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319" r:id="rId2"/>
    <p:sldId id="310" r:id="rId3"/>
    <p:sldId id="288" r:id="rId4"/>
    <p:sldId id="316" r:id="rId5"/>
    <p:sldId id="315" r:id="rId6"/>
    <p:sldId id="320" r:id="rId7"/>
    <p:sldId id="317" r:id="rId8"/>
    <p:sldId id="321" r:id="rId9"/>
    <p:sldId id="318" r:id="rId10"/>
    <p:sldId id="289" r:id="rId11"/>
    <p:sldId id="291" r:id="rId12"/>
    <p:sldId id="294" r:id="rId13"/>
    <p:sldId id="322" r:id="rId14"/>
    <p:sldId id="295" r:id="rId15"/>
    <p:sldId id="300" r:id="rId16"/>
    <p:sldId id="298" r:id="rId17"/>
    <p:sldId id="302" r:id="rId18"/>
    <p:sldId id="323" r:id="rId19"/>
    <p:sldId id="313" r:id="rId20"/>
    <p:sldId id="311" r:id="rId21"/>
    <p:sldId id="314" r:id="rId22"/>
    <p:sldId id="301" r:id="rId23"/>
    <p:sldId id="287" r:id="rId24"/>
    <p:sldId id="324" r:id="rId25"/>
  </p:sldIdLst>
  <p:sldSz cx="8959850" cy="50403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4E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21" autoAdjust="0"/>
    <p:restoredTop sz="94660"/>
  </p:normalViewPr>
  <p:slideViewPr>
    <p:cSldViewPr snapToGrid="0">
      <p:cViewPr varScale="1">
        <p:scale>
          <a:sx n="141" d="100"/>
          <a:sy n="141" d="100"/>
        </p:scale>
        <p:origin x="1074" y="120"/>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chemeClr val="bg2">
                <a:lumMod val="50000"/>
              </a:schemeClr>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FAD0-492D-9063-161DC521544A}"/>
            </c:ext>
          </c:extLst>
        </c:ser>
        <c:dLbls>
          <c:showLegendKey val="0"/>
          <c:showVal val="0"/>
          <c:showCatName val="0"/>
          <c:showSerName val="0"/>
          <c:showPercent val="0"/>
          <c:showBubbleSize val="0"/>
        </c:dLbls>
        <c:gapWidth val="182"/>
        <c:axId val="1561120992"/>
        <c:axId val="1561117632"/>
      </c:barChart>
      <c:catAx>
        <c:axId val="15611209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bg1">
                    <a:lumMod val="95000"/>
                  </a:schemeClr>
                </a:solidFill>
                <a:latin typeface="+mn-lt"/>
                <a:ea typeface="+mn-ea"/>
                <a:cs typeface="+mn-cs"/>
              </a:defRPr>
            </a:pPr>
            <a:endParaRPr lang="zh-CN"/>
          </a:p>
        </c:txPr>
        <c:crossAx val="1561117632"/>
        <c:crosses val="autoZero"/>
        <c:auto val="1"/>
        <c:lblAlgn val="ctr"/>
        <c:lblOffset val="100"/>
        <c:noMultiLvlLbl val="0"/>
      </c:catAx>
      <c:valAx>
        <c:axId val="15611176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bg1">
                    <a:lumMod val="95000"/>
                  </a:schemeClr>
                </a:solidFill>
                <a:latin typeface="+mn-lt"/>
                <a:ea typeface="+mn-ea"/>
                <a:cs typeface="+mn-cs"/>
              </a:defRPr>
            </a:pPr>
            <a:endParaRPr lang="zh-CN"/>
          </a:p>
        </c:txPr>
        <c:crossAx val="1561120992"/>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B361FF-D3DE-4300-BCAF-60481FF8BB2C}"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60FEB8-EC1F-4531-BC44-4AC48C2AD62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A569C2-4BE3-442A-98F3-E392387B47E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60FEB8-EC1F-4531-BC44-4AC48C2AD622}"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60FEB8-EC1F-4531-BC44-4AC48C2AD622}"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60FEB8-EC1F-4531-BC44-4AC48C2AD622}"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60FEB8-EC1F-4531-BC44-4AC48C2AD622}"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60FEB8-EC1F-4531-BC44-4AC48C2AD622}"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60FEB8-EC1F-4531-BC44-4AC48C2AD622}"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60FEB8-EC1F-4531-BC44-4AC48C2AD622}"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60FEB8-EC1F-4531-BC44-4AC48C2AD622}"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60FEB8-EC1F-4531-BC44-4AC48C2AD622}"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599919-07DE-4892-B618-97999074AFB5}"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599919-07DE-4892-B618-97999074AFB5}"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599919-07DE-4892-B618-97999074AFB5}"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8599919-07DE-4892-B618-97999074AFB5}"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60FEB8-EC1F-4531-BC44-4AC48C2AD622}"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60FEB8-EC1F-4531-BC44-4AC48C2AD622}"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A569C2-4BE3-442A-98F3-E392387B47EE}"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60FEB8-EC1F-4531-BC44-4AC48C2AD622}"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9B768E-EB72-4C59-9398-8D4B10BC0412}"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9B768E-EB72-4C59-9398-8D4B10BC0412}"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60FEB8-EC1F-4531-BC44-4AC48C2AD622}"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9B768E-EB72-4C59-9398-8D4B10BC0412}"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60FEB8-EC1F-4531-BC44-4AC48C2AD622}"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9B768E-EB72-4C59-9398-8D4B10BC0412}"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19981" y="824885"/>
            <a:ext cx="6719888" cy="1754776"/>
          </a:xfrm>
        </p:spPr>
        <p:txBody>
          <a:bodyPr anchor="b"/>
          <a:lstStyle>
            <a:lvl1pPr algn="ctr">
              <a:defRPr sz="441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19981" y="2647331"/>
            <a:ext cx="6719888" cy="1216909"/>
          </a:xfrm>
        </p:spPr>
        <p:txBody>
          <a:bodyPr/>
          <a:lstStyle>
            <a:lvl1pPr marL="0" indent="0" algn="ctr">
              <a:buNone/>
              <a:defRPr sz="1765"/>
            </a:lvl1pPr>
            <a:lvl2pPr marL="335915" indent="0" algn="ctr">
              <a:buNone/>
              <a:defRPr sz="1470"/>
            </a:lvl2pPr>
            <a:lvl3pPr marL="671830" indent="0" algn="ctr">
              <a:buNone/>
              <a:defRPr sz="1325"/>
            </a:lvl3pPr>
            <a:lvl4pPr marL="1007745" indent="0" algn="ctr">
              <a:buNone/>
              <a:defRPr sz="1175"/>
            </a:lvl4pPr>
            <a:lvl5pPr marL="1344295" indent="0" algn="ctr">
              <a:buNone/>
              <a:defRPr sz="1175"/>
            </a:lvl5pPr>
            <a:lvl6pPr marL="1680210" indent="0" algn="ctr">
              <a:buNone/>
              <a:defRPr sz="1175"/>
            </a:lvl6pPr>
            <a:lvl7pPr marL="2016125" indent="0" algn="ctr">
              <a:buNone/>
              <a:defRPr sz="1175"/>
            </a:lvl7pPr>
            <a:lvl8pPr marL="2352040" indent="0" algn="ctr">
              <a:buNone/>
              <a:defRPr sz="1175"/>
            </a:lvl8pPr>
            <a:lvl9pPr marL="2687955" indent="0" algn="ctr">
              <a:buNone/>
              <a:defRPr sz="1175"/>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FC4A87EF-9B21-4FFF-A1E6-65937E8AA253}"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70BAC56-8990-4576-8584-9845DC2AEFF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C4A87EF-9B21-4FFF-A1E6-65937E8AA253}"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70BAC56-8990-4576-8584-9845DC2AEFF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892" y="268350"/>
            <a:ext cx="1931968" cy="4271432"/>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15990" y="268350"/>
            <a:ext cx="5683905" cy="4271432"/>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C4A87EF-9B21-4FFF-A1E6-65937E8AA253}"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70BAC56-8990-4576-8584-9845DC2AEFF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2" y="0"/>
            <a:ext cx="3684271" cy="5040313"/>
          </a:xfrm>
          <a:prstGeom prst="rect">
            <a:avLst/>
          </a:prstGeom>
          <a:solidFill>
            <a:schemeClr val="bg1">
              <a:lumMod val="50000"/>
            </a:schemeClr>
          </a:solidFill>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1055817" y="0"/>
            <a:ext cx="3434609" cy="5040313"/>
          </a:xfrm>
          <a:prstGeom prst="rect">
            <a:avLst/>
          </a:prstGeom>
          <a:solidFill>
            <a:schemeClr val="bg1">
              <a:lumMod val="50000"/>
            </a:schemeClr>
          </a:solidFill>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4_自定义版式">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0" y="0"/>
            <a:ext cx="4842753" cy="5040313"/>
          </a:xfrm>
          <a:prstGeom prst="rect">
            <a:avLst/>
          </a:prstGeom>
          <a:solidFill>
            <a:schemeClr val="bg1">
              <a:lumMod val="50000"/>
            </a:schemeClr>
          </a:solidFill>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2" y="0"/>
            <a:ext cx="3684271" cy="5040313"/>
          </a:xfrm>
          <a:prstGeom prst="rect">
            <a:avLst/>
          </a:prstGeom>
          <a:solidFill>
            <a:schemeClr val="bg1">
              <a:lumMod val="50000"/>
            </a:schemeClr>
          </a:solidFill>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C4A87EF-9B21-4FFF-A1E6-65937E8AA253}"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70BAC56-8990-4576-8584-9845DC2AEFF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11323" y="1256579"/>
            <a:ext cx="7727871" cy="2096630"/>
          </a:xfrm>
        </p:spPr>
        <p:txBody>
          <a:bodyPr anchor="b"/>
          <a:lstStyle>
            <a:lvl1pPr>
              <a:defRPr sz="441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11323" y="3373044"/>
            <a:ext cx="7727871" cy="1102568"/>
          </a:xfrm>
        </p:spPr>
        <p:txBody>
          <a:bodyPr/>
          <a:lstStyle>
            <a:lvl1pPr marL="0" indent="0">
              <a:buNone/>
              <a:defRPr sz="1765">
                <a:solidFill>
                  <a:schemeClr val="tx1">
                    <a:tint val="75000"/>
                  </a:schemeClr>
                </a:solidFill>
              </a:defRPr>
            </a:lvl1pPr>
            <a:lvl2pPr marL="335915" indent="0">
              <a:buNone/>
              <a:defRPr sz="1470">
                <a:solidFill>
                  <a:schemeClr val="tx1">
                    <a:tint val="75000"/>
                  </a:schemeClr>
                </a:solidFill>
              </a:defRPr>
            </a:lvl2pPr>
            <a:lvl3pPr marL="671830" indent="0">
              <a:buNone/>
              <a:defRPr sz="1325">
                <a:solidFill>
                  <a:schemeClr val="tx1">
                    <a:tint val="75000"/>
                  </a:schemeClr>
                </a:solidFill>
              </a:defRPr>
            </a:lvl3pPr>
            <a:lvl4pPr marL="1007745" indent="0">
              <a:buNone/>
              <a:defRPr sz="1175">
                <a:solidFill>
                  <a:schemeClr val="tx1">
                    <a:tint val="75000"/>
                  </a:schemeClr>
                </a:solidFill>
              </a:defRPr>
            </a:lvl4pPr>
            <a:lvl5pPr marL="1344295" indent="0">
              <a:buNone/>
              <a:defRPr sz="1175">
                <a:solidFill>
                  <a:schemeClr val="tx1">
                    <a:tint val="75000"/>
                  </a:schemeClr>
                </a:solidFill>
              </a:defRPr>
            </a:lvl5pPr>
            <a:lvl6pPr marL="1680210" indent="0">
              <a:buNone/>
              <a:defRPr sz="1175">
                <a:solidFill>
                  <a:schemeClr val="tx1">
                    <a:tint val="75000"/>
                  </a:schemeClr>
                </a:solidFill>
              </a:defRPr>
            </a:lvl6pPr>
            <a:lvl7pPr marL="2016125" indent="0">
              <a:buNone/>
              <a:defRPr sz="1175">
                <a:solidFill>
                  <a:schemeClr val="tx1">
                    <a:tint val="75000"/>
                  </a:schemeClr>
                </a:solidFill>
              </a:defRPr>
            </a:lvl7pPr>
            <a:lvl8pPr marL="2352040" indent="0">
              <a:buNone/>
              <a:defRPr sz="1175">
                <a:solidFill>
                  <a:schemeClr val="tx1">
                    <a:tint val="75000"/>
                  </a:schemeClr>
                </a:solidFill>
              </a:defRPr>
            </a:lvl8pPr>
            <a:lvl9pPr marL="2687955" indent="0">
              <a:buNone/>
              <a:defRPr sz="1175">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FC4A87EF-9B21-4FFF-A1E6-65937E8AA253}"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70BAC56-8990-4576-8584-9845DC2AEFF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15990" y="1341750"/>
            <a:ext cx="3807936" cy="319803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535924" y="1341750"/>
            <a:ext cx="3807936" cy="319803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FC4A87EF-9B21-4FFF-A1E6-65937E8AA253}"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70BAC56-8990-4576-8584-9845DC2AEFF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17157" y="268350"/>
            <a:ext cx="7727871" cy="974228"/>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17157" y="1235577"/>
            <a:ext cx="3790436" cy="605537"/>
          </a:xfrm>
        </p:spPr>
        <p:txBody>
          <a:bodyPr anchor="b"/>
          <a:lstStyle>
            <a:lvl1pPr marL="0" indent="0">
              <a:buNone/>
              <a:defRPr sz="1765" b="1"/>
            </a:lvl1pPr>
            <a:lvl2pPr marL="335915" indent="0">
              <a:buNone/>
              <a:defRPr sz="1470" b="1"/>
            </a:lvl2pPr>
            <a:lvl3pPr marL="671830" indent="0">
              <a:buNone/>
              <a:defRPr sz="1325" b="1"/>
            </a:lvl3pPr>
            <a:lvl4pPr marL="1007745" indent="0">
              <a:buNone/>
              <a:defRPr sz="1175" b="1"/>
            </a:lvl4pPr>
            <a:lvl5pPr marL="1344295" indent="0">
              <a:buNone/>
              <a:defRPr sz="1175" b="1"/>
            </a:lvl5pPr>
            <a:lvl6pPr marL="1680210" indent="0">
              <a:buNone/>
              <a:defRPr sz="1175" b="1"/>
            </a:lvl6pPr>
            <a:lvl7pPr marL="2016125" indent="0">
              <a:buNone/>
              <a:defRPr sz="1175" b="1"/>
            </a:lvl7pPr>
            <a:lvl8pPr marL="2352040" indent="0">
              <a:buNone/>
              <a:defRPr sz="1175" b="1"/>
            </a:lvl8pPr>
            <a:lvl9pPr marL="2687955" indent="0">
              <a:buNone/>
              <a:defRPr sz="1175" b="1"/>
            </a:lvl9pPr>
          </a:lstStyle>
          <a:p>
            <a:pPr lvl="0"/>
            <a:r>
              <a:rPr lang="zh-CN" altLang="en-US"/>
              <a:t>编辑母版文本样式</a:t>
            </a:r>
          </a:p>
        </p:txBody>
      </p:sp>
      <p:sp>
        <p:nvSpPr>
          <p:cNvPr id="4" name="Content Placeholder 3"/>
          <p:cNvSpPr>
            <a:spLocks noGrp="1"/>
          </p:cNvSpPr>
          <p:nvPr>
            <p:ph sz="half" idx="2" hasCustomPrompt="1"/>
          </p:nvPr>
        </p:nvSpPr>
        <p:spPr>
          <a:xfrm>
            <a:off x="617157" y="1841114"/>
            <a:ext cx="3790436" cy="270800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535924" y="1235577"/>
            <a:ext cx="3809103" cy="605537"/>
          </a:xfrm>
        </p:spPr>
        <p:txBody>
          <a:bodyPr anchor="b"/>
          <a:lstStyle>
            <a:lvl1pPr marL="0" indent="0">
              <a:buNone/>
              <a:defRPr sz="1765" b="1"/>
            </a:lvl1pPr>
            <a:lvl2pPr marL="335915" indent="0">
              <a:buNone/>
              <a:defRPr sz="1470" b="1"/>
            </a:lvl2pPr>
            <a:lvl3pPr marL="671830" indent="0">
              <a:buNone/>
              <a:defRPr sz="1325" b="1"/>
            </a:lvl3pPr>
            <a:lvl4pPr marL="1007745" indent="0">
              <a:buNone/>
              <a:defRPr sz="1175" b="1"/>
            </a:lvl4pPr>
            <a:lvl5pPr marL="1344295" indent="0">
              <a:buNone/>
              <a:defRPr sz="1175" b="1"/>
            </a:lvl5pPr>
            <a:lvl6pPr marL="1680210" indent="0">
              <a:buNone/>
              <a:defRPr sz="1175" b="1"/>
            </a:lvl6pPr>
            <a:lvl7pPr marL="2016125" indent="0">
              <a:buNone/>
              <a:defRPr sz="1175" b="1"/>
            </a:lvl7pPr>
            <a:lvl8pPr marL="2352040" indent="0">
              <a:buNone/>
              <a:defRPr sz="1175" b="1"/>
            </a:lvl8pPr>
            <a:lvl9pPr marL="2687955" indent="0">
              <a:buNone/>
              <a:defRPr sz="1175" b="1"/>
            </a:lvl9pPr>
          </a:lstStyle>
          <a:p>
            <a:pPr lvl="0"/>
            <a:r>
              <a:rPr lang="zh-CN" altLang="en-US"/>
              <a:t>编辑母版文本样式</a:t>
            </a:r>
          </a:p>
        </p:txBody>
      </p:sp>
      <p:sp>
        <p:nvSpPr>
          <p:cNvPr id="6" name="Content Placeholder 5"/>
          <p:cNvSpPr>
            <a:spLocks noGrp="1"/>
          </p:cNvSpPr>
          <p:nvPr>
            <p:ph sz="quarter" idx="4" hasCustomPrompt="1"/>
          </p:nvPr>
        </p:nvSpPr>
        <p:spPr>
          <a:xfrm>
            <a:off x="4535924" y="1841114"/>
            <a:ext cx="3809103" cy="270800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FC4A87EF-9B21-4FFF-A1E6-65937E8AA253}" type="datetimeFigureOut">
              <a:rPr lang="zh-CN" altLang="en-US" smtClean="0"/>
              <a:t>2021/1/6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E70BAC56-8990-4576-8584-9845DC2AEFF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FC4A87EF-9B21-4FFF-A1E6-65937E8AA253}" type="datetimeFigureOut">
              <a:rPr lang="zh-CN" altLang="en-US" smtClean="0"/>
              <a:t>2021/1/6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E70BAC56-8990-4576-8584-9845DC2AEFF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4A87EF-9B21-4FFF-A1E6-65937E8AA253}" type="datetimeFigureOut">
              <a:rPr lang="zh-CN" altLang="en-US" smtClean="0"/>
              <a:t>2021/1/6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E70BAC56-8990-4576-8584-9845DC2AEFF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17157" y="336021"/>
            <a:ext cx="2889785" cy="1176073"/>
          </a:xfrm>
        </p:spPr>
        <p:txBody>
          <a:bodyPr anchor="b"/>
          <a:lstStyle>
            <a:lvl1pPr>
              <a:defRPr sz="235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09103" y="725712"/>
            <a:ext cx="4535924" cy="3581889"/>
          </a:xfrm>
        </p:spPr>
        <p:txBody>
          <a:bodyPr/>
          <a:lstStyle>
            <a:lvl1pPr>
              <a:defRPr sz="2350"/>
            </a:lvl1pPr>
            <a:lvl2pPr>
              <a:defRPr sz="2060"/>
            </a:lvl2pPr>
            <a:lvl3pPr>
              <a:defRPr sz="1765"/>
            </a:lvl3pPr>
            <a:lvl4pPr>
              <a:defRPr sz="1470"/>
            </a:lvl4pPr>
            <a:lvl5pPr>
              <a:defRPr sz="1470"/>
            </a:lvl5pPr>
            <a:lvl6pPr>
              <a:defRPr sz="1470"/>
            </a:lvl6pPr>
            <a:lvl7pPr>
              <a:defRPr sz="1470"/>
            </a:lvl7pPr>
            <a:lvl8pPr>
              <a:defRPr sz="1470"/>
            </a:lvl8pPr>
            <a:lvl9pPr>
              <a:defRPr sz="147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17157" y="1512094"/>
            <a:ext cx="2889785" cy="2801341"/>
          </a:xfrm>
        </p:spPr>
        <p:txBody>
          <a:bodyPr/>
          <a:lstStyle>
            <a:lvl1pPr marL="0" indent="0">
              <a:buNone/>
              <a:defRPr sz="1175"/>
            </a:lvl1pPr>
            <a:lvl2pPr marL="335915" indent="0">
              <a:buNone/>
              <a:defRPr sz="1030"/>
            </a:lvl2pPr>
            <a:lvl3pPr marL="671830" indent="0">
              <a:buNone/>
              <a:defRPr sz="880"/>
            </a:lvl3pPr>
            <a:lvl4pPr marL="1007745" indent="0">
              <a:buNone/>
              <a:defRPr sz="735"/>
            </a:lvl4pPr>
            <a:lvl5pPr marL="1344295" indent="0">
              <a:buNone/>
              <a:defRPr sz="735"/>
            </a:lvl5pPr>
            <a:lvl6pPr marL="1680210" indent="0">
              <a:buNone/>
              <a:defRPr sz="735"/>
            </a:lvl6pPr>
            <a:lvl7pPr marL="2016125" indent="0">
              <a:buNone/>
              <a:defRPr sz="735"/>
            </a:lvl7pPr>
            <a:lvl8pPr marL="2352040" indent="0">
              <a:buNone/>
              <a:defRPr sz="735"/>
            </a:lvl8pPr>
            <a:lvl9pPr marL="2687955" indent="0">
              <a:buNone/>
              <a:defRPr sz="735"/>
            </a:lvl9pPr>
          </a:lstStyle>
          <a:p>
            <a:pPr lvl="0"/>
            <a:r>
              <a:rPr lang="zh-CN" altLang="en-US"/>
              <a:t>编辑母版文本样式</a:t>
            </a:r>
          </a:p>
        </p:txBody>
      </p:sp>
      <p:sp>
        <p:nvSpPr>
          <p:cNvPr id="5" name="Date Placeholder 4"/>
          <p:cNvSpPr>
            <a:spLocks noGrp="1"/>
          </p:cNvSpPr>
          <p:nvPr>
            <p:ph type="dt" sz="half" idx="10"/>
          </p:nvPr>
        </p:nvSpPr>
        <p:spPr/>
        <p:txBody>
          <a:bodyPr/>
          <a:lstStyle/>
          <a:p>
            <a:fld id="{FC4A87EF-9B21-4FFF-A1E6-65937E8AA253}"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70BAC56-8990-4576-8584-9845DC2AEFF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17157" y="336021"/>
            <a:ext cx="2889785" cy="1176073"/>
          </a:xfrm>
        </p:spPr>
        <p:txBody>
          <a:bodyPr anchor="b"/>
          <a:lstStyle>
            <a:lvl1pPr>
              <a:defRPr sz="235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09103" y="725712"/>
            <a:ext cx="4535924" cy="3581889"/>
          </a:xfrm>
        </p:spPr>
        <p:txBody>
          <a:bodyPr anchor="t"/>
          <a:lstStyle>
            <a:lvl1pPr marL="0" indent="0">
              <a:buNone/>
              <a:defRPr sz="2350"/>
            </a:lvl1pPr>
            <a:lvl2pPr marL="335915" indent="0">
              <a:buNone/>
              <a:defRPr sz="2060"/>
            </a:lvl2pPr>
            <a:lvl3pPr marL="671830" indent="0">
              <a:buNone/>
              <a:defRPr sz="1765"/>
            </a:lvl3pPr>
            <a:lvl4pPr marL="1007745" indent="0">
              <a:buNone/>
              <a:defRPr sz="1470"/>
            </a:lvl4pPr>
            <a:lvl5pPr marL="1344295" indent="0">
              <a:buNone/>
              <a:defRPr sz="1470"/>
            </a:lvl5pPr>
            <a:lvl6pPr marL="1680210" indent="0">
              <a:buNone/>
              <a:defRPr sz="1470"/>
            </a:lvl6pPr>
            <a:lvl7pPr marL="2016125" indent="0">
              <a:buNone/>
              <a:defRPr sz="1470"/>
            </a:lvl7pPr>
            <a:lvl8pPr marL="2352040" indent="0">
              <a:buNone/>
              <a:defRPr sz="1470"/>
            </a:lvl8pPr>
            <a:lvl9pPr marL="2687955" indent="0">
              <a:buNone/>
              <a:defRPr sz="147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17157" y="1512094"/>
            <a:ext cx="2889785" cy="2801341"/>
          </a:xfrm>
        </p:spPr>
        <p:txBody>
          <a:bodyPr/>
          <a:lstStyle>
            <a:lvl1pPr marL="0" indent="0">
              <a:buNone/>
              <a:defRPr sz="1175"/>
            </a:lvl1pPr>
            <a:lvl2pPr marL="335915" indent="0">
              <a:buNone/>
              <a:defRPr sz="1030"/>
            </a:lvl2pPr>
            <a:lvl3pPr marL="671830" indent="0">
              <a:buNone/>
              <a:defRPr sz="880"/>
            </a:lvl3pPr>
            <a:lvl4pPr marL="1007745" indent="0">
              <a:buNone/>
              <a:defRPr sz="735"/>
            </a:lvl4pPr>
            <a:lvl5pPr marL="1344295" indent="0">
              <a:buNone/>
              <a:defRPr sz="735"/>
            </a:lvl5pPr>
            <a:lvl6pPr marL="1680210" indent="0">
              <a:buNone/>
              <a:defRPr sz="735"/>
            </a:lvl6pPr>
            <a:lvl7pPr marL="2016125" indent="0">
              <a:buNone/>
              <a:defRPr sz="735"/>
            </a:lvl7pPr>
            <a:lvl8pPr marL="2352040" indent="0">
              <a:buNone/>
              <a:defRPr sz="735"/>
            </a:lvl8pPr>
            <a:lvl9pPr marL="2687955" indent="0">
              <a:buNone/>
              <a:defRPr sz="735"/>
            </a:lvl9pPr>
          </a:lstStyle>
          <a:p>
            <a:pPr lvl="0"/>
            <a:r>
              <a:rPr lang="zh-CN" altLang="en-US"/>
              <a:t>编辑母版文本样式</a:t>
            </a:r>
          </a:p>
        </p:txBody>
      </p:sp>
      <p:sp>
        <p:nvSpPr>
          <p:cNvPr id="5" name="Date Placeholder 4"/>
          <p:cNvSpPr>
            <a:spLocks noGrp="1"/>
          </p:cNvSpPr>
          <p:nvPr>
            <p:ph type="dt" sz="half" idx="10"/>
          </p:nvPr>
        </p:nvSpPr>
        <p:spPr/>
        <p:txBody>
          <a:bodyPr/>
          <a:lstStyle/>
          <a:p>
            <a:fld id="{FC4A87EF-9B21-4FFF-A1E6-65937E8AA253}"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70BAC56-8990-4576-8584-9845DC2AEFF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5990" y="268350"/>
            <a:ext cx="7727871" cy="974228"/>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15990" y="1341750"/>
            <a:ext cx="7727871" cy="3198032"/>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15990" y="4671624"/>
            <a:ext cx="2015966" cy="268350"/>
          </a:xfrm>
          <a:prstGeom prst="rect">
            <a:avLst/>
          </a:prstGeom>
        </p:spPr>
        <p:txBody>
          <a:bodyPr vert="horz" lIns="91440" tIns="45720" rIns="91440" bIns="45720" rtlCol="0" anchor="ctr"/>
          <a:lstStyle>
            <a:lvl1pPr algn="l">
              <a:defRPr sz="880">
                <a:solidFill>
                  <a:schemeClr val="tx1">
                    <a:tint val="75000"/>
                  </a:schemeClr>
                </a:solidFill>
              </a:defRPr>
            </a:lvl1pPr>
          </a:lstStyle>
          <a:p>
            <a:fld id="{FC4A87EF-9B21-4FFF-A1E6-65937E8AA253}" type="datetimeFigureOut">
              <a:rPr lang="zh-CN" altLang="en-US" smtClean="0"/>
              <a:t>2021/1/6</a:t>
            </a:fld>
            <a:endParaRPr lang="zh-CN" altLang="en-US"/>
          </a:p>
        </p:txBody>
      </p:sp>
      <p:sp>
        <p:nvSpPr>
          <p:cNvPr id="5" name="Footer Placeholder 4"/>
          <p:cNvSpPr>
            <a:spLocks noGrp="1"/>
          </p:cNvSpPr>
          <p:nvPr>
            <p:ph type="ftr" sz="quarter" idx="3"/>
          </p:nvPr>
        </p:nvSpPr>
        <p:spPr>
          <a:xfrm>
            <a:off x="2967951" y="4671624"/>
            <a:ext cx="3023949" cy="268350"/>
          </a:xfrm>
          <a:prstGeom prst="rect">
            <a:avLst/>
          </a:prstGeom>
        </p:spPr>
        <p:txBody>
          <a:bodyPr vert="horz" lIns="91440" tIns="45720" rIns="91440" bIns="45720" rtlCol="0" anchor="ctr"/>
          <a:lstStyle>
            <a:lvl1pPr algn="ctr">
              <a:defRPr sz="88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327894" y="4671624"/>
            <a:ext cx="2015966" cy="268350"/>
          </a:xfrm>
          <a:prstGeom prst="rect">
            <a:avLst/>
          </a:prstGeom>
        </p:spPr>
        <p:txBody>
          <a:bodyPr vert="horz" lIns="91440" tIns="45720" rIns="91440" bIns="45720" rtlCol="0" anchor="ctr"/>
          <a:lstStyle>
            <a:lvl1pPr algn="r">
              <a:defRPr sz="880">
                <a:solidFill>
                  <a:schemeClr val="tx1">
                    <a:tint val="75000"/>
                  </a:schemeClr>
                </a:solidFill>
              </a:defRPr>
            </a:lvl1pPr>
          </a:lstStyle>
          <a:p>
            <a:fld id="{E70BAC56-8990-4576-8584-9845DC2AEFF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xStyles>
    <p:titleStyle>
      <a:lvl1pPr algn="l" defTabSz="671830" rtl="0" eaLnBrk="1" latinLnBrk="0" hangingPunct="1">
        <a:lnSpc>
          <a:spcPct val="90000"/>
        </a:lnSpc>
        <a:spcBef>
          <a:spcPct val="0"/>
        </a:spcBef>
        <a:buNone/>
        <a:defRPr sz="3235" kern="1200">
          <a:solidFill>
            <a:schemeClr val="tx1"/>
          </a:solidFill>
          <a:latin typeface="+mj-lt"/>
          <a:ea typeface="+mj-ea"/>
          <a:cs typeface="+mj-cs"/>
        </a:defRPr>
      </a:lvl1pPr>
    </p:titleStyle>
    <p:bodyStyle>
      <a:lvl1pPr marL="168275" indent="-168275" algn="l" defTabSz="671830" rtl="0" eaLnBrk="1" latinLnBrk="0" hangingPunct="1">
        <a:lnSpc>
          <a:spcPct val="90000"/>
        </a:lnSpc>
        <a:spcBef>
          <a:spcPts val="735"/>
        </a:spcBef>
        <a:buFont typeface="Arial" panose="020B0604020202020204" pitchFamily="34" charset="0"/>
        <a:buChar char="•"/>
        <a:defRPr sz="2060" kern="1200">
          <a:solidFill>
            <a:schemeClr val="tx1"/>
          </a:solidFill>
          <a:latin typeface="+mn-lt"/>
          <a:ea typeface="+mn-ea"/>
          <a:cs typeface="+mn-cs"/>
        </a:defRPr>
      </a:lvl1pPr>
      <a:lvl2pPr marL="504190" indent="-168275" algn="l" defTabSz="671830" rtl="0" eaLnBrk="1" latinLnBrk="0" hangingPunct="1">
        <a:lnSpc>
          <a:spcPct val="90000"/>
        </a:lnSpc>
        <a:spcBef>
          <a:spcPts val="365"/>
        </a:spcBef>
        <a:buFont typeface="Arial" panose="020B0604020202020204" pitchFamily="34" charset="0"/>
        <a:buChar char="•"/>
        <a:defRPr sz="1765" kern="1200">
          <a:solidFill>
            <a:schemeClr val="tx1"/>
          </a:solidFill>
          <a:latin typeface="+mn-lt"/>
          <a:ea typeface="+mn-ea"/>
          <a:cs typeface="+mn-cs"/>
        </a:defRPr>
      </a:lvl2pPr>
      <a:lvl3pPr marL="840105" indent="-168275" algn="l" defTabSz="671830" rtl="0" eaLnBrk="1" latinLnBrk="0" hangingPunct="1">
        <a:lnSpc>
          <a:spcPct val="90000"/>
        </a:lnSpc>
        <a:spcBef>
          <a:spcPts val="365"/>
        </a:spcBef>
        <a:buFont typeface="Arial" panose="020B0604020202020204" pitchFamily="34" charset="0"/>
        <a:buChar char="•"/>
        <a:defRPr sz="1470" kern="1200">
          <a:solidFill>
            <a:schemeClr val="tx1"/>
          </a:solidFill>
          <a:latin typeface="+mn-lt"/>
          <a:ea typeface="+mn-ea"/>
          <a:cs typeface="+mn-cs"/>
        </a:defRPr>
      </a:lvl3pPr>
      <a:lvl4pPr marL="1176020" indent="-168275" algn="l" defTabSz="671830" rtl="0" eaLnBrk="1" latinLnBrk="0" hangingPunct="1">
        <a:lnSpc>
          <a:spcPct val="90000"/>
        </a:lnSpc>
        <a:spcBef>
          <a:spcPts val="365"/>
        </a:spcBef>
        <a:buFont typeface="Arial" panose="020B0604020202020204" pitchFamily="34" charset="0"/>
        <a:buChar char="•"/>
        <a:defRPr sz="1325" kern="1200">
          <a:solidFill>
            <a:schemeClr val="tx1"/>
          </a:solidFill>
          <a:latin typeface="+mn-lt"/>
          <a:ea typeface="+mn-ea"/>
          <a:cs typeface="+mn-cs"/>
        </a:defRPr>
      </a:lvl4pPr>
      <a:lvl5pPr marL="1511935" indent="-168275" algn="l" defTabSz="671830" rtl="0" eaLnBrk="1" latinLnBrk="0" hangingPunct="1">
        <a:lnSpc>
          <a:spcPct val="90000"/>
        </a:lnSpc>
        <a:spcBef>
          <a:spcPts val="365"/>
        </a:spcBef>
        <a:buFont typeface="Arial" panose="020B0604020202020204" pitchFamily="34" charset="0"/>
        <a:buChar char="•"/>
        <a:defRPr sz="1325" kern="1200">
          <a:solidFill>
            <a:schemeClr val="tx1"/>
          </a:solidFill>
          <a:latin typeface="+mn-lt"/>
          <a:ea typeface="+mn-ea"/>
          <a:cs typeface="+mn-cs"/>
        </a:defRPr>
      </a:lvl5pPr>
      <a:lvl6pPr marL="1847850" indent="-168275" algn="l" defTabSz="671830" rtl="0" eaLnBrk="1" latinLnBrk="0" hangingPunct="1">
        <a:lnSpc>
          <a:spcPct val="90000"/>
        </a:lnSpc>
        <a:spcBef>
          <a:spcPts val="365"/>
        </a:spcBef>
        <a:buFont typeface="Arial" panose="020B0604020202020204" pitchFamily="34" charset="0"/>
        <a:buChar char="•"/>
        <a:defRPr sz="1325" kern="1200">
          <a:solidFill>
            <a:schemeClr val="tx1"/>
          </a:solidFill>
          <a:latin typeface="+mn-lt"/>
          <a:ea typeface="+mn-ea"/>
          <a:cs typeface="+mn-cs"/>
        </a:defRPr>
      </a:lvl6pPr>
      <a:lvl7pPr marL="2183765" indent="-168275" algn="l" defTabSz="671830" rtl="0" eaLnBrk="1" latinLnBrk="0" hangingPunct="1">
        <a:lnSpc>
          <a:spcPct val="90000"/>
        </a:lnSpc>
        <a:spcBef>
          <a:spcPts val="365"/>
        </a:spcBef>
        <a:buFont typeface="Arial" panose="020B0604020202020204" pitchFamily="34" charset="0"/>
        <a:buChar char="•"/>
        <a:defRPr sz="1325" kern="1200">
          <a:solidFill>
            <a:schemeClr val="tx1"/>
          </a:solidFill>
          <a:latin typeface="+mn-lt"/>
          <a:ea typeface="+mn-ea"/>
          <a:cs typeface="+mn-cs"/>
        </a:defRPr>
      </a:lvl7pPr>
      <a:lvl8pPr marL="2519680" indent="-168275" algn="l" defTabSz="671830" rtl="0" eaLnBrk="1" latinLnBrk="0" hangingPunct="1">
        <a:lnSpc>
          <a:spcPct val="90000"/>
        </a:lnSpc>
        <a:spcBef>
          <a:spcPts val="365"/>
        </a:spcBef>
        <a:buFont typeface="Arial" panose="020B0604020202020204" pitchFamily="34" charset="0"/>
        <a:buChar char="•"/>
        <a:defRPr sz="1325" kern="1200">
          <a:solidFill>
            <a:schemeClr val="tx1"/>
          </a:solidFill>
          <a:latin typeface="+mn-lt"/>
          <a:ea typeface="+mn-ea"/>
          <a:cs typeface="+mn-cs"/>
        </a:defRPr>
      </a:lvl8pPr>
      <a:lvl9pPr marL="2856230" indent="-168275" algn="l" defTabSz="671830" rtl="0" eaLnBrk="1" latinLnBrk="0" hangingPunct="1">
        <a:lnSpc>
          <a:spcPct val="90000"/>
        </a:lnSpc>
        <a:spcBef>
          <a:spcPts val="365"/>
        </a:spcBef>
        <a:buFont typeface="Arial" panose="020B0604020202020204" pitchFamily="34" charset="0"/>
        <a:buChar char="•"/>
        <a:defRPr sz="1325" kern="1200">
          <a:solidFill>
            <a:schemeClr val="tx1"/>
          </a:solidFill>
          <a:latin typeface="+mn-lt"/>
          <a:ea typeface="+mn-ea"/>
          <a:cs typeface="+mn-cs"/>
        </a:defRPr>
      </a:lvl9pPr>
    </p:bodyStyle>
    <p:otherStyle>
      <a:defPPr>
        <a:defRPr lang="en-US"/>
      </a:defPPr>
      <a:lvl1pPr marL="0" algn="l" defTabSz="671830" rtl="0" eaLnBrk="1" latinLnBrk="0" hangingPunct="1">
        <a:defRPr sz="1325" kern="1200">
          <a:solidFill>
            <a:schemeClr val="tx1"/>
          </a:solidFill>
          <a:latin typeface="+mn-lt"/>
          <a:ea typeface="+mn-ea"/>
          <a:cs typeface="+mn-cs"/>
        </a:defRPr>
      </a:lvl1pPr>
      <a:lvl2pPr marL="335915" algn="l" defTabSz="671830" rtl="0" eaLnBrk="1" latinLnBrk="0" hangingPunct="1">
        <a:defRPr sz="1325" kern="1200">
          <a:solidFill>
            <a:schemeClr val="tx1"/>
          </a:solidFill>
          <a:latin typeface="+mn-lt"/>
          <a:ea typeface="+mn-ea"/>
          <a:cs typeface="+mn-cs"/>
        </a:defRPr>
      </a:lvl2pPr>
      <a:lvl3pPr marL="671830" algn="l" defTabSz="671830" rtl="0" eaLnBrk="1" latinLnBrk="0" hangingPunct="1">
        <a:defRPr sz="1325" kern="1200">
          <a:solidFill>
            <a:schemeClr val="tx1"/>
          </a:solidFill>
          <a:latin typeface="+mn-lt"/>
          <a:ea typeface="+mn-ea"/>
          <a:cs typeface="+mn-cs"/>
        </a:defRPr>
      </a:lvl3pPr>
      <a:lvl4pPr marL="1007745" algn="l" defTabSz="671830" rtl="0" eaLnBrk="1" latinLnBrk="0" hangingPunct="1">
        <a:defRPr sz="1325" kern="1200">
          <a:solidFill>
            <a:schemeClr val="tx1"/>
          </a:solidFill>
          <a:latin typeface="+mn-lt"/>
          <a:ea typeface="+mn-ea"/>
          <a:cs typeface="+mn-cs"/>
        </a:defRPr>
      </a:lvl4pPr>
      <a:lvl5pPr marL="1344295" algn="l" defTabSz="671830" rtl="0" eaLnBrk="1" latinLnBrk="0" hangingPunct="1">
        <a:defRPr sz="1325" kern="1200">
          <a:solidFill>
            <a:schemeClr val="tx1"/>
          </a:solidFill>
          <a:latin typeface="+mn-lt"/>
          <a:ea typeface="+mn-ea"/>
          <a:cs typeface="+mn-cs"/>
        </a:defRPr>
      </a:lvl5pPr>
      <a:lvl6pPr marL="1680210" algn="l" defTabSz="671830" rtl="0" eaLnBrk="1" latinLnBrk="0" hangingPunct="1">
        <a:defRPr sz="1325" kern="1200">
          <a:solidFill>
            <a:schemeClr val="tx1"/>
          </a:solidFill>
          <a:latin typeface="+mn-lt"/>
          <a:ea typeface="+mn-ea"/>
          <a:cs typeface="+mn-cs"/>
        </a:defRPr>
      </a:lvl6pPr>
      <a:lvl7pPr marL="2016125" algn="l" defTabSz="671830" rtl="0" eaLnBrk="1" latinLnBrk="0" hangingPunct="1">
        <a:defRPr sz="1325" kern="1200">
          <a:solidFill>
            <a:schemeClr val="tx1"/>
          </a:solidFill>
          <a:latin typeface="+mn-lt"/>
          <a:ea typeface="+mn-ea"/>
          <a:cs typeface="+mn-cs"/>
        </a:defRPr>
      </a:lvl7pPr>
      <a:lvl8pPr marL="2352040" algn="l" defTabSz="671830" rtl="0" eaLnBrk="1" latinLnBrk="0" hangingPunct="1">
        <a:defRPr sz="1325" kern="1200">
          <a:solidFill>
            <a:schemeClr val="tx1"/>
          </a:solidFill>
          <a:latin typeface="+mn-lt"/>
          <a:ea typeface="+mn-ea"/>
          <a:cs typeface="+mn-cs"/>
        </a:defRPr>
      </a:lvl8pPr>
      <a:lvl9pPr marL="2687955" algn="l" defTabSz="671830" rtl="0" eaLnBrk="1" latinLnBrk="0" hangingPunct="1">
        <a:defRPr sz="13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email"/>
          <a:stretch>
            <a:fillRect/>
          </a:stretch>
        </p:blipFill>
        <p:spPr>
          <a:xfrm>
            <a:off x="-19843" y="-10965"/>
            <a:ext cx="8980050" cy="5051278"/>
          </a:xfrm>
          <a:prstGeom prst="rect">
            <a:avLst/>
          </a:prstGeom>
        </p:spPr>
      </p:pic>
      <p:sp>
        <p:nvSpPr>
          <p:cNvPr id="19" name="矩形 18"/>
          <p:cNvSpPr/>
          <p:nvPr/>
        </p:nvSpPr>
        <p:spPr>
          <a:xfrm rot="18900000">
            <a:off x="2108006" y="-680353"/>
            <a:ext cx="4743841" cy="4743841"/>
          </a:xfrm>
          <a:prstGeom prst="rect">
            <a:avLst/>
          </a:prstGeom>
          <a:noFill/>
          <a:ln w="1111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ea typeface="微软雅黑 Light" panose="020B0502040204020203" pitchFamily="34" charset="-122"/>
            </a:endParaRPr>
          </a:p>
        </p:txBody>
      </p:sp>
      <p:sp>
        <p:nvSpPr>
          <p:cNvPr id="18" name="矩形 17"/>
          <p:cNvSpPr/>
          <p:nvPr/>
        </p:nvSpPr>
        <p:spPr>
          <a:xfrm>
            <a:off x="632801" y="558603"/>
            <a:ext cx="5631756" cy="4205681"/>
          </a:xfrm>
          <a:prstGeom prst="rect">
            <a:avLst/>
          </a:prstGeom>
          <a:solidFill>
            <a:srgbClr val="474E5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ea typeface="微软雅黑 Light" panose="020B0502040204020203" pitchFamily="34" charset="-122"/>
            </a:endParaRPr>
          </a:p>
        </p:txBody>
      </p:sp>
      <p:sp>
        <p:nvSpPr>
          <p:cNvPr id="2" name="文本框 1"/>
          <p:cNvSpPr txBox="1"/>
          <p:nvPr/>
        </p:nvSpPr>
        <p:spPr>
          <a:xfrm>
            <a:off x="2287143" y="3623483"/>
            <a:ext cx="2630170" cy="295910"/>
          </a:xfrm>
          <a:prstGeom prst="rect">
            <a:avLst/>
          </a:prstGeom>
          <a:noFill/>
        </p:spPr>
        <p:txBody>
          <a:bodyPr wrap="none" rtlCol="0">
            <a:spAutoFit/>
          </a:bodyPr>
          <a:lstStyle/>
          <a:p>
            <a:r>
              <a:rPr lang="zh-CN" altLang="en-US" sz="1325">
                <a:solidFill>
                  <a:schemeClr val="bg1"/>
                </a:solidFill>
                <a:ea typeface="微软雅黑 Light" panose="020B0502040204020203" pitchFamily="34" charset="-122"/>
              </a:rPr>
              <a:t>汇报人：</a:t>
            </a:r>
            <a:r>
              <a:rPr lang="en-US" altLang="zh-CN" sz="1325">
                <a:solidFill>
                  <a:schemeClr val="bg1"/>
                </a:solidFill>
                <a:ea typeface="微软雅黑 Light" panose="020B0502040204020203" pitchFamily="34" charset="-122"/>
              </a:rPr>
              <a:t>xiazaii    </a:t>
            </a:r>
            <a:r>
              <a:rPr lang="zh-CN" altLang="en-US" sz="1325">
                <a:solidFill>
                  <a:schemeClr val="bg1"/>
                </a:solidFill>
                <a:ea typeface="微软雅黑 Light" panose="020B0502040204020203" pitchFamily="34" charset="-122"/>
              </a:rPr>
              <a:t>时间：</a:t>
            </a:r>
            <a:r>
              <a:rPr lang="en-US" altLang="zh-CN" sz="1325">
                <a:solidFill>
                  <a:schemeClr val="bg1"/>
                </a:solidFill>
                <a:ea typeface="微软雅黑 Light" panose="020B0502040204020203" pitchFamily="34" charset="-122"/>
              </a:rPr>
              <a:t>XX</a:t>
            </a:r>
            <a:r>
              <a:rPr lang="zh-CN" altLang="en-US" sz="1325">
                <a:solidFill>
                  <a:schemeClr val="bg1"/>
                </a:solidFill>
                <a:ea typeface="微软雅黑 Light" panose="020B0502040204020203" pitchFamily="34" charset="-122"/>
              </a:rPr>
              <a:t>年</a:t>
            </a:r>
            <a:r>
              <a:rPr lang="en-US" altLang="zh-CN" sz="1325">
                <a:solidFill>
                  <a:schemeClr val="bg1"/>
                </a:solidFill>
                <a:ea typeface="微软雅黑 Light" panose="020B0502040204020203" pitchFamily="34" charset="-122"/>
              </a:rPr>
              <a:t>XX</a:t>
            </a:r>
            <a:r>
              <a:rPr lang="zh-CN" altLang="en-US" sz="1325">
                <a:solidFill>
                  <a:schemeClr val="bg1"/>
                </a:solidFill>
                <a:ea typeface="微软雅黑 Light" panose="020B0502040204020203" pitchFamily="34" charset="-122"/>
              </a:rPr>
              <a:t>月</a:t>
            </a:r>
            <a:endParaRPr lang="zh-CN" altLang="en-US" sz="1325" dirty="0">
              <a:solidFill>
                <a:schemeClr val="bg1"/>
              </a:solidFill>
              <a:ea typeface="微软雅黑 Light" panose="020B0502040204020203" pitchFamily="34" charset="-122"/>
            </a:endParaRPr>
          </a:p>
        </p:txBody>
      </p:sp>
      <p:sp>
        <p:nvSpPr>
          <p:cNvPr id="20" name="矩形 19"/>
          <p:cNvSpPr/>
          <p:nvPr/>
        </p:nvSpPr>
        <p:spPr>
          <a:xfrm rot="3226385">
            <a:off x="-842963" y="4364408"/>
            <a:ext cx="1351810" cy="1351810"/>
          </a:xfrm>
          <a:prstGeom prst="rect">
            <a:avLst/>
          </a:prstGeom>
          <a:solidFill>
            <a:srgbClr val="474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21" name="矩形 20"/>
          <p:cNvSpPr/>
          <p:nvPr/>
        </p:nvSpPr>
        <p:spPr>
          <a:xfrm rot="3226385">
            <a:off x="3765241" y="1046728"/>
            <a:ext cx="258838" cy="258838"/>
          </a:xfrm>
          <a:prstGeom prst="rect">
            <a:avLst/>
          </a:prstGeom>
          <a:solidFill>
            <a:srgbClr val="474E5D">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chemeClr val="bg1"/>
              </a:solidFill>
            </a:endParaRPr>
          </a:p>
        </p:txBody>
      </p:sp>
      <p:sp>
        <p:nvSpPr>
          <p:cNvPr id="23" name="TextBox 8"/>
          <p:cNvSpPr txBox="1"/>
          <p:nvPr/>
        </p:nvSpPr>
        <p:spPr>
          <a:xfrm>
            <a:off x="1267018" y="1443887"/>
            <a:ext cx="4681794" cy="1569660"/>
          </a:xfrm>
          <a:prstGeom prst="rect">
            <a:avLst/>
          </a:prstGeom>
          <a:noFill/>
        </p:spPr>
        <p:txBody>
          <a:bodyPr wrap="none" rtlCol="0">
            <a:spAutoFit/>
          </a:bodyPr>
          <a:lstStyle/>
          <a:p>
            <a:pPr algn="ctr"/>
            <a:r>
              <a:rPr lang="zh-CN" altLang="en-US" sz="4800" b="1" spc="221" dirty="0">
                <a:solidFill>
                  <a:schemeClr val="bg1"/>
                </a:solidFill>
                <a:latin typeface="方正兰亭准黑_GBK" panose="02000000000000000000" pitchFamily="2" charset="-122"/>
                <a:ea typeface="方正兰亭准黑_GBK" panose="02000000000000000000" pitchFamily="2" charset="-122"/>
                <a:cs typeface="Montserrat Light" charset="0"/>
              </a:rPr>
              <a:t>时尚欧美</a:t>
            </a:r>
            <a:endParaRPr lang="en-US" altLang="zh-CN" sz="4800" b="1" spc="221" dirty="0">
              <a:solidFill>
                <a:schemeClr val="bg1"/>
              </a:solidFill>
              <a:latin typeface="方正兰亭准黑_GBK" panose="02000000000000000000" pitchFamily="2" charset="-122"/>
              <a:ea typeface="方正兰亭准黑_GBK" panose="02000000000000000000" pitchFamily="2" charset="-122"/>
              <a:cs typeface="Montserrat Light" charset="0"/>
            </a:endParaRPr>
          </a:p>
          <a:p>
            <a:pPr algn="ctr"/>
            <a:r>
              <a:rPr lang="zh-CN" altLang="en-US" sz="4800" b="1" spc="221" dirty="0">
                <a:solidFill>
                  <a:schemeClr val="bg1"/>
                </a:solidFill>
                <a:latin typeface="方正兰亭准黑_GBK" panose="02000000000000000000" pitchFamily="2" charset="-122"/>
                <a:ea typeface="方正兰亭准黑_GBK" panose="02000000000000000000" pitchFamily="2" charset="-122"/>
                <a:cs typeface="Montserrat Light" charset="0"/>
              </a:rPr>
              <a:t>杂志风</a:t>
            </a:r>
            <a:r>
              <a:rPr lang="en-US" altLang="zh-CN" sz="4800" b="1" spc="221" dirty="0">
                <a:solidFill>
                  <a:schemeClr val="bg1"/>
                </a:solidFill>
                <a:latin typeface="方正兰亭准黑_GBK" panose="02000000000000000000" pitchFamily="2" charset="-122"/>
                <a:ea typeface="方正兰亭准黑_GBK" panose="02000000000000000000" pitchFamily="2" charset="-122"/>
                <a:cs typeface="Montserrat Light" charset="0"/>
              </a:rPr>
              <a:t>PPT</a:t>
            </a:r>
            <a:r>
              <a:rPr lang="zh-CN" altLang="en-US" sz="4800" b="1" spc="221" dirty="0">
                <a:solidFill>
                  <a:schemeClr val="bg1"/>
                </a:solidFill>
                <a:latin typeface="方正兰亭准黑_GBK" panose="02000000000000000000" pitchFamily="2" charset="-122"/>
                <a:ea typeface="方正兰亭准黑_GBK" panose="02000000000000000000" pitchFamily="2" charset="-122"/>
                <a:cs typeface="Montserrat Light" charset="0"/>
              </a:rPr>
              <a:t>模板</a:t>
            </a:r>
            <a:endParaRPr lang="en-US" sz="4800" b="1" spc="221" dirty="0">
              <a:solidFill>
                <a:schemeClr val="bg1"/>
              </a:solidFill>
              <a:latin typeface="方正兰亭准黑_GBK" panose="02000000000000000000" pitchFamily="2" charset="-122"/>
              <a:ea typeface="方正兰亭准黑_GBK" panose="02000000000000000000" pitchFamily="2" charset="-122"/>
              <a:cs typeface="Montserrat Light" charset="0"/>
            </a:endParaRPr>
          </a:p>
        </p:txBody>
      </p:sp>
      <p:sp>
        <p:nvSpPr>
          <p:cNvPr id="24" name="矩形 259"/>
          <p:cNvSpPr>
            <a:spLocks noChangeArrowheads="1"/>
          </p:cNvSpPr>
          <p:nvPr/>
        </p:nvSpPr>
        <p:spPr bwMode="auto">
          <a:xfrm>
            <a:off x="1875634" y="3120968"/>
            <a:ext cx="5733879" cy="301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5580" tIns="57791" rIns="115580" bIns="5779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1200" b="1" cap="all" dirty="0">
                <a:solidFill>
                  <a:schemeClr val="bg1"/>
                </a:solidFill>
                <a:cs typeface="Arial" panose="020B0604020202020204" pitchFamily="34" charset="0"/>
              </a:rPr>
              <a:t>|</a:t>
            </a:r>
            <a:r>
              <a:rPr lang="zh-CN" altLang="en-US" sz="1200" b="1" cap="all" dirty="0">
                <a:solidFill>
                  <a:schemeClr val="bg1"/>
                </a:solidFill>
                <a:cs typeface="Arial" panose="020B0604020202020204" pitchFamily="34" charset="0"/>
              </a:rPr>
              <a:t>适用于述职报告</a:t>
            </a:r>
            <a:r>
              <a:rPr lang="en-US" altLang="zh-CN" sz="1200" b="1" cap="all" dirty="0">
                <a:solidFill>
                  <a:schemeClr val="bg1"/>
                </a:solidFill>
                <a:cs typeface="Arial" panose="020B0604020202020204" pitchFamily="34" charset="0"/>
              </a:rPr>
              <a:t>|</a:t>
            </a:r>
            <a:r>
              <a:rPr lang="zh-CN" altLang="en-US" sz="1200" b="1" cap="all" dirty="0">
                <a:solidFill>
                  <a:schemeClr val="bg1"/>
                </a:solidFill>
                <a:cs typeface="Arial" panose="020B0604020202020204" pitchFamily="34" charset="0"/>
              </a:rPr>
              <a:t>个人简介</a:t>
            </a:r>
            <a:r>
              <a:rPr lang="en-US" altLang="zh-CN" sz="1200" b="1" cap="all" dirty="0">
                <a:solidFill>
                  <a:schemeClr val="bg1"/>
                </a:solidFill>
                <a:cs typeface="Arial" panose="020B0604020202020204" pitchFamily="34" charset="0"/>
              </a:rPr>
              <a:t>|</a:t>
            </a:r>
            <a:r>
              <a:rPr lang="zh-CN" altLang="en-US" sz="1200" b="1" cap="all" dirty="0">
                <a:solidFill>
                  <a:schemeClr val="bg1"/>
                </a:solidFill>
                <a:cs typeface="Arial" panose="020B0604020202020204" pitchFamily="34" charset="0"/>
              </a:rPr>
              <a:t>工作总结</a:t>
            </a:r>
            <a:r>
              <a:rPr lang="en-US" altLang="zh-CN" sz="1200" b="1" cap="all" dirty="0">
                <a:solidFill>
                  <a:schemeClr val="bg1"/>
                </a:solidFill>
                <a:cs typeface="Arial" panose="020B0604020202020204" pitchFamily="34" charset="0"/>
              </a:rPr>
              <a:t>|</a:t>
            </a:r>
            <a:r>
              <a:rPr lang="zh-CN" altLang="en-US" sz="1200" b="1" cap="all" dirty="0">
                <a:solidFill>
                  <a:schemeClr val="bg1"/>
                </a:solidFill>
                <a:cs typeface="Arial" panose="020B0604020202020204" pitchFamily="34" charset="0"/>
              </a:rPr>
              <a:t>会议报告等</a:t>
            </a:r>
            <a:r>
              <a:rPr lang="en-US" altLang="zh-CN" sz="1200" b="1" cap="all" dirty="0">
                <a:solidFill>
                  <a:schemeClr val="bg1"/>
                </a:solidFill>
                <a:cs typeface="Arial" panose="020B0604020202020204" pitchFamily="34" charset="0"/>
              </a:rPr>
              <a:t>|</a:t>
            </a:r>
            <a:endParaRPr lang="zh-CN" altLang="en-US" sz="1200" b="1" cap="all" dirty="0">
              <a:solidFill>
                <a:schemeClr val="bg1"/>
              </a:solidFill>
              <a:cs typeface="Arial" panose="020B0604020202020204" pitchFamily="34" charset="0"/>
            </a:endParaRPr>
          </a:p>
        </p:txBody>
      </p:sp>
      <p:sp>
        <p:nvSpPr>
          <p:cNvPr id="25" name="矩形 24"/>
          <p:cNvSpPr/>
          <p:nvPr/>
        </p:nvSpPr>
        <p:spPr>
          <a:xfrm rot="3226385">
            <a:off x="1004121" y="236449"/>
            <a:ext cx="1061105" cy="1061105"/>
          </a:xfrm>
          <a:prstGeom prst="rect">
            <a:avLst/>
          </a:prstGeom>
          <a:solidFill>
            <a:srgbClr val="474E5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26" name="矩形 25"/>
          <p:cNvSpPr/>
          <p:nvPr/>
        </p:nvSpPr>
        <p:spPr>
          <a:xfrm rot="3226385">
            <a:off x="2292124" y="933007"/>
            <a:ext cx="496494" cy="496494"/>
          </a:xfrm>
          <a:prstGeom prst="rect">
            <a:avLst/>
          </a:prstGeom>
          <a:solidFill>
            <a:srgbClr val="474E5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Tree>
  </p:cSld>
  <p:clrMapOvr>
    <a:masterClrMapping/>
  </p:clrMapOvr>
  <mc:AlternateContent xmlns:mc="http://schemas.openxmlformats.org/markup-compatibility/2006" xmlns:p14="http://schemas.microsoft.com/office/powerpoint/2010/main">
    <mc:Choice Requires="p14">
      <p:transition spd="slow" p14:dur="1250" advClick="0" advTm="0">
        <p:pull/>
      </p:transition>
    </mc:Choice>
    <mc:Fallback xmlns="">
      <p:transition spd="slow" advClick="0" advTm="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4"/>
                                        </p:tgtEl>
                                        <p:attrNameLst>
                                          <p:attrName>ppt_y</p:attrName>
                                        </p:attrNameLst>
                                      </p:cBhvr>
                                      <p:tavLst>
                                        <p:tav tm="0">
                                          <p:val>
                                            <p:strVal val="#ppt_y"/>
                                          </p:val>
                                        </p:tav>
                                        <p:tav tm="100000">
                                          <p:val>
                                            <p:strVal val="#ppt_y"/>
                                          </p:val>
                                        </p:tav>
                                      </p:tavLst>
                                    </p:anim>
                                    <p:anim calcmode="lin" valueType="num">
                                      <p:cBhvr>
                                        <p:cTn id="13"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4"/>
                                        </p:tgtEl>
                                      </p:cBhvr>
                                    </p:animEffect>
                                  </p:childTnLst>
                                </p:cTn>
                              </p:par>
                            </p:childTnLst>
                          </p:cTn>
                        </p:par>
                        <p:par>
                          <p:cTn id="16" fill="hold">
                            <p:stCondLst>
                              <p:cond delay="2200"/>
                            </p:stCondLst>
                            <p:childTnLst>
                              <p:par>
                                <p:cTn id="17" presetID="26" presetClass="emph" presetSubtype="0" fill="hold" grpId="1" nodeType="afterEffect">
                                  <p:stCondLst>
                                    <p:cond delay="0"/>
                                  </p:stCondLst>
                                  <p:iterate type="lt">
                                    <p:tmPct val="0"/>
                                  </p:iterate>
                                  <p:childTnLst>
                                    <p:animEffect transition="out" filter="fade">
                                      <p:cBhvr>
                                        <p:cTn id="18" dur="500" tmFilter="0, 0; .2, .5; .8, .5; 1, 0"/>
                                        <p:tgtEl>
                                          <p:spTgt spid="24"/>
                                        </p:tgtEl>
                                      </p:cBhvr>
                                    </p:animEffect>
                                    <p:animScale>
                                      <p:cBhvr>
                                        <p:cTn id="19" dur="250" autoRev="1" fill="hold"/>
                                        <p:tgtEl>
                                          <p:spTgt spid="2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5"/>
          <p:cNvSpPr/>
          <p:nvPr/>
        </p:nvSpPr>
        <p:spPr bwMode="auto">
          <a:xfrm>
            <a:off x="4695093" y="834420"/>
            <a:ext cx="2676630" cy="359073"/>
          </a:xfrm>
          <a:prstGeom prst="rect">
            <a:avLst/>
          </a:prstGeom>
          <a:noFill/>
          <a:ln>
            <a:noFill/>
          </a:ln>
        </p:spPr>
        <p:txBody>
          <a:bodyPr vert="horz" wrap="none" lIns="0" tIns="0" rIns="0" bIns="0" anchor="ctr" anchorCtr="0">
            <a:spAutoFit/>
          </a:bodyPr>
          <a:lstStyle/>
          <a:p>
            <a:pPr defTabSz="1680210">
              <a:lnSpc>
                <a:spcPts val="2830"/>
              </a:lnSpc>
            </a:pPr>
            <a:r>
              <a:rPr lang="zh-CN" altLang="en-US" sz="2425" b="1" spc="184" dirty="0">
                <a:solidFill>
                  <a:schemeClr val="tx2"/>
                </a:solidFill>
                <a:latin typeface="Montserrat Semi" charset="0"/>
                <a:ea typeface="Montserrat Semi" charset="0"/>
                <a:cs typeface="Montserrat Semi" charset="0"/>
                <a:sym typeface="Bebas Neue" charset="0"/>
              </a:rPr>
              <a:t>点击此处添加标题</a:t>
            </a:r>
          </a:p>
        </p:txBody>
      </p:sp>
      <p:sp>
        <p:nvSpPr>
          <p:cNvPr id="3" name="Subtitle 2"/>
          <p:cNvSpPr txBox="1"/>
          <p:nvPr/>
        </p:nvSpPr>
        <p:spPr>
          <a:xfrm>
            <a:off x="4616481" y="1675805"/>
            <a:ext cx="3699682" cy="465423"/>
          </a:xfrm>
          <a:prstGeom prst="rect">
            <a:avLst/>
          </a:prstGeom>
        </p:spPr>
        <p:txBody>
          <a:bodyPr vert="horz" wrap="square" lIns="79923" tIns="39961" rIns="79923" bIns="39961"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panose="020B0306030504020204"/>
                <a:ea typeface="+mn-ea"/>
                <a:cs typeface="Open Sans Light" panose="020B0306030504020204"/>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4020202020204"/>
                <a:ea typeface="+mn-ea"/>
                <a:cs typeface="Open Sans" panose="020B0604020202020204"/>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4020202020204"/>
                <a:ea typeface="+mn-ea"/>
                <a:cs typeface="Open Sans" panose="020B0604020202020204"/>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4020202020204"/>
                <a:ea typeface="+mn-ea"/>
                <a:cs typeface="Open Sans" panose="020B0604020202020204"/>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4020202020204"/>
                <a:ea typeface="+mn-ea"/>
                <a:cs typeface="Open Sans" panose="020B0604020202020204"/>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1485"/>
              </a:lnSpc>
            </a:pPr>
            <a:r>
              <a:rPr lang="en-US" sz="880" dirty="0">
                <a:solidFill>
                  <a:schemeClr val="tx1"/>
                </a:solidFill>
                <a:latin typeface="Poppins Light" charset="0"/>
                <a:ea typeface="Poppins Light" charset="0"/>
                <a:cs typeface="Poppins Light" charset="0"/>
              </a:rPr>
              <a:t>Frequently, your initial font choice is taken out of your best hands companies often specify a typeface, or even a set of fonts</a:t>
            </a:r>
          </a:p>
        </p:txBody>
      </p:sp>
      <p:sp>
        <p:nvSpPr>
          <p:cNvPr id="4" name="TextBox 57"/>
          <p:cNvSpPr txBox="1"/>
          <p:nvPr/>
        </p:nvSpPr>
        <p:spPr>
          <a:xfrm>
            <a:off x="5115955" y="2952449"/>
            <a:ext cx="1018227" cy="216854"/>
          </a:xfrm>
          <a:prstGeom prst="rect">
            <a:avLst/>
          </a:prstGeom>
          <a:noFill/>
        </p:spPr>
        <p:txBody>
          <a:bodyPr wrap="none" rtlCol="0" anchor="ctr" anchorCtr="0">
            <a:spAutoFit/>
          </a:bodyPr>
          <a:lstStyle/>
          <a:p>
            <a:r>
              <a:rPr lang="zh-CN" altLang="en-US" sz="810" b="1" dirty="0">
                <a:solidFill>
                  <a:schemeClr val="tx2"/>
                </a:solidFill>
                <a:latin typeface="Poppins SemiBold" charset="0"/>
                <a:ea typeface="Poppins SemiBold" charset="0"/>
                <a:cs typeface="Poppins SemiBold" charset="0"/>
              </a:rPr>
              <a:t>点击此处添加标题</a:t>
            </a:r>
          </a:p>
        </p:txBody>
      </p:sp>
      <p:sp>
        <p:nvSpPr>
          <p:cNvPr id="5" name="Shape 2687"/>
          <p:cNvSpPr/>
          <p:nvPr/>
        </p:nvSpPr>
        <p:spPr>
          <a:xfrm>
            <a:off x="4775220" y="2938375"/>
            <a:ext cx="205293" cy="205293"/>
          </a:xfrm>
          <a:custGeom>
            <a:avLst/>
            <a:gdLst/>
            <a:ahLst/>
            <a:cxnLst>
              <a:cxn ang="0">
                <a:pos x="wd2" y="hd2"/>
              </a:cxn>
              <a:cxn ang="5400000">
                <a:pos x="wd2" y="hd2"/>
              </a:cxn>
              <a:cxn ang="10800000">
                <a:pos x="wd2" y="hd2"/>
              </a:cxn>
              <a:cxn ang="16200000">
                <a:pos x="wd2" y="hd2"/>
              </a:cxn>
            </a:cxnLst>
            <a:rect l="0" t="0" r="r" b="b"/>
            <a:pathLst>
              <a:path w="21600" h="21600" extrusionOk="0">
                <a:moveTo>
                  <a:pt x="18655" y="16200"/>
                </a:moveTo>
                <a:lnTo>
                  <a:pt x="15709" y="16200"/>
                </a:lnTo>
                <a:lnTo>
                  <a:pt x="15709" y="14727"/>
                </a:lnTo>
                <a:lnTo>
                  <a:pt x="18655" y="14727"/>
                </a:lnTo>
                <a:cubicBezTo>
                  <a:pt x="18655" y="14727"/>
                  <a:pt x="18655" y="16200"/>
                  <a:pt x="18655" y="16200"/>
                </a:cubicBezTo>
                <a:close/>
                <a:moveTo>
                  <a:pt x="18655" y="18655"/>
                </a:moveTo>
                <a:lnTo>
                  <a:pt x="15709" y="18655"/>
                </a:lnTo>
                <a:lnTo>
                  <a:pt x="15709" y="17182"/>
                </a:lnTo>
                <a:lnTo>
                  <a:pt x="18655" y="17182"/>
                </a:lnTo>
                <a:cubicBezTo>
                  <a:pt x="18655" y="17182"/>
                  <a:pt x="18655" y="18655"/>
                  <a:pt x="18655" y="18655"/>
                </a:cubicBezTo>
                <a:close/>
                <a:moveTo>
                  <a:pt x="17182" y="20618"/>
                </a:moveTo>
                <a:cubicBezTo>
                  <a:pt x="16542" y="20618"/>
                  <a:pt x="16002" y="20207"/>
                  <a:pt x="15799" y="19636"/>
                </a:cubicBezTo>
                <a:lnTo>
                  <a:pt x="18564" y="19636"/>
                </a:lnTo>
                <a:cubicBezTo>
                  <a:pt x="18361" y="20207"/>
                  <a:pt x="17822" y="20618"/>
                  <a:pt x="17182" y="20618"/>
                </a:cubicBezTo>
                <a:moveTo>
                  <a:pt x="17182" y="12764"/>
                </a:moveTo>
                <a:cubicBezTo>
                  <a:pt x="17822" y="12764"/>
                  <a:pt x="18361" y="13175"/>
                  <a:pt x="18564" y="13745"/>
                </a:cubicBezTo>
                <a:lnTo>
                  <a:pt x="15799" y="13745"/>
                </a:lnTo>
                <a:cubicBezTo>
                  <a:pt x="16002" y="13175"/>
                  <a:pt x="16542" y="12764"/>
                  <a:pt x="17182" y="12764"/>
                </a:cubicBezTo>
                <a:moveTo>
                  <a:pt x="5891" y="16200"/>
                </a:moveTo>
                <a:lnTo>
                  <a:pt x="2945" y="16200"/>
                </a:lnTo>
                <a:lnTo>
                  <a:pt x="2945" y="14727"/>
                </a:lnTo>
                <a:lnTo>
                  <a:pt x="5891" y="14727"/>
                </a:lnTo>
                <a:cubicBezTo>
                  <a:pt x="5891" y="14727"/>
                  <a:pt x="5891" y="16200"/>
                  <a:pt x="5891" y="16200"/>
                </a:cubicBezTo>
                <a:close/>
                <a:moveTo>
                  <a:pt x="4418" y="12764"/>
                </a:moveTo>
                <a:cubicBezTo>
                  <a:pt x="5058" y="12764"/>
                  <a:pt x="5598" y="13175"/>
                  <a:pt x="5801" y="13745"/>
                </a:cubicBezTo>
                <a:lnTo>
                  <a:pt x="3036" y="13745"/>
                </a:lnTo>
                <a:cubicBezTo>
                  <a:pt x="3239" y="13175"/>
                  <a:pt x="3778" y="12764"/>
                  <a:pt x="4418" y="12764"/>
                </a:cubicBezTo>
                <a:moveTo>
                  <a:pt x="5891" y="18655"/>
                </a:moveTo>
                <a:lnTo>
                  <a:pt x="2945" y="18655"/>
                </a:lnTo>
                <a:lnTo>
                  <a:pt x="2945" y="17182"/>
                </a:lnTo>
                <a:lnTo>
                  <a:pt x="5891" y="17182"/>
                </a:lnTo>
                <a:cubicBezTo>
                  <a:pt x="5891" y="17182"/>
                  <a:pt x="5891" y="18655"/>
                  <a:pt x="5891" y="18655"/>
                </a:cubicBezTo>
                <a:close/>
                <a:moveTo>
                  <a:pt x="4418" y="20618"/>
                </a:moveTo>
                <a:cubicBezTo>
                  <a:pt x="3778" y="20618"/>
                  <a:pt x="3239" y="20207"/>
                  <a:pt x="3036" y="19636"/>
                </a:cubicBezTo>
                <a:lnTo>
                  <a:pt x="5801" y="19636"/>
                </a:lnTo>
                <a:cubicBezTo>
                  <a:pt x="5598" y="20207"/>
                  <a:pt x="5058" y="20618"/>
                  <a:pt x="4418" y="20618"/>
                </a:cubicBezTo>
                <a:moveTo>
                  <a:pt x="19636" y="13745"/>
                </a:moveTo>
                <a:lnTo>
                  <a:pt x="19636" y="8836"/>
                </a:lnTo>
                <a:cubicBezTo>
                  <a:pt x="19636" y="3956"/>
                  <a:pt x="15680" y="0"/>
                  <a:pt x="10800" y="0"/>
                </a:cubicBezTo>
                <a:cubicBezTo>
                  <a:pt x="5920" y="0"/>
                  <a:pt x="1964" y="3956"/>
                  <a:pt x="1964" y="8836"/>
                </a:cubicBezTo>
                <a:lnTo>
                  <a:pt x="1964" y="13745"/>
                </a:lnTo>
                <a:cubicBezTo>
                  <a:pt x="879" y="13745"/>
                  <a:pt x="0" y="14625"/>
                  <a:pt x="0" y="15709"/>
                </a:cubicBezTo>
                <a:lnTo>
                  <a:pt x="0" y="17673"/>
                </a:lnTo>
                <a:cubicBezTo>
                  <a:pt x="0" y="18757"/>
                  <a:pt x="879" y="19636"/>
                  <a:pt x="1964" y="19636"/>
                </a:cubicBezTo>
                <a:lnTo>
                  <a:pt x="2013" y="19636"/>
                </a:lnTo>
                <a:cubicBezTo>
                  <a:pt x="2241" y="20757"/>
                  <a:pt x="3231" y="21600"/>
                  <a:pt x="4418" y="21600"/>
                </a:cubicBezTo>
                <a:cubicBezTo>
                  <a:pt x="5774" y="21600"/>
                  <a:pt x="6873" y="20501"/>
                  <a:pt x="6873" y="19145"/>
                </a:cubicBezTo>
                <a:lnTo>
                  <a:pt x="6873" y="14236"/>
                </a:lnTo>
                <a:cubicBezTo>
                  <a:pt x="6873" y="12881"/>
                  <a:pt x="5774" y="11782"/>
                  <a:pt x="4418" y="11782"/>
                </a:cubicBezTo>
                <a:cubicBezTo>
                  <a:pt x="3864" y="11782"/>
                  <a:pt x="3356" y="11971"/>
                  <a:pt x="2945" y="12282"/>
                </a:cubicBezTo>
                <a:lnTo>
                  <a:pt x="2945" y="8836"/>
                </a:lnTo>
                <a:cubicBezTo>
                  <a:pt x="2945" y="4499"/>
                  <a:pt x="6462" y="982"/>
                  <a:pt x="10800" y="982"/>
                </a:cubicBezTo>
                <a:cubicBezTo>
                  <a:pt x="15138" y="982"/>
                  <a:pt x="18655" y="4499"/>
                  <a:pt x="18655" y="8836"/>
                </a:cubicBezTo>
                <a:lnTo>
                  <a:pt x="18655" y="12282"/>
                </a:lnTo>
                <a:cubicBezTo>
                  <a:pt x="18244" y="11971"/>
                  <a:pt x="17736" y="11782"/>
                  <a:pt x="17182" y="11782"/>
                </a:cubicBezTo>
                <a:cubicBezTo>
                  <a:pt x="15826" y="11782"/>
                  <a:pt x="14727" y="12881"/>
                  <a:pt x="14727" y="14236"/>
                </a:cubicBezTo>
                <a:lnTo>
                  <a:pt x="14727" y="19145"/>
                </a:lnTo>
                <a:cubicBezTo>
                  <a:pt x="14727" y="20501"/>
                  <a:pt x="15826" y="21600"/>
                  <a:pt x="17182" y="21600"/>
                </a:cubicBezTo>
                <a:cubicBezTo>
                  <a:pt x="18369" y="21600"/>
                  <a:pt x="19360" y="20757"/>
                  <a:pt x="19587" y="19636"/>
                </a:cubicBezTo>
                <a:lnTo>
                  <a:pt x="19636" y="19636"/>
                </a:lnTo>
                <a:cubicBezTo>
                  <a:pt x="20721" y="19636"/>
                  <a:pt x="21600" y="18757"/>
                  <a:pt x="21600" y="17673"/>
                </a:cubicBezTo>
                <a:lnTo>
                  <a:pt x="21600" y="15709"/>
                </a:lnTo>
                <a:cubicBezTo>
                  <a:pt x="21600" y="14625"/>
                  <a:pt x="20721" y="13745"/>
                  <a:pt x="19636" y="13745"/>
                </a:cubicBezTo>
              </a:path>
            </a:pathLst>
          </a:custGeom>
          <a:solidFill>
            <a:schemeClr val="tx1"/>
          </a:solidFill>
          <a:ln w="12700">
            <a:miter lim="400000"/>
          </a:ln>
        </p:spPr>
        <p:txBody>
          <a:bodyPr lIns="13997" tIns="13997" rIns="13997" bIns="13997" anchor="ctr"/>
          <a:lstStyle/>
          <a:p>
            <a:pPr defTabSz="16764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a:p>
        </p:txBody>
      </p:sp>
      <p:sp>
        <p:nvSpPr>
          <p:cNvPr id="6" name="Shape 2783"/>
          <p:cNvSpPr/>
          <p:nvPr/>
        </p:nvSpPr>
        <p:spPr>
          <a:xfrm>
            <a:off x="4775220" y="3846043"/>
            <a:ext cx="205293" cy="177298"/>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chemeClr val="tx1"/>
          </a:solidFill>
          <a:ln w="12700">
            <a:miter lim="400000"/>
          </a:ln>
        </p:spPr>
        <p:txBody>
          <a:bodyPr lIns="13997" tIns="13997" rIns="13997" bIns="13997" anchor="ctr"/>
          <a:lstStyle/>
          <a:p>
            <a:pPr defTabSz="16764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a:p>
        </p:txBody>
      </p:sp>
      <p:sp>
        <p:nvSpPr>
          <p:cNvPr id="7" name="Oval 60"/>
          <p:cNvSpPr>
            <a:spLocks noChangeAspect="1"/>
          </p:cNvSpPr>
          <p:nvPr/>
        </p:nvSpPr>
        <p:spPr>
          <a:xfrm>
            <a:off x="4709748" y="2874479"/>
            <a:ext cx="319845" cy="31984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0"/>
          </a:p>
        </p:txBody>
      </p:sp>
      <p:sp>
        <p:nvSpPr>
          <p:cNvPr id="8" name="TextBox 61"/>
          <p:cNvSpPr txBox="1"/>
          <p:nvPr/>
        </p:nvSpPr>
        <p:spPr>
          <a:xfrm>
            <a:off x="5115955" y="3395500"/>
            <a:ext cx="1018227" cy="216854"/>
          </a:xfrm>
          <a:prstGeom prst="rect">
            <a:avLst/>
          </a:prstGeom>
          <a:noFill/>
        </p:spPr>
        <p:txBody>
          <a:bodyPr wrap="none" rtlCol="0" anchor="ctr" anchorCtr="0">
            <a:spAutoFit/>
          </a:bodyPr>
          <a:lstStyle/>
          <a:p>
            <a:r>
              <a:rPr lang="zh-CN" altLang="en-US" sz="810" b="1" dirty="0">
                <a:solidFill>
                  <a:schemeClr val="tx2"/>
                </a:solidFill>
                <a:latin typeface="Poppins SemiBold" charset="0"/>
                <a:ea typeface="Poppins SemiBold" charset="0"/>
                <a:cs typeface="Poppins SemiBold" charset="0"/>
              </a:rPr>
              <a:t>点击此处添加标题</a:t>
            </a:r>
          </a:p>
        </p:txBody>
      </p:sp>
      <p:sp>
        <p:nvSpPr>
          <p:cNvPr id="9" name="Oval 62"/>
          <p:cNvSpPr>
            <a:spLocks noChangeAspect="1"/>
          </p:cNvSpPr>
          <p:nvPr/>
        </p:nvSpPr>
        <p:spPr>
          <a:xfrm>
            <a:off x="4709748" y="3317530"/>
            <a:ext cx="319845" cy="31984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0"/>
          </a:p>
        </p:txBody>
      </p:sp>
      <p:sp>
        <p:nvSpPr>
          <p:cNvPr id="10" name="TextBox 63"/>
          <p:cNvSpPr txBox="1"/>
          <p:nvPr/>
        </p:nvSpPr>
        <p:spPr>
          <a:xfrm>
            <a:off x="5115955" y="3837485"/>
            <a:ext cx="1018227" cy="216854"/>
          </a:xfrm>
          <a:prstGeom prst="rect">
            <a:avLst/>
          </a:prstGeom>
          <a:noFill/>
        </p:spPr>
        <p:txBody>
          <a:bodyPr wrap="none" rtlCol="0" anchor="ctr" anchorCtr="0">
            <a:spAutoFit/>
          </a:bodyPr>
          <a:lstStyle/>
          <a:p>
            <a:r>
              <a:rPr lang="zh-CN" altLang="en-US" sz="810" b="1" dirty="0">
                <a:solidFill>
                  <a:schemeClr val="tx2"/>
                </a:solidFill>
                <a:latin typeface="Poppins SemiBold" charset="0"/>
                <a:ea typeface="Poppins SemiBold" charset="0"/>
                <a:cs typeface="Poppins SemiBold" charset="0"/>
              </a:rPr>
              <a:t>点击此处添加标题</a:t>
            </a:r>
          </a:p>
        </p:txBody>
      </p:sp>
      <p:sp>
        <p:nvSpPr>
          <p:cNvPr id="11" name="Oval 64"/>
          <p:cNvSpPr>
            <a:spLocks noChangeAspect="1"/>
          </p:cNvSpPr>
          <p:nvPr/>
        </p:nvSpPr>
        <p:spPr>
          <a:xfrm>
            <a:off x="4709748" y="3759515"/>
            <a:ext cx="319845" cy="31984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0"/>
          </a:p>
        </p:txBody>
      </p:sp>
      <p:sp>
        <p:nvSpPr>
          <p:cNvPr id="12" name="TextBox 65"/>
          <p:cNvSpPr txBox="1"/>
          <p:nvPr/>
        </p:nvSpPr>
        <p:spPr>
          <a:xfrm>
            <a:off x="5115955" y="2510465"/>
            <a:ext cx="1018227" cy="216854"/>
          </a:xfrm>
          <a:prstGeom prst="rect">
            <a:avLst/>
          </a:prstGeom>
          <a:noFill/>
        </p:spPr>
        <p:txBody>
          <a:bodyPr wrap="none" rtlCol="0" anchor="ctr" anchorCtr="0">
            <a:spAutoFit/>
          </a:bodyPr>
          <a:lstStyle/>
          <a:p>
            <a:r>
              <a:rPr lang="zh-CN" altLang="en-US" sz="810" b="1" dirty="0">
                <a:solidFill>
                  <a:schemeClr val="tx2"/>
                </a:solidFill>
                <a:latin typeface="Poppins SemiBold" charset="0"/>
                <a:ea typeface="Poppins SemiBold" charset="0"/>
                <a:cs typeface="Poppins SemiBold" charset="0"/>
              </a:rPr>
              <a:t>点击此处添加标题</a:t>
            </a:r>
          </a:p>
        </p:txBody>
      </p:sp>
      <p:sp>
        <p:nvSpPr>
          <p:cNvPr id="13" name="Shape 2645"/>
          <p:cNvSpPr/>
          <p:nvPr/>
        </p:nvSpPr>
        <p:spPr>
          <a:xfrm>
            <a:off x="4775220" y="2525960"/>
            <a:ext cx="205293" cy="149304"/>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chemeClr val="tx1"/>
          </a:solidFill>
          <a:ln w="12700">
            <a:miter lim="400000"/>
          </a:ln>
        </p:spPr>
        <p:txBody>
          <a:bodyPr lIns="13997" tIns="13997" rIns="13997" bIns="13997" anchor="ctr"/>
          <a:lstStyle/>
          <a:p>
            <a:pPr defTabSz="16764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a:p>
        </p:txBody>
      </p:sp>
      <p:sp>
        <p:nvSpPr>
          <p:cNvPr id="14" name="Oval 67"/>
          <p:cNvSpPr>
            <a:spLocks noChangeAspect="1"/>
          </p:cNvSpPr>
          <p:nvPr/>
        </p:nvSpPr>
        <p:spPr>
          <a:xfrm>
            <a:off x="4709748" y="2432495"/>
            <a:ext cx="319845" cy="31984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0"/>
          </a:p>
        </p:txBody>
      </p:sp>
      <p:sp>
        <p:nvSpPr>
          <p:cNvPr id="15" name="Shape 2807"/>
          <p:cNvSpPr>
            <a:spLocks noChangeAspect="1"/>
          </p:cNvSpPr>
          <p:nvPr/>
        </p:nvSpPr>
        <p:spPr>
          <a:xfrm>
            <a:off x="4758423" y="3419102"/>
            <a:ext cx="184811" cy="134409"/>
          </a:xfrm>
          <a:custGeom>
            <a:avLst/>
            <a:gdLst/>
            <a:ahLst/>
            <a:cxnLst>
              <a:cxn ang="0">
                <a:pos x="wd2" y="hd2"/>
              </a:cxn>
              <a:cxn ang="5400000">
                <a:pos x="wd2" y="hd2"/>
              </a:cxn>
              <a:cxn ang="10800000">
                <a:pos x="wd2" y="hd2"/>
              </a:cxn>
              <a:cxn ang="16200000">
                <a:pos x="wd2" y="hd2"/>
              </a:cxn>
            </a:cxnLst>
            <a:rect l="0" t="0" r="r" b="b"/>
            <a:pathLst>
              <a:path w="21600" h="21600" extrusionOk="0">
                <a:moveTo>
                  <a:pt x="17075" y="12150"/>
                </a:moveTo>
                <a:lnTo>
                  <a:pt x="17294" y="9450"/>
                </a:lnTo>
                <a:lnTo>
                  <a:pt x="19843" y="9450"/>
                </a:lnTo>
                <a:lnTo>
                  <a:pt x="19406" y="12150"/>
                </a:lnTo>
                <a:cubicBezTo>
                  <a:pt x="19406" y="12150"/>
                  <a:pt x="17075" y="12150"/>
                  <a:pt x="17075" y="12150"/>
                </a:cubicBezTo>
                <a:close/>
                <a:moveTo>
                  <a:pt x="18752" y="16200"/>
                </a:moveTo>
                <a:lnTo>
                  <a:pt x="16748" y="16200"/>
                </a:lnTo>
                <a:lnTo>
                  <a:pt x="16967" y="13500"/>
                </a:lnTo>
                <a:lnTo>
                  <a:pt x="19188" y="13500"/>
                </a:lnTo>
                <a:cubicBezTo>
                  <a:pt x="19188" y="13500"/>
                  <a:pt x="18752" y="16200"/>
                  <a:pt x="18752" y="16200"/>
                </a:cubicBezTo>
                <a:close/>
                <a:moveTo>
                  <a:pt x="17673" y="20250"/>
                </a:moveTo>
                <a:cubicBezTo>
                  <a:pt x="17131" y="20250"/>
                  <a:pt x="16691" y="19645"/>
                  <a:pt x="16691" y="18900"/>
                </a:cubicBezTo>
                <a:cubicBezTo>
                  <a:pt x="16691" y="18155"/>
                  <a:pt x="17131" y="17550"/>
                  <a:pt x="17673" y="17550"/>
                </a:cubicBezTo>
                <a:cubicBezTo>
                  <a:pt x="18215" y="17550"/>
                  <a:pt x="18655" y="18155"/>
                  <a:pt x="18655" y="18900"/>
                </a:cubicBezTo>
                <a:cubicBezTo>
                  <a:pt x="18655" y="19645"/>
                  <a:pt x="18215" y="20250"/>
                  <a:pt x="17673" y="20250"/>
                </a:cubicBezTo>
                <a:moveTo>
                  <a:pt x="16415" y="8100"/>
                </a:moveTo>
                <a:lnTo>
                  <a:pt x="13745" y="8100"/>
                </a:lnTo>
                <a:lnTo>
                  <a:pt x="13745" y="5400"/>
                </a:lnTo>
                <a:lnTo>
                  <a:pt x="16633" y="5400"/>
                </a:lnTo>
                <a:cubicBezTo>
                  <a:pt x="16633" y="5400"/>
                  <a:pt x="16415" y="8100"/>
                  <a:pt x="16415" y="8100"/>
                </a:cubicBezTo>
                <a:close/>
                <a:moveTo>
                  <a:pt x="16088" y="12150"/>
                </a:moveTo>
                <a:lnTo>
                  <a:pt x="13745" y="12150"/>
                </a:lnTo>
                <a:lnTo>
                  <a:pt x="13745" y="9450"/>
                </a:lnTo>
                <a:lnTo>
                  <a:pt x="16306" y="9450"/>
                </a:lnTo>
                <a:cubicBezTo>
                  <a:pt x="16306" y="9450"/>
                  <a:pt x="16088" y="12150"/>
                  <a:pt x="16088" y="12150"/>
                </a:cubicBezTo>
                <a:close/>
                <a:moveTo>
                  <a:pt x="15761" y="16200"/>
                </a:moveTo>
                <a:lnTo>
                  <a:pt x="13745" y="16200"/>
                </a:lnTo>
                <a:lnTo>
                  <a:pt x="13745" y="13500"/>
                </a:lnTo>
                <a:lnTo>
                  <a:pt x="15979" y="13500"/>
                </a:lnTo>
                <a:cubicBezTo>
                  <a:pt x="15979" y="13500"/>
                  <a:pt x="15761" y="16200"/>
                  <a:pt x="15761" y="16200"/>
                </a:cubicBezTo>
                <a:close/>
                <a:moveTo>
                  <a:pt x="12764" y="8100"/>
                </a:moveTo>
                <a:lnTo>
                  <a:pt x="10094" y="8100"/>
                </a:lnTo>
                <a:lnTo>
                  <a:pt x="9876" y="5400"/>
                </a:lnTo>
                <a:lnTo>
                  <a:pt x="12764" y="5400"/>
                </a:lnTo>
                <a:cubicBezTo>
                  <a:pt x="12764" y="5400"/>
                  <a:pt x="12764" y="8100"/>
                  <a:pt x="12764" y="8100"/>
                </a:cubicBezTo>
                <a:close/>
                <a:moveTo>
                  <a:pt x="12764" y="12150"/>
                </a:moveTo>
                <a:lnTo>
                  <a:pt x="10421" y="12150"/>
                </a:lnTo>
                <a:lnTo>
                  <a:pt x="10203" y="9450"/>
                </a:lnTo>
                <a:lnTo>
                  <a:pt x="12764" y="9450"/>
                </a:lnTo>
                <a:cubicBezTo>
                  <a:pt x="12764" y="9450"/>
                  <a:pt x="12764" y="12150"/>
                  <a:pt x="12764" y="12150"/>
                </a:cubicBezTo>
                <a:close/>
                <a:moveTo>
                  <a:pt x="12764" y="16200"/>
                </a:moveTo>
                <a:lnTo>
                  <a:pt x="10748" y="16200"/>
                </a:lnTo>
                <a:lnTo>
                  <a:pt x="10531" y="13500"/>
                </a:lnTo>
                <a:lnTo>
                  <a:pt x="12764" y="13500"/>
                </a:lnTo>
                <a:cubicBezTo>
                  <a:pt x="12764" y="13500"/>
                  <a:pt x="12764" y="16200"/>
                  <a:pt x="12764" y="16200"/>
                </a:cubicBezTo>
                <a:close/>
                <a:moveTo>
                  <a:pt x="8836" y="20250"/>
                </a:moveTo>
                <a:cubicBezTo>
                  <a:pt x="8294" y="20250"/>
                  <a:pt x="7855" y="19645"/>
                  <a:pt x="7855" y="18900"/>
                </a:cubicBezTo>
                <a:cubicBezTo>
                  <a:pt x="7855" y="18155"/>
                  <a:pt x="8294" y="17550"/>
                  <a:pt x="8836" y="17550"/>
                </a:cubicBezTo>
                <a:cubicBezTo>
                  <a:pt x="9379" y="17550"/>
                  <a:pt x="9818" y="18155"/>
                  <a:pt x="9818" y="18900"/>
                </a:cubicBezTo>
                <a:cubicBezTo>
                  <a:pt x="9818" y="19645"/>
                  <a:pt x="9379" y="20250"/>
                  <a:pt x="8836" y="20250"/>
                </a:cubicBezTo>
                <a:moveTo>
                  <a:pt x="7213" y="13500"/>
                </a:moveTo>
                <a:lnTo>
                  <a:pt x="9543" y="13500"/>
                </a:lnTo>
                <a:lnTo>
                  <a:pt x="9761" y="16200"/>
                </a:lnTo>
                <a:lnTo>
                  <a:pt x="7740" y="16200"/>
                </a:lnTo>
                <a:cubicBezTo>
                  <a:pt x="7740" y="16200"/>
                  <a:pt x="7213" y="13500"/>
                  <a:pt x="7213" y="13500"/>
                </a:cubicBezTo>
                <a:close/>
                <a:moveTo>
                  <a:pt x="6950" y="12150"/>
                </a:moveTo>
                <a:lnTo>
                  <a:pt x="6423" y="9450"/>
                </a:lnTo>
                <a:lnTo>
                  <a:pt x="9215" y="9450"/>
                </a:lnTo>
                <a:lnTo>
                  <a:pt x="9434" y="12150"/>
                </a:lnTo>
                <a:cubicBezTo>
                  <a:pt x="9434" y="12150"/>
                  <a:pt x="6950" y="12150"/>
                  <a:pt x="6950" y="12150"/>
                </a:cubicBezTo>
                <a:close/>
                <a:moveTo>
                  <a:pt x="5633" y="5400"/>
                </a:moveTo>
                <a:lnTo>
                  <a:pt x="8888" y="5400"/>
                </a:lnTo>
                <a:lnTo>
                  <a:pt x="9106" y="8100"/>
                </a:lnTo>
                <a:lnTo>
                  <a:pt x="6160" y="8100"/>
                </a:lnTo>
                <a:cubicBezTo>
                  <a:pt x="6160" y="8100"/>
                  <a:pt x="5633" y="5400"/>
                  <a:pt x="5633" y="5400"/>
                </a:cubicBezTo>
                <a:close/>
                <a:moveTo>
                  <a:pt x="17621" y="5400"/>
                </a:moveTo>
                <a:lnTo>
                  <a:pt x="20497" y="5400"/>
                </a:lnTo>
                <a:lnTo>
                  <a:pt x="20061" y="8100"/>
                </a:lnTo>
                <a:lnTo>
                  <a:pt x="17403" y="8100"/>
                </a:lnTo>
                <a:cubicBezTo>
                  <a:pt x="17403" y="8100"/>
                  <a:pt x="17621" y="5400"/>
                  <a:pt x="17621" y="5400"/>
                </a:cubicBezTo>
                <a:close/>
                <a:moveTo>
                  <a:pt x="19619" y="17038"/>
                </a:moveTo>
                <a:lnTo>
                  <a:pt x="19622" y="17038"/>
                </a:lnTo>
                <a:lnTo>
                  <a:pt x="21586" y="4889"/>
                </a:lnTo>
                <a:lnTo>
                  <a:pt x="21577" y="4886"/>
                </a:lnTo>
                <a:cubicBezTo>
                  <a:pt x="21586" y="4833"/>
                  <a:pt x="21600" y="4782"/>
                  <a:pt x="21600" y="4725"/>
                </a:cubicBezTo>
                <a:cubicBezTo>
                  <a:pt x="21600" y="4352"/>
                  <a:pt x="21380" y="4050"/>
                  <a:pt x="21109" y="4050"/>
                </a:cubicBezTo>
                <a:lnTo>
                  <a:pt x="5370" y="4050"/>
                </a:lnTo>
                <a:lnTo>
                  <a:pt x="4674" y="481"/>
                </a:lnTo>
                <a:lnTo>
                  <a:pt x="4667" y="484"/>
                </a:lnTo>
                <a:cubicBezTo>
                  <a:pt x="4605" y="207"/>
                  <a:pt x="4425" y="0"/>
                  <a:pt x="4203" y="0"/>
                </a:cubicBezTo>
                <a:lnTo>
                  <a:pt x="491" y="0"/>
                </a:lnTo>
                <a:cubicBezTo>
                  <a:pt x="220" y="0"/>
                  <a:pt x="0" y="302"/>
                  <a:pt x="0" y="675"/>
                </a:cubicBezTo>
                <a:cubicBezTo>
                  <a:pt x="0" y="1048"/>
                  <a:pt x="220" y="1350"/>
                  <a:pt x="491" y="1350"/>
                </a:cubicBezTo>
                <a:lnTo>
                  <a:pt x="3827" y="1350"/>
                </a:lnTo>
                <a:lnTo>
                  <a:pt x="6893" y="17069"/>
                </a:lnTo>
                <a:lnTo>
                  <a:pt x="6894" y="17069"/>
                </a:lnTo>
                <a:cubicBezTo>
                  <a:pt x="6936" y="17259"/>
                  <a:pt x="7037" y="17414"/>
                  <a:pt x="7168" y="17493"/>
                </a:cubicBezTo>
                <a:cubicBezTo>
                  <a:pt x="6984" y="17903"/>
                  <a:pt x="6873" y="18383"/>
                  <a:pt x="6873" y="18900"/>
                </a:cubicBezTo>
                <a:cubicBezTo>
                  <a:pt x="6873" y="20391"/>
                  <a:pt x="7752" y="21600"/>
                  <a:pt x="8836" y="21600"/>
                </a:cubicBezTo>
                <a:cubicBezTo>
                  <a:pt x="9921" y="21600"/>
                  <a:pt x="10800" y="20391"/>
                  <a:pt x="10800" y="18900"/>
                </a:cubicBezTo>
                <a:cubicBezTo>
                  <a:pt x="10800" y="18406"/>
                  <a:pt x="10696" y="17949"/>
                  <a:pt x="10528" y="17550"/>
                </a:cubicBezTo>
                <a:lnTo>
                  <a:pt x="15981" y="17550"/>
                </a:lnTo>
                <a:cubicBezTo>
                  <a:pt x="15813" y="17949"/>
                  <a:pt x="15709" y="18406"/>
                  <a:pt x="15709" y="18900"/>
                </a:cubicBezTo>
                <a:cubicBezTo>
                  <a:pt x="15709" y="20391"/>
                  <a:pt x="16588" y="21600"/>
                  <a:pt x="17673" y="21600"/>
                </a:cubicBezTo>
                <a:cubicBezTo>
                  <a:pt x="18757" y="21600"/>
                  <a:pt x="19636" y="20391"/>
                  <a:pt x="19636" y="18900"/>
                </a:cubicBezTo>
                <a:cubicBezTo>
                  <a:pt x="19636" y="18383"/>
                  <a:pt x="19525" y="17903"/>
                  <a:pt x="19341" y="17493"/>
                </a:cubicBezTo>
                <a:cubicBezTo>
                  <a:pt x="19479" y="17410"/>
                  <a:pt x="19581" y="17242"/>
                  <a:pt x="19619" y="17038"/>
                </a:cubicBezTo>
              </a:path>
            </a:pathLst>
          </a:custGeom>
          <a:solidFill>
            <a:schemeClr val="bg1"/>
          </a:solidFill>
          <a:ln w="12700">
            <a:solidFill>
              <a:schemeClr val="tx1"/>
            </a:solidFill>
            <a:miter lim="400000"/>
          </a:ln>
        </p:spPr>
        <p:txBody>
          <a:bodyPr lIns="13997" tIns="13997" rIns="13997" bIns="13997" anchor="ctr"/>
          <a:lstStyle/>
          <a:p>
            <a:pPr defTabSz="16764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a:p>
        </p:txBody>
      </p:sp>
      <p:grpSp>
        <p:nvGrpSpPr>
          <p:cNvPr id="16" name="Group 3"/>
          <p:cNvGrpSpPr/>
          <p:nvPr/>
        </p:nvGrpSpPr>
        <p:grpSpPr>
          <a:xfrm>
            <a:off x="710052" y="1186398"/>
            <a:ext cx="3449603" cy="2869194"/>
            <a:chOff x="1930019" y="3228498"/>
            <a:chExt cx="9387266" cy="7807822"/>
          </a:xfrm>
        </p:grpSpPr>
        <p:pic>
          <p:nvPicPr>
            <p:cNvPr id="17" name="Picture 30"/>
            <p:cNvPicPr>
              <a:picLocks noChangeAspect="1"/>
            </p:cNvPicPr>
            <p:nvPr/>
          </p:nvPicPr>
          <p:blipFill>
            <a:blip r:embed="rId3" cstate="email"/>
            <a:stretch>
              <a:fillRect/>
            </a:stretch>
          </p:blipFill>
          <p:spPr>
            <a:xfrm>
              <a:off x="1930019" y="3228498"/>
              <a:ext cx="9387266" cy="7807822"/>
            </a:xfrm>
            <a:prstGeom prst="rect">
              <a:avLst/>
            </a:prstGeom>
          </p:spPr>
        </p:pic>
        <p:sp>
          <p:nvSpPr>
            <p:cNvPr id="18" name="Rectangle 2"/>
            <p:cNvSpPr/>
            <p:nvPr/>
          </p:nvSpPr>
          <p:spPr>
            <a:xfrm>
              <a:off x="6070600" y="8930845"/>
              <a:ext cx="1193800" cy="609976"/>
            </a:xfrm>
            <a:prstGeom prst="rect">
              <a:avLst/>
            </a:prstGeom>
            <a:solidFill>
              <a:srgbClr val="D2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0"/>
            </a:p>
          </p:txBody>
        </p:sp>
      </p:grpSp>
      <p:pic>
        <p:nvPicPr>
          <p:cNvPr id="19" name="Picture Placeholder 4"/>
          <p:cNvPicPr>
            <a:picLocks noChangeAspect="1"/>
          </p:cNvPicPr>
          <p:nvPr/>
        </p:nvPicPr>
        <p:blipFill>
          <a:blip r:embed="rId4" cstate="email"/>
          <a:srcRect/>
          <a:stretch>
            <a:fillRect/>
          </a:stretch>
        </p:blipFill>
        <p:spPr>
          <a:xfrm>
            <a:off x="913367" y="1415291"/>
            <a:ext cx="3014491" cy="17022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0">
        <p:pull/>
      </p:transition>
    </mc:Choice>
    <mc:Fallback xmlns="">
      <p:transition spd="slow" advTm="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P spid="7" grpId="0" animBg="1"/>
      <p:bldP spid="8" grpId="0"/>
      <p:bldP spid="9" grpId="0" animBg="1"/>
      <p:bldP spid="10" grpId="0"/>
      <p:bldP spid="11" grpId="0" animBg="1"/>
      <p:bldP spid="12" grpId="0"/>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3"/>
          <p:cNvPicPr>
            <a:picLocks noChangeAspect="1"/>
          </p:cNvPicPr>
          <p:nvPr/>
        </p:nvPicPr>
        <p:blipFill>
          <a:blip r:embed="rId3" cstate="email"/>
          <a:srcRect/>
          <a:stretch>
            <a:fillRect/>
          </a:stretch>
        </p:blipFill>
        <p:spPr>
          <a:xfrm>
            <a:off x="-23469" y="1192874"/>
            <a:ext cx="9003163" cy="2410950"/>
          </a:xfrm>
          <a:prstGeom prst="rect">
            <a:avLst/>
          </a:prstGeom>
        </p:spPr>
      </p:pic>
      <p:sp>
        <p:nvSpPr>
          <p:cNvPr id="3" name="Rectangle 73"/>
          <p:cNvSpPr/>
          <p:nvPr/>
        </p:nvSpPr>
        <p:spPr>
          <a:xfrm>
            <a:off x="814" y="1192875"/>
            <a:ext cx="8958222" cy="2410949"/>
          </a:xfrm>
          <a:prstGeom prst="rect">
            <a:avLst/>
          </a:prstGeom>
          <a:solidFill>
            <a:srgbClr val="474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0"/>
          </a:p>
        </p:txBody>
      </p:sp>
      <p:cxnSp>
        <p:nvCxnSpPr>
          <p:cNvPr id="4" name="Straight Connector 21"/>
          <p:cNvCxnSpPr/>
          <p:nvPr/>
        </p:nvCxnSpPr>
        <p:spPr>
          <a:xfrm>
            <a:off x="615685" y="857215"/>
            <a:ext cx="35378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ubtitle 2"/>
          <p:cNvSpPr txBox="1"/>
          <p:nvPr/>
        </p:nvSpPr>
        <p:spPr>
          <a:xfrm>
            <a:off x="1037345" y="3880066"/>
            <a:ext cx="6885160" cy="465423"/>
          </a:xfrm>
          <a:prstGeom prst="rect">
            <a:avLst/>
          </a:prstGeom>
        </p:spPr>
        <p:txBody>
          <a:bodyPr vert="horz" wrap="square" lIns="79923" tIns="39961" rIns="79923" bIns="39961"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panose="020B0306030504020204"/>
                <a:ea typeface="+mn-ea"/>
                <a:cs typeface="Open Sans Light" panose="020B0306030504020204"/>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4020202020204"/>
                <a:ea typeface="+mn-ea"/>
                <a:cs typeface="Open Sans" panose="020B0604020202020204"/>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4020202020204"/>
                <a:ea typeface="+mn-ea"/>
                <a:cs typeface="Open Sans" panose="020B0604020202020204"/>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4020202020204"/>
                <a:ea typeface="+mn-ea"/>
                <a:cs typeface="Open Sans" panose="020B0604020202020204"/>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4020202020204"/>
                <a:ea typeface="+mn-ea"/>
                <a:cs typeface="Open Sans" panose="020B0604020202020204"/>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nSpc>
                <a:spcPts val="1485"/>
              </a:lnSpc>
            </a:pPr>
            <a:r>
              <a:rPr lang="en-US" sz="880" dirty="0">
                <a:solidFill>
                  <a:schemeClr val="tx1"/>
                </a:solidFill>
                <a:latin typeface="Poppins Light" charset="0"/>
                <a:ea typeface="Poppins Light" charset="0"/>
                <a:cs typeface="Poppins Light" charset="0"/>
              </a:rPr>
              <a:t>Frequently, your initial font choice is taken out of your hands; companies often specify a typeface, or even a set of fonts, as part of their brand guidelines you’ll find a job has specific requirements, such as limited room that might require a</a:t>
            </a:r>
          </a:p>
        </p:txBody>
      </p:sp>
      <p:sp>
        <p:nvSpPr>
          <p:cNvPr id="6" name="Subtitle 2"/>
          <p:cNvSpPr txBox="1"/>
          <p:nvPr/>
        </p:nvSpPr>
        <p:spPr>
          <a:xfrm>
            <a:off x="2763534" y="2497726"/>
            <a:ext cx="1555641" cy="657784"/>
          </a:xfrm>
          <a:prstGeom prst="rect">
            <a:avLst/>
          </a:prstGeom>
        </p:spPr>
        <p:txBody>
          <a:bodyPr vert="horz" wrap="square" lIns="79923" tIns="39961" rIns="79923" bIns="39961"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panose="020B0306030504020204"/>
                <a:ea typeface="+mn-ea"/>
                <a:cs typeface="Open Sans Light" panose="020B0306030504020204"/>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4020202020204"/>
                <a:ea typeface="+mn-ea"/>
                <a:cs typeface="Open Sans" panose="020B0604020202020204"/>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4020202020204"/>
                <a:ea typeface="+mn-ea"/>
                <a:cs typeface="Open Sans" panose="020B0604020202020204"/>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4020202020204"/>
                <a:ea typeface="+mn-ea"/>
                <a:cs typeface="Open Sans" panose="020B0604020202020204"/>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4020202020204"/>
                <a:ea typeface="+mn-ea"/>
                <a:cs typeface="Open Sans" panose="020B0604020202020204"/>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nSpc>
                <a:spcPts val="1485"/>
              </a:lnSpc>
            </a:pPr>
            <a:r>
              <a:rPr lang="en-US" sz="880" dirty="0">
                <a:solidFill>
                  <a:schemeClr val="bg1"/>
                </a:solidFill>
                <a:latin typeface="Poppins Light" charset="0"/>
                <a:ea typeface="Poppins Light" charset="0"/>
                <a:cs typeface="Poppins Light" charset="0"/>
              </a:rPr>
              <a:t>Frequently, your initial font choice is taken out of your awesome hand</a:t>
            </a:r>
          </a:p>
        </p:txBody>
      </p:sp>
      <p:sp>
        <p:nvSpPr>
          <p:cNvPr id="7" name="TextBox 75"/>
          <p:cNvSpPr txBox="1"/>
          <p:nvPr/>
        </p:nvSpPr>
        <p:spPr>
          <a:xfrm>
            <a:off x="3307504" y="2230138"/>
            <a:ext cx="447559" cy="250710"/>
          </a:xfrm>
          <a:prstGeom prst="rect">
            <a:avLst/>
          </a:prstGeom>
          <a:noFill/>
        </p:spPr>
        <p:txBody>
          <a:bodyPr wrap="none" rtlCol="0" anchor="ctr" anchorCtr="0">
            <a:spAutoFit/>
          </a:bodyPr>
          <a:lstStyle/>
          <a:p>
            <a:pPr algn="ctr"/>
            <a:r>
              <a:rPr lang="zh-CN" altLang="en-US" sz="1030" b="1" dirty="0">
                <a:solidFill>
                  <a:schemeClr val="bg1"/>
                </a:solidFill>
                <a:latin typeface="Poppins SemiBold" charset="0"/>
                <a:ea typeface="Poppins SemiBold" charset="0"/>
                <a:cs typeface="Poppins SemiBold" charset="0"/>
              </a:rPr>
              <a:t>标题</a:t>
            </a:r>
            <a:endParaRPr lang="en-US" sz="1030" b="1" dirty="0">
              <a:solidFill>
                <a:schemeClr val="bg1"/>
              </a:solidFill>
              <a:latin typeface="Poppins SemiBold" charset="0"/>
              <a:ea typeface="Poppins SemiBold" charset="0"/>
              <a:cs typeface="Poppins SemiBold" charset="0"/>
            </a:endParaRPr>
          </a:p>
        </p:txBody>
      </p:sp>
      <p:sp>
        <p:nvSpPr>
          <p:cNvPr id="8" name="Subtitle 2"/>
          <p:cNvSpPr txBox="1"/>
          <p:nvPr/>
        </p:nvSpPr>
        <p:spPr>
          <a:xfrm>
            <a:off x="4646491" y="2485647"/>
            <a:ext cx="1555641" cy="657784"/>
          </a:xfrm>
          <a:prstGeom prst="rect">
            <a:avLst/>
          </a:prstGeom>
        </p:spPr>
        <p:txBody>
          <a:bodyPr vert="horz" wrap="square" lIns="79923" tIns="39961" rIns="79923" bIns="39961"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panose="020B0306030504020204"/>
                <a:ea typeface="+mn-ea"/>
                <a:cs typeface="Open Sans Light" panose="020B0306030504020204"/>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4020202020204"/>
                <a:ea typeface="+mn-ea"/>
                <a:cs typeface="Open Sans" panose="020B0604020202020204"/>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4020202020204"/>
                <a:ea typeface="+mn-ea"/>
                <a:cs typeface="Open Sans" panose="020B0604020202020204"/>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4020202020204"/>
                <a:ea typeface="+mn-ea"/>
                <a:cs typeface="Open Sans" panose="020B0604020202020204"/>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4020202020204"/>
                <a:ea typeface="+mn-ea"/>
                <a:cs typeface="Open Sans" panose="020B0604020202020204"/>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nSpc>
                <a:spcPts val="1485"/>
              </a:lnSpc>
            </a:pPr>
            <a:r>
              <a:rPr lang="en-US" sz="880" dirty="0">
                <a:solidFill>
                  <a:schemeClr val="bg1"/>
                </a:solidFill>
                <a:latin typeface="Poppins Light" charset="0"/>
                <a:ea typeface="Poppins Light" charset="0"/>
                <a:cs typeface="Poppins Light" charset="0"/>
              </a:rPr>
              <a:t>Frequently, your initial font choice is taken out of your awesome hand</a:t>
            </a:r>
          </a:p>
        </p:txBody>
      </p:sp>
      <p:sp>
        <p:nvSpPr>
          <p:cNvPr id="9" name="TextBox 77"/>
          <p:cNvSpPr txBox="1"/>
          <p:nvPr/>
        </p:nvSpPr>
        <p:spPr>
          <a:xfrm>
            <a:off x="5242299" y="2218059"/>
            <a:ext cx="447559" cy="250710"/>
          </a:xfrm>
          <a:prstGeom prst="rect">
            <a:avLst/>
          </a:prstGeom>
          <a:noFill/>
        </p:spPr>
        <p:txBody>
          <a:bodyPr wrap="none" rtlCol="0" anchor="ctr" anchorCtr="0">
            <a:spAutoFit/>
          </a:bodyPr>
          <a:lstStyle/>
          <a:p>
            <a:pPr algn="ctr"/>
            <a:r>
              <a:rPr lang="zh-CN" altLang="en-US" sz="1030" b="1" dirty="0">
                <a:solidFill>
                  <a:schemeClr val="bg1"/>
                </a:solidFill>
                <a:latin typeface="Poppins SemiBold" charset="0"/>
                <a:ea typeface="Poppins SemiBold" charset="0"/>
                <a:cs typeface="Poppins SemiBold" charset="0"/>
              </a:rPr>
              <a:t>标题</a:t>
            </a:r>
            <a:endParaRPr lang="en-US" sz="1030" b="1" dirty="0">
              <a:solidFill>
                <a:schemeClr val="bg1"/>
              </a:solidFill>
              <a:latin typeface="Poppins SemiBold" charset="0"/>
              <a:ea typeface="Poppins SemiBold" charset="0"/>
              <a:cs typeface="Poppins SemiBold" charset="0"/>
            </a:endParaRPr>
          </a:p>
        </p:txBody>
      </p:sp>
      <p:sp>
        <p:nvSpPr>
          <p:cNvPr id="10" name="Subtitle 2"/>
          <p:cNvSpPr txBox="1"/>
          <p:nvPr/>
        </p:nvSpPr>
        <p:spPr>
          <a:xfrm>
            <a:off x="792578" y="2485647"/>
            <a:ext cx="1555641" cy="657784"/>
          </a:xfrm>
          <a:prstGeom prst="rect">
            <a:avLst/>
          </a:prstGeom>
        </p:spPr>
        <p:txBody>
          <a:bodyPr vert="horz" wrap="square" lIns="79923" tIns="39961" rIns="79923" bIns="39961"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panose="020B0306030504020204"/>
                <a:ea typeface="+mn-ea"/>
                <a:cs typeface="Open Sans Light" panose="020B0306030504020204"/>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4020202020204"/>
                <a:ea typeface="+mn-ea"/>
                <a:cs typeface="Open Sans" panose="020B0604020202020204"/>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4020202020204"/>
                <a:ea typeface="+mn-ea"/>
                <a:cs typeface="Open Sans" panose="020B0604020202020204"/>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4020202020204"/>
                <a:ea typeface="+mn-ea"/>
                <a:cs typeface="Open Sans" panose="020B0604020202020204"/>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4020202020204"/>
                <a:ea typeface="+mn-ea"/>
                <a:cs typeface="Open Sans" panose="020B0604020202020204"/>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nSpc>
                <a:spcPts val="1485"/>
              </a:lnSpc>
            </a:pPr>
            <a:r>
              <a:rPr lang="en-US" sz="880" dirty="0">
                <a:solidFill>
                  <a:schemeClr val="bg1"/>
                </a:solidFill>
                <a:latin typeface="Poppins Light" charset="0"/>
                <a:ea typeface="Poppins Light" charset="0"/>
                <a:cs typeface="Poppins Light" charset="0"/>
              </a:rPr>
              <a:t>Frequently, your initial font choice is taken out of your awesome hand</a:t>
            </a:r>
          </a:p>
        </p:txBody>
      </p:sp>
      <p:sp>
        <p:nvSpPr>
          <p:cNvPr id="11" name="TextBox 79"/>
          <p:cNvSpPr txBox="1"/>
          <p:nvPr/>
        </p:nvSpPr>
        <p:spPr>
          <a:xfrm>
            <a:off x="1348125" y="2218059"/>
            <a:ext cx="447559" cy="250710"/>
          </a:xfrm>
          <a:prstGeom prst="rect">
            <a:avLst/>
          </a:prstGeom>
          <a:noFill/>
        </p:spPr>
        <p:txBody>
          <a:bodyPr wrap="none" rtlCol="0" anchor="ctr" anchorCtr="0">
            <a:spAutoFit/>
          </a:bodyPr>
          <a:lstStyle/>
          <a:p>
            <a:pPr algn="ctr"/>
            <a:r>
              <a:rPr lang="zh-CN" altLang="en-US" sz="1030" b="1" dirty="0">
                <a:solidFill>
                  <a:schemeClr val="bg1"/>
                </a:solidFill>
                <a:latin typeface="Poppins SemiBold" charset="0"/>
                <a:ea typeface="Poppins SemiBold" charset="0"/>
                <a:cs typeface="Poppins SemiBold" charset="0"/>
              </a:rPr>
              <a:t>标题</a:t>
            </a:r>
            <a:endParaRPr lang="en-US" sz="1030" b="1" dirty="0">
              <a:solidFill>
                <a:schemeClr val="bg1"/>
              </a:solidFill>
              <a:latin typeface="Poppins SemiBold" charset="0"/>
              <a:ea typeface="Poppins SemiBold" charset="0"/>
              <a:cs typeface="Poppins SemiBold" charset="0"/>
            </a:endParaRPr>
          </a:p>
        </p:txBody>
      </p:sp>
      <p:sp>
        <p:nvSpPr>
          <p:cNvPr id="12" name="Shape 2525"/>
          <p:cNvSpPr/>
          <p:nvPr/>
        </p:nvSpPr>
        <p:spPr>
          <a:xfrm>
            <a:off x="1388358" y="1655136"/>
            <a:ext cx="364283" cy="364283"/>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bg1"/>
          </a:solidFill>
          <a:ln w="12700">
            <a:miter lim="400000"/>
          </a:ln>
        </p:spPr>
        <p:txBody>
          <a:bodyPr lIns="13997" tIns="13997" rIns="13997" bIns="13997" anchor="ctr"/>
          <a:lstStyle/>
          <a:p>
            <a:pPr defTabSz="16764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a:solidFill>
                <a:schemeClr val="bg1"/>
              </a:solidFill>
            </a:endParaRPr>
          </a:p>
        </p:txBody>
      </p:sp>
      <p:sp>
        <p:nvSpPr>
          <p:cNvPr id="13" name="Shape 2547"/>
          <p:cNvSpPr/>
          <p:nvPr/>
        </p:nvSpPr>
        <p:spPr>
          <a:xfrm>
            <a:off x="3341903" y="1666524"/>
            <a:ext cx="364283" cy="364283"/>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w="12700">
            <a:miter lim="400000"/>
          </a:ln>
        </p:spPr>
        <p:txBody>
          <a:bodyPr lIns="13997" tIns="13997" rIns="13997" bIns="13997" anchor="ctr"/>
          <a:lstStyle/>
          <a:p>
            <a:pPr defTabSz="16764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a:solidFill>
                <a:schemeClr val="bg1"/>
              </a:solidFill>
            </a:endParaRPr>
          </a:p>
        </p:txBody>
      </p:sp>
      <p:sp>
        <p:nvSpPr>
          <p:cNvPr id="14" name="Shape 2554"/>
          <p:cNvSpPr/>
          <p:nvPr/>
        </p:nvSpPr>
        <p:spPr>
          <a:xfrm>
            <a:off x="5242170" y="1673678"/>
            <a:ext cx="364283" cy="331167"/>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bg1"/>
          </a:solidFill>
          <a:ln w="12700">
            <a:miter lim="400000"/>
          </a:ln>
        </p:spPr>
        <p:txBody>
          <a:bodyPr lIns="13997" tIns="13997" rIns="13997" bIns="13997" anchor="ctr"/>
          <a:lstStyle/>
          <a:p>
            <a:pPr defTabSz="16764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a:solidFill>
                <a:schemeClr val="bg1"/>
              </a:solidFill>
            </a:endParaRPr>
          </a:p>
        </p:txBody>
      </p:sp>
      <p:sp>
        <p:nvSpPr>
          <p:cNvPr id="15" name="Shape 2587"/>
          <p:cNvSpPr/>
          <p:nvPr/>
        </p:nvSpPr>
        <p:spPr>
          <a:xfrm>
            <a:off x="7217824" y="1697969"/>
            <a:ext cx="364283" cy="364283"/>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solidFill>
          <a:ln w="12700">
            <a:miter lim="400000"/>
          </a:ln>
        </p:spPr>
        <p:txBody>
          <a:bodyPr lIns="13997" tIns="13997" rIns="13997" bIns="13997" anchor="ctr"/>
          <a:lstStyle/>
          <a:p>
            <a:pPr defTabSz="16764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a:solidFill>
                <a:schemeClr val="bg1"/>
              </a:solidFill>
            </a:endParaRPr>
          </a:p>
        </p:txBody>
      </p:sp>
      <p:sp>
        <p:nvSpPr>
          <p:cNvPr id="16" name="Subtitle 2"/>
          <p:cNvSpPr txBox="1"/>
          <p:nvPr/>
        </p:nvSpPr>
        <p:spPr>
          <a:xfrm>
            <a:off x="6623242" y="2485647"/>
            <a:ext cx="1555641" cy="657784"/>
          </a:xfrm>
          <a:prstGeom prst="rect">
            <a:avLst/>
          </a:prstGeom>
        </p:spPr>
        <p:txBody>
          <a:bodyPr vert="horz" wrap="square" lIns="79923" tIns="39961" rIns="79923" bIns="39961"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panose="020B0306030504020204"/>
                <a:ea typeface="+mn-ea"/>
                <a:cs typeface="Open Sans Light" panose="020B0306030504020204"/>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4020202020204"/>
                <a:ea typeface="+mn-ea"/>
                <a:cs typeface="Open Sans" panose="020B0604020202020204"/>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4020202020204"/>
                <a:ea typeface="+mn-ea"/>
                <a:cs typeface="Open Sans" panose="020B0604020202020204"/>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4020202020204"/>
                <a:ea typeface="+mn-ea"/>
                <a:cs typeface="Open Sans" panose="020B0604020202020204"/>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4020202020204"/>
                <a:ea typeface="+mn-ea"/>
                <a:cs typeface="Open Sans" panose="020B0604020202020204"/>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nSpc>
                <a:spcPts val="1485"/>
              </a:lnSpc>
            </a:pPr>
            <a:r>
              <a:rPr lang="en-US" sz="880" dirty="0">
                <a:solidFill>
                  <a:schemeClr val="bg1"/>
                </a:solidFill>
                <a:latin typeface="Poppins Light" charset="0"/>
                <a:ea typeface="Poppins Light" charset="0"/>
                <a:cs typeface="Poppins Light" charset="0"/>
              </a:rPr>
              <a:t>Frequently, your initial font choice is taken out of your awesome hand</a:t>
            </a:r>
          </a:p>
        </p:txBody>
      </p:sp>
      <p:sp>
        <p:nvSpPr>
          <p:cNvPr id="17" name="TextBox 85"/>
          <p:cNvSpPr txBox="1"/>
          <p:nvPr/>
        </p:nvSpPr>
        <p:spPr>
          <a:xfrm>
            <a:off x="7140115" y="2218059"/>
            <a:ext cx="447559" cy="250710"/>
          </a:xfrm>
          <a:prstGeom prst="rect">
            <a:avLst/>
          </a:prstGeom>
          <a:noFill/>
        </p:spPr>
        <p:txBody>
          <a:bodyPr wrap="none" rtlCol="0" anchor="ctr" anchorCtr="0">
            <a:spAutoFit/>
          </a:bodyPr>
          <a:lstStyle/>
          <a:p>
            <a:pPr algn="ctr"/>
            <a:r>
              <a:rPr lang="zh-CN" altLang="en-US" sz="1030" b="1" dirty="0">
                <a:solidFill>
                  <a:schemeClr val="bg1"/>
                </a:solidFill>
                <a:latin typeface="Poppins SemiBold" charset="0"/>
                <a:ea typeface="Poppins SemiBold" charset="0"/>
                <a:cs typeface="Poppins SemiBold" charset="0"/>
              </a:rPr>
              <a:t>标题</a:t>
            </a:r>
            <a:endParaRPr lang="en-US" sz="1030" b="1" dirty="0">
              <a:solidFill>
                <a:schemeClr val="bg1"/>
              </a:solidFill>
              <a:latin typeface="Poppins SemiBold" charset="0"/>
              <a:ea typeface="Poppins SemiBold" charset="0"/>
              <a:cs typeface="Poppins SemiBold" charset="0"/>
            </a:endParaRPr>
          </a:p>
        </p:txBody>
      </p:sp>
      <p:cxnSp>
        <p:nvCxnSpPr>
          <p:cNvPr id="18" name="Straight Connector 86"/>
          <p:cNvCxnSpPr/>
          <p:nvPr/>
        </p:nvCxnSpPr>
        <p:spPr>
          <a:xfrm flipH="1">
            <a:off x="4492977" y="1666524"/>
            <a:ext cx="0" cy="15401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87"/>
          <p:cNvCxnSpPr/>
          <p:nvPr/>
        </p:nvCxnSpPr>
        <p:spPr>
          <a:xfrm flipH="1">
            <a:off x="6429788" y="1666524"/>
            <a:ext cx="0" cy="15401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88"/>
          <p:cNvCxnSpPr/>
          <p:nvPr/>
        </p:nvCxnSpPr>
        <p:spPr>
          <a:xfrm flipH="1">
            <a:off x="2554834" y="1666524"/>
            <a:ext cx="0" cy="15401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55"/>
          <p:cNvSpPr/>
          <p:nvPr/>
        </p:nvSpPr>
        <p:spPr bwMode="auto">
          <a:xfrm>
            <a:off x="649695" y="261714"/>
            <a:ext cx="2676630" cy="359073"/>
          </a:xfrm>
          <a:prstGeom prst="rect">
            <a:avLst/>
          </a:prstGeom>
          <a:noFill/>
          <a:ln>
            <a:noFill/>
          </a:ln>
        </p:spPr>
        <p:txBody>
          <a:bodyPr vert="horz" wrap="none" lIns="0" tIns="0" rIns="0" bIns="0" anchor="ctr" anchorCtr="0">
            <a:spAutoFit/>
          </a:bodyPr>
          <a:lstStyle/>
          <a:p>
            <a:pPr defTabSz="1680210">
              <a:lnSpc>
                <a:spcPts val="2830"/>
              </a:lnSpc>
            </a:pPr>
            <a:r>
              <a:rPr lang="zh-CN" altLang="en-US" sz="2425" b="1" spc="184" dirty="0">
                <a:solidFill>
                  <a:schemeClr val="tx2"/>
                </a:solidFill>
                <a:latin typeface="Montserrat Semi" charset="0"/>
                <a:ea typeface="Montserrat Semi" charset="0"/>
                <a:cs typeface="Montserrat Semi" charset="0"/>
                <a:sym typeface="Bebas Neue" charset="0"/>
              </a:rPr>
              <a:t>点击此处添加标题</a:t>
            </a:r>
          </a:p>
        </p:txBody>
      </p:sp>
    </p:spTree>
  </p:cSld>
  <p:clrMapOvr>
    <a:masterClrMapping/>
  </p:clrMapOvr>
  <mc:AlternateContent xmlns:mc="http://schemas.openxmlformats.org/markup-compatibility/2006" xmlns:p14="http://schemas.microsoft.com/office/powerpoint/2010/main">
    <mc:Choice Requires="p14">
      <p:transition spd="slow" p14:dur="1250" advTm="0">
        <p:pull/>
      </p:transition>
    </mc:Choice>
    <mc:Fallback xmlns="">
      <p:transition spd="slow" advTm="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500"/>
                                        <p:tgtEl>
                                          <p:spTgt spid="15"/>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500"/>
                                        <p:tgtEl>
                                          <p:spTgt spid="18"/>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fade">
                                      <p:cBhvr>
                                        <p:cTn id="75" dur="500"/>
                                        <p:tgtEl>
                                          <p:spTgt spid="19"/>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P spid="7" grpId="0"/>
      <p:bldP spid="8" grpId="0"/>
      <p:bldP spid="9" grpId="0"/>
      <p:bldP spid="10" grpId="0"/>
      <p:bldP spid="11" grpId="0"/>
      <p:bldP spid="12" grpId="0" animBg="1"/>
      <p:bldP spid="13" grpId="0" animBg="1"/>
      <p:bldP spid="14" grpId="0" animBg="1"/>
      <p:bldP spid="15" grpId="0" animBg="1"/>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p:nvPr/>
        </p:nvGraphicFramePr>
        <p:xfrm>
          <a:off x="849034" y="1102569"/>
          <a:ext cx="3812903" cy="3335318"/>
        </p:xfrm>
        <a:graphic>
          <a:graphicData uri="http://schemas.openxmlformats.org/drawingml/2006/chart">
            <c:chart xmlns:c="http://schemas.openxmlformats.org/drawingml/2006/chart" xmlns:r="http://schemas.openxmlformats.org/officeDocument/2006/relationships" r:id="rId3"/>
          </a:graphicData>
        </a:graphic>
      </p:graphicFrame>
      <p:sp>
        <p:nvSpPr>
          <p:cNvPr id="5" name="文本框 4"/>
          <p:cNvSpPr txBox="1"/>
          <p:nvPr/>
        </p:nvSpPr>
        <p:spPr>
          <a:xfrm>
            <a:off x="4938453" y="3576058"/>
            <a:ext cx="3477467" cy="482440"/>
          </a:xfrm>
          <a:prstGeom prst="rect">
            <a:avLst/>
          </a:prstGeom>
          <a:noFill/>
        </p:spPr>
        <p:txBody>
          <a:bodyPr wrap="square" rtlCol="0">
            <a:spAutoFit/>
          </a:bodyPr>
          <a:lstStyle/>
          <a:p>
            <a:pPr algn="ctr">
              <a:lnSpc>
                <a:spcPct val="130000"/>
              </a:lnSpc>
            </a:pPr>
            <a:r>
              <a:rPr lang="en-US" altLang="zh-CN" sz="975" dirty="0">
                <a:solidFill>
                  <a:schemeClr val="bg1">
                    <a:lumMod val="95000"/>
                  </a:schemeClr>
                </a:solidFill>
              </a:rPr>
              <a:t>Click to</a:t>
            </a:r>
            <a:r>
              <a:rPr lang="zh-CN" altLang="en-US" sz="975" dirty="0">
                <a:solidFill>
                  <a:schemeClr val="bg1">
                    <a:lumMod val="95000"/>
                  </a:schemeClr>
                </a:solidFill>
              </a:rPr>
              <a:t> </a:t>
            </a:r>
            <a:r>
              <a:rPr lang="en-US" altLang="zh-CN" sz="975" dirty="0">
                <a:solidFill>
                  <a:schemeClr val="bg1">
                    <a:lumMod val="95000"/>
                  </a:schemeClr>
                </a:solidFill>
              </a:rPr>
              <a:t>add</a:t>
            </a:r>
            <a:r>
              <a:rPr lang="zh-CN" altLang="en-US" sz="975" dirty="0">
                <a:solidFill>
                  <a:schemeClr val="bg1">
                    <a:lumMod val="95000"/>
                  </a:schemeClr>
                </a:solidFill>
              </a:rPr>
              <a:t> </a:t>
            </a:r>
            <a:r>
              <a:rPr lang="en-US" altLang="zh-CN" sz="975" dirty="0">
                <a:solidFill>
                  <a:schemeClr val="bg1">
                    <a:lumMod val="95000"/>
                  </a:schemeClr>
                </a:solidFill>
              </a:rPr>
              <a:t>your text, Click to</a:t>
            </a:r>
            <a:r>
              <a:rPr lang="zh-CN" altLang="en-US" sz="975" dirty="0">
                <a:solidFill>
                  <a:schemeClr val="bg1">
                    <a:lumMod val="95000"/>
                  </a:schemeClr>
                </a:solidFill>
              </a:rPr>
              <a:t> </a:t>
            </a:r>
            <a:r>
              <a:rPr lang="en-US" altLang="zh-CN" sz="975" dirty="0">
                <a:solidFill>
                  <a:schemeClr val="bg1">
                    <a:lumMod val="95000"/>
                  </a:schemeClr>
                </a:solidFill>
              </a:rPr>
              <a:t>add</a:t>
            </a:r>
            <a:r>
              <a:rPr lang="zh-CN" altLang="en-US" sz="975" dirty="0">
                <a:solidFill>
                  <a:schemeClr val="bg1">
                    <a:lumMod val="95000"/>
                  </a:schemeClr>
                </a:solidFill>
              </a:rPr>
              <a:t> </a:t>
            </a:r>
            <a:r>
              <a:rPr lang="en-US" altLang="zh-CN" sz="975" dirty="0">
                <a:solidFill>
                  <a:schemeClr val="bg1">
                    <a:lumMod val="95000"/>
                  </a:schemeClr>
                </a:solidFill>
              </a:rPr>
              <a:t>your text, Click to</a:t>
            </a:r>
            <a:r>
              <a:rPr lang="zh-CN" altLang="en-US" sz="975" dirty="0">
                <a:solidFill>
                  <a:schemeClr val="bg1">
                    <a:lumMod val="95000"/>
                  </a:schemeClr>
                </a:solidFill>
              </a:rPr>
              <a:t> </a:t>
            </a:r>
            <a:r>
              <a:rPr lang="en-US" altLang="zh-CN" sz="975" dirty="0">
                <a:solidFill>
                  <a:schemeClr val="bg1">
                    <a:lumMod val="95000"/>
                  </a:schemeClr>
                </a:solidFill>
              </a:rPr>
              <a:t>add</a:t>
            </a:r>
            <a:r>
              <a:rPr lang="zh-CN" altLang="en-US" sz="975" dirty="0">
                <a:solidFill>
                  <a:schemeClr val="bg1">
                    <a:lumMod val="95000"/>
                  </a:schemeClr>
                </a:solidFill>
              </a:rPr>
              <a:t> </a:t>
            </a:r>
            <a:r>
              <a:rPr lang="en-US" altLang="zh-CN" sz="975" dirty="0">
                <a:solidFill>
                  <a:schemeClr val="bg1">
                    <a:lumMod val="95000"/>
                  </a:schemeClr>
                </a:solidFill>
              </a:rPr>
              <a:t>your text, Click to</a:t>
            </a:r>
            <a:r>
              <a:rPr lang="zh-CN" altLang="en-US" sz="975" dirty="0">
                <a:solidFill>
                  <a:schemeClr val="bg1">
                    <a:lumMod val="95000"/>
                  </a:schemeClr>
                </a:solidFill>
              </a:rPr>
              <a:t> </a:t>
            </a:r>
            <a:r>
              <a:rPr lang="en-US" altLang="zh-CN" sz="975" dirty="0">
                <a:solidFill>
                  <a:schemeClr val="bg1">
                    <a:lumMod val="95000"/>
                  </a:schemeClr>
                </a:solidFill>
              </a:rPr>
              <a:t>add</a:t>
            </a:r>
            <a:r>
              <a:rPr lang="zh-CN" altLang="en-US" sz="975" dirty="0">
                <a:solidFill>
                  <a:schemeClr val="bg1">
                    <a:lumMod val="95000"/>
                  </a:schemeClr>
                </a:solidFill>
              </a:rPr>
              <a:t> </a:t>
            </a:r>
            <a:r>
              <a:rPr lang="en-US" altLang="zh-CN" sz="975" dirty="0">
                <a:solidFill>
                  <a:schemeClr val="bg1">
                    <a:lumMod val="95000"/>
                  </a:schemeClr>
                </a:solidFill>
              </a:rPr>
              <a:t>your text,</a:t>
            </a:r>
            <a:r>
              <a:rPr lang="zh-CN" altLang="en-US" sz="975" dirty="0">
                <a:solidFill>
                  <a:schemeClr val="bg1">
                    <a:lumMod val="95000"/>
                  </a:schemeClr>
                </a:solidFill>
              </a:rPr>
              <a:t> </a:t>
            </a:r>
            <a:r>
              <a:rPr lang="en-US" altLang="zh-CN" sz="975" dirty="0">
                <a:solidFill>
                  <a:schemeClr val="bg1">
                    <a:lumMod val="95000"/>
                  </a:schemeClr>
                </a:solidFill>
              </a:rPr>
              <a:t>Click to</a:t>
            </a:r>
            <a:r>
              <a:rPr lang="zh-CN" altLang="en-US" sz="975" dirty="0">
                <a:solidFill>
                  <a:schemeClr val="bg1">
                    <a:lumMod val="95000"/>
                  </a:schemeClr>
                </a:solidFill>
              </a:rPr>
              <a:t> </a:t>
            </a:r>
            <a:r>
              <a:rPr lang="en-US" altLang="zh-CN" sz="975" dirty="0">
                <a:solidFill>
                  <a:schemeClr val="bg1">
                    <a:lumMod val="95000"/>
                  </a:schemeClr>
                </a:solidFill>
              </a:rPr>
              <a:t>add</a:t>
            </a:r>
            <a:r>
              <a:rPr lang="zh-CN" altLang="en-US" sz="975" dirty="0">
                <a:solidFill>
                  <a:schemeClr val="bg1">
                    <a:lumMod val="95000"/>
                  </a:schemeClr>
                </a:solidFill>
              </a:rPr>
              <a:t> </a:t>
            </a:r>
            <a:r>
              <a:rPr lang="en-US" altLang="zh-CN" sz="975" dirty="0">
                <a:solidFill>
                  <a:schemeClr val="bg1">
                    <a:lumMod val="95000"/>
                  </a:schemeClr>
                </a:solidFill>
              </a:rPr>
              <a:t>your text.</a:t>
            </a:r>
            <a:endParaRPr lang="zh-CN" altLang="en-US" sz="975" dirty="0">
              <a:solidFill>
                <a:schemeClr val="bg1">
                  <a:lumMod val="95000"/>
                </a:schemeClr>
              </a:solidFill>
            </a:endParaRPr>
          </a:p>
        </p:txBody>
      </p:sp>
      <p:sp>
        <p:nvSpPr>
          <p:cNvPr id="6" name="Rectangle 55"/>
          <p:cNvSpPr/>
          <p:nvPr/>
        </p:nvSpPr>
        <p:spPr bwMode="auto">
          <a:xfrm>
            <a:off x="649695" y="261714"/>
            <a:ext cx="2676630" cy="359073"/>
          </a:xfrm>
          <a:prstGeom prst="rect">
            <a:avLst/>
          </a:prstGeom>
          <a:noFill/>
          <a:ln>
            <a:noFill/>
          </a:ln>
        </p:spPr>
        <p:txBody>
          <a:bodyPr vert="horz" wrap="none" lIns="0" tIns="0" rIns="0" bIns="0" anchor="ctr" anchorCtr="0">
            <a:spAutoFit/>
          </a:bodyPr>
          <a:lstStyle/>
          <a:p>
            <a:pPr defTabSz="1680210">
              <a:lnSpc>
                <a:spcPts val="2830"/>
              </a:lnSpc>
            </a:pPr>
            <a:r>
              <a:rPr lang="zh-CN" altLang="en-US" sz="2425" b="1" spc="184" dirty="0">
                <a:solidFill>
                  <a:schemeClr val="tx2"/>
                </a:solidFill>
                <a:latin typeface="Montserrat Semi" charset="0"/>
                <a:ea typeface="Montserrat Semi" charset="0"/>
                <a:cs typeface="Montserrat Semi" charset="0"/>
                <a:sym typeface="Bebas Neue" charset="0"/>
              </a:rPr>
              <a:t>点击此处添加标题</a:t>
            </a:r>
          </a:p>
        </p:txBody>
      </p:sp>
      <p:sp>
        <p:nvSpPr>
          <p:cNvPr id="7" name="TextBox 504"/>
          <p:cNvSpPr txBox="1"/>
          <p:nvPr/>
        </p:nvSpPr>
        <p:spPr>
          <a:xfrm>
            <a:off x="1029330" y="3973834"/>
            <a:ext cx="6251959" cy="553957"/>
          </a:xfrm>
          <a:prstGeom prst="rect">
            <a:avLst/>
          </a:prstGeom>
          <a:noFill/>
        </p:spPr>
        <p:txBody>
          <a:bodyPr wrap="square" lIns="91401" tIns="45700" rIns="91401" bIns="45700"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just">
              <a:lnSpc>
                <a:spcPct val="150000"/>
              </a:lnSpc>
              <a:spcAft>
                <a:spcPts val="1200"/>
              </a:spcAft>
            </a:pPr>
            <a:r>
              <a:rPr lang="zh-CN" altLang="en-US" sz="1000" dirty="0">
                <a:solidFill>
                  <a:schemeClr val="tx1">
                    <a:lumMod val="95000"/>
                    <a:lumOff val="5000"/>
                  </a:schemeClr>
                </a:solidFill>
                <a:sym typeface="微软雅黑" panose="020B0503020204020204" pitchFamily="34" charset="-122"/>
              </a:rPr>
              <a:t>右键点击图片选择设置图片格式可直接替换图片。</a:t>
            </a:r>
            <a:r>
              <a:rPr lang="zh-CN" altLang="en-US" sz="1000" dirty="0">
                <a:solidFill>
                  <a:schemeClr val="tx1">
                    <a:lumMod val="95000"/>
                    <a:lumOff val="5000"/>
                  </a:schemeClr>
                </a:solidFill>
              </a:rPr>
              <a:t>您的内容打在这里，或者通过复制您的文本后，在此框中选择粘贴。</a:t>
            </a:r>
            <a:r>
              <a:rPr lang="zh-CN" altLang="en-US" sz="1000" dirty="0">
                <a:solidFill>
                  <a:schemeClr val="tx1">
                    <a:lumMod val="95000"/>
                    <a:lumOff val="5000"/>
                  </a:schemeClr>
                </a:solidFill>
                <a:sym typeface="微软雅黑" panose="020B0503020204020204" pitchFamily="34" charset="-122"/>
              </a:rPr>
              <a:t>在此录入上述图表的综合描述说明在此录入上述图表的综合描述说明。</a:t>
            </a:r>
            <a:endParaRPr lang="en-US" altLang="zh-CN" sz="1000" dirty="0">
              <a:solidFill>
                <a:schemeClr val="tx1">
                  <a:lumMod val="95000"/>
                  <a:lumOff val="5000"/>
                </a:schemeClr>
              </a:solidFill>
              <a:sym typeface="微软雅黑" panose="020B0503020204020204" pitchFamily="34" charset="-122"/>
            </a:endParaRPr>
          </a:p>
        </p:txBody>
      </p:sp>
      <p:grpSp>
        <p:nvGrpSpPr>
          <p:cNvPr id="8" name="Group 15"/>
          <p:cNvGrpSpPr/>
          <p:nvPr/>
        </p:nvGrpSpPr>
        <p:grpSpPr>
          <a:xfrm>
            <a:off x="4479925" y="1212953"/>
            <a:ext cx="4289402" cy="2891834"/>
            <a:chOff x="1601788" y="1089025"/>
            <a:chExt cx="6932612" cy="4672013"/>
          </a:xfrm>
          <a:solidFill>
            <a:schemeClr val="bg1">
              <a:lumMod val="85000"/>
            </a:schemeClr>
          </a:solidFill>
        </p:grpSpPr>
        <p:sp>
          <p:nvSpPr>
            <p:cNvPr id="9" name="Freeform 1"/>
            <p:cNvSpPr>
              <a:spLocks noChangeArrowheads="1"/>
            </p:cNvSpPr>
            <p:nvPr/>
          </p:nvSpPr>
          <p:spPr bwMode="auto">
            <a:xfrm>
              <a:off x="1925638" y="2303463"/>
              <a:ext cx="1239837" cy="1395412"/>
            </a:xfrm>
            <a:custGeom>
              <a:avLst/>
              <a:gdLst>
                <a:gd name="T0" fmla="*/ 482 w 3442"/>
                <a:gd name="T1" fmla="*/ 23 h 3878"/>
                <a:gd name="T2" fmla="*/ 583 w 3442"/>
                <a:gd name="T3" fmla="*/ 135 h 3878"/>
                <a:gd name="T4" fmla="*/ 673 w 3442"/>
                <a:gd name="T5" fmla="*/ 202 h 3878"/>
                <a:gd name="T6" fmla="*/ 606 w 3442"/>
                <a:gd name="T7" fmla="*/ 269 h 3878"/>
                <a:gd name="T8" fmla="*/ 449 w 3442"/>
                <a:gd name="T9" fmla="*/ 146 h 3878"/>
                <a:gd name="T10" fmla="*/ 102 w 3442"/>
                <a:gd name="T11" fmla="*/ 79 h 3878"/>
                <a:gd name="T12" fmla="*/ 113 w 3442"/>
                <a:gd name="T13" fmla="*/ 180 h 3878"/>
                <a:gd name="T14" fmla="*/ 269 w 3442"/>
                <a:gd name="T15" fmla="*/ 337 h 3878"/>
                <a:gd name="T16" fmla="*/ 471 w 3442"/>
                <a:gd name="T17" fmla="*/ 583 h 3878"/>
                <a:gd name="T18" fmla="*/ 595 w 3442"/>
                <a:gd name="T19" fmla="*/ 639 h 3878"/>
                <a:gd name="T20" fmla="*/ 695 w 3442"/>
                <a:gd name="T21" fmla="*/ 740 h 3878"/>
                <a:gd name="T22" fmla="*/ 864 w 3442"/>
                <a:gd name="T23" fmla="*/ 897 h 3878"/>
                <a:gd name="T24" fmla="*/ 1031 w 3442"/>
                <a:gd name="T25" fmla="*/ 875 h 3878"/>
                <a:gd name="T26" fmla="*/ 1155 w 3442"/>
                <a:gd name="T27" fmla="*/ 897 h 3878"/>
                <a:gd name="T28" fmla="*/ 1222 w 3442"/>
                <a:gd name="T29" fmla="*/ 897 h 3878"/>
                <a:gd name="T30" fmla="*/ 1233 w 3442"/>
                <a:gd name="T31" fmla="*/ 1020 h 3878"/>
                <a:gd name="T32" fmla="*/ 1435 w 3442"/>
                <a:gd name="T33" fmla="*/ 1244 h 3878"/>
                <a:gd name="T34" fmla="*/ 1614 w 3442"/>
                <a:gd name="T35" fmla="*/ 1311 h 3878"/>
                <a:gd name="T36" fmla="*/ 1738 w 3442"/>
                <a:gd name="T37" fmla="*/ 1547 h 3878"/>
                <a:gd name="T38" fmla="*/ 1805 w 3442"/>
                <a:gd name="T39" fmla="*/ 1962 h 3878"/>
                <a:gd name="T40" fmla="*/ 1760 w 3442"/>
                <a:gd name="T41" fmla="*/ 2309 h 3878"/>
                <a:gd name="T42" fmla="*/ 1861 w 3442"/>
                <a:gd name="T43" fmla="*/ 2432 h 3878"/>
                <a:gd name="T44" fmla="*/ 1973 w 3442"/>
                <a:gd name="T45" fmla="*/ 2566 h 3878"/>
                <a:gd name="T46" fmla="*/ 2152 w 3442"/>
                <a:gd name="T47" fmla="*/ 2724 h 3878"/>
                <a:gd name="T48" fmla="*/ 2589 w 3442"/>
                <a:gd name="T49" fmla="*/ 3081 h 3878"/>
                <a:gd name="T50" fmla="*/ 2903 w 3442"/>
                <a:gd name="T51" fmla="*/ 3350 h 3878"/>
                <a:gd name="T52" fmla="*/ 2982 w 3442"/>
                <a:gd name="T53" fmla="*/ 3664 h 3878"/>
                <a:gd name="T54" fmla="*/ 3116 w 3442"/>
                <a:gd name="T55" fmla="*/ 3821 h 3878"/>
                <a:gd name="T56" fmla="*/ 3396 w 3442"/>
                <a:gd name="T57" fmla="*/ 3361 h 3878"/>
                <a:gd name="T58" fmla="*/ 3195 w 3442"/>
                <a:gd name="T59" fmla="*/ 3081 h 3878"/>
                <a:gd name="T60" fmla="*/ 2971 w 3442"/>
                <a:gd name="T61" fmla="*/ 2802 h 3878"/>
                <a:gd name="T62" fmla="*/ 2892 w 3442"/>
                <a:gd name="T63" fmla="*/ 2869 h 3878"/>
                <a:gd name="T64" fmla="*/ 2836 w 3442"/>
                <a:gd name="T65" fmla="*/ 2937 h 3878"/>
                <a:gd name="T66" fmla="*/ 2623 w 3442"/>
                <a:gd name="T67" fmla="*/ 2600 h 3878"/>
                <a:gd name="T68" fmla="*/ 2589 w 3442"/>
                <a:gd name="T69" fmla="*/ 2242 h 3878"/>
                <a:gd name="T70" fmla="*/ 2365 w 3442"/>
                <a:gd name="T71" fmla="*/ 1793 h 3878"/>
                <a:gd name="T72" fmla="*/ 2343 w 3442"/>
                <a:gd name="T73" fmla="*/ 1468 h 3878"/>
                <a:gd name="T74" fmla="*/ 2208 w 3442"/>
                <a:gd name="T75" fmla="*/ 1121 h 3878"/>
                <a:gd name="T76" fmla="*/ 1995 w 3442"/>
                <a:gd name="T77" fmla="*/ 919 h 3878"/>
                <a:gd name="T78" fmla="*/ 2063 w 3442"/>
                <a:gd name="T79" fmla="*/ 1087 h 3878"/>
                <a:gd name="T80" fmla="*/ 1973 w 3442"/>
                <a:gd name="T81" fmla="*/ 1065 h 3878"/>
                <a:gd name="T82" fmla="*/ 1917 w 3442"/>
                <a:gd name="T83" fmla="*/ 830 h 3878"/>
                <a:gd name="T84" fmla="*/ 1760 w 3442"/>
                <a:gd name="T85" fmla="*/ 482 h 3878"/>
                <a:gd name="T86" fmla="*/ 1525 w 3442"/>
                <a:gd name="T87" fmla="*/ 202 h 3878"/>
                <a:gd name="T88" fmla="*/ 583 w 3442"/>
                <a:gd name="T89" fmla="*/ 0 h 3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42" h="3878">
                  <a:moveTo>
                    <a:pt x="538" y="45"/>
                  </a:moveTo>
                  <a:lnTo>
                    <a:pt x="538" y="45"/>
                  </a:lnTo>
                  <a:cubicBezTo>
                    <a:pt x="516" y="45"/>
                    <a:pt x="505" y="23"/>
                    <a:pt x="482" y="23"/>
                  </a:cubicBezTo>
                  <a:cubicBezTo>
                    <a:pt x="471" y="11"/>
                    <a:pt x="505" y="68"/>
                    <a:pt x="516" y="79"/>
                  </a:cubicBezTo>
                  <a:cubicBezTo>
                    <a:pt x="538" y="90"/>
                    <a:pt x="572" y="45"/>
                    <a:pt x="595" y="68"/>
                  </a:cubicBezTo>
                  <a:cubicBezTo>
                    <a:pt x="606" y="101"/>
                    <a:pt x="595" y="124"/>
                    <a:pt x="583" y="135"/>
                  </a:cubicBezTo>
                  <a:cubicBezTo>
                    <a:pt x="572" y="157"/>
                    <a:pt x="595" y="168"/>
                    <a:pt x="617" y="157"/>
                  </a:cubicBezTo>
                  <a:cubicBezTo>
                    <a:pt x="628" y="157"/>
                    <a:pt x="617" y="191"/>
                    <a:pt x="640" y="180"/>
                  </a:cubicBezTo>
                  <a:cubicBezTo>
                    <a:pt x="662" y="168"/>
                    <a:pt x="673" y="191"/>
                    <a:pt x="673" y="202"/>
                  </a:cubicBezTo>
                  <a:cubicBezTo>
                    <a:pt x="684" y="213"/>
                    <a:pt x="707" y="191"/>
                    <a:pt x="718" y="213"/>
                  </a:cubicBezTo>
                  <a:cubicBezTo>
                    <a:pt x="729" y="236"/>
                    <a:pt x="684" y="236"/>
                    <a:pt x="662" y="247"/>
                  </a:cubicBezTo>
                  <a:cubicBezTo>
                    <a:pt x="651" y="258"/>
                    <a:pt x="617" y="269"/>
                    <a:pt x="606" y="269"/>
                  </a:cubicBezTo>
                  <a:cubicBezTo>
                    <a:pt x="583" y="269"/>
                    <a:pt x="583" y="202"/>
                    <a:pt x="550" y="191"/>
                  </a:cubicBezTo>
                  <a:cubicBezTo>
                    <a:pt x="516" y="180"/>
                    <a:pt x="494" y="180"/>
                    <a:pt x="494" y="157"/>
                  </a:cubicBezTo>
                  <a:cubicBezTo>
                    <a:pt x="482" y="124"/>
                    <a:pt x="471" y="113"/>
                    <a:pt x="449" y="146"/>
                  </a:cubicBezTo>
                  <a:cubicBezTo>
                    <a:pt x="438" y="180"/>
                    <a:pt x="382" y="191"/>
                    <a:pt x="359" y="180"/>
                  </a:cubicBezTo>
                  <a:cubicBezTo>
                    <a:pt x="326" y="168"/>
                    <a:pt x="258" y="101"/>
                    <a:pt x="225" y="101"/>
                  </a:cubicBezTo>
                  <a:cubicBezTo>
                    <a:pt x="180" y="90"/>
                    <a:pt x="135" y="90"/>
                    <a:pt x="102" y="79"/>
                  </a:cubicBezTo>
                  <a:cubicBezTo>
                    <a:pt x="57" y="68"/>
                    <a:pt x="23" y="56"/>
                    <a:pt x="12" y="56"/>
                  </a:cubicBezTo>
                  <a:cubicBezTo>
                    <a:pt x="0" y="56"/>
                    <a:pt x="12" y="90"/>
                    <a:pt x="45" y="101"/>
                  </a:cubicBezTo>
                  <a:cubicBezTo>
                    <a:pt x="79" y="124"/>
                    <a:pt x="102" y="157"/>
                    <a:pt x="113" y="180"/>
                  </a:cubicBezTo>
                  <a:cubicBezTo>
                    <a:pt x="113" y="202"/>
                    <a:pt x="158" y="191"/>
                    <a:pt x="180" y="191"/>
                  </a:cubicBezTo>
                  <a:cubicBezTo>
                    <a:pt x="202" y="191"/>
                    <a:pt x="213" y="224"/>
                    <a:pt x="213" y="247"/>
                  </a:cubicBezTo>
                  <a:cubicBezTo>
                    <a:pt x="225" y="280"/>
                    <a:pt x="236" y="325"/>
                    <a:pt x="269" y="337"/>
                  </a:cubicBezTo>
                  <a:cubicBezTo>
                    <a:pt x="303" y="359"/>
                    <a:pt x="371" y="393"/>
                    <a:pt x="382" y="437"/>
                  </a:cubicBezTo>
                  <a:cubicBezTo>
                    <a:pt x="382" y="482"/>
                    <a:pt x="371" y="549"/>
                    <a:pt x="393" y="572"/>
                  </a:cubicBezTo>
                  <a:cubicBezTo>
                    <a:pt x="415" y="594"/>
                    <a:pt x="449" y="594"/>
                    <a:pt x="471" y="583"/>
                  </a:cubicBezTo>
                  <a:cubicBezTo>
                    <a:pt x="505" y="583"/>
                    <a:pt x="516" y="594"/>
                    <a:pt x="516" y="617"/>
                  </a:cubicBezTo>
                  <a:cubicBezTo>
                    <a:pt x="516" y="639"/>
                    <a:pt x="550" y="650"/>
                    <a:pt x="572" y="639"/>
                  </a:cubicBezTo>
                  <a:cubicBezTo>
                    <a:pt x="595" y="617"/>
                    <a:pt x="595" y="617"/>
                    <a:pt x="595" y="639"/>
                  </a:cubicBezTo>
                  <a:cubicBezTo>
                    <a:pt x="595" y="673"/>
                    <a:pt x="606" y="684"/>
                    <a:pt x="617" y="684"/>
                  </a:cubicBezTo>
                  <a:cubicBezTo>
                    <a:pt x="640" y="684"/>
                    <a:pt x="651" y="706"/>
                    <a:pt x="651" y="717"/>
                  </a:cubicBezTo>
                  <a:cubicBezTo>
                    <a:pt x="651" y="740"/>
                    <a:pt x="662" y="751"/>
                    <a:pt x="695" y="740"/>
                  </a:cubicBezTo>
                  <a:cubicBezTo>
                    <a:pt x="729" y="729"/>
                    <a:pt x="774" y="729"/>
                    <a:pt x="785" y="740"/>
                  </a:cubicBezTo>
                  <a:cubicBezTo>
                    <a:pt x="796" y="751"/>
                    <a:pt x="774" y="796"/>
                    <a:pt x="796" y="818"/>
                  </a:cubicBezTo>
                  <a:cubicBezTo>
                    <a:pt x="819" y="830"/>
                    <a:pt x="852" y="863"/>
                    <a:pt x="864" y="897"/>
                  </a:cubicBezTo>
                  <a:cubicBezTo>
                    <a:pt x="886" y="919"/>
                    <a:pt x="897" y="953"/>
                    <a:pt x="920" y="953"/>
                  </a:cubicBezTo>
                  <a:cubicBezTo>
                    <a:pt x="942" y="953"/>
                    <a:pt x="964" y="931"/>
                    <a:pt x="976" y="908"/>
                  </a:cubicBezTo>
                  <a:cubicBezTo>
                    <a:pt x="976" y="886"/>
                    <a:pt x="1009" y="897"/>
                    <a:pt x="1031" y="875"/>
                  </a:cubicBezTo>
                  <a:cubicBezTo>
                    <a:pt x="1043" y="863"/>
                    <a:pt x="1054" y="863"/>
                    <a:pt x="1054" y="897"/>
                  </a:cubicBezTo>
                  <a:cubicBezTo>
                    <a:pt x="1054" y="931"/>
                    <a:pt x="1065" y="942"/>
                    <a:pt x="1110" y="931"/>
                  </a:cubicBezTo>
                  <a:cubicBezTo>
                    <a:pt x="1155" y="931"/>
                    <a:pt x="1133" y="897"/>
                    <a:pt x="1155" y="897"/>
                  </a:cubicBezTo>
                  <a:cubicBezTo>
                    <a:pt x="1177" y="897"/>
                    <a:pt x="1200" y="886"/>
                    <a:pt x="1189" y="852"/>
                  </a:cubicBezTo>
                  <a:cubicBezTo>
                    <a:pt x="1189" y="818"/>
                    <a:pt x="1200" y="796"/>
                    <a:pt x="1211" y="807"/>
                  </a:cubicBezTo>
                  <a:cubicBezTo>
                    <a:pt x="1211" y="818"/>
                    <a:pt x="1211" y="875"/>
                    <a:pt x="1222" y="897"/>
                  </a:cubicBezTo>
                  <a:cubicBezTo>
                    <a:pt x="1222" y="919"/>
                    <a:pt x="1244" y="919"/>
                    <a:pt x="1222" y="942"/>
                  </a:cubicBezTo>
                  <a:cubicBezTo>
                    <a:pt x="1211" y="975"/>
                    <a:pt x="1189" y="986"/>
                    <a:pt x="1189" y="1009"/>
                  </a:cubicBezTo>
                  <a:cubicBezTo>
                    <a:pt x="1189" y="1031"/>
                    <a:pt x="1200" y="1031"/>
                    <a:pt x="1233" y="1020"/>
                  </a:cubicBezTo>
                  <a:cubicBezTo>
                    <a:pt x="1267" y="1020"/>
                    <a:pt x="1278" y="1020"/>
                    <a:pt x="1278" y="1042"/>
                  </a:cubicBezTo>
                  <a:cubicBezTo>
                    <a:pt x="1278" y="1076"/>
                    <a:pt x="1289" y="1099"/>
                    <a:pt x="1312" y="1121"/>
                  </a:cubicBezTo>
                  <a:cubicBezTo>
                    <a:pt x="1334" y="1132"/>
                    <a:pt x="1413" y="1233"/>
                    <a:pt x="1435" y="1244"/>
                  </a:cubicBezTo>
                  <a:cubicBezTo>
                    <a:pt x="1446" y="1267"/>
                    <a:pt x="1469" y="1300"/>
                    <a:pt x="1469" y="1311"/>
                  </a:cubicBezTo>
                  <a:cubicBezTo>
                    <a:pt x="1469" y="1323"/>
                    <a:pt x="1491" y="1323"/>
                    <a:pt x="1525" y="1311"/>
                  </a:cubicBezTo>
                  <a:cubicBezTo>
                    <a:pt x="1547" y="1300"/>
                    <a:pt x="1592" y="1300"/>
                    <a:pt x="1614" y="1311"/>
                  </a:cubicBezTo>
                  <a:cubicBezTo>
                    <a:pt x="1637" y="1334"/>
                    <a:pt x="1671" y="1424"/>
                    <a:pt x="1682" y="1446"/>
                  </a:cubicBezTo>
                  <a:cubicBezTo>
                    <a:pt x="1682" y="1468"/>
                    <a:pt x="1682" y="1491"/>
                    <a:pt x="1704" y="1491"/>
                  </a:cubicBezTo>
                  <a:cubicBezTo>
                    <a:pt x="1726" y="1491"/>
                    <a:pt x="1726" y="1502"/>
                    <a:pt x="1738" y="1547"/>
                  </a:cubicBezTo>
                  <a:cubicBezTo>
                    <a:pt x="1749" y="1592"/>
                    <a:pt x="1794" y="1659"/>
                    <a:pt x="1805" y="1681"/>
                  </a:cubicBezTo>
                  <a:cubicBezTo>
                    <a:pt x="1816" y="1704"/>
                    <a:pt x="1827" y="1771"/>
                    <a:pt x="1827" y="1838"/>
                  </a:cubicBezTo>
                  <a:cubicBezTo>
                    <a:pt x="1827" y="1906"/>
                    <a:pt x="1827" y="1939"/>
                    <a:pt x="1805" y="1962"/>
                  </a:cubicBezTo>
                  <a:cubicBezTo>
                    <a:pt x="1794" y="1984"/>
                    <a:pt x="1760" y="2051"/>
                    <a:pt x="1760" y="2096"/>
                  </a:cubicBezTo>
                  <a:cubicBezTo>
                    <a:pt x="1760" y="2141"/>
                    <a:pt x="1782" y="2175"/>
                    <a:pt x="1771" y="2208"/>
                  </a:cubicBezTo>
                  <a:cubicBezTo>
                    <a:pt x="1749" y="2242"/>
                    <a:pt x="1749" y="2275"/>
                    <a:pt x="1760" y="2309"/>
                  </a:cubicBezTo>
                  <a:cubicBezTo>
                    <a:pt x="1771" y="2342"/>
                    <a:pt x="1771" y="2387"/>
                    <a:pt x="1782" y="2399"/>
                  </a:cubicBezTo>
                  <a:cubicBezTo>
                    <a:pt x="1794" y="2421"/>
                    <a:pt x="1816" y="2354"/>
                    <a:pt x="1827" y="2376"/>
                  </a:cubicBezTo>
                  <a:cubicBezTo>
                    <a:pt x="1827" y="2399"/>
                    <a:pt x="1838" y="2443"/>
                    <a:pt x="1861" y="2432"/>
                  </a:cubicBezTo>
                  <a:cubicBezTo>
                    <a:pt x="1872" y="2421"/>
                    <a:pt x="1895" y="2410"/>
                    <a:pt x="1895" y="2432"/>
                  </a:cubicBezTo>
                  <a:cubicBezTo>
                    <a:pt x="1895" y="2455"/>
                    <a:pt x="1883" y="2511"/>
                    <a:pt x="1917" y="2511"/>
                  </a:cubicBezTo>
                  <a:cubicBezTo>
                    <a:pt x="1951" y="2511"/>
                    <a:pt x="1962" y="2544"/>
                    <a:pt x="1973" y="2566"/>
                  </a:cubicBezTo>
                  <a:cubicBezTo>
                    <a:pt x="1973" y="2578"/>
                    <a:pt x="1995" y="2611"/>
                    <a:pt x="2029" y="2589"/>
                  </a:cubicBezTo>
                  <a:cubicBezTo>
                    <a:pt x="2051" y="2578"/>
                    <a:pt x="2063" y="2578"/>
                    <a:pt x="2063" y="2600"/>
                  </a:cubicBezTo>
                  <a:cubicBezTo>
                    <a:pt x="2063" y="2623"/>
                    <a:pt x="2096" y="2679"/>
                    <a:pt x="2152" y="2724"/>
                  </a:cubicBezTo>
                  <a:cubicBezTo>
                    <a:pt x="2208" y="2768"/>
                    <a:pt x="2331" y="2835"/>
                    <a:pt x="2365" y="2858"/>
                  </a:cubicBezTo>
                  <a:cubicBezTo>
                    <a:pt x="2410" y="2880"/>
                    <a:pt x="2466" y="2981"/>
                    <a:pt x="2522" y="3014"/>
                  </a:cubicBezTo>
                  <a:cubicBezTo>
                    <a:pt x="2567" y="3047"/>
                    <a:pt x="2578" y="3036"/>
                    <a:pt x="2589" y="3081"/>
                  </a:cubicBezTo>
                  <a:cubicBezTo>
                    <a:pt x="2612" y="3126"/>
                    <a:pt x="2634" y="3171"/>
                    <a:pt x="2690" y="3193"/>
                  </a:cubicBezTo>
                  <a:cubicBezTo>
                    <a:pt x="2746" y="3227"/>
                    <a:pt x="2780" y="3249"/>
                    <a:pt x="2825" y="3249"/>
                  </a:cubicBezTo>
                  <a:cubicBezTo>
                    <a:pt x="2858" y="3260"/>
                    <a:pt x="2881" y="3294"/>
                    <a:pt x="2903" y="3350"/>
                  </a:cubicBezTo>
                  <a:cubicBezTo>
                    <a:pt x="2926" y="3406"/>
                    <a:pt x="2926" y="3451"/>
                    <a:pt x="2948" y="3462"/>
                  </a:cubicBezTo>
                  <a:cubicBezTo>
                    <a:pt x="2959" y="3462"/>
                    <a:pt x="2959" y="3541"/>
                    <a:pt x="2982" y="3574"/>
                  </a:cubicBezTo>
                  <a:cubicBezTo>
                    <a:pt x="2993" y="3619"/>
                    <a:pt x="2993" y="3653"/>
                    <a:pt x="2982" y="3664"/>
                  </a:cubicBezTo>
                  <a:cubicBezTo>
                    <a:pt x="2959" y="3675"/>
                    <a:pt x="2971" y="3742"/>
                    <a:pt x="2993" y="3754"/>
                  </a:cubicBezTo>
                  <a:cubicBezTo>
                    <a:pt x="3015" y="3765"/>
                    <a:pt x="3015" y="3809"/>
                    <a:pt x="3015" y="3821"/>
                  </a:cubicBezTo>
                  <a:cubicBezTo>
                    <a:pt x="3026" y="3843"/>
                    <a:pt x="3049" y="3877"/>
                    <a:pt x="3116" y="3821"/>
                  </a:cubicBezTo>
                  <a:cubicBezTo>
                    <a:pt x="3183" y="3776"/>
                    <a:pt x="3284" y="3709"/>
                    <a:pt x="3307" y="3675"/>
                  </a:cubicBezTo>
                  <a:cubicBezTo>
                    <a:pt x="3329" y="3653"/>
                    <a:pt x="3407" y="3563"/>
                    <a:pt x="3430" y="3529"/>
                  </a:cubicBezTo>
                  <a:cubicBezTo>
                    <a:pt x="3441" y="3496"/>
                    <a:pt x="3430" y="3406"/>
                    <a:pt x="3396" y="3361"/>
                  </a:cubicBezTo>
                  <a:cubicBezTo>
                    <a:pt x="3374" y="3316"/>
                    <a:pt x="3351" y="3305"/>
                    <a:pt x="3329" y="3283"/>
                  </a:cubicBezTo>
                  <a:cubicBezTo>
                    <a:pt x="3295" y="3260"/>
                    <a:pt x="3284" y="3193"/>
                    <a:pt x="3262" y="3171"/>
                  </a:cubicBezTo>
                  <a:cubicBezTo>
                    <a:pt x="3251" y="3148"/>
                    <a:pt x="3206" y="3103"/>
                    <a:pt x="3195" y="3081"/>
                  </a:cubicBezTo>
                  <a:cubicBezTo>
                    <a:pt x="3172" y="3059"/>
                    <a:pt x="3172" y="3025"/>
                    <a:pt x="3127" y="3003"/>
                  </a:cubicBezTo>
                  <a:cubicBezTo>
                    <a:pt x="3094" y="2970"/>
                    <a:pt x="3094" y="2937"/>
                    <a:pt x="3038" y="2903"/>
                  </a:cubicBezTo>
                  <a:cubicBezTo>
                    <a:pt x="2993" y="2858"/>
                    <a:pt x="2982" y="2824"/>
                    <a:pt x="2971" y="2802"/>
                  </a:cubicBezTo>
                  <a:cubicBezTo>
                    <a:pt x="2959" y="2791"/>
                    <a:pt x="2948" y="2768"/>
                    <a:pt x="2926" y="2779"/>
                  </a:cubicBezTo>
                  <a:cubicBezTo>
                    <a:pt x="2903" y="2779"/>
                    <a:pt x="2903" y="2791"/>
                    <a:pt x="2914" y="2824"/>
                  </a:cubicBezTo>
                  <a:cubicBezTo>
                    <a:pt x="2926" y="2858"/>
                    <a:pt x="2914" y="2858"/>
                    <a:pt x="2892" y="2869"/>
                  </a:cubicBezTo>
                  <a:cubicBezTo>
                    <a:pt x="2869" y="2869"/>
                    <a:pt x="2858" y="2914"/>
                    <a:pt x="2892" y="2914"/>
                  </a:cubicBezTo>
                  <a:cubicBezTo>
                    <a:pt x="2926" y="2903"/>
                    <a:pt x="2937" y="2948"/>
                    <a:pt x="2903" y="2970"/>
                  </a:cubicBezTo>
                  <a:cubicBezTo>
                    <a:pt x="2869" y="2992"/>
                    <a:pt x="2825" y="2970"/>
                    <a:pt x="2836" y="2937"/>
                  </a:cubicBezTo>
                  <a:cubicBezTo>
                    <a:pt x="2836" y="2903"/>
                    <a:pt x="2825" y="2880"/>
                    <a:pt x="2791" y="2847"/>
                  </a:cubicBezTo>
                  <a:cubicBezTo>
                    <a:pt x="2769" y="2824"/>
                    <a:pt x="2713" y="2746"/>
                    <a:pt x="2679" y="2701"/>
                  </a:cubicBezTo>
                  <a:cubicBezTo>
                    <a:pt x="2657" y="2656"/>
                    <a:pt x="2623" y="2600"/>
                    <a:pt x="2623" y="2600"/>
                  </a:cubicBezTo>
                  <a:cubicBezTo>
                    <a:pt x="2612" y="2589"/>
                    <a:pt x="2623" y="2544"/>
                    <a:pt x="2623" y="2533"/>
                  </a:cubicBezTo>
                  <a:cubicBezTo>
                    <a:pt x="2634" y="2522"/>
                    <a:pt x="2668" y="2477"/>
                    <a:pt x="2679" y="2432"/>
                  </a:cubicBezTo>
                  <a:cubicBezTo>
                    <a:pt x="2679" y="2387"/>
                    <a:pt x="2634" y="2298"/>
                    <a:pt x="2589" y="2242"/>
                  </a:cubicBezTo>
                  <a:cubicBezTo>
                    <a:pt x="2544" y="2197"/>
                    <a:pt x="2500" y="2141"/>
                    <a:pt x="2511" y="2073"/>
                  </a:cubicBezTo>
                  <a:cubicBezTo>
                    <a:pt x="2511" y="2017"/>
                    <a:pt x="2511" y="1950"/>
                    <a:pt x="2477" y="1917"/>
                  </a:cubicBezTo>
                  <a:cubicBezTo>
                    <a:pt x="2444" y="1894"/>
                    <a:pt x="2388" y="1838"/>
                    <a:pt x="2365" y="1793"/>
                  </a:cubicBezTo>
                  <a:cubicBezTo>
                    <a:pt x="2343" y="1760"/>
                    <a:pt x="2331" y="1681"/>
                    <a:pt x="2320" y="1648"/>
                  </a:cubicBezTo>
                  <a:cubicBezTo>
                    <a:pt x="2298" y="1603"/>
                    <a:pt x="2298" y="1535"/>
                    <a:pt x="2331" y="1513"/>
                  </a:cubicBezTo>
                  <a:cubicBezTo>
                    <a:pt x="2365" y="1480"/>
                    <a:pt x="2354" y="1468"/>
                    <a:pt x="2343" y="1468"/>
                  </a:cubicBezTo>
                  <a:cubicBezTo>
                    <a:pt x="2320" y="1468"/>
                    <a:pt x="2298" y="1435"/>
                    <a:pt x="2298" y="1401"/>
                  </a:cubicBezTo>
                  <a:cubicBezTo>
                    <a:pt x="2287" y="1368"/>
                    <a:pt x="2276" y="1289"/>
                    <a:pt x="2264" y="1255"/>
                  </a:cubicBezTo>
                  <a:cubicBezTo>
                    <a:pt x="2253" y="1211"/>
                    <a:pt x="2242" y="1166"/>
                    <a:pt x="2208" y="1121"/>
                  </a:cubicBezTo>
                  <a:cubicBezTo>
                    <a:pt x="2175" y="1076"/>
                    <a:pt x="2152" y="1031"/>
                    <a:pt x="2141" y="1009"/>
                  </a:cubicBezTo>
                  <a:cubicBezTo>
                    <a:pt x="2119" y="986"/>
                    <a:pt x="2096" y="953"/>
                    <a:pt x="2051" y="919"/>
                  </a:cubicBezTo>
                  <a:cubicBezTo>
                    <a:pt x="2007" y="897"/>
                    <a:pt x="1995" y="897"/>
                    <a:pt x="1995" y="919"/>
                  </a:cubicBezTo>
                  <a:cubicBezTo>
                    <a:pt x="1995" y="942"/>
                    <a:pt x="1995" y="953"/>
                    <a:pt x="2018" y="964"/>
                  </a:cubicBezTo>
                  <a:cubicBezTo>
                    <a:pt x="2040" y="975"/>
                    <a:pt x="2040" y="1009"/>
                    <a:pt x="2029" y="1031"/>
                  </a:cubicBezTo>
                  <a:cubicBezTo>
                    <a:pt x="2018" y="1054"/>
                    <a:pt x="2018" y="1087"/>
                    <a:pt x="2063" y="1087"/>
                  </a:cubicBezTo>
                  <a:cubicBezTo>
                    <a:pt x="2119" y="1087"/>
                    <a:pt x="2130" y="1121"/>
                    <a:pt x="2130" y="1144"/>
                  </a:cubicBezTo>
                  <a:cubicBezTo>
                    <a:pt x="2119" y="1166"/>
                    <a:pt x="2063" y="1177"/>
                    <a:pt x="2040" y="1144"/>
                  </a:cubicBezTo>
                  <a:cubicBezTo>
                    <a:pt x="2007" y="1099"/>
                    <a:pt x="1995" y="1076"/>
                    <a:pt x="1973" y="1065"/>
                  </a:cubicBezTo>
                  <a:cubicBezTo>
                    <a:pt x="1951" y="1054"/>
                    <a:pt x="1928" y="1020"/>
                    <a:pt x="1940" y="986"/>
                  </a:cubicBezTo>
                  <a:cubicBezTo>
                    <a:pt x="1962" y="953"/>
                    <a:pt x="1962" y="931"/>
                    <a:pt x="1951" y="897"/>
                  </a:cubicBezTo>
                  <a:cubicBezTo>
                    <a:pt x="1928" y="863"/>
                    <a:pt x="1917" y="852"/>
                    <a:pt x="1917" y="830"/>
                  </a:cubicBezTo>
                  <a:cubicBezTo>
                    <a:pt x="1906" y="796"/>
                    <a:pt x="1906" y="762"/>
                    <a:pt x="1883" y="740"/>
                  </a:cubicBezTo>
                  <a:cubicBezTo>
                    <a:pt x="1850" y="717"/>
                    <a:pt x="1805" y="684"/>
                    <a:pt x="1794" y="628"/>
                  </a:cubicBezTo>
                  <a:cubicBezTo>
                    <a:pt x="1771" y="572"/>
                    <a:pt x="1760" y="516"/>
                    <a:pt x="1760" y="482"/>
                  </a:cubicBezTo>
                  <a:cubicBezTo>
                    <a:pt x="1749" y="460"/>
                    <a:pt x="1738" y="437"/>
                    <a:pt x="1715" y="426"/>
                  </a:cubicBezTo>
                  <a:cubicBezTo>
                    <a:pt x="1693" y="426"/>
                    <a:pt x="1626" y="404"/>
                    <a:pt x="1592" y="370"/>
                  </a:cubicBezTo>
                  <a:cubicBezTo>
                    <a:pt x="1558" y="325"/>
                    <a:pt x="1525" y="247"/>
                    <a:pt x="1525" y="202"/>
                  </a:cubicBezTo>
                  <a:cubicBezTo>
                    <a:pt x="1513" y="157"/>
                    <a:pt x="1502" y="79"/>
                    <a:pt x="1502" y="79"/>
                  </a:cubicBezTo>
                  <a:lnTo>
                    <a:pt x="1502" y="79"/>
                  </a:lnTo>
                  <a:cubicBezTo>
                    <a:pt x="583" y="0"/>
                    <a:pt x="583" y="0"/>
                    <a:pt x="583" y="0"/>
                  </a:cubicBezTo>
                  <a:cubicBezTo>
                    <a:pt x="572" y="23"/>
                    <a:pt x="561" y="34"/>
                    <a:pt x="538" y="45"/>
                  </a:cubicBez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10" name="Freeform 2"/>
            <p:cNvSpPr>
              <a:spLocks noChangeArrowheads="1"/>
            </p:cNvSpPr>
            <p:nvPr/>
          </p:nvSpPr>
          <p:spPr bwMode="auto">
            <a:xfrm>
              <a:off x="1601788" y="1089025"/>
              <a:ext cx="863600" cy="1243013"/>
            </a:xfrm>
            <a:custGeom>
              <a:avLst/>
              <a:gdLst>
                <a:gd name="T0" fmla="*/ 1536 w 2399"/>
                <a:gd name="T1" fmla="*/ 3362 h 3453"/>
                <a:gd name="T2" fmla="*/ 2376 w 2399"/>
                <a:gd name="T3" fmla="*/ 3362 h 3453"/>
                <a:gd name="T4" fmla="*/ 2208 w 2399"/>
                <a:gd name="T5" fmla="*/ 3071 h 3453"/>
                <a:gd name="T6" fmla="*/ 2107 w 2399"/>
                <a:gd name="T7" fmla="*/ 2869 h 3453"/>
                <a:gd name="T8" fmla="*/ 2006 w 2399"/>
                <a:gd name="T9" fmla="*/ 2768 h 3453"/>
                <a:gd name="T10" fmla="*/ 2006 w 2399"/>
                <a:gd name="T11" fmla="*/ 2645 h 3453"/>
                <a:gd name="T12" fmla="*/ 1905 w 2399"/>
                <a:gd name="T13" fmla="*/ 2488 h 3453"/>
                <a:gd name="T14" fmla="*/ 1558 w 2399"/>
                <a:gd name="T15" fmla="*/ 2129 h 3453"/>
                <a:gd name="T16" fmla="*/ 1479 w 2399"/>
                <a:gd name="T17" fmla="*/ 2006 h 3453"/>
                <a:gd name="T18" fmla="*/ 1401 w 2399"/>
                <a:gd name="T19" fmla="*/ 1950 h 3453"/>
                <a:gd name="T20" fmla="*/ 1378 w 2399"/>
                <a:gd name="T21" fmla="*/ 1838 h 3453"/>
                <a:gd name="T22" fmla="*/ 1334 w 2399"/>
                <a:gd name="T23" fmla="*/ 1278 h 3453"/>
                <a:gd name="T24" fmla="*/ 1311 w 2399"/>
                <a:gd name="T25" fmla="*/ 908 h 3453"/>
                <a:gd name="T26" fmla="*/ 1322 w 2399"/>
                <a:gd name="T27" fmla="*/ 740 h 3453"/>
                <a:gd name="T28" fmla="*/ 1222 w 2399"/>
                <a:gd name="T29" fmla="*/ 594 h 3453"/>
                <a:gd name="T30" fmla="*/ 1267 w 2399"/>
                <a:gd name="T31" fmla="*/ 549 h 3453"/>
                <a:gd name="T32" fmla="*/ 1278 w 2399"/>
                <a:gd name="T33" fmla="*/ 404 h 3453"/>
                <a:gd name="T34" fmla="*/ 1423 w 2399"/>
                <a:gd name="T35" fmla="*/ 168 h 3453"/>
                <a:gd name="T36" fmla="*/ 1434 w 2399"/>
                <a:gd name="T37" fmla="*/ 168 h 3453"/>
                <a:gd name="T38" fmla="*/ 1468 w 2399"/>
                <a:gd name="T39" fmla="*/ 101 h 3453"/>
                <a:gd name="T40" fmla="*/ 34 w 2399"/>
                <a:gd name="T41" fmla="*/ 11 h 3453"/>
                <a:gd name="T42" fmla="*/ 45 w 2399"/>
                <a:gd name="T43" fmla="*/ 157 h 3453"/>
                <a:gd name="T44" fmla="*/ 67 w 2399"/>
                <a:gd name="T45" fmla="*/ 224 h 3453"/>
                <a:gd name="T46" fmla="*/ 134 w 2399"/>
                <a:gd name="T47" fmla="*/ 381 h 3453"/>
                <a:gd name="T48" fmla="*/ 191 w 2399"/>
                <a:gd name="T49" fmla="*/ 493 h 3453"/>
                <a:gd name="T50" fmla="*/ 258 w 2399"/>
                <a:gd name="T51" fmla="*/ 628 h 3453"/>
                <a:gd name="T52" fmla="*/ 224 w 2399"/>
                <a:gd name="T53" fmla="*/ 673 h 3453"/>
                <a:gd name="T54" fmla="*/ 258 w 2399"/>
                <a:gd name="T55" fmla="*/ 818 h 3453"/>
                <a:gd name="T56" fmla="*/ 403 w 2399"/>
                <a:gd name="T57" fmla="*/ 1132 h 3453"/>
                <a:gd name="T58" fmla="*/ 471 w 2399"/>
                <a:gd name="T59" fmla="*/ 1233 h 3453"/>
                <a:gd name="T60" fmla="*/ 538 w 2399"/>
                <a:gd name="T61" fmla="*/ 1435 h 3453"/>
                <a:gd name="T62" fmla="*/ 572 w 2399"/>
                <a:gd name="T63" fmla="*/ 1625 h 3453"/>
                <a:gd name="T64" fmla="*/ 627 w 2399"/>
                <a:gd name="T65" fmla="*/ 1692 h 3453"/>
                <a:gd name="T66" fmla="*/ 605 w 2399"/>
                <a:gd name="T67" fmla="*/ 1916 h 3453"/>
                <a:gd name="T68" fmla="*/ 706 w 2399"/>
                <a:gd name="T69" fmla="*/ 2017 h 3453"/>
                <a:gd name="T70" fmla="*/ 729 w 2399"/>
                <a:gd name="T71" fmla="*/ 2129 h 3453"/>
                <a:gd name="T72" fmla="*/ 941 w 2399"/>
                <a:gd name="T73" fmla="*/ 2297 h 3453"/>
                <a:gd name="T74" fmla="*/ 1154 w 2399"/>
                <a:gd name="T75" fmla="*/ 2410 h 3453"/>
                <a:gd name="T76" fmla="*/ 1300 w 2399"/>
                <a:gd name="T77" fmla="*/ 2679 h 3453"/>
                <a:gd name="T78" fmla="*/ 1434 w 2399"/>
                <a:gd name="T79" fmla="*/ 2824 h 3453"/>
                <a:gd name="T80" fmla="*/ 1569 w 2399"/>
                <a:gd name="T81" fmla="*/ 2959 h 3453"/>
                <a:gd name="T82" fmla="*/ 1569 w 2399"/>
                <a:gd name="T83" fmla="*/ 3160 h 3453"/>
                <a:gd name="T84" fmla="*/ 1580 w 2399"/>
                <a:gd name="T85" fmla="*/ 3273 h 3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99" h="3453">
                  <a:moveTo>
                    <a:pt x="1547" y="3306"/>
                  </a:moveTo>
                  <a:lnTo>
                    <a:pt x="1547" y="3306"/>
                  </a:lnTo>
                  <a:cubicBezTo>
                    <a:pt x="1536" y="3317"/>
                    <a:pt x="1547" y="3362"/>
                    <a:pt x="1536" y="3362"/>
                  </a:cubicBezTo>
                  <a:cubicBezTo>
                    <a:pt x="1524" y="3373"/>
                    <a:pt x="1502" y="3362"/>
                    <a:pt x="1479" y="3373"/>
                  </a:cubicBezTo>
                  <a:cubicBezTo>
                    <a:pt x="2398" y="3452"/>
                    <a:pt x="2398" y="3452"/>
                    <a:pt x="2398" y="3452"/>
                  </a:cubicBezTo>
                  <a:cubicBezTo>
                    <a:pt x="2398" y="3429"/>
                    <a:pt x="2387" y="3396"/>
                    <a:pt x="2376" y="3362"/>
                  </a:cubicBezTo>
                  <a:cubicBezTo>
                    <a:pt x="2354" y="3340"/>
                    <a:pt x="2342" y="3295"/>
                    <a:pt x="2342" y="3250"/>
                  </a:cubicBezTo>
                  <a:cubicBezTo>
                    <a:pt x="2342" y="3205"/>
                    <a:pt x="2331" y="3160"/>
                    <a:pt x="2309" y="3149"/>
                  </a:cubicBezTo>
                  <a:cubicBezTo>
                    <a:pt x="2298" y="3138"/>
                    <a:pt x="2241" y="3104"/>
                    <a:pt x="2208" y="3071"/>
                  </a:cubicBezTo>
                  <a:cubicBezTo>
                    <a:pt x="2174" y="3037"/>
                    <a:pt x="2174" y="3015"/>
                    <a:pt x="2174" y="2981"/>
                  </a:cubicBezTo>
                  <a:cubicBezTo>
                    <a:pt x="2174" y="2959"/>
                    <a:pt x="2163" y="2880"/>
                    <a:pt x="2140" y="2869"/>
                  </a:cubicBezTo>
                  <a:cubicBezTo>
                    <a:pt x="2129" y="2846"/>
                    <a:pt x="2107" y="2858"/>
                    <a:pt x="2107" y="2869"/>
                  </a:cubicBezTo>
                  <a:cubicBezTo>
                    <a:pt x="2107" y="2891"/>
                    <a:pt x="2085" y="2835"/>
                    <a:pt x="2085" y="2813"/>
                  </a:cubicBezTo>
                  <a:cubicBezTo>
                    <a:pt x="2085" y="2791"/>
                    <a:pt x="2051" y="2746"/>
                    <a:pt x="2029" y="2746"/>
                  </a:cubicBezTo>
                  <a:cubicBezTo>
                    <a:pt x="2006" y="2735"/>
                    <a:pt x="2006" y="2746"/>
                    <a:pt x="2006" y="2768"/>
                  </a:cubicBezTo>
                  <a:cubicBezTo>
                    <a:pt x="2006" y="2779"/>
                    <a:pt x="1995" y="2768"/>
                    <a:pt x="1972" y="2746"/>
                  </a:cubicBezTo>
                  <a:cubicBezTo>
                    <a:pt x="1961" y="2723"/>
                    <a:pt x="1950" y="2701"/>
                    <a:pt x="1972" y="2690"/>
                  </a:cubicBezTo>
                  <a:cubicBezTo>
                    <a:pt x="2006" y="2679"/>
                    <a:pt x="2017" y="2656"/>
                    <a:pt x="2006" y="2645"/>
                  </a:cubicBezTo>
                  <a:cubicBezTo>
                    <a:pt x="2006" y="2634"/>
                    <a:pt x="1995" y="2634"/>
                    <a:pt x="1972" y="2622"/>
                  </a:cubicBezTo>
                  <a:cubicBezTo>
                    <a:pt x="1961" y="2611"/>
                    <a:pt x="1939" y="2600"/>
                    <a:pt x="1939" y="2566"/>
                  </a:cubicBezTo>
                  <a:cubicBezTo>
                    <a:pt x="1927" y="2533"/>
                    <a:pt x="1927" y="2510"/>
                    <a:pt x="1905" y="2488"/>
                  </a:cubicBezTo>
                  <a:cubicBezTo>
                    <a:pt x="1883" y="2466"/>
                    <a:pt x="1816" y="2365"/>
                    <a:pt x="1782" y="2331"/>
                  </a:cubicBezTo>
                  <a:cubicBezTo>
                    <a:pt x="1760" y="2286"/>
                    <a:pt x="1659" y="2186"/>
                    <a:pt x="1625" y="2174"/>
                  </a:cubicBezTo>
                  <a:cubicBezTo>
                    <a:pt x="1603" y="2152"/>
                    <a:pt x="1591" y="2129"/>
                    <a:pt x="1558" y="2129"/>
                  </a:cubicBezTo>
                  <a:cubicBezTo>
                    <a:pt x="1536" y="2129"/>
                    <a:pt x="1513" y="2129"/>
                    <a:pt x="1491" y="2118"/>
                  </a:cubicBezTo>
                  <a:cubicBezTo>
                    <a:pt x="1479" y="2118"/>
                    <a:pt x="1479" y="2096"/>
                    <a:pt x="1479" y="2073"/>
                  </a:cubicBezTo>
                  <a:cubicBezTo>
                    <a:pt x="1491" y="2040"/>
                    <a:pt x="1502" y="2006"/>
                    <a:pt x="1479" y="2006"/>
                  </a:cubicBezTo>
                  <a:cubicBezTo>
                    <a:pt x="1468" y="2006"/>
                    <a:pt x="1457" y="2017"/>
                    <a:pt x="1446" y="2028"/>
                  </a:cubicBezTo>
                  <a:cubicBezTo>
                    <a:pt x="1434" y="2040"/>
                    <a:pt x="1434" y="2006"/>
                    <a:pt x="1434" y="1995"/>
                  </a:cubicBezTo>
                  <a:cubicBezTo>
                    <a:pt x="1434" y="1973"/>
                    <a:pt x="1423" y="1961"/>
                    <a:pt x="1401" y="1950"/>
                  </a:cubicBezTo>
                  <a:cubicBezTo>
                    <a:pt x="1378" y="1939"/>
                    <a:pt x="1356" y="1916"/>
                    <a:pt x="1378" y="1905"/>
                  </a:cubicBezTo>
                  <a:cubicBezTo>
                    <a:pt x="1412" y="1894"/>
                    <a:pt x="1423" y="1872"/>
                    <a:pt x="1412" y="1860"/>
                  </a:cubicBezTo>
                  <a:cubicBezTo>
                    <a:pt x="1412" y="1849"/>
                    <a:pt x="1378" y="1849"/>
                    <a:pt x="1378" y="1838"/>
                  </a:cubicBezTo>
                  <a:cubicBezTo>
                    <a:pt x="1367" y="1815"/>
                    <a:pt x="1367" y="1760"/>
                    <a:pt x="1367" y="1636"/>
                  </a:cubicBezTo>
                  <a:cubicBezTo>
                    <a:pt x="1356" y="1524"/>
                    <a:pt x="1356" y="1334"/>
                    <a:pt x="1356" y="1300"/>
                  </a:cubicBezTo>
                  <a:cubicBezTo>
                    <a:pt x="1356" y="1255"/>
                    <a:pt x="1345" y="1266"/>
                    <a:pt x="1334" y="1278"/>
                  </a:cubicBezTo>
                  <a:cubicBezTo>
                    <a:pt x="1322" y="1300"/>
                    <a:pt x="1300" y="1311"/>
                    <a:pt x="1289" y="1244"/>
                  </a:cubicBezTo>
                  <a:cubicBezTo>
                    <a:pt x="1278" y="1166"/>
                    <a:pt x="1278" y="1098"/>
                    <a:pt x="1289" y="1065"/>
                  </a:cubicBezTo>
                  <a:cubicBezTo>
                    <a:pt x="1289" y="1042"/>
                    <a:pt x="1267" y="953"/>
                    <a:pt x="1311" y="908"/>
                  </a:cubicBezTo>
                  <a:cubicBezTo>
                    <a:pt x="1356" y="863"/>
                    <a:pt x="1378" y="818"/>
                    <a:pt x="1401" y="796"/>
                  </a:cubicBezTo>
                  <a:cubicBezTo>
                    <a:pt x="1390" y="784"/>
                    <a:pt x="1378" y="773"/>
                    <a:pt x="1356" y="784"/>
                  </a:cubicBezTo>
                  <a:cubicBezTo>
                    <a:pt x="1322" y="796"/>
                    <a:pt x="1334" y="784"/>
                    <a:pt x="1322" y="740"/>
                  </a:cubicBezTo>
                  <a:cubicBezTo>
                    <a:pt x="1322" y="706"/>
                    <a:pt x="1322" y="706"/>
                    <a:pt x="1289" y="706"/>
                  </a:cubicBezTo>
                  <a:cubicBezTo>
                    <a:pt x="1244" y="706"/>
                    <a:pt x="1267" y="684"/>
                    <a:pt x="1267" y="650"/>
                  </a:cubicBezTo>
                  <a:cubicBezTo>
                    <a:pt x="1267" y="605"/>
                    <a:pt x="1233" y="617"/>
                    <a:pt x="1222" y="594"/>
                  </a:cubicBezTo>
                  <a:cubicBezTo>
                    <a:pt x="1199" y="560"/>
                    <a:pt x="1210" y="538"/>
                    <a:pt x="1244" y="560"/>
                  </a:cubicBezTo>
                  <a:cubicBezTo>
                    <a:pt x="1255" y="572"/>
                    <a:pt x="1267" y="572"/>
                    <a:pt x="1267" y="560"/>
                  </a:cubicBezTo>
                  <a:cubicBezTo>
                    <a:pt x="1267" y="560"/>
                    <a:pt x="1267" y="560"/>
                    <a:pt x="1267" y="549"/>
                  </a:cubicBezTo>
                  <a:lnTo>
                    <a:pt x="1267" y="549"/>
                  </a:lnTo>
                  <a:lnTo>
                    <a:pt x="1267" y="549"/>
                  </a:lnTo>
                  <a:cubicBezTo>
                    <a:pt x="1267" y="516"/>
                    <a:pt x="1278" y="426"/>
                    <a:pt x="1278" y="404"/>
                  </a:cubicBezTo>
                  <a:cubicBezTo>
                    <a:pt x="1278" y="370"/>
                    <a:pt x="1233" y="370"/>
                    <a:pt x="1233" y="325"/>
                  </a:cubicBezTo>
                  <a:cubicBezTo>
                    <a:pt x="1233" y="280"/>
                    <a:pt x="1367" y="180"/>
                    <a:pt x="1412" y="168"/>
                  </a:cubicBezTo>
                  <a:cubicBezTo>
                    <a:pt x="1423" y="168"/>
                    <a:pt x="1423" y="168"/>
                    <a:pt x="1423" y="168"/>
                  </a:cubicBezTo>
                  <a:lnTo>
                    <a:pt x="1423" y="168"/>
                  </a:lnTo>
                  <a:lnTo>
                    <a:pt x="1434" y="168"/>
                  </a:lnTo>
                  <a:lnTo>
                    <a:pt x="1434" y="168"/>
                  </a:lnTo>
                  <a:lnTo>
                    <a:pt x="1434" y="157"/>
                  </a:lnTo>
                  <a:lnTo>
                    <a:pt x="1434" y="157"/>
                  </a:lnTo>
                  <a:cubicBezTo>
                    <a:pt x="1468" y="135"/>
                    <a:pt x="1468" y="101"/>
                    <a:pt x="1468" y="101"/>
                  </a:cubicBezTo>
                  <a:cubicBezTo>
                    <a:pt x="1468" y="0"/>
                    <a:pt x="1468" y="0"/>
                    <a:pt x="1468" y="0"/>
                  </a:cubicBezTo>
                  <a:cubicBezTo>
                    <a:pt x="45" y="0"/>
                    <a:pt x="45" y="0"/>
                    <a:pt x="45" y="0"/>
                  </a:cubicBezTo>
                  <a:cubicBezTo>
                    <a:pt x="45" y="11"/>
                    <a:pt x="45" y="11"/>
                    <a:pt x="34" y="11"/>
                  </a:cubicBezTo>
                  <a:cubicBezTo>
                    <a:pt x="34" y="22"/>
                    <a:pt x="11" y="34"/>
                    <a:pt x="0" y="34"/>
                  </a:cubicBezTo>
                  <a:cubicBezTo>
                    <a:pt x="0" y="45"/>
                    <a:pt x="0" y="112"/>
                    <a:pt x="11" y="112"/>
                  </a:cubicBezTo>
                  <a:cubicBezTo>
                    <a:pt x="22" y="124"/>
                    <a:pt x="45" y="146"/>
                    <a:pt x="45" y="157"/>
                  </a:cubicBezTo>
                  <a:cubicBezTo>
                    <a:pt x="45" y="168"/>
                    <a:pt x="34" y="191"/>
                    <a:pt x="34" y="202"/>
                  </a:cubicBezTo>
                  <a:cubicBezTo>
                    <a:pt x="22" y="213"/>
                    <a:pt x="22" y="235"/>
                    <a:pt x="34" y="235"/>
                  </a:cubicBezTo>
                  <a:cubicBezTo>
                    <a:pt x="45" y="247"/>
                    <a:pt x="45" y="224"/>
                    <a:pt x="67" y="224"/>
                  </a:cubicBezTo>
                  <a:cubicBezTo>
                    <a:pt x="78" y="224"/>
                    <a:pt x="101" y="224"/>
                    <a:pt x="101" y="258"/>
                  </a:cubicBezTo>
                  <a:cubicBezTo>
                    <a:pt x="101" y="280"/>
                    <a:pt x="90" y="325"/>
                    <a:pt x="101" y="336"/>
                  </a:cubicBezTo>
                  <a:cubicBezTo>
                    <a:pt x="101" y="348"/>
                    <a:pt x="123" y="381"/>
                    <a:pt x="134" y="381"/>
                  </a:cubicBezTo>
                  <a:cubicBezTo>
                    <a:pt x="146" y="393"/>
                    <a:pt x="146" y="415"/>
                    <a:pt x="146" y="448"/>
                  </a:cubicBezTo>
                  <a:cubicBezTo>
                    <a:pt x="146" y="471"/>
                    <a:pt x="146" y="471"/>
                    <a:pt x="168" y="471"/>
                  </a:cubicBezTo>
                  <a:cubicBezTo>
                    <a:pt x="191" y="460"/>
                    <a:pt x="191" y="471"/>
                    <a:pt x="191" y="493"/>
                  </a:cubicBezTo>
                  <a:cubicBezTo>
                    <a:pt x="191" y="516"/>
                    <a:pt x="191" y="538"/>
                    <a:pt x="213" y="538"/>
                  </a:cubicBezTo>
                  <a:cubicBezTo>
                    <a:pt x="236" y="538"/>
                    <a:pt x="258" y="549"/>
                    <a:pt x="269" y="572"/>
                  </a:cubicBezTo>
                  <a:cubicBezTo>
                    <a:pt x="280" y="594"/>
                    <a:pt x="269" y="617"/>
                    <a:pt x="258" y="628"/>
                  </a:cubicBezTo>
                  <a:cubicBezTo>
                    <a:pt x="236" y="628"/>
                    <a:pt x="191" y="583"/>
                    <a:pt x="168" y="572"/>
                  </a:cubicBezTo>
                  <a:cubicBezTo>
                    <a:pt x="146" y="560"/>
                    <a:pt x="112" y="572"/>
                    <a:pt x="134" y="583"/>
                  </a:cubicBezTo>
                  <a:cubicBezTo>
                    <a:pt x="146" y="605"/>
                    <a:pt x="213" y="650"/>
                    <a:pt x="224" y="673"/>
                  </a:cubicBezTo>
                  <a:cubicBezTo>
                    <a:pt x="236" y="684"/>
                    <a:pt x="224" y="717"/>
                    <a:pt x="236" y="717"/>
                  </a:cubicBezTo>
                  <a:cubicBezTo>
                    <a:pt x="258" y="717"/>
                    <a:pt x="247" y="729"/>
                    <a:pt x="224" y="751"/>
                  </a:cubicBezTo>
                  <a:cubicBezTo>
                    <a:pt x="213" y="773"/>
                    <a:pt x="224" y="796"/>
                    <a:pt x="258" y="818"/>
                  </a:cubicBezTo>
                  <a:cubicBezTo>
                    <a:pt x="291" y="841"/>
                    <a:pt x="347" y="886"/>
                    <a:pt x="347" y="919"/>
                  </a:cubicBezTo>
                  <a:cubicBezTo>
                    <a:pt x="347" y="953"/>
                    <a:pt x="370" y="986"/>
                    <a:pt x="392" y="1009"/>
                  </a:cubicBezTo>
                  <a:cubicBezTo>
                    <a:pt x="403" y="1020"/>
                    <a:pt x="403" y="1098"/>
                    <a:pt x="403" y="1132"/>
                  </a:cubicBezTo>
                  <a:cubicBezTo>
                    <a:pt x="403" y="1166"/>
                    <a:pt x="403" y="1177"/>
                    <a:pt x="392" y="1188"/>
                  </a:cubicBezTo>
                  <a:cubicBezTo>
                    <a:pt x="381" y="1188"/>
                    <a:pt x="381" y="1211"/>
                    <a:pt x="415" y="1211"/>
                  </a:cubicBezTo>
                  <a:cubicBezTo>
                    <a:pt x="460" y="1199"/>
                    <a:pt x="460" y="1211"/>
                    <a:pt x="471" y="1233"/>
                  </a:cubicBezTo>
                  <a:cubicBezTo>
                    <a:pt x="471" y="1255"/>
                    <a:pt x="516" y="1300"/>
                    <a:pt x="538" y="1311"/>
                  </a:cubicBezTo>
                  <a:cubicBezTo>
                    <a:pt x="560" y="1334"/>
                    <a:pt x="560" y="1367"/>
                    <a:pt x="549" y="1390"/>
                  </a:cubicBezTo>
                  <a:cubicBezTo>
                    <a:pt x="538" y="1401"/>
                    <a:pt x="516" y="1435"/>
                    <a:pt x="538" y="1435"/>
                  </a:cubicBezTo>
                  <a:cubicBezTo>
                    <a:pt x="560" y="1446"/>
                    <a:pt x="572" y="1468"/>
                    <a:pt x="549" y="1479"/>
                  </a:cubicBezTo>
                  <a:cubicBezTo>
                    <a:pt x="527" y="1502"/>
                    <a:pt x="504" y="1535"/>
                    <a:pt x="527" y="1547"/>
                  </a:cubicBezTo>
                  <a:cubicBezTo>
                    <a:pt x="549" y="1558"/>
                    <a:pt x="549" y="1625"/>
                    <a:pt x="572" y="1625"/>
                  </a:cubicBezTo>
                  <a:cubicBezTo>
                    <a:pt x="583" y="1625"/>
                    <a:pt x="572" y="1591"/>
                    <a:pt x="583" y="1591"/>
                  </a:cubicBezTo>
                  <a:cubicBezTo>
                    <a:pt x="594" y="1591"/>
                    <a:pt x="605" y="1625"/>
                    <a:pt x="616" y="1636"/>
                  </a:cubicBezTo>
                  <a:cubicBezTo>
                    <a:pt x="627" y="1636"/>
                    <a:pt x="627" y="1670"/>
                    <a:pt x="627" y="1692"/>
                  </a:cubicBezTo>
                  <a:cubicBezTo>
                    <a:pt x="639" y="1715"/>
                    <a:pt x="639" y="1737"/>
                    <a:pt x="661" y="1748"/>
                  </a:cubicBezTo>
                  <a:cubicBezTo>
                    <a:pt x="672" y="1760"/>
                    <a:pt x="650" y="1827"/>
                    <a:pt x="627" y="1860"/>
                  </a:cubicBezTo>
                  <a:cubicBezTo>
                    <a:pt x="616" y="1883"/>
                    <a:pt x="605" y="1894"/>
                    <a:pt x="605" y="1916"/>
                  </a:cubicBezTo>
                  <a:cubicBezTo>
                    <a:pt x="616" y="1928"/>
                    <a:pt x="605" y="1939"/>
                    <a:pt x="639" y="1939"/>
                  </a:cubicBezTo>
                  <a:cubicBezTo>
                    <a:pt x="672" y="1939"/>
                    <a:pt x="695" y="1950"/>
                    <a:pt x="695" y="1961"/>
                  </a:cubicBezTo>
                  <a:cubicBezTo>
                    <a:pt x="706" y="1984"/>
                    <a:pt x="695" y="2017"/>
                    <a:pt x="706" y="2017"/>
                  </a:cubicBezTo>
                  <a:cubicBezTo>
                    <a:pt x="717" y="2006"/>
                    <a:pt x="729" y="2017"/>
                    <a:pt x="717" y="2028"/>
                  </a:cubicBezTo>
                  <a:cubicBezTo>
                    <a:pt x="695" y="2051"/>
                    <a:pt x="684" y="2084"/>
                    <a:pt x="684" y="2107"/>
                  </a:cubicBezTo>
                  <a:cubicBezTo>
                    <a:pt x="684" y="2129"/>
                    <a:pt x="706" y="2140"/>
                    <a:pt x="729" y="2129"/>
                  </a:cubicBezTo>
                  <a:cubicBezTo>
                    <a:pt x="751" y="2118"/>
                    <a:pt x="762" y="2107"/>
                    <a:pt x="785" y="2129"/>
                  </a:cubicBezTo>
                  <a:cubicBezTo>
                    <a:pt x="796" y="2152"/>
                    <a:pt x="818" y="2197"/>
                    <a:pt x="840" y="2219"/>
                  </a:cubicBezTo>
                  <a:cubicBezTo>
                    <a:pt x="874" y="2242"/>
                    <a:pt x="908" y="2275"/>
                    <a:pt x="941" y="2297"/>
                  </a:cubicBezTo>
                  <a:cubicBezTo>
                    <a:pt x="975" y="2320"/>
                    <a:pt x="975" y="2342"/>
                    <a:pt x="998" y="2353"/>
                  </a:cubicBezTo>
                  <a:cubicBezTo>
                    <a:pt x="1009" y="2376"/>
                    <a:pt x="1020" y="2387"/>
                    <a:pt x="1065" y="2387"/>
                  </a:cubicBezTo>
                  <a:cubicBezTo>
                    <a:pt x="1109" y="2376"/>
                    <a:pt x="1143" y="2387"/>
                    <a:pt x="1154" y="2410"/>
                  </a:cubicBezTo>
                  <a:cubicBezTo>
                    <a:pt x="1154" y="2432"/>
                    <a:pt x="1165" y="2488"/>
                    <a:pt x="1188" y="2510"/>
                  </a:cubicBezTo>
                  <a:cubicBezTo>
                    <a:pt x="1210" y="2533"/>
                    <a:pt x="1267" y="2578"/>
                    <a:pt x="1289" y="2600"/>
                  </a:cubicBezTo>
                  <a:cubicBezTo>
                    <a:pt x="1300" y="2634"/>
                    <a:pt x="1300" y="2656"/>
                    <a:pt x="1300" y="2679"/>
                  </a:cubicBezTo>
                  <a:cubicBezTo>
                    <a:pt x="1311" y="2701"/>
                    <a:pt x="1311" y="2723"/>
                    <a:pt x="1356" y="2723"/>
                  </a:cubicBezTo>
                  <a:cubicBezTo>
                    <a:pt x="1390" y="2735"/>
                    <a:pt x="1401" y="2735"/>
                    <a:pt x="1412" y="2768"/>
                  </a:cubicBezTo>
                  <a:cubicBezTo>
                    <a:pt x="1412" y="2791"/>
                    <a:pt x="1412" y="2835"/>
                    <a:pt x="1434" y="2824"/>
                  </a:cubicBezTo>
                  <a:cubicBezTo>
                    <a:pt x="1457" y="2824"/>
                    <a:pt x="1479" y="2824"/>
                    <a:pt x="1479" y="2858"/>
                  </a:cubicBezTo>
                  <a:cubicBezTo>
                    <a:pt x="1491" y="2903"/>
                    <a:pt x="1479" y="2914"/>
                    <a:pt x="1513" y="2914"/>
                  </a:cubicBezTo>
                  <a:cubicBezTo>
                    <a:pt x="1558" y="2914"/>
                    <a:pt x="1569" y="2936"/>
                    <a:pt x="1569" y="2959"/>
                  </a:cubicBezTo>
                  <a:cubicBezTo>
                    <a:pt x="1580" y="2981"/>
                    <a:pt x="1580" y="3026"/>
                    <a:pt x="1603" y="3048"/>
                  </a:cubicBezTo>
                  <a:cubicBezTo>
                    <a:pt x="1625" y="3059"/>
                    <a:pt x="1614" y="3093"/>
                    <a:pt x="1603" y="3115"/>
                  </a:cubicBezTo>
                  <a:cubicBezTo>
                    <a:pt x="1580" y="3138"/>
                    <a:pt x="1569" y="3149"/>
                    <a:pt x="1569" y="3160"/>
                  </a:cubicBezTo>
                  <a:cubicBezTo>
                    <a:pt x="1569" y="3183"/>
                    <a:pt x="1547" y="3194"/>
                    <a:pt x="1536" y="3205"/>
                  </a:cubicBezTo>
                  <a:cubicBezTo>
                    <a:pt x="1524" y="3205"/>
                    <a:pt x="1524" y="3250"/>
                    <a:pt x="1547" y="3239"/>
                  </a:cubicBezTo>
                  <a:cubicBezTo>
                    <a:pt x="1580" y="3228"/>
                    <a:pt x="1580" y="3239"/>
                    <a:pt x="1580" y="3273"/>
                  </a:cubicBezTo>
                  <a:cubicBezTo>
                    <a:pt x="1580" y="3306"/>
                    <a:pt x="1569" y="3306"/>
                    <a:pt x="1547" y="3306"/>
                  </a:cubicBez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11" name="Freeform 3"/>
            <p:cNvSpPr>
              <a:spLocks noChangeArrowheads="1"/>
            </p:cNvSpPr>
            <p:nvPr/>
          </p:nvSpPr>
          <p:spPr bwMode="auto">
            <a:xfrm>
              <a:off x="3305175" y="1433513"/>
              <a:ext cx="1292225" cy="1597025"/>
            </a:xfrm>
            <a:custGeom>
              <a:avLst/>
              <a:gdLst>
                <a:gd name="T0" fmla="*/ 3284 w 3588"/>
                <a:gd name="T1" fmla="*/ 2667 h 4438"/>
                <a:gd name="T2" fmla="*/ 3553 w 3588"/>
                <a:gd name="T3" fmla="*/ 2006 h 4438"/>
                <a:gd name="T4" fmla="*/ 3306 w 3588"/>
                <a:gd name="T5" fmla="*/ 1860 h 4438"/>
                <a:gd name="T6" fmla="*/ 3082 w 3588"/>
                <a:gd name="T7" fmla="*/ 1737 h 4438"/>
                <a:gd name="T8" fmla="*/ 2825 w 3588"/>
                <a:gd name="T9" fmla="*/ 1490 h 4438"/>
                <a:gd name="T10" fmla="*/ 2724 w 3588"/>
                <a:gd name="T11" fmla="*/ 1143 h 4438"/>
                <a:gd name="T12" fmla="*/ 2600 w 3588"/>
                <a:gd name="T13" fmla="*/ 907 h 4438"/>
                <a:gd name="T14" fmla="*/ 2298 w 3588"/>
                <a:gd name="T15" fmla="*/ 672 h 4438"/>
                <a:gd name="T16" fmla="*/ 2006 w 3588"/>
                <a:gd name="T17" fmla="*/ 358 h 4438"/>
                <a:gd name="T18" fmla="*/ 639 w 3588"/>
                <a:gd name="T19" fmla="*/ 0 h 4438"/>
                <a:gd name="T20" fmla="*/ 236 w 3588"/>
                <a:gd name="T21" fmla="*/ 313 h 4438"/>
                <a:gd name="T22" fmla="*/ 336 w 3588"/>
                <a:gd name="T23" fmla="*/ 807 h 4438"/>
                <a:gd name="T24" fmla="*/ 348 w 3588"/>
                <a:gd name="T25" fmla="*/ 1266 h 4438"/>
                <a:gd name="T26" fmla="*/ 325 w 3588"/>
                <a:gd name="T27" fmla="*/ 1580 h 4438"/>
                <a:gd name="T28" fmla="*/ 269 w 3588"/>
                <a:gd name="T29" fmla="*/ 1714 h 4438"/>
                <a:gd name="T30" fmla="*/ 236 w 3588"/>
                <a:gd name="T31" fmla="*/ 1804 h 4438"/>
                <a:gd name="T32" fmla="*/ 280 w 3588"/>
                <a:gd name="T33" fmla="*/ 2051 h 4438"/>
                <a:gd name="T34" fmla="*/ 370 w 3588"/>
                <a:gd name="T35" fmla="*/ 2431 h 4438"/>
                <a:gd name="T36" fmla="*/ 169 w 3588"/>
                <a:gd name="T37" fmla="*/ 2476 h 4438"/>
                <a:gd name="T38" fmla="*/ 79 w 3588"/>
                <a:gd name="T39" fmla="*/ 2689 h 4438"/>
                <a:gd name="T40" fmla="*/ 169 w 3588"/>
                <a:gd name="T41" fmla="*/ 2824 h 4438"/>
                <a:gd name="T42" fmla="*/ 269 w 3588"/>
                <a:gd name="T43" fmla="*/ 3059 h 4438"/>
                <a:gd name="T44" fmla="*/ 247 w 3588"/>
                <a:gd name="T45" fmla="*/ 3261 h 4438"/>
                <a:gd name="T46" fmla="*/ 314 w 3588"/>
                <a:gd name="T47" fmla="*/ 3362 h 4438"/>
                <a:gd name="T48" fmla="*/ 505 w 3588"/>
                <a:gd name="T49" fmla="*/ 3362 h 4438"/>
                <a:gd name="T50" fmla="*/ 628 w 3588"/>
                <a:gd name="T51" fmla="*/ 3519 h 4438"/>
                <a:gd name="T52" fmla="*/ 628 w 3588"/>
                <a:gd name="T53" fmla="*/ 3631 h 4438"/>
                <a:gd name="T54" fmla="*/ 673 w 3588"/>
                <a:gd name="T55" fmla="*/ 3877 h 4438"/>
                <a:gd name="T56" fmla="*/ 897 w 3588"/>
                <a:gd name="T57" fmla="*/ 3989 h 4438"/>
                <a:gd name="T58" fmla="*/ 987 w 3588"/>
                <a:gd name="T59" fmla="*/ 4023 h 4438"/>
                <a:gd name="T60" fmla="*/ 1043 w 3588"/>
                <a:gd name="T61" fmla="*/ 4079 h 4438"/>
                <a:gd name="T62" fmla="*/ 1155 w 3588"/>
                <a:gd name="T63" fmla="*/ 4213 h 4438"/>
                <a:gd name="T64" fmla="*/ 1233 w 3588"/>
                <a:gd name="T65" fmla="*/ 4370 h 4438"/>
                <a:gd name="T66" fmla="*/ 1323 w 3588"/>
                <a:gd name="T67" fmla="*/ 4404 h 4438"/>
                <a:gd name="T68" fmla="*/ 1525 w 3588"/>
                <a:gd name="T69" fmla="*/ 4359 h 4438"/>
                <a:gd name="T70" fmla="*/ 1580 w 3588"/>
                <a:gd name="T71" fmla="*/ 4124 h 4438"/>
                <a:gd name="T72" fmla="*/ 1704 w 3588"/>
                <a:gd name="T73" fmla="*/ 3866 h 4438"/>
                <a:gd name="T74" fmla="*/ 1771 w 3588"/>
                <a:gd name="T75" fmla="*/ 3653 h 4438"/>
                <a:gd name="T76" fmla="*/ 1928 w 3588"/>
                <a:gd name="T77" fmla="*/ 3575 h 4438"/>
                <a:gd name="T78" fmla="*/ 2096 w 3588"/>
                <a:gd name="T79" fmla="*/ 3687 h 4438"/>
                <a:gd name="T80" fmla="*/ 2197 w 3588"/>
                <a:gd name="T81" fmla="*/ 3731 h 4438"/>
                <a:gd name="T82" fmla="*/ 2432 w 3588"/>
                <a:gd name="T83" fmla="*/ 3877 h 4438"/>
                <a:gd name="T84" fmla="*/ 2511 w 3588"/>
                <a:gd name="T85" fmla="*/ 3832 h 4438"/>
                <a:gd name="T86" fmla="*/ 2746 w 3588"/>
                <a:gd name="T87" fmla="*/ 3888 h 4438"/>
                <a:gd name="T88" fmla="*/ 2858 w 3588"/>
                <a:gd name="T89" fmla="*/ 3776 h 4438"/>
                <a:gd name="T90" fmla="*/ 3351 w 3588"/>
                <a:gd name="T91" fmla="*/ 3642 h 4438"/>
                <a:gd name="T92" fmla="*/ 3284 w 3588"/>
                <a:gd name="T93" fmla="*/ 2667 h 4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588" h="4438">
                  <a:moveTo>
                    <a:pt x="3284" y="2667"/>
                  </a:moveTo>
                  <a:lnTo>
                    <a:pt x="3284" y="2667"/>
                  </a:lnTo>
                  <a:cubicBezTo>
                    <a:pt x="3587" y="2051"/>
                    <a:pt x="3587" y="2051"/>
                    <a:pt x="3587" y="2051"/>
                  </a:cubicBezTo>
                  <a:cubicBezTo>
                    <a:pt x="3587" y="2051"/>
                    <a:pt x="3575" y="2039"/>
                    <a:pt x="3553" y="2006"/>
                  </a:cubicBezTo>
                  <a:cubicBezTo>
                    <a:pt x="3531" y="1983"/>
                    <a:pt x="3474" y="1950"/>
                    <a:pt x="3418" y="1938"/>
                  </a:cubicBezTo>
                  <a:cubicBezTo>
                    <a:pt x="3362" y="1938"/>
                    <a:pt x="3329" y="1905"/>
                    <a:pt x="3306" y="1860"/>
                  </a:cubicBezTo>
                  <a:cubicBezTo>
                    <a:pt x="3284" y="1815"/>
                    <a:pt x="3262" y="1826"/>
                    <a:pt x="3228" y="1826"/>
                  </a:cubicBezTo>
                  <a:cubicBezTo>
                    <a:pt x="3183" y="1826"/>
                    <a:pt x="3127" y="1793"/>
                    <a:pt x="3082" y="1737"/>
                  </a:cubicBezTo>
                  <a:cubicBezTo>
                    <a:pt x="3038" y="1692"/>
                    <a:pt x="2993" y="1692"/>
                    <a:pt x="2959" y="1669"/>
                  </a:cubicBezTo>
                  <a:cubicBezTo>
                    <a:pt x="2936" y="1647"/>
                    <a:pt x="2858" y="1535"/>
                    <a:pt x="2825" y="1490"/>
                  </a:cubicBezTo>
                  <a:cubicBezTo>
                    <a:pt x="2791" y="1445"/>
                    <a:pt x="2802" y="1400"/>
                    <a:pt x="2791" y="1289"/>
                  </a:cubicBezTo>
                  <a:cubicBezTo>
                    <a:pt x="2791" y="1176"/>
                    <a:pt x="2757" y="1143"/>
                    <a:pt x="2724" y="1143"/>
                  </a:cubicBezTo>
                  <a:cubicBezTo>
                    <a:pt x="2701" y="1143"/>
                    <a:pt x="2679" y="1075"/>
                    <a:pt x="2667" y="1020"/>
                  </a:cubicBezTo>
                  <a:cubicBezTo>
                    <a:pt x="2667" y="963"/>
                    <a:pt x="2623" y="919"/>
                    <a:pt x="2600" y="907"/>
                  </a:cubicBezTo>
                  <a:cubicBezTo>
                    <a:pt x="2567" y="896"/>
                    <a:pt x="2500" y="739"/>
                    <a:pt x="2455" y="728"/>
                  </a:cubicBezTo>
                  <a:cubicBezTo>
                    <a:pt x="2410" y="728"/>
                    <a:pt x="2343" y="695"/>
                    <a:pt x="2298" y="672"/>
                  </a:cubicBezTo>
                  <a:cubicBezTo>
                    <a:pt x="2253" y="638"/>
                    <a:pt x="2208" y="549"/>
                    <a:pt x="2174" y="515"/>
                  </a:cubicBezTo>
                  <a:cubicBezTo>
                    <a:pt x="2130" y="493"/>
                    <a:pt x="2074" y="493"/>
                    <a:pt x="2006" y="358"/>
                  </a:cubicBezTo>
                  <a:cubicBezTo>
                    <a:pt x="1928" y="235"/>
                    <a:pt x="1670" y="44"/>
                    <a:pt x="1670" y="44"/>
                  </a:cubicBezTo>
                  <a:cubicBezTo>
                    <a:pt x="639" y="0"/>
                    <a:pt x="639" y="0"/>
                    <a:pt x="639" y="0"/>
                  </a:cubicBezTo>
                  <a:cubicBezTo>
                    <a:pt x="605" y="313"/>
                    <a:pt x="605" y="313"/>
                    <a:pt x="605" y="313"/>
                  </a:cubicBezTo>
                  <a:cubicBezTo>
                    <a:pt x="236" y="313"/>
                    <a:pt x="236" y="313"/>
                    <a:pt x="236" y="313"/>
                  </a:cubicBezTo>
                  <a:cubicBezTo>
                    <a:pt x="236" y="773"/>
                    <a:pt x="236" y="773"/>
                    <a:pt x="236" y="773"/>
                  </a:cubicBezTo>
                  <a:cubicBezTo>
                    <a:pt x="236" y="773"/>
                    <a:pt x="336" y="773"/>
                    <a:pt x="336" y="807"/>
                  </a:cubicBezTo>
                  <a:cubicBezTo>
                    <a:pt x="336" y="840"/>
                    <a:pt x="325" y="885"/>
                    <a:pt x="348" y="896"/>
                  </a:cubicBezTo>
                  <a:cubicBezTo>
                    <a:pt x="381" y="919"/>
                    <a:pt x="381" y="1199"/>
                    <a:pt x="348" y="1266"/>
                  </a:cubicBezTo>
                  <a:cubicBezTo>
                    <a:pt x="325" y="1333"/>
                    <a:pt x="348" y="1367"/>
                    <a:pt x="359" y="1400"/>
                  </a:cubicBezTo>
                  <a:cubicBezTo>
                    <a:pt x="370" y="1434"/>
                    <a:pt x="336" y="1546"/>
                    <a:pt x="325" y="1580"/>
                  </a:cubicBezTo>
                  <a:cubicBezTo>
                    <a:pt x="303" y="1625"/>
                    <a:pt x="314" y="1658"/>
                    <a:pt x="280" y="1658"/>
                  </a:cubicBezTo>
                  <a:cubicBezTo>
                    <a:pt x="258" y="1669"/>
                    <a:pt x="258" y="1692"/>
                    <a:pt x="269" y="1714"/>
                  </a:cubicBezTo>
                  <a:cubicBezTo>
                    <a:pt x="280" y="1737"/>
                    <a:pt x="269" y="1748"/>
                    <a:pt x="247" y="1759"/>
                  </a:cubicBezTo>
                  <a:cubicBezTo>
                    <a:pt x="236" y="1759"/>
                    <a:pt x="236" y="1782"/>
                    <a:pt x="236" y="1804"/>
                  </a:cubicBezTo>
                  <a:cubicBezTo>
                    <a:pt x="236" y="1882"/>
                    <a:pt x="247" y="1995"/>
                    <a:pt x="247" y="2006"/>
                  </a:cubicBezTo>
                  <a:cubicBezTo>
                    <a:pt x="247" y="2017"/>
                    <a:pt x="247" y="2039"/>
                    <a:pt x="280" y="2051"/>
                  </a:cubicBezTo>
                  <a:cubicBezTo>
                    <a:pt x="314" y="2051"/>
                    <a:pt x="314" y="2129"/>
                    <a:pt x="336" y="2140"/>
                  </a:cubicBezTo>
                  <a:cubicBezTo>
                    <a:pt x="370" y="2151"/>
                    <a:pt x="393" y="2409"/>
                    <a:pt x="370" y="2431"/>
                  </a:cubicBezTo>
                  <a:cubicBezTo>
                    <a:pt x="348" y="2443"/>
                    <a:pt x="269" y="2431"/>
                    <a:pt x="247" y="2443"/>
                  </a:cubicBezTo>
                  <a:cubicBezTo>
                    <a:pt x="236" y="2454"/>
                    <a:pt x="225" y="2488"/>
                    <a:pt x="169" y="2476"/>
                  </a:cubicBezTo>
                  <a:cubicBezTo>
                    <a:pt x="112" y="2465"/>
                    <a:pt x="23" y="2454"/>
                    <a:pt x="11" y="2476"/>
                  </a:cubicBezTo>
                  <a:cubicBezTo>
                    <a:pt x="0" y="2499"/>
                    <a:pt x="56" y="2667"/>
                    <a:pt x="79" y="2689"/>
                  </a:cubicBezTo>
                  <a:cubicBezTo>
                    <a:pt x="90" y="2723"/>
                    <a:pt x="124" y="2712"/>
                    <a:pt x="124" y="2757"/>
                  </a:cubicBezTo>
                  <a:cubicBezTo>
                    <a:pt x="124" y="2801"/>
                    <a:pt x="112" y="2813"/>
                    <a:pt x="169" y="2824"/>
                  </a:cubicBezTo>
                  <a:cubicBezTo>
                    <a:pt x="213" y="2835"/>
                    <a:pt x="213" y="2846"/>
                    <a:pt x="213" y="2902"/>
                  </a:cubicBezTo>
                  <a:cubicBezTo>
                    <a:pt x="213" y="2947"/>
                    <a:pt x="269" y="3026"/>
                    <a:pt x="269" y="3059"/>
                  </a:cubicBezTo>
                  <a:cubicBezTo>
                    <a:pt x="269" y="3104"/>
                    <a:pt x="258" y="3137"/>
                    <a:pt x="247" y="3182"/>
                  </a:cubicBezTo>
                  <a:cubicBezTo>
                    <a:pt x="225" y="3216"/>
                    <a:pt x="225" y="3250"/>
                    <a:pt x="247" y="3261"/>
                  </a:cubicBezTo>
                  <a:cubicBezTo>
                    <a:pt x="269" y="3272"/>
                    <a:pt x="258" y="3317"/>
                    <a:pt x="292" y="3339"/>
                  </a:cubicBezTo>
                  <a:cubicBezTo>
                    <a:pt x="314" y="3351"/>
                    <a:pt x="314" y="3362"/>
                    <a:pt x="314" y="3362"/>
                  </a:cubicBezTo>
                  <a:cubicBezTo>
                    <a:pt x="336" y="3362"/>
                    <a:pt x="336" y="3362"/>
                    <a:pt x="336" y="3362"/>
                  </a:cubicBezTo>
                  <a:cubicBezTo>
                    <a:pt x="505" y="3362"/>
                    <a:pt x="505" y="3362"/>
                    <a:pt x="505" y="3362"/>
                  </a:cubicBezTo>
                  <a:cubicBezTo>
                    <a:pt x="505" y="3362"/>
                    <a:pt x="493" y="3440"/>
                    <a:pt x="538" y="3440"/>
                  </a:cubicBezTo>
                  <a:cubicBezTo>
                    <a:pt x="583" y="3451"/>
                    <a:pt x="628" y="3485"/>
                    <a:pt x="628" y="3519"/>
                  </a:cubicBezTo>
                  <a:cubicBezTo>
                    <a:pt x="628" y="3552"/>
                    <a:pt x="616" y="3597"/>
                    <a:pt x="605" y="3608"/>
                  </a:cubicBezTo>
                  <a:cubicBezTo>
                    <a:pt x="594" y="3619"/>
                    <a:pt x="605" y="3631"/>
                    <a:pt x="628" y="3631"/>
                  </a:cubicBezTo>
                  <a:cubicBezTo>
                    <a:pt x="650" y="3642"/>
                    <a:pt x="639" y="3709"/>
                    <a:pt x="639" y="3754"/>
                  </a:cubicBezTo>
                  <a:cubicBezTo>
                    <a:pt x="639" y="3810"/>
                    <a:pt x="639" y="3844"/>
                    <a:pt x="673" y="3877"/>
                  </a:cubicBezTo>
                  <a:cubicBezTo>
                    <a:pt x="706" y="3911"/>
                    <a:pt x="751" y="3978"/>
                    <a:pt x="751" y="3978"/>
                  </a:cubicBezTo>
                  <a:cubicBezTo>
                    <a:pt x="751" y="3978"/>
                    <a:pt x="886" y="3978"/>
                    <a:pt x="897" y="3989"/>
                  </a:cubicBezTo>
                  <a:cubicBezTo>
                    <a:pt x="908" y="4000"/>
                    <a:pt x="919" y="3989"/>
                    <a:pt x="953" y="3989"/>
                  </a:cubicBezTo>
                  <a:cubicBezTo>
                    <a:pt x="975" y="3989"/>
                    <a:pt x="975" y="4000"/>
                    <a:pt x="987" y="4023"/>
                  </a:cubicBezTo>
                  <a:cubicBezTo>
                    <a:pt x="987" y="4045"/>
                    <a:pt x="998" y="4045"/>
                    <a:pt x="1020" y="4034"/>
                  </a:cubicBezTo>
                  <a:cubicBezTo>
                    <a:pt x="1043" y="4034"/>
                    <a:pt x="1043" y="4034"/>
                    <a:pt x="1043" y="4079"/>
                  </a:cubicBezTo>
                  <a:cubicBezTo>
                    <a:pt x="1054" y="4124"/>
                    <a:pt x="1076" y="4191"/>
                    <a:pt x="1110" y="4191"/>
                  </a:cubicBezTo>
                  <a:cubicBezTo>
                    <a:pt x="1143" y="4202"/>
                    <a:pt x="1143" y="4191"/>
                    <a:pt x="1155" y="4213"/>
                  </a:cubicBezTo>
                  <a:cubicBezTo>
                    <a:pt x="1177" y="4236"/>
                    <a:pt x="1211" y="4258"/>
                    <a:pt x="1222" y="4303"/>
                  </a:cubicBezTo>
                  <a:cubicBezTo>
                    <a:pt x="1233" y="4348"/>
                    <a:pt x="1233" y="4370"/>
                    <a:pt x="1233" y="4370"/>
                  </a:cubicBezTo>
                  <a:cubicBezTo>
                    <a:pt x="1233" y="4370"/>
                    <a:pt x="1233" y="4370"/>
                    <a:pt x="1222" y="4370"/>
                  </a:cubicBezTo>
                  <a:cubicBezTo>
                    <a:pt x="1222" y="4370"/>
                    <a:pt x="1289" y="4393"/>
                    <a:pt x="1323" y="4404"/>
                  </a:cubicBezTo>
                  <a:cubicBezTo>
                    <a:pt x="1345" y="4415"/>
                    <a:pt x="1412" y="4437"/>
                    <a:pt x="1412" y="4437"/>
                  </a:cubicBezTo>
                  <a:cubicBezTo>
                    <a:pt x="1424" y="4437"/>
                    <a:pt x="1502" y="4370"/>
                    <a:pt x="1525" y="4359"/>
                  </a:cubicBezTo>
                  <a:cubicBezTo>
                    <a:pt x="1547" y="4348"/>
                    <a:pt x="1547" y="4269"/>
                    <a:pt x="1547" y="4213"/>
                  </a:cubicBezTo>
                  <a:cubicBezTo>
                    <a:pt x="1547" y="4157"/>
                    <a:pt x="1558" y="4124"/>
                    <a:pt x="1580" y="4124"/>
                  </a:cubicBezTo>
                  <a:cubicBezTo>
                    <a:pt x="1603" y="4113"/>
                    <a:pt x="1603" y="4090"/>
                    <a:pt x="1614" y="4023"/>
                  </a:cubicBezTo>
                  <a:cubicBezTo>
                    <a:pt x="1614" y="3955"/>
                    <a:pt x="1670" y="3877"/>
                    <a:pt x="1704" y="3866"/>
                  </a:cubicBezTo>
                  <a:cubicBezTo>
                    <a:pt x="1726" y="3844"/>
                    <a:pt x="1749" y="3788"/>
                    <a:pt x="1738" y="3743"/>
                  </a:cubicBezTo>
                  <a:cubicBezTo>
                    <a:pt x="1726" y="3698"/>
                    <a:pt x="1738" y="3675"/>
                    <a:pt x="1771" y="3653"/>
                  </a:cubicBezTo>
                  <a:cubicBezTo>
                    <a:pt x="1805" y="3631"/>
                    <a:pt x="1838" y="3608"/>
                    <a:pt x="1861" y="3575"/>
                  </a:cubicBezTo>
                  <a:cubicBezTo>
                    <a:pt x="1883" y="3530"/>
                    <a:pt x="1917" y="3552"/>
                    <a:pt x="1928" y="3575"/>
                  </a:cubicBezTo>
                  <a:cubicBezTo>
                    <a:pt x="1928" y="3597"/>
                    <a:pt x="1950" y="3608"/>
                    <a:pt x="1984" y="3597"/>
                  </a:cubicBezTo>
                  <a:cubicBezTo>
                    <a:pt x="2029" y="3597"/>
                    <a:pt x="2074" y="3664"/>
                    <a:pt x="2096" y="3687"/>
                  </a:cubicBezTo>
                  <a:cubicBezTo>
                    <a:pt x="2107" y="3720"/>
                    <a:pt x="2152" y="3698"/>
                    <a:pt x="2163" y="3687"/>
                  </a:cubicBezTo>
                  <a:cubicBezTo>
                    <a:pt x="2186" y="3675"/>
                    <a:pt x="2186" y="3720"/>
                    <a:pt x="2197" y="3731"/>
                  </a:cubicBezTo>
                  <a:cubicBezTo>
                    <a:pt x="2197" y="3754"/>
                    <a:pt x="2242" y="3776"/>
                    <a:pt x="2298" y="3788"/>
                  </a:cubicBezTo>
                  <a:cubicBezTo>
                    <a:pt x="2354" y="3810"/>
                    <a:pt x="2410" y="3877"/>
                    <a:pt x="2432" y="3877"/>
                  </a:cubicBezTo>
                  <a:cubicBezTo>
                    <a:pt x="2455" y="3877"/>
                    <a:pt x="2443" y="3810"/>
                    <a:pt x="2455" y="3799"/>
                  </a:cubicBezTo>
                  <a:cubicBezTo>
                    <a:pt x="2466" y="3776"/>
                    <a:pt x="2488" y="3810"/>
                    <a:pt x="2511" y="3832"/>
                  </a:cubicBezTo>
                  <a:cubicBezTo>
                    <a:pt x="2544" y="3844"/>
                    <a:pt x="2589" y="3788"/>
                    <a:pt x="2634" y="3776"/>
                  </a:cubicBezTo>
                  <a:cubicBezTo>
                    <a:pt x="2690" y="3776"/>
                    <a:pt x="2724" y="3844"/>
                    <a:pt x="2746" y="3888"/>
                  </a:cubicBezTo>
                  <a:cubicBezTo>
                    <a:pt x="2780" y="3922"/>
                    <a:pt x="2858" y="3900"/>
                    <a:pt x="2847" y="3855"/>
                  </a:cubicBezTo>
                  <a:cubicBezTo>
                    <a:pt x="2836" y="3821"/>
                    <a:pt x="2858" y="3776"/>
                    <a:pt x="2858" y="3776"/>
                  </a:cubicBezTo>
                  <a:cubicBezTo>
                    <a:pt x="3049" y="3619"/>
                    <a:pt x="3049" y="3619"/>
                    <a:pt x="3049" y="3619"/>
                  </a:cubicBezTo>
                  <a:cubicBezTo>
                    <a:pt x="3351" y="3642"/>
                    <a:pt x="3351" y="3642"/>
                    <a:pt x="3351" y="3642"/>
                  </a:cubicBezTo>
                  <a:cubicBezTo>
                    <a:pt x="3228" y="2768"/>
                    <a:pt x="3228" y="2768"/>
                    <a:pt x="3228" y="2768"/>
                  </a:cubicBezTo>
                  <a:lnTo>
                    <a:pt x="3284" y="2667"/>
                  </a:ln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12" name="Freeform 4"/>
            <p:cNvSpPr>
              <a:spLocks noChangeArrowheads="1"/>
            </p:cNvSpPr>
            <p:nvPr/>
          </p:nvSpPr>
          <p:spPr bwMode="auto">
            <a:xfrm>
              <a:off x="4467225" y="1949450"/>
              <a:ext cx="908050" cy="1347788"/>
            </a:xfrm>
            <a:custGeom>
              <a:avLst/>
              <a:gdLst>
                <a:gd name="T0" fmla="*/ 2498 w 2521"/>
                <a:gd name="T1" fmla="*/ 1423 h 3744"/>
                <a:gd name="T2" fmla="*/ 2386 w 2521"/>
                <a:gd name="T3" fmla="*/ 1222 h 3744"/>
                <a:gd name="T4" fmla="*/ 2072 w 2521"/>
                <a:gd name="T5" fmla="*/ 751 h 3744"/>
                <a:gd name="T6" fmla="*/ 1960 w 2521"/>
                <a:gd name="T7" fmla="*/ 482 h 3744"/>
                <a:gd name="T8" fmla="*/ 1747 w 2521"/>
                <a:gd name="T9" fmla="*/ 314 h 3744"/>
                <a:gd name="T10" fmla="*/ 1580 w 2521"/>
                <a:gd name="T11" fmla="*/ 325 h 3744"/>
                <a:gd name="T12" fmla="*/ 1580 w 2521"/>
                <a:gd name="T13" fmla="*/ 202 h 3744"/>
                <a:gd name="T14" fmla="*/ 1659 w 2521"/>
                <a:gd name="T15" fmla="*/ 224 h 3744"/>
                <a:gd name="T16" fmla="*/ 1546 w 2521"/>
                <a:gd name="T17" fmla="*/ 90 h 3744"/>
                <a:gd name="T18" fmla="*/ 1277 w 2521"/>
                <a:gd name="T19" fmla="*/ 45 h 3744"/>
                <a:gd name="T20" fmla="*/ 941 w 2521"/>
                <a:gd name="T21" fmla="*/ 45 h 3744"/>
                <a:gd name="T22" fmla="*/ 751 w 2521"/>
                <a:gd name="T23" fmla="*/ 146 h 3744"/>
                <a:gd name="T24" fmla="*/ 650 w 2521"/>
                <a:gd name="T25" fmla="*/ 303 h 3744"/>
                <a:gd name="T26" fmla="*/ 572 w 2521"/>
                <a:gd name="T27" fmla="*/ 516 h 3744"/>
                <a:gd name="T28" fmla="*/ 359 w 2521"/>
                <a:gd name="T29" fmla="*/ 617 h 3744"/>
                <a:gd name="T30" fmla="*/ 0 w 2521"/>
                <a:gd name="T31" fmla="*/ 1334 h 3744"/>
                <a:gd name="T32" fmla="*/ 325 w 2521"/>
                <a:gd name="T33" fmla="*/ 2309 h 3744"/>
                <a:gd name="T34" fmla="*/ 359 w 2521"/>
                <a:gd name="T35" fmla="*/ 2578 h 3744"/>
                <a:gd name="T36" fmla="*/ 336 w 2521"/>
                <a:gd name="T37" fmla="*/ 2757 h 3744"/>
                <a:gd name="T38" fmla="*/ 325 w 2521"/>
                <a:gd name="T39" fmla="*/ 2992 h 3744"/>
                <a:gd name="T40" fmla="*/ 303 w 2521"/>
                <a:gd name="T41" fmla="*/ 3127 h 3744"/>
                <a:gd name="T42" fmla="*/ 269 w 2521"/>
                <a:gd name="T43" fmla="*/ 3284 h 3744"/>
                <a:gd name="T44" fmla="*/ 392 w 2521"/>
                <a:gd name="T45" fmla="*/ 3474 h 3744"/>
                <a:gd name="T46" fmla="*/ 650 w 2521"/>
                <a:gd name="T47" fmla="*/ 3609 h 3744"/>
                <a:gd name="T48" fmla="*/ 807 w 2521"/>
                <a:gd name="T49" fmla="*/ 3373 h 3744"/>
                <a:gd name="T50" fmla="*/ 941 w 2521"/>
                <a:gd name="T51" fmla="*/ 3351 h 3744"/>
                <a:gd name="T52" fmla="*/ 1311 w 2521"/>
                <a:gd name="T53" fmla="*/ 3418 h 3744"/>
                <a:gd name="T54" fmla="*/ 1457 w 2521"/>
                <a:gd name="T55" fmla="*/ 3497 h 3744"/>
                <a:gd name="T56" fmla="*/ 1535 w 2521"/>
                <a:gd name="T57" fmla="*/ 3575 h 3744"/>
                <a:gd name="T58" fmla="*/ 1636 w 2521"/>
                <a:gd name="T59" fmla="*/ 3597 h 3744"/>
                <a:gd name="T60" fmla="*/ 1758 w 2521"/>
                <a:gd name="T61" fmla="*/ 3654 h 3744"/>
                <a:gd name="T62" fmla="*/ 1882 w 2521"/>
                <a:gd name="T63" fmla="*/ 3732 h 3744"/>
                <a:gd name="T64" fmla="*/ 1982 w 2521"/>
                <a:gd name="T65" fmla="*/ 3743 h 3744"/>
                <a:gd name="T66" fmla="*/ 1982 w 2521"/>
                <a:gd name="T67" fmla="*/ 3564 h 3744"/>
                <a:gd name="T68" fmla="*/ 1971 w 2521"/>
                <a:gd name="T69" fmla="*/ 3441 h 3744"/>
                <a:gd name="T70" fmla="*/ 2038 w 2521"/>
                <a:gd name="T71" fmla="*/ 3261 h 3744"/>
                <a:gd name="T72" fmla="*/ 2151 w 2521"/>
                <a:gd name="T73" fmla="*/ 3272 h 3744"/>
                <a:gd name="T74" fmla="*/ 2319 w 2521"/>
                <a:gd name="T75" fmla="*/ 3272 h 3744"/>
                <a:gd name="T76" fmla="*/ 2296 w 2521"/>
                <a:gd name="T77" fmla="*/ 3194 h 3744"/>
                <a:gd name="T78" fmla="*/ 2173 w 2521"/>
                <a:gd name="T79" fmla="*/ 3161 h 3744"/>
                <a:gd name="T80" fmla="*/ 2072 w 2521"/>
                <a:gd name="T81" fmla="*/ 3015 h 3744"/>
                <a:gd name="T82" fmla="*/ 1994 w 2521"/>
                <a:gd name="T83" fmla="*/ 2959 h 3744"/>
                <a:gd name="T84" fmla="*/ 1915 w 2521"/>
                <a:gd name="T85" fmla="*/ 2858 h 3744"/>
                <a:gd name="T86" fmla="*/ 1915 w 2521"/>
                <a:gd name="T87" fmla="*/ 2746 h 3744"/>
                <a:gd name="T88" fmla="*/ 1893 w 2521"/>
                <a:gd name="T89" fmla="*/ 2679 h 3744"/>
                <a:gd name="T90" fmla="*/ 1859 w 2521"/>
                <a:gd name="T91" fmla="*/ 2331 h 3744"/>
                <a:gd name="T92" fmla="*/ 2016 w 2521"/>
                <a:gd name="T93" fmla="*/ 2241 h 3744"/>
                <a:gd name="T94" fmla="*/ 2072 w 2521"/>
                <a:gd name="T95" fmla="*/ 2197 h 3744"/>
                <a:gd name="T96" fmla="*/ 2128 w 2521"/>
                <a:gd name="T97" fmla="*/ 1984 h 3744"/>
                <a:gd name="T98" fmla="*/ 1994 w 2521"/>
                <a:gd name="T99" fmla="*/ 1972 h 3744"/>
                <a:gd name="T100" fmla="*/ 1960 w 2521"/>
                <a:gd name="T101" fmla="*/ 1928 h 3744"/>
                <a:gd name="T102" fmla="*/ 2038 w 2521"/>
                <a:gd name="T103" fmla="*/ 1827 h 3744"/>
                <a:gd name="T104" fmla="*/ 2196 w 2521"/>
                <a:gd name="T105" fmla="*/ 1703 h 3744"/>
                <a:gd name="T106" fmla="*/ 2341 w 2521"/>
                <a:gd name="T107" fmla="*/ 1423 h 3744"/>
                <a:gd name="T108" fmla="*/ 2442 w 2521"/>
                <a:gd name="T109" fmla="*/ 1524 h 3744"/>
                <a:gd name="T110" fmla="*/ 2520 w 2521"/>
                <a:gd name="T111" fmla="*/ 1479 h 3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21" h="3744">
                  <a:moveTo>
                    <a:pt x="2498" y="1423"/>
                  </a:moveTo>
                  <a:lnTo>
                    <a:pt x="2498" y="1423"/>
                  </a:lnTo>
                  <a:cubicBezTo>
                    <a:pt x="2487" y="1390"/>
                    <a:pt x="2509" y="1379"/>
                    <a:pt x="2487" y="1356"/>
                  </a:cubicBezTo>
                  <a:cubicBezTo>
                    <a:pt x="2476" y="1334"/>
                    <a:pt x="2453" y="1311"/>
                    <a:pt x="2386" y="1222"/>
                  </a:cubicBezTo>
                  <a:cubicBezTo>
                    <a:pt x="2319" y="1143"/>
                    <a:pt x="2240" y="1020"/>
                    <a:pt x="2218" y="964"/>
                  </a:cubicBezTo>
                  <a:cubicBezTo>
                    <a:pt x="2207" y="908"/>
                    <a:pt x="2128" y="807"/>
                    <a:pt x="2072" y="751"/>
                  </a:cubicBezTo>
                  <a:cubicBezTo>
                    <a:pt x="2027" y="695"/>
                    <a:pt x="2005" y="617"/>
                    <a:pt x="1994" y="583"/>
                  </a:cubicBezTo>
                  <a:cubicBezTo>
                    <a:pt x="1994" y="538"/>
                    <a:pt x="1994" y="504"/>
                    <a:pt x="1960" y="482"/>
                  </a:cubicBezTo>
                  <a:cubicBezTo>
                    <a:pt x="1927" y="459"/>
                    <a:pt x="1882" y="404"/>
                    <a:pt x="1848" y="359"/>
                  </a:cubicBezTo>
                  <a:cubicBezTo>
                    <a:pt x="1814" y="303"/>
                    <a:pt x="1769" y="303"/>
                    <a:pt x="1747" y="314"/>
                  </a:cubicBezTo>
                  <a:cubicBezTo>
                    <a:pt x="1726" y="325"/>
                    <a:pt x="1703" y="336"/>
                    <a:pt x="1681" y="325"/>
                  </a:cubicBezTo>
                  <a:cubicBezTo>
                    <a:pt x="1659" y="303"/>
                    <a:pt x="1614" y="314"/>
                    <a:pt x="1580" y="325"/>
                  </a:cubicBezTo>
                  <a:cubicBezTo>
                    <a:pt x="1546" y="325"/>
                    <a:pt x="1558" y="258"/>
                    <a:pt x="1580" y="247"/>
                  </a:cubicBezTo>
                  <a:cubicBezTo>
                    <a:pt x="1603" y="235"/>
                    <a:pt x="1614" y="224"/>
                    <a:pt x="1580" y="202"/>
                  </a:cubicBezTo>
                  <a:cubicBezTo>
                    <a:pt x="1546" y="191"/>
                    <a:pt x="1569" y="146"/>
                    <a:pt x="1591" y="146"/>
                  </a:cubicBezTo>
                  <a:cubicBezTo>
                    <a:pt x="1614" y="157"/>
                    <a:pt x="1625" y="213"/>
                    <a:pt x="1659" y="224"/>
                  </a:cubicBezTo>
                  <a:cubicBezTo>
                    <a:pt x="1692" y="247"/>
                    <a:pt x="1681" y="224"/>
                    <a:pt x="1659" y="191"/>
                  </a:cubicBezTo>
                  <a:cubicBezTo>
                    <a:pt x="1636" y="157"/>
                    <a:pt x="1603" y="112"/>
                    <a:pt x="1546" y="90"/>
                  </a:cubicBezTo>
                  <a:cubicBezTo>
                    <a:pt x="1502" y="68"/>
                    <a:pt x="1401" y="68"/>
                    <a:pt x="1367" y="79"/>
                  </a:cubicBezTo>
                  <a:cubicBezTo>
                    <a:pt x="1322" y="79"/>
                    <a:pt x="1300" y="45"/>
                    <a:pt x="1277" y="45"/>
                  </a:cubicBezTo>
                  <a:cubicBezTo>
                    <a:pt x="1255" y="34"/>
                    <a:pt x="1031" y="56"/>
                    <a:pt x="1008" y="23"/>
                  </a:cubicBezTo>
                  <a:cubicBezTo>
                    <a:pt x="997" y="0"/>
                    <a:pt x="941" y="23"/>
                    <a:pt x="941" y="45"/>
                  </a:cubicBezTo>
                  <a:cubicBezTo>
                    <a:pt x="930" y="68"/>
                    <a:pt x="852" y="112"/>
                    <a:pt x="818" y="112"/>
                  </a:cubicBezTo>
                  <a:cubicBezTo>
                    <a:pt x="784" y="112"/>
                    <a:pt x="751" y="123"/>
                    <a:pt x="751" y="146"/>
                  </a:cubicBezTo>
                  <a:cubicBezTo>
                    <a:pt x="751" y="179"/>
                    <a:pt x="739" y="213"/>
                    <a:pt x="717" y="213"/>
                  </a:cubicBezTo>
                  <a:cubicBezTo>
                    <a:pt x="695" y="224"/>
                    <a:pt x="661" y="247"/>
                    <a:pt x="650" y="303"/>
                  </a:cubicBezTo>
                  <a:cubicBezTo>
                    <a:pt x="628" y="359"/>
                    <a:pt x="661" y="504"/>
                    <a:pt x="661" y="504"/>
                  </a:cubicBezTo>
                  <a:cubicBezTo>
                    <a:pt x="661" y="504"/>
                    <a:pt x="628" y="493"/>
                    <a:pt x="572" y="516"/>
                  </a:cubicBezTo>
                  <a:cubicBezTo>
                    <a:pt x="504" y="538"/>
                    <a:pt x="527" y="583"/>
                    <a:pt x="493" y="617"/>
                  </a:cubicBezTo>
                  <a:cubicBezTo>
                    <a:pt x="470" y="639"/>
                    <a:pt x="359" y="617"/>
                    <a:pt x="359" y="617"/>
                  </a:cubicBezTo>
                  <a:cubicBezTo>
                    <a:pt x="56" y="1233"/>
                    <a:pt x="56" y="1233"/>
                    <a:pt x="56" y="1233"/>
                  </a:cubicBezTo>
                  <a:cubicBezTo>
                    <a:pt x="0" y="1334"/>
                    <a:pt x="0" y="1334"/>
                    <a:pt x="0" y="1334"/>
                  </a:cubicBezTo>
                  <a:cubicBezTo>
                    <a:pt x="123" y="2208"/>
                    <a:pt x="123" y="2208"/>
                    <a:pt x="123" y="2208"/>
                  </a:cubicBezTo>
                  <a:cubicBezTo>
                    <a:pt x="325" y="2309"/>
                    <a:pt x="325" y="2309"/>
                    <a:pt x="325" y="2309"/>
                  </a:cubicBezTo>
                  <a:cubicBezTo>
                    <a:pt x="415" y="2521"/>
                    <a:pt x="415" y="2521"/>
                    <a:pt x="415" y="2521"/>
                  </a:cubicBezTo>
                  <a:cubicBezTo>
                    <a:pt x="359" y="2578"/>
                    <a:pt x="359" y="2578"/>
                    <a:pt x="359" y="2578"/>
                  </a:cubicBezTo>
                  <a:cubicBezTo>
                    <a:pt x="359" y="2578"/>
                    <a:pt x="370" y="2645"/>
                    <a:pt x="347" y="2667"/>
                  </a:cubicBezTo>
                  <a:cubicBezTo>
                    <a:pt x="325" y="2690"/>
                    <a:pt x="314" y="2723"/>
                    <a:pt x="336" y="2757"/>
                  </a:cubicBezTo>
                  <a:cubicBezTo>
                    <a:pt x="347" y="2779"/>
                    <a:pt x="370" y="2813"/>
                    <a:pt x="370" y="2892"/>
                  </a:cubicBezTo>
                  <a:cubicBezTo>
                    <a:pt x="359" y="2959"/>
                    <a:pt x="359" y="2970"/>
                    <a:pt x="325" y="2992"/>
                  </a:cubicBezTo>
                  <a:cubicBezTo>
                    <a:pt x="303" y="3003"/>
                    <a:pt x="280" y="3003"/>
                    <a:pt x="291" y="3048"/>
                  </a:cubicBezTo>
                  <a:cubicBezTo>
                    <a:pt x="303" y="3093"/>
                    <a:pt x="291" y="3127"/>
                    <a:pt x="303" y="3127"/>
                  </a:cubicBezTo>
                  <a:cubicBezTo>
                    <a:pt x="314" y="3138"/>
                    <a:pt x="291" y="3149"/>
                    <a:pt x="280" y="3161"/>
                  </a:cubicBezTo>
                  <a:cubicBezTo>
                    <a:pt x="258" y="3183"/>
                    <a:pt x="258" y="3272"/>
                    <a:pt x="269" y="3284"/>
                  </a:cubicBezTo>
                  <a:cubicBezTo>
                    <a:pt x="280" y="3295"/>
                    <a:pt x="314" y="3272"/>
                    <a:pt x="325" y="3306"/>
                  </a:cubicBezTo>
                  <a:cubicBezTo>
                    <a:pt x="325" y="3328"/>
                    <a:pt x="336" y="3418"/>
                    <a:pt x="392" y="3474"/>
                  </a:cubicBezTo>
                  <a:cubicBezTo>
                    <a:pt x="448" y="3519"/>
                    <a:pt x="482" y="3530"/>
                    <a:pt x="538" y="3530"/>
                  </a:cubicBezTo>
                  <a:cubicBezTo>
                    <a:pt x="583" y="3530"/>
                    <a:pt x="594" y="3631"/>
                    <a:pt x="650" y="3609"/>
                  </a:cubicBezTo>
                  <a:cubicBezTo>
                    <a:pt x="695" y="3597"/>
                    <a:pt x="706" y="3541"/>
                    <a:pt x="717" y="3485"/>
                  </a:cubicBezTo>
                  <a:cubicBezTo>
                    <a:pt x="739" y="3418"/>
                    <a:pt x="784" y="3373"/>
                    <a:pt x="807" y="3373"/>
                  </a:cubicBezTo>
                  <a:cubicBezTo>
                    <a:pt x="829" y="3373"/>
                    <a:pt x="919" y="3418"/>
                    <a:pt x="930" y="3418"/>
                  </a:cubicBezTo>
                  <a:lnTo>
                    <a:pt x="941" y="3351"/>
                  </a:lnTo>
                  <a:cubicBezTo>
                    <a:pt x="941" y="3351"/>
                    <a:pt x="1031" y="3340"/>
                    <a:pt x="1121" y="3351"/>
                  </a:cubicBezTo>
                  <a:cubicBezTo>
                    <a:pt x="1221" y="3373"/>
                    <a:pt x="1289" y="3396"/>
                    <a:pt x="1311" y="3418"/>
                  </a:cubicBezTo>
                  <a:cubicBezTo>
                    <a:pt x="1322" y="3441"/>
                    <a:pt x="1390" y="3519"/>
                    <a:pt x="1390" y="3519"/>
                  </a:cubicBezTo>
                  <a:cubicBezTo>
                    <a:pt x="1390" y="3519"/>
                    <a:pt x="1434" y="3497"/>
                    <a:pt x="1457" y="3497"/>
                  </a:cubicBezTo>
                  <a:cubicBezTo>
                    <a:pt x="1479" y="3508"/>
                    <a:pt x="1490" y="3541"/>
                    <a:pt x="1479" y="3564"/>
                  </a:cubicBezTo>
                  <a:cubicBezTo>
                    <a:pt x="1479" y="3597"/>
                    <a:pt x="1479" y="3597"/>
                    <a:pt x="1535" y="3575"/>
                  </a:cubicBezTo>
                  <a:cubicBezTo>
                    <a:pt x="1591" y="3564"/>
                    <a:pt x="1614" y="3564"/>
                    <a:pt x="1614" y="3564"/>
                  </a:cubicBezTo>
                  <a:cubicBezTo>
                    <a:pt x="1614" y="3564"/>
                    <a:pt x="1603" y="3609"/>
                    <a:pt x="1636" y="3597"/>
                  </a:cubicBezTo>
                  <a:cubicBezTo>
                    <a:pt x="1670" y="3586"/>
                    <a:pt x="1726" y="3552"/>
                    <a:pt x="1736" y="3575"/>
                  </a:cubicBezTo>
                  <a:cubicBezTo>
                    <a:pt x="1758" y="3597"/>
                    <a:pt x="1736" y="3642"/>
                    <a:pt x="1758" y="3654"/>
                  </a:cubicBezTo>
                  <a:cubicBezTo>
                    <a:pt x="1781" y="3665"/>
                    <a:pt x="1803" y="3676"/>
                    <a:pt x="1814" y="3698"/>
                  </a:cubicBezTo>
                  <a:cubicBezTo>
                    <a:pt x="1826" y="3721"/>
                    <a:pt x="1837" y="3743"/>
                    <a:pt x="1882" y="3732"/>
                  </a:cubicBezTo>
                  <a:cubicBezTo>
                    <a:pt x="1927" y="3721"/>
                    <a:pt x="1949" y="3721"/>
                    <a:pt x="1960" y="3732"/>
                  </a:cubicBezTo>
                  <a:cubicBezTo>
                    <a:pt x="1971" y="3743"/>
                    <a:pt x="1971" y="3743"/>
                    <a:pt x="1982" y="3743"/>
                  </a:cubicBezTo>
                  <a:cubicBezTo>
                    <a:pt x="1982" y="3721"/>
                    <a:pt x="1982" y="3698"/>
                    <a:pt x="1994" y="3676"/>
                  </a:cubicBezTo>
                  <a:cubicBezTo>
                    <a:pt x="2005" y="3631"/>
                    <a:pt x="2005" y="3586"/>
                    <a:pt x="1982" y="3564"/>
                  </a:cubicBezTo>
                  <a:cubicBezTo>
                    <a:pt x="1949" y="3552"/>
                    <a:pt x="1949" y="3519"/>
                    <a:pt x="1971" y="3497"/>
                  </a:cubicBezTo>
                  <a:cubicBezTo>
                    <a:pt x="1994" y="3463"/>
                    <a:pt x="2005" y="3429"/>
                    <a:pt x="1971" y="3441"/>
                  </a:cubicBezTo>
                  <a:cubicBezTo>
                    <a:pt x="1938" y="3452"/>
                    <a:pt x="1960" y="3385"/>
                    <a:pt x="1960" y="3362"/>
                  </a:cubicBezTo>
                  <a:cubicBezTo>
                    <a:pt x="1960" y="3351"/>
                    <a:pt x="2005" y="3295"/>
                    <a:pt x="2038" y="3261"/>
                  </a:cubicBezTo>
                  <a:cubicBezTo>
                    <a:pt x="2072" y="3228"/>
                    <a:pt x="2083" y="3228"/>
                    <a:pt x="2095" y="3239"/>
                  </a:cubicBezTo>
                  <a:cubicBezTo>
                    <a:pt x="2117" y="3261"/>
                    <a:pt x="2117" y="3284"/>
                    <a:pt x="2151" y="3272"/>
                  </a:cubicBezTo>
                  <a:cubicBezTo>
                    <a:pt x="2184" y="3261"/>
                    <a:pt x="2196" y="3284"/>
                    <a:pt x="2218" y="3295"/>
                  </a:cubicBezTo>
                  <a:cubicBezTo>
                    <a:pt x="2240" y="3317"/>
                    <a:pt x="2274" y="3295"/>
                    <a:pt x="2319" y="3272"/>
                  </a:cubicBezTo>
                  <a:cubicBezTo>
                    <a:pt x="2364" y="3261"/>
                    <a:pt x="2352" y="3261"/>
                    <a:pt x="2341" y="3228"/>
                  </a:cubicBezTo>
                  <a:cubicBezTo>
                    <a:pt x="2341" y="3205"/>
                    <a:pt x="2330" y="3194"/>
                    <a:pt x="2296" y="3194"/>
                  </a:cubicBezTo>
                  <a:cubicBezTo>
                    <a:pt x="2263" y="3205"/>
                    <a:pt x="2251" y="3205"/>
                    <a:pt x="2229" y="3183"/>
                  </a:cubicBezTo>
                  <a:cubicBezTo>
                    <a:pt x="2218" y="3149"/>
                    <a:pt x="2196" y="3172"/>
                    <a:pt x="2173" y="3161"/>
                  </a:cubicBezTo>
                  <a:cubicBezTo>
                    <a:pt x="2151" y="3149"/>
                    <a:pt x="2128" y="3093"/>
                    <a:pt x="2128" y="3059"/>
                  </a:cubicBezTo>
                  <a:cubicBezTo>
                    <a:pt x="2117" y="3015"/>
                    <a:pt x="2106" y="3003"/>
                    <a:pt x="2072" y="3015"/>
                  </a:cubicBezTo>
                  <a:cubicBezTo>
                    <a:pt x="2027" y="3015"/>
                    <a:pt x="2027" y="3003"/>
                    <a:pt x="2038" y="2981"/>
                  </a:cubicBezTo>
                  <a:cubicBezTo>
                    <a:pt x="2038" y="2948"/>
                    <a:pt x="2027" y="2948"/>
                    <a:pt x="1994" y="2959"/>
                  </a:cubicBezTo>
                  <a:cubicBezTo>
                    <a:pt x="1960" y="2970"/>
                    <a:pt x="1960" y="2925"/>
                    <a:pt x="1960" y="2903"/>
                  </a:cubicBezTo>
                  <a:cubicBezTo>
                    <a:pt x="1960" y="2880"/>
                    <a:pt x="1915" y="2869"/>
                    <a:pt x="1915" y="2858"/>
                  </a:cubicBezTo>
                  <a:cubicBezTo>
                    <a:pt x="1927" y="2847"/>
                    <a:pt x="1904" y="2802"/>
                    <a:pt x="1927" y="2779"/>
                  </a:cubicBezTo>
                  <a:cubicBezTo>
                    <a:pt x="1949" y="2757"/>
                    <a:pt x="1949" y="2746"/>
                    <a:pt x="1915" y="2746"/>
                  </a:cubicBezTo>
                  <a:cubicBezTo>
                    <a:pt x="1882" y="2757"/>
                    <a:pt x="1882" y="2723"/>
                    <a:pt x="1893" y="2712"/>
                  </a:cubicBezTo>
                  <a:cubicBezTo>
                    <a:pt x="1915" y="2690"/>
                    <a:pt x="1893" y="2679"/>
                    <a:pt x="1893" y="2679"/>
                  </a:cubicBezTo>
                  <a:cubicBezTo>
                    <a:pt x="1715" y="2466"/>
                    <a:pt x="1715" y="2466"/>
                    <a:pt x="1715" y="2466"/>
                  </a:cubicBezTo>
                  <a:cubicBezTo>
                    <a:pt x="1859" y="2331"/>
                    <a:pt x="1859" y="2331"/>
                    <a:pt x="1859" y="2331"/>
                  </a:cubicBezTo>
                  <a:cubicBezTo>
                    <a:pt x="2005" y="2185"/>
                    <a:pt x="2005" y="2185"/>
                    <a:pt x="2005" y="2185"/>
                  </a:cubicBezTo>
                  <a:cubicBezTo>
                    <a:pt x="2005" y="2185"/>
                    <a:pt x="2005" y="2208"/>
                    <a:pt x="2016" y="2241"/>
                  </a:cubicBezTo>
                  <a:cubicBezTo>
                    <a:pt x="2016" y="2275"/>
                    <a:pt x="2027" y="2275"/>
                    <a:pt x="2050" y="2275"/>
                  </a:cubicBezTo>
                  <a:cubicBezTo>
                    <a:pt x="2072" y="2275"/>
                    <a:pt x="2072" y="2230"/>
                    <a:pt x="2072" y="2197"/>
                  </a:cubicBezTo>
                  <a:cubicBezTo>
                    <a:pt x="2072" y="2152"/>
                    <a:pt x="2128" y="2163"/>
                    <a:pt x="2128" y="2163"/>
                  </a:cubicBezTo>
                  <a:cubicBezTo>
                    <a:pt x="2128" y="2152"/>
                    <a:pt x="2128" y="1995"/>
                    <a:pt x="2128" y="1984"/>
                  </a:cubicBezTo>
                  <a:cubicBezTo>
                    <a:pt x="2117" y="1984"/>
                    <a:pt x="2072" y="1961"/>
                    <a:pt x="2038" y="1939"/>
                  </a:cubicBezTo>
                  <a:cubicBezTo>
                    <a:pt x="2005" y="1928"/>
                    <a:pt x="2005" y="1950"/>
                    <a:pt x="1994" y="1972"/>
                  </a:cubicBezTo>
                  <a:cubicBezTo>
                    <a:pt x="1982" y="1995"/>
                    <a:pt x="1971" y="2006"/>
                    <a:pt x="1949" y="1995"/>
                  </a:cubicBezTo>
                  <a:cubicBezTo>
                    <a:pt x="1938" y="1972"/>
                    <a:pt x="1938" y="1950"/>
                    <a:pt x="1960" y="1928"/>
                  </a:cubicBezTo>
                  <a:cubicBezTo>
                    <a:pt x="1971" y="1917"/>
                    <a:pt x="1960" y="1838"/>
                    <a:pt x="1960" y="1838"/>
                  </a:cubicBezTo>
                  <a:cubicBezTo>
                    <a:pt x="1960" y="1838"/>
                    <a:pt x="2016" y="1838"/>
                    <a:pt x="2038" y="1827"/>
                  </a:cubicBezTo>
                  <a:cubicBezTo>
                    <a:pt x="2072" y="1804"/>
                    <a:pt x="2072" y="1759"/>
                    <a:pt x="2095" y="1737"/>
                  </a:cubicBezTo>
                  <a:cubicBezTo>
                    <a:pt x="2117" y="1715"/>
                    <a:pt x="2196" y="1703"/>
                    <a:pt x="2196" y="1703"/>
                  </a:cubicBezTo>
                  <a:cubicBezTo>
                    <a:pt x="2196" y="1524"/>
                    <a:pt x="2196" y="1524"/>
                    <a:pt x="2196" y="1524"/>
                  </a:cubicBezTo>
                  <a:cubicBezTo>
                    <a:pt x="2341" y="1423"/>
                    <a:pt x="2341" y="1423"/>
                    <a:pt x="2341" y="1423"/>
                  </a:cubicBezTo>
                  <a:cubicBezTo>
                    <a:pt x="2341" y="1423"/>
                    <a:pt x="2352" y="1457"/>
                    <a:pt x="2375" y="1468"/>
                  </a:cubicBezTo>
                  <a:cubicBezTo>
                    <a:pt x="2397" y="1490"/>
                    <a:pt x="2431" y="1502"/>
                    <a:pt x="2442" y="1524"/>
                  </a:cubicBezTo>
                  <a:cubicBezTo>
                    <a:pt x="2464" y="1547"/>
                    <a:pt x="2476" y="1535"/>
                    <a:pt x="2487" y="1524"/>
                  </a:cubicBezTo>
                  <a:cubicBezTo>
                    <a:pt x="2498" y="1513"/>
                    <a:pt x="2520" y="1479"/>
                    <a:pt x="2520" y="1479"/>
                  </a:cubicBezTo>
                  <a:cubicBezTo>
                    <a:pt x="2520" y="1479"/>
                    <a:pt x="2520" y="1457"/>
                    <a:pt x="2498" y="1423"/>
                  </a:cubicBezTo>
                </a:path>
              </a:pathLst>
            </a:custGeom>
            <a:solidFill>
              <a:srgbClr val="474E5D"/>
            </a:solidFill>
            <a:ln w="3175" cap="flat" cmpd="sng">
              <a:solidFill>
                <a:schemeClr val="bg2"/>
              </a:solidFill>
              <a:bevel/>
            </a:ln>
            <a:effectLst/>
          </p:spPr>
          <p:txBody>
            <a:bodyPr wrap="none" anchor="ctr"/>
            <a:lstStyle/>
            <a:p>
              <a:endParaRPr lang="en-US" sz="490" dirty="0">
                <a:latin typeface="Poppins Light" charset="0"/>
              </a:endParaRPr>
            </a:p>
          </p:txBody>
        </p:sp>
        <p:sp>
          <p:nvSpPr>
            <p:cNvPr id="13" name="Freeform 5"/>
            <p:cNvSpPr>
              <a:spLocks noChangeArrowheads="1"/>
            </p:cNvSpPr>
            <p:nvPr/>
          </p:nvSpPr>
          <p:spPr bwMode="auto">
            <a:xfrm>
              <a:off x="2046288" y="1146175"/>
              <a:ext cx="1400175" cy="1654175"/>
            </a:xfrm>
            <a:custGeom>
              <a:avLst/>
              <a:gdLst>
                <a:gd name="T0" fmla="*/ 3832 w 3890"/>
                <a:gd name="T1" fmla="*/ 2936 h 4596"/>
                <a:gd name="T2" fmla="*/ 3743 w 3890"/>
                <a:gd name="T3" fmla="*/ 2802 h 4596"/>
                <a:gd name="T4" fmla="*/ 3743 w 3890"/>
                <a:gd name="T5" fmla="*/ 2555 h 4596"/>
                <a:gd name="T6" fmla="*/ 3776 w 3890"/>
                <a:gd name="T7" fmla="*/ 2454 h 4596"/>
                <a:gd name="T8" fmla="*/ 3855 w 3890"/>
                <a:gd name="T9" fmla="*/ 2196 h 4596"/>
                <a:gd name="T10" fmla="*/ 3844 w 3890"/>
                <a:gd name="T11" fmla="*/ 1692 h 4596"/>
                <a:gd name="T12" fmla="*/ 3732 w 3890"/>
                <a:gd name="T13" fmla="*/ 1569 h 4596"/>
                <a:gd name="T14" fmla="*/ 2387 w 3890"/>
                <a:gd name="T15" fmla="*/ 1031 h 4596"/>
                <a:gd name="T16" fmla="*/ 201 w 3890"/>
                <a:gd name="T17" fmla="*/ 0 h 4596"/>
                <a:gd name="T18" fmla="*/ 201 w 3890"/>
                <a:gd name="T19" fmla="*/ 11 h 4596"/>
                <a:gd name="T20" fmla="*/ 190 w 3890"/>
                <a:gd name="T21" fmla="*/ 11 h 4596"/>
                <a:gd name="T22" fmla="*/ 0 w 3890"/>
                <a:gd name="T23" fmla="*/ 168 h 4596"/>
                <a:gd name="T24" fmla="*/ 34 w 3890"/>
                <a:gd name="T25" fmla="*/ 392 h 4596"/>
                <a:gd name="T26" fmla="*/ 34 w 3890"/>
                <a:gd name="T27" fmla="*/ 392 h 4596"/>
                <a:gd name="T28" fmla="*/ 34 w 3890"/>
                <a:gd name="T29" fmla="*/ 403 h 4596"/>
                <a:gd name="T30" fmla="*/ 123 w 3890"/>
                <a:gd name="T31" fmla="*/ 516 h 4596"/>
                <a:gd name="T32" fmla="*/ 258 w 3890"/>
                <a:gd name="T33" fmla="*/ 549 h 4596"/>
                <a:gd name="T34" fmla="*/ 325 w 3890"/>
                <a:gd name="T35" fmla="*/ 650 h 4596"/>
                <a:gd name="T36" fmla="*/ 493 w 3890"/>
                <a:gd name="T37" fmla="*/ 751 h 4596"/>
                <a:gd name="T38" fmla="*/ 616 w 3890"/>
                <a:gd name="T39" fmla="*/ 717 h 4596"/>
                <a:gd name="T40" fmla="*/ 807 w 3890"/>
                <a:gd name="T41" fmla="*/ 796 h 4596"/>
                <a:gd name="T42" fmla="*/ 952 w 3890"/>
                <a:gd name="T43" fmla="*/ 964 h 4596"/>
                <a:gd name="T44" fmla="*/ 1165 w 3890"/>
                <a:gd name="T45" fmla="*/ 1042 h 4596"/>
                <a:gd name="T46" fmla="*/ 1132 w 3890"/>
                <a:gd name="T47" fmla="*/ 1278 h 4596"/>
                <a:gd name="T48" fmla="*/ 1221 w 3890"/>
                <a:gd name="T49" fmla="*/ 1636 h 4596"/>
                <a:gd name="T50" fmla="*/ 1445 w 3890"/>
                <a:gd name="T51" fmla="*/ 2196 h 4596"/>
                <a:gd name="T52" fmla="*/ 1479 w 3890"/>
                <a:gd name="T53" fmla="*/ 2409 h 4596"/>
                <a:gd name="T54" fmla="*/ 1591 w 3890"/>
                <a:gd name="T55" fmla="*/ 2611 h 4596"/>
                <a:gd name="T56" fmla="*/ 1759 w 3890"/>
                <a:gd name="T57" fmla="*/ 2791 h 4596"/>
                <a:gd name="T58" fmla="*/ 1782 w 3890"/>
                <a:gd name="T59" fmla="*/ 2914 h 4596"/>
                <a:gd name="T60" fmla="*/ 1916 w 3890"/>
                <a:gd name="T61" fmla="*/ 3082 h 4596"/>
                <a:gd name="T62" fmla="*/ 2163 w 3890"/>
                <a:gd name="T63" fmla="*/ 3340 h 4596"/>
                <a:gd name="T64" fmla="*/ 2342 w 3890"/>
                <a:gd name="T65" fmla="*/ 3373 h 4596"/>
                <a:gd name="T66" fmla="*/ 2555 w 3890"/>
                <a:gd name="T67" fmla="*/ 3496 h 4596"/>
                <a:gd name="T68" fmla="*/ 2521 w 3890"/>
                <a:gd name="T69" fmla="*/ 3609 h 4596"/>
                <a:gd name="T70" fmla="*/ 2555 w 3890"/>
                <a:gd name="T71" fmla="*/ 3720 h 4596"/>
                <a:gd name="T72" fmla="*/ 2622 w 3890"/>
                <a:gd name="T73" fmla="*/ 3933 h 4596"/>
                <a:gd name="T74" fmla="*/ 2869 w 3890"/>
                <a:gd name="T75" fmla="*/ 4068 h 4596"/>
                <a:gd name="T76" fmla="*/ 2992 w 3890"/>
                <a:gd name="T77" fmla="*/ 4270 h 4596"/>
                <a:gd name="T78" fmla="*/ 3104 w 3890"/>
                <a:gd name="T79" fmla="*/ 4371 h 4596"/>
                <a:gd name="T80" fmla="*/ 3294 w 3890"/>
                <a:gd name="T81" fmla="*/ 4505 h 4596"/>
                <a:gd name="T82" fmla="*/ 3396 w 3890"/>
                <a:gd name="T83" fmla="*/ 4595 h 4596"/>
                <a:gd name="T84" fmla="*/ 3575 w 3890"/>
                <a:gd name="T85" fmla="*/ 4471 h 4596"/>
                <a:gd name="T86" fmla="*/ 3709 w 3890"/>
                <a:gd name="T87" fmla="*/ 4393 h 4596"/>
                <a:gd name="T88" fmla="*/ 3810 w 3890"/>
                <a:gd name="T89" fmla="*/ 4158 h 4596"/>
                <a:gd name="T90" fmla="*/ 3743 w 3890"/>
                <a:gd name="T91" fmla="*/ 4057 h 4596"/>
                <a:gd name="T92" fmla="*/ 3765 w 3890"/>
                <a:gd name="T93" fmla="*/ 3855 h 4596"/>
                <a:gd name="T94" fmla="*/ 3665 w 3890"/>
                <a:gd name="T95" fmla="*/ 3620 h 4596"/>
                <a:gd name="T96" fmla="*/ 3575 w 3890"/>
                <a:gd name="T97" fmla="*/ 3485 h 4596"/>
                <a:gd name="T98" fmla="*/ 3665 w 3890"/>
                <a:gd name="T99" fmla="*/ 3272 h 4596"/>
                <a:gd name="T100" fmla="*/ 3866 w 3890"/>
                <a:gd name="T101" fmla="*/ 3227 h 4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90" h="4596">
                  <a:moveTo>
                    <a:pt x="3832" y="2936"/>
                  </a:moveTo>
                  <a:lnTo>
                    <a:pt x="3832" y="2936"/>
                  </a:lnTo>
                  <a:cubicBezTo>
                    <a:pt x="3810" y="2925"/>
                    <a:pt x="3810" y="2847"/>
                    <a:pt x="3776" y="2847"/>
                  </a:cubicBezTo>
                  <a:cubicBezTo>
                    <a:pt x="3743" y="2835"/>
                    <a:pt x="3743" y="2813"/>
                    <a:pt x="3743" y="2802"/>
                  </a:cubicBezTo>
                  <a:cubicBezTo>
                    <a:pt x="3743" y="2791"/>
                    <a:pt x="3732" y="2678"/>
                    <a:pt x="3732" y="2600"/>
                  </a:cubicBezTo>
                  <a:cubicBezTo>
                    <a:pt x="3732" y="2578"/>
                    <a:pt x="3732" y="2555"/>
                    <a:pt x="3743" y="2555"/>
                  </a:cubicBezTo>
                  <a:cubicBezTo>
                    <a:pt x="3765" y="2544"/>
                    <a:pt x="3776" y="2533"/>
                    <a:pt x="3765" y="2510"/>
                  </a:cubicBezTo>
                  <a:cubicBezTo>
                    <a:pt x="3754" y="2488"/>
                    <a:pt x="3754" y="2465"/>
                    <a:pt x="3776" y="2454"/>
                  </a:cubicBezTo>
                  <a:cubicBezTo>
                    <a:pt x="3810" y="2454"/>
                    <a:pt x="3799" y="2421"/>
                    <a:pt x="3821" y="2376"/>
                  </a:cubicBezTo>
                  <a:cubicBezTo>
                    <a:pt x="3832" y="2342"/>
                    <a:pt x="3866" y="2230"/>
                    <a:pt x="3855" y="2196"/>
                  </a:cubicBezTo>
                  <a:cubicBezTo>
                    <a:pt x="3844" y="2163"/>
                    <a:pt x="3821" y="2129"/>
                    <a:pt x="3844" y="2062"/>
                  </a:cubicBezTo>
                  <a:cubicBezTo>
                    <a:pt x="3877" y="1995"/>
                    <a:pt x="3877" y="1715"/>
                    <a:pt x="3844" y="1692"/>
                  </a:cubicBezTo>
                  <a:cubicBezTo>
                    <a:pt x="3821" y="1681"/>
                    <a:pt x="3832" y="1636"/>
                    <a:pt x="3832" y="1603"/>
                  </a:cubicBezTo>
                  <a:cubicBezTo>
                    <a:pt x="3832" y="1569"/>
                    <a:pt x="3732" y="1569"/>
                    <a:pt x="3732" y="1569"/>
                  </a:cubicBezTo>
                  <a:cubicBezTo>
                    <a:pt x="3732" y="1109"/>
                    <a:pt x="3732" y="1109"/>
                    <a:pt x="3732" y="1109"/>
                  </a:cubicBezTo>
                  <a:cubicBezTo>
                    <a:pt x="2387" y="1031"/>
                    <a:pt x="2387" y="1031"/>
                    <a:pt x="2387" y="1031"/>
                  </a:cubicBezTo>
                  <a:cubicBezTo>
                    <a:pt x="201" y="0"/>
                    <a:pt x="201" y="0"/>
                    <a:pt x="201" y="0"/>
                  </a:cubicBezTo>
                  <a:lnTo>
                    <a:pt x="201" y="0"/>
                  </a:lnTo>
                  <a:lnTo>
                    <a:pt x="201" y="11"/>
                  </a:lnTo>
                  <a:lnTo>
                    <a:pt x="201" y="11"/>
                  </a:lnTo>
                  <a:lnTo>
                    <a:pt x="190" y="11"/>
                  </a:lnTo>
                  <a:lnTo>
                    <a:pt x="190" y="11"/>
                  </a:lnTo>
                  <a:cubicBezTo>
                    <a:pt x="190" y="11"/>
                    <a:pt x="190" y="11"/>
                    <a:pt x="179" y="11"/>
                  </a:cubicBezTo>
                  <a:cubicBezTo>
                    <a:pt x="134" y="23"/>
                    <a:pt x="0" y="123"/>
                    <a:pt x="0" y="168"/>
                  </a:cubicBezTo>
                  <a:cubicBezTo>
                    <a:pt x="0" y="213"/>
                    <a:pt x="45" y="213"/>
                    <a:pt x="45" y="247"/>
                  </a:cubicBezTo>
                  <a:cubicBezTo>
                    <a:pt x="45" y="269"/>
                    <a:pt x="34" y="359"/>
                    <a:pt x="34" y="392"/>
                  </a:cubicBezTo>
                  <a:lnTo>
                    <a:pt x="34" y="392"/>
                  </a:lnTo>
                  <a:lnTo>
                    <a:pt x="34" y="392"/>
                  </a:lnTo>
                  <a:cubicBezTo>
                    <a:pt x="34" y="403"/>
                    <a:pt x="34" y="403"/>
                    <a:pt x="34" y="403"/>
                  </a:cubicBezTo>
                  <a:lnTo>
                    <a:pt x="34" y="403"/>
                  </a:lnTo>
                  <a:lnTo>
                    <a:pt x="34" y="403"/>
                  </a:lnTo>
                  <a:cubicBezTo>
                    <a:pt x="34" y="403"/>
                    <a:pt x="101" y="471"/>
                    <a:pt x="123" y="516"/>
                  </a:cubicBezTo>
                  <a:cubicBezTo>
                    <a:pt x="157" y="572"/>
                    <a:pt x="168" y="560"/>
                    <a:pt x="201" y="538"/>
                  </a:cubicBezTo>
                  <a:cubicBezTo>
                    <a:pt x="235" y="527"/>
                    <a:pt x="258" y="527"/>
                    <a:pt x="258" y="549"/>
                  </a:cubicBezTo>
                  <a:cubicBezTo>
                    <a:pt x="258" y="583"/>
                    <a:pt x="258" y="605"/>
                    <a:pt x="258" y="605"/>
                  </a:cubicBezTo>
                  <a:cubicBezTo>
                    <a:pt x="269" y="605"/>
                    <a:pt x="291" y="616"/>
                    <a:pt x="325" y="650"/>
                  </a:cubicBezTo>
                  <a:cubicBezTo>
                    <a:pt x="358" y="695"/>
                    <a:pt x="381" y="740"/>
                    <a:pt x="426" y="729"/>
                  </a:cubicBezTo>
                  <a:cubicBezTo>
                    <a:pt x="470" y="729"/>
                    <a:pt x="482" y="717"/>
                    <a:pt x="493" y="751"/>
                  </a:cubicBezTo>
                  <a:cubicBezTo>
                    <a:pt x="504" y="773"/>
                    <a:pt x="527" y="829"/>
                    <a:pt x="571" y="807"/>
                  </a:cubicBezTo>
                  <a:cubicBezTo>
                    <a:pt x="616" y="796"/>
                    <a:pt x="605" y="740"/>
                    <a:pt x="616" y="717"/>
                  </a:cubicBezTo>
                  <a:cubicBezTo>
                    <a:pt x="627" y="695"/>
                    <a:pt x="639" y="661"/>
                    <a:pt x="683" y="695"/>
                  </a:cubicBezTo>
                  <a:cubicBezTo>
                    <a:pt x="717" y="729"/>
                    <a:pt x="796" y="773"/>
                    <a:pt x="807" y="796"/>
                  </a:cubicBezTo>
                  <a:cubicBezTo>
                    <a:pt x="807" y="818"/>
                    <a:pt x="807" y="885"/>
                    <a:pt x="829" y="919"/>
                  </a:cubicBezTo>
                  <a:cubicBezTo>
                    <a:pt x="840" y="941"/>
                    <a:pt x="885" y="964"/>
                    <a:pt x="952" y="964"/>
                  </a:cubicBezTo>
                  <a:cubicBezTo>
                    <a:pt x="975" y="975"/>
                    <a:pt x="997" y="975"/>
                    <a:pt x="1020" y="975"/>
                  </a:cubicBezTo>
                  <a:cubicBezTo>
                    <a:pt x="1087" y="975"/>
                    <a:pt x="1165" y="986"/>
                    <a:pt x="1165" y="1042"/>
                  </a:cubicBezTo>
                  <a:cubicBezTo>
                    <a:pt x="1176" y="1054"/>
                    <a:pt x="1176" y="1076"/>
                    <a:pt x="1165" y="1098"/>
                  </a:cubicBezTo>
                  <a:cubicBezTo>
                    <a:pt x="1165" y="1177"/>
                    <a:pt x="1132" y="1255"/>
                    <a:pt x="1132" y="1278"/>
                  </a:cubicBezTo>
                  <a:cubicBezTo>
                    <a:pt x="1109" y="1311"/>
                    <a:pt x="1098" y="1423"/>
                    <a:pt x="1143" y="1468"/>
                  </a:cubicBezTo>
                  <a:cubicBezTo>
                    <a:pt x="1188" y="1524"/>
                    <a:pt x="1221" y="1569"/>
                    <a:pt x="1221" y="1636"/>
                  </a:cubicBezTo>
                  <a:cubicBezTo>
                    <a:pt x="1232" y="1715"/>
                    <a:pt x="1244" y="1804"/>
                    <a:pt x="1289" y="1916"/>
                  </a:cubicBezTo>
                  <a:cubicBezTo>
                    <a:pt x="1345" y="2040"/>
                    <a:pt x="1412" y="2152"/>
                    <a:pt x="1445" y="2196"/>
                  </a:cubicBezTo>
                  <a:cubicBezTo>
                    <a:pt x="1468" y="2241"/>
                    <a:pt x="1479" y="2320"/>
                    <a:pt x="1468" y="2353"/>
                  </a:cubicBezTo>
                  <a:cubicBezTo>
                    <a:pt x="1457" y="2376"/>
                    <a:pt x="1423" y="2421"/>
                    <a:pt x="1479" y="2409"/>
                  </a:cubicBezTo>
                  <a:cubicBezTo>
                    <a:pt x="1524" y="2387"/>
                    <a:pt x="1591" y="2387"/>
                    <a:pt x="1580" y="2443"/>
                  </a:cubicBezTo>
                  <a:cubicBezTo>
                    <a:pt x="1580" y="2510"/>
                    <a:pt x="1569" y="2566"/>
                    <a:pt x="1591" y="2611"/>
                  </a:cubicBezTo>
                  <a:cubicBezTo>
                    <a:pt x="1603" y="2656"/>
                    <a:pt x="1670" y="2779"/>
                    <a:pt x="1703" y="2791"/>
                  </a:cubicBezTo>
                  <a:cubicBezTo>
                    <a:pt x="1726" y="2791"/>
                    <a:pt x="1748" y="2768"/>
                    <a:pt x="1759" y="2791"/>
                  </a:cubicBezTo>
                  <a:cubicBezTo>
                    <a:pt x="1770" y="2824"/>
                    <a:pt x="1748" y="2847"/>
                    <a:pt x="1748" y="2869"/>
                  </a:cubicBezTo>
                  <a:cubicBezTo>
                    <a:pt x="1737" y="2880"/>
                    <a:pt x="1759" y="2902"/>
                    <a:pt x="1782" y="2914"/>
                  </a:cubicBezTo>
                  <a:cubicBezTo>
                    <a:pt x="1815" y="2925"/>
                    <a:pt x="1827" y="2958"/>
                    <a:pt x="1827" y="3003"/>
                  </a:cubicBezTo>
                  <a:cubicBezTo>
                    <a:pt x="1827" y="3037"/>
                    <a:pt x="1871" y="3071"/>
                    <a:pt x="1916" y="3082"/>
                  </a:cubicBezTo>
                  <a:cubicBezTo>
                    <a:pt x="1961" y="3093"/>
                    <a:pt x="1994" y="3127"/>
                    <a:pt x="2017" y="3149"/>
                  </a:cubicBezTo>
                  <a:cubicBezTo>
                    <a:pt x="2039" y="3160"/>
                    <a:pt x="2096" y="3284"/>
                    <a:pt x="2163" y="3340"/>
                  </a:cubicBezTo>
                  <a:cubicBezTo>
                    <a:pt x="2230" y="3396"/>
                    <a:pt x="2308" y="3418"/>
                    <a:pt x="2320" y="3418"/>
                  </a:cubicBezTo>
                  <a:cubicBezTo>
                    <a:pt x="2342" y="3418"/>
                    <a:pt x="2320" y="3362"/>
                    <a:pt x="2342" y="3373"/>
                  </a:cubicBezTo>
                  <a:cubicBezTo>
                    <a:pt x="2376" y="3384"/>
                    <a:pt x="2443" y="3452"/>
                    <a:pt x="2488" y="3474"/>
                  </a:cubicBezTo>
                  <a:cubicBezTo>
                    <a:pt x="2521" y="3485"/>
                    <a:pt x="2566" y="3485"/>
                    <a:pt x="2555" y="3496"/>
                  </a:cubicBezTo>
                  <a:cubicBezTo>
                    <a:pt x="2555" y="3508"/>
                    <a:pt x="2521" y="3530"/>
                    <a:pt x="2510" y="3553"/>
                  </a:cubicBezTo>
                  <a:cubicBezTo>
                    <a:pt x="2488" y="3575"/>
                    <a:pt x="2510" y="3609"/>
                    <a:pt x="2521" y="3609"/>
                  </a:cubicBezTo>
                  <a:cubicBezTo>
                    <a:pt x="2544" y="3620"/>
                    <a:pt x="2544" y="3631"/>
                    <a:pt x="2532" y="3642"/>
                  </a:cubicBezTo>
                  <a:cubicBezTo>
                    <a:pt x="2521" y="3653"/>
                    <a:pt x="2532" y="3698"/>
                    <a:pt x="2555" y="3720"/>
                  </a:cubicBezTo>
                  <a:cubicBezTo>
                    <a:pt x="2566" y="3743"/>
                    <a:pt x="2566" y="3788"/>
                    <a:pt x="2566" y="3833"/>
                  </a:cubicBezTo>
                  <a:cubicBezTo>
                    <a:pt x="2566" y="3866"/>
                    <a:pt x="2600" y="3911"/>
                    <a:pt x="2622" y="3933"/>
                  </a:cubicBezTo>
                  <a:cubicBezTo>
                    <a:pt x="2645" y="3945"/>
                    <a:pt x="2757" y="4046"/>
                    <a:pt x="2790" y="4057"/>
                  </a:cubicBezTo>
                  <a:cubicBezTo>
                    <a:pt x="2813" y="4057"/>
                    <a:pt x="2835" y="4023"/>
                    <a:pt x="2869" y="4068"/>
                  </a:cubicBezTo>
                  <a:cubicBezTo>
                    <a:pt x="2903" y="4113"/>
                    <a:pt x="2925" y="4191"/>
                    <a:pt x="2958" y="4202"/>
                  </a:cubicBezTo>
                  <a:cubicBezTo>
                    <a:pt x="2992" y="4214"/>
                    <a:pt x="3003" y="4247"/>
                    <a:pt x="2992" y="4270"/>
                  </a:cubicBezTo>
                  <a:cubicBezTo>
                    <a:pt x="2981" y="4292"/>
                    <a:pt x="2958" y="4337"/>
                    <a:pt x="3014" y="4360"/>
                  </a:cubicBezTo>
                  <a:cubicBezTo>
                    <a:pt x="3070" y="4382"/>
                    <a:pt x="3093" y="4393"/>
                    <a:pt x="3104" y="4371"/>
                  </a:cubicBezTo>
                  <a:cubicBezTo>
                    <a:pt x="3115" y="4348"/>
                    <a:pt x="3149" y="4326"/>
                    <a:pt x="3171" y="4337"/>
                  </a:cubicBezTo>
                  <a:cubicBezTo>
                    <a:pt x="3183" y="4360"/>
                    <a:pt x="3250" y="4427"/>
                    <a:pt x="3294" y="4505"/>
                  </a:cubicBezTo>
                  <a:cubicBezTo>
                    <a:pt x="3306" y="4539"/>
                    <a:pt x="3317" y="4561"/>
                    <a:pt x="3328" y="4584"/>
                  </a:cubicBezTo>
                  <a:cubicBezTo>
                    <a:pt x="3396" y="4595"/>
                    <a:pt x="3396" y="4595"/>
                    <a:pt x="3396" y="4595"/>
                  </a:cubicBezTo>
                  <a:cubicBezTo>
                    <a:pt x="3575" y="4527"/>
                    <a:pt x="3575" y="4527"/>
                    <a:pt x="3575" y="4527"/>
                  </a:cubicBezTo>
                  <a:cubicBezTo>
                    <a:pt x="3575" y="4471"/>
                    <a:pt x="3575" y="4471"/>
                    <a:pt x="3575" y="4471"/>
                  </a:cubicBezTo>
                  <a:lnTo>
                    <a:pt x="3575" y="4471"/>
                  </a:lnTo>
                  <a:cubicBezTo>
                    <a:pt x="3709" y="4393"/>
                    <a:pt x="3709" y="4393"/>
                    <a:pt x="3709" y="4393"/>
                  </a:cubicBezTo>
                  <a:cubicBezTo>
                    <a:pt x="3832" y="4158"/>
                    <a:pt x="3832" y="4158"/>
                    <a:pt x="3832" y="4158"/>
                  </a:cubicBezTo>
                  <a:cubicBezTo>
                    <a:pt x="3810" y="4158"/>
                    <a:pt x="3810" y="4158"/>
                    <a:pt x="3810" y="4158"/>
                  </a:cubicBezTo>
                  <a:cubicBezTo>
                    <a:pt x="3810" y="4158"/>
                    <a:pt x="3810" y="4147"/>
                    <a:pt x="3788" y="4135"/>
                  </a:cubicBezTo>
                  <a:cubicBezTo>
                    <a:pt x="3754" y="4113"/>
                    <a:pt x="3765" y="4068"/>
                    <a:pt x="3743" y="4057"/>
                  </a:cubicBezTo>
                  <a:cubicBezTo>
                    <a:pt x="3721" y="4046"/>
                    <a:pt x="3721" y="4012"/>
                    <a:pt x="3743" y="3978"/>
                  </a:cubicBezTo>
                  <a:cubicBezTo>
                    <a:pt x="3754" y="3933"/>
                    <a:pt x="3765" y="3900"/>
                    <a:pt x="3765" y="3855"/>
                  </a:cubicBezTo>
                  <a:cubicBezTo>
                    <a:pt x="3765" y="3822"/>
                    <a:pt x="3709" y="3743"/>
                    <a:pt x="3709" y="3698"/>
                  </a:cubicBezTo>
                  <a:cubicBezTo>
                    <a:pt x="3709" y="3642"/>
                    <a:pt x="3709" y="3631"/>
                    <a:pt x="3665" y="3620"/>
                  </a:cubicBezTo>
                  <a:cubicBezTo>
                    <a:pt x="3608" y="3609"/>
                    <a:pt x="3620" y="3597"/>
                    <a:pt x="3620" y="3553"/>
                  </a:cubicBezTo>
                  <a:cubicBezTo>
                    <a:pt x="3620" y="3508"/>
                    <a:pt x="3586" y="3519"/>
                    <a:pt x="3575" y="3485"/>
                  </a:cubicBezTo>
                  <a:cubicBezTo>
                    <a:pt x="3552" y="3463"/>
                    <a:pt x="3496" y="3295"/>
                    <a:pt x="3507" y="3272"/>
                  </a:cubicBezTo>
                  <a:cubicBezTo>
                    <a:pt x="3519" y="3250"/>
                    <a:pt x="3608" y="3261"/>
                    <a:pt x="3665" y="3272"/>
                  </a:cubicBezTo>
                  <a:cubicBezTo>
                    <a:pt x="3721" y="3284"/>
                    <a:pt x="3732" y="3250"/>
                    <a:pt x="3743" y="3239"/>
                  </a:cubicBezTo>
                  <a:cubicBezTo>
                    <a:pt x="3765" y="3227"/>
                    <a:pt x="3844" y="3239"/>
                    <a:pt x="3866" y="3227"/>
                  </a:cubicBezTo>
                  <a:cubicBezTo>
                    <a:pt x="3889" y="3205"/>
                    <a:pt x="3866" y="2947"/>
                    <a:pt x="3832" y="2936"/>
                  </a:cubicBez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14" name="Freeform 6"/>
            <p:cNvSpPr>
              <a:spLocks noChangeArrowheads="1"/>
            </p:cNvSpPr>
            <p:nvPr/>
          </p:nvSpPr>
          <p:spPr bwMode="auto">
            <a:xfrm>
              <a:off x="4705350" y="3824288"/>
              <a:ext cx="227013" cy="222250"/>
            </a:xfrm>
            <a:custGeom>
              <a:avLst/>
              <a:gdLst>
                <a:gd name="T0" fmla="*/ 78 w 629"/>
                <a:gd name="T1" fmla="*/ 505 h 617"/>
                <a:gd name="T2" fmla="*/ 78 w 629"/>
                <a:gd name="T3" fmla="*/ 505 h 617"/>
                <a:gd name="T4" fmla="*/ 146 w 629"/>
                <a:gd name="T5" fmla="*/ 505 h 617"/>
                <a:gd name="T6" fmla="*/ 213 w 629"/>
                <a:gd name="T7" fmla="*/ 527 h 617"/>
                <a:gd name="T8" fmla="*/ 280 w 629"/>
                <a:gd name="T9" fmla="*/ 583 h 617"/>
                <a:gd name="T10" fmla="*/ 381 w 629"/>
                <a:gd name="T11" fmla="*/ 561 h 617"/>
                <a:gd name="T12" fmla="*/ 583 w 629"/>
                <a:gd name="T13" fmla="*/ 415 h 617"/>
                <a:gd name="T14" fmla="*/ 628 w 629"/>
                <a:gd name="T15" fmla="*/ 303 h 617"/>
                <a:gd name="T16" fmla="*/ 616 w 629"/>
                <a:gd name="T17" fmla="*/ 303 h 617"/>
                <a:gd name="T18" fmla="*/ 583 w 629"/>
                <a:gd name="T19" fmla="*/ 258 h 617"/>
                <a:gd name="T20" fmla="*/ 538 w 629"/>
                <a:gd name="T21" fmla="*/ 213 h 617"/>
                <a:gd name="T22" fmla="*/ 527 w 629"/>
                <a:gd name="T23" fmla="*/ 135 h 617"/>
                <a:gd name="T24" fmla="*/ 381 w 629"/>
                <a:gd name="T25" fmla="*/ 23 h 617"/>
                <a:gd name="T26" fmla="*/ 280 w 629"/>
                <a:gd name="T27" fmla="*/ 45 h 617"/>
                <a:gd name="T28" fmla="*/ 236 w 629"/>
                <a:gd name="T29" fmla="*/ 101 h 617"/>
                <a:gd name="T30" fmla="*/ 123 w 629"/>
                <a:gd name="T31" fmla="*/ 112 h 617"/>
                <a:gd name="T32" fmla="*/ 90 w 629"/>
                <a:gd name="T33" fmla="*/ 236 h 617"/>
                <a:gd name="T34" fmla="*/ 34 w 629"/>
                <a:gd name="T35" fmla="*/ 348 h 617"/>
                <a:gd name="T36" fmla="*/ 34 w 629"/>
                <a:gd name="T37" fmla="*/ 493 h 617"/>
                <a:gd name="T38" fmla="*/ 45 w 629"/>
                <a:gd name="T39" fmla="*/ 538 h 617"/>
                <a:gd name="T40" fmla="*/ 78 w 629"/>
                <a:gd name="T41" fmla="*/ 505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9" h="617">
                  <a:moveTo>
                    <a:pt x="78" y="505"/>
                  </a:moveTo>
                  <a:lnTo>
                    <a:pt x="78" y="505"/>
                  </a:lnTo>
                  <a:cubicBezTo>
                    <a:pt x="90" y="471"/>
                    <a:pt x="135" y="471"/>
                    <a:pt x="146" y="505"/>
                  </a:cubicBezTo>
                  <a:cubicBezTo>
                    <a:pt x="168" y="549"/>
                    <a:pt x="202" y="505"/>
                    <a:pt x="213" y="527"/>
                  </a:cubicBezTo>
                  <a:cubicBezTo>
                    <a:pt x="224" y="549"/>
                    <a:pt x="269" y="549"/>
                    <a:pt x="280" y="583"/>
                  </a:cubicBezTo>
                  <a:cubicBezTo>
                    <a:pt x="303" y="616"/>
                    <a:pt x="370" y="605"/>
                    <a:pt x="381" y="561"/>
                  </a:cubicBezTo>
                  <a:cubicBezTo>
                    <a:pt x="404" y="505"/>
                    <a:pt x="527" y="471"/>
                    <a:pt x="583" y="415"/>
                  </a:cubicBezTo>
                  <a:cubicBezTo>
                    <a:pt x="616" y="381"/>
                    <a:pt x="628" y="336"/>
                    <a:pt x="628" y="303"/>
                  </a:cubicBezTo>
                  <a:cubicBezTo>
                    <a:pt x="616" y="303"/>
                    <a:pt x="616" y="303"/>
                    <a:pt x="616" y="303"/>
                  </a:cubicBezTo>
                  <a:cubicBezTo>
                    <a:pt x="616" y="303"/>
                    <a:pt x="616" y="258"/>
                    <a:pt x="583" y="258"/>
                  </a:cubicBezTo>
                  <a:cubicBezTo>
                    <a:pt x="549" y="258"/>
                    <a:pt x="538" y="247"/>
                    <a:pt x="538" y="213"/>
                  </a:cubicBezTo>
                  <a:cubicBezTo>
                    <a:pt x="527" y="191"/>
                    <a:pt x="538" y="146"/>
                    <a:pt x="527" y="135"/>
                  </a:cubicBezTo>
                  <a:cubicBezTo>
                    <a:pt x="504" y="123"/>
                    <a:pt x="415" y="45"/>
                    <a:pt x="381" y="23"/>
                  </a:cubicBezTo>
                  <a:cubicBezTo>
                    <a:pt x="336" y="0"/>
                    <a:pt x="280" y="0"/>
                    <a:pt x="280" y="45"/>
                  </a:cubicBezTo>
                  <a:cubicBezTo>
                    <a:pt x="280" y="90"/>
                    <a:pt x="280" y="90"/>
                    <a:pt x="236" y="101"/>
                  </a:cubicBezTo>
                  <a:cubicBezTo>
                    <a:pt x="180" y="112"/>
                    <a:pt x="123" y="101"/>
                    <a:pt x="123" y="112"/>
                  </a:cubicBezTo>
                  <a:cubicBezTo>
                    <a:pt x="112" y="123"/>
                    <a:pt x="123" y="213"/>
                    <a:pt x="90" y="236"/>
                  </a:cubicBezTo>
                  <a:cubicBezTo>
                    <a:pt x="56" y="247"/>
                    <a:pt x="56" y="325"/>
                    <a:pt x="34" y="348"/>
                  </a:cubicBezTo>
                  <a:cubicBezTo>
                    <a:pt x="0" y="381"/>
                    <a:pt x="11" y="448"/>
                    <a:pt x="34" y="493"/>
                  </a:cubicBezTo>
                  <a:cubicBezTo>
                    <a:pt x="45" y="505"/>
                    <a:pt x="45" y="527"/>
                    <a:pt x="45" y="538"/>
                  </a:cubicBezTo>
                  <a:cubicBezTo>
                    <a:pt x="67" y="527"/>
                    <a:pt x="78" y="516"/>
                    <a:pt x="78" y="505"/>
                  </a:cubicBez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15" name="Freeform 23"/>
            <p:cNvSpPr>
              <a:spLocks noChangeArrowheads="1"/>
            </p:cNvSpPr>
            <p:nvPr/>
          </p:nvSpPr>
          <p:spPr bwMode="auto">
            <a:xfrm>
              <a:off x="4357688" y="3151188"/>
              <a:ext cx="822325" cy="1049337"/>
            </a:xfrm>
            <a:custGeom>
              <a:avLst/>
              <a:gdLst>
                <a:gd name="T0" fmla="*/ 1928 w 2286"/>
                <a:gd name="T1" fmla="*/ 1971 h 2914"/>
                <a:gd name="T2" fmla="*/ 1906 w 2286"/>
                <a:gd name="T3" fmla="*/ 1702 h 2914"/>
                <a:gd name="T4" fmla="*/ 1648 w 2286"/>
                <a:gd name="T5" fmla="*/ 1792 h 2914"/>
                <a:gd name="T6" fmla="*/ 1345 w 2286"/>
                <a:gd name="T7" fmla="*/ 1590 h 2914"/>
                <a:gd name="T8" fmla="*/ 1401 w 2286"/>
                <a:gd name="T9" fmla="*/ 1254 h 2914"/>
                <a:gd name="T10" fmla="*/ 1603 w 2286"/>
                <a:gd name="T11" fmla="*/ 1119 h 2914"/>
                <a:gd name="T12" fmla="*/ 1838 w 2286"/>
                <a:gd name="T13" fmla="*/ 996 h 2914"/>
                <a:gd name="T14" fmla="*/ 2117 w 2286"/>
                <a:gd name="T15" fmla="*/ 705 h 2914"/>
                <a:gd name="T16" fmla="*/ 2263 w 2286"/>
                <a:gd name="T17" fmla="*/ 392 h 2914"/>
                <a:gd name="T18" fmla="*/ 2061 w 2286"/>
                <a:gd name="T19" fmla="*/ 314 h 2914"/>
                <a:gd name="T20" fmla="*/ 1917 w 2286"/>
                <a:gd name="T21" fmla="*/ 224 h 2914"/>
                <a:gd name="T22" fmla="*/ 1760 w 2286"/>
                <a:gd name="T23" fmla="*/ 157 h 2914"/>
                <a:gd name="T24" fmla="*/ 1424 w 2286"/>
                <a:gd name="T25" fmla="*/ 11 h 2914"/>
                <a:gd name="T26" fmla="*/ 1110 w 2286"/>
                <a:gd name="T27" fmla="*/ 33 h 2914"/>
                <a:gd name="T28" fmla="*/ 1166 w 2286"/>
                <a:gd name="T29" fmla="*/ 201 h 2914"/>
                <a:gd name="T30" fmla="*/ 1121 w 2286"/>
                <a:gd name="T31" fmla="*/ 515 h 2914"/>
                <a:gd name="T32" fmla="*/ 886 w 2286"/>
                <a:gd name="T33" fmla="*/ 459 h 2914"/>
                <a:gd name="T34" fmla="*/ 617 w 2286"/>
                <a:gd name="T35" fmla="*/ 481 h 2914"/>
                <a:gd name="T36" fmla="*/ 460 w 2286"/>
                <a:gd name="T37" fmla="*/ 705 h 2914"/>
                <a:gd name="T38" fmla="*/ 325 w 2286"/>
                <a:gd name="T39" fmla="*/ 884 h 2914"/>
                <a:gd name="T40" fmla="*/ 247 w 2286"/>
                <a:gd name="T41" fmla="*/ 1131 h 2914"/>
                <a:gd name="T42" fmla="*/ 124 w 2286"/>
                <a:gd name="T43" fmla="*/ 1366 h 2914"/>
                <a:gd name="T44" fmla="*/ 135 w 2286"/>
                <a:gd name="T45" fmla="*/ 1601 h 2914"/>
                <a:gd name="T46" fmla="*/ 11 w 2286"/>
                <a:gd name="T47" fmla="*/ 1758 h 2914"/>
                <a:gd name="T48" fmla="*/ 56 w 2286"/>
                <a:gd name="T49" fmla="*/ 1870 h 2914"/>
                <a:gd name="T50" fmla="*/ 191 w 2286"/>
                <a:gd name="T51" fmla="*/ 1893 h 2914"/>
                <a:gd name="T52" fmla="*/ 213 w 2286"/>
                <a:gd name="T53" fmla="*/ 1668 h 2914"/>
                <a:gd name="T54" fmla="*/ 292 w 2286"/>
                <a:gd name="T55" fmla="*/ 1780 h 2914"/>
                <a:gd name="T56" fmla="*/ 348 w 2286"/>
                <a:gd name="T57" fmla="*/ 1803 h 2914"/>
                <a:gd name="T58" fmla="*/ 482 w 2286"/>
                <a:gd name="T59" fmla="*/ 1926 h 2914"/>
                <a:gd name="T60" fmla="*/ 606 w 2286"/>
                <a:gd name="T61" fmla="*/ 2049 h 2914"/>
                <a:gd name="T62" fmla="*/ 751 w 2286"/>
                <a:gd name="T63" fmla="*/ 1937 h 2914"/>
                <a:gd name="T64" fmla="*/ 762 w 2286"/>
                <a:gd name="T65" fmla="*/ 2184 h 2914"/>
                <a:gd name="T66" fmla="*/ 505 w 2286"/>
                <a:gd name="T67" fmla="*/ 2363 h 2914"/>
                <a:gd name="T68" fmla="*/ 437 w 2286"/>
                <a:gd name="T69" fmla="*/ 2565 h 2914"/>
                <a:gd name="T70" fmla="*/ 393 w 2286"/>
                <a:gd name="T71" fmla="*/ 2655 h 2914"/>
                <a:gd name="T72" fmla="*/ 493 w 2286"/>
                <a:gd name="T73" fmla="*/ 2800 h 2914"/>
                <a:gd name="T74" fmla="*/ 762 w 2286"/>
                <a:gd name="T75" fmla="*/ 2868 h 2914"/>
                <a:gd name="T76" fmla="*/ 886 w 2286"/>
                <a:gd name="T77" fmla="*/ 2733 h 2914"/>
                <a:gd name="T78" fmla="*/ 1042 w 2286"/>
                <a:gd name="T79" fmla="*/ 2666 h 2914"/>
                <a:gd name="T80" fmla="*/ 1020 w 2286"/>
                <a:gd name="T81" fmla="*/ 2475 h 2914"/>
                <a:gd name="T82" fmla="*/ 1054 w 2286"/>
                <a:gd name="T83" fmla="*/ 2106 h 2914"/>
                <a:gd name="T84" fmla="*/ 1244 w 2286"/>
                <a:gd name="T85" fmla="*/ 1915 h 2914"/>
                <a:gd name="T86" fmla="*/ 1502 w 2286"/>
                <a:gd name="T87" fmla="*/ 2083 h 2914"/>
                <a:gd name="T88" fmla="*/ 1704 w 2286"/>
                <a:gd name="T89" fmla="*/ 2195 h 2914"/>
                <a:gd name="T90" fmla="*/ 1939 w 2286"/>
                <a:gd name="T91" fmla="*/ 2139 h 2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86" h="2914">
                  <a:moveTo>
                    <a:pt x="1939" y="2139"/>
                  </a:moveTo>
                  <a:lnTo>
                    <a:pt x="1939" y="2139"/>
                  </a:lnTo>
                  <a:cubicBezTo>
                    <a:pt x="1950" y="2083"/>
                    <a:pt x="1939" y="2016"/>
                    <a:pt x="1928" y="1971"/>
                  </a:cubicBezTo>
                  <a:cubicBezTo>
                    <a:pt x="1917" y="1926"/>
                    <a:pt x="1950" y="1915"/>
                    <a:pt x="1973" y="1870"/>
                  </a:cubicBezTo>
                  <a:cubicBezTo>
                    <a:pt x="1995" y="1837"/>
                    <a:pt x="1950" y="1803"/>
                    <a:pt x="1950" y="1758"/>
                  </a:cubicBezTo>
                  <a:cubicBezTo>
                    <a:pt x="1950" y="1702"/>
                    <a:pt x="1939" y="1702"/>
                    <a:pt x="1906" y="1702"/>
                  </a:cubicBezTo>
                  <a:cubicBezTo>
                    <a:pt x="1872" y="1691"/>
                    <a:pt x="1827" y="1736"/>
                    <a:pt x="1805" y="1758"/>
                  </a:cubicBezTo>
                  <a:cubicBezTo>
                    <a:pt x="1782" y="1769"/>
                    <a:pt x="1793" y="1803"/>
                    <a:pt x="1771" y="1825"/>
                  </a:cubicBezTo>
                  <a:cubicBezTo>
                    <a:pt x="1737" y="1837"/>
                    <a:pt x="1681" y="1837"/>
                    <a:pt x="1648" y="1792"/>
                  </a:cubicBezTo>
                  <a:cubicBezTo>
                    <a:pt x="1614" y="1758"/>
                    <a:pt x="1536" y="1758"/>
                    <a:pt x="1502" y="1747"/>
                  </a:cubicBezTo>
                  <a:cubicBezTo>
                    <a:pt x="1457" y="1747"/>
                    <a:pt x="1457" y="1713"/>
                    <a:pt x="1446" y="1668"/>
                  </a:cubicBezTo>
                  <a:cubicBezTo>
                    <a:pt x="1424" y="1613"/>
                    <a:pt x="1379" y="1613"/>
                    <a:pt x="1345" y="1590"/>
                  </a:cubicBezTo>
                  <a:cubicBezTo>
                    <a:pt x="1311" y="1568"/>
                    <a:pt x="1311" y="1556"/>
                    <a:pt x="1300" y="1411"/>
                  </a:cubicBezTo>
                  <a:cubicBezTo>
                    <a:pt x="1289" y="1265"/>
                    <a:pt x="1300" y="1209"/>
                    <a:pt x="1323" y="1209"/>
                  </a:cubicBezTo>
                  <a:cubicBezTo>
                    <a:pt x="1345" y="1198"/>
                    <a:pt x="1379" y="1242"/>
                    <a:pt x="1401" y="1254"/>
                  </a:cubicBezTo>
                  <a:cubicBezTo>
                    <a:pt x="1424" y="1265"/>
                    <a:pt x="1480" y="1254"/>
                    <a:pt x="1513" y="1231"/>
                  </a:cubicBezTo>
                  <a:cubicBezTo>
                    <a:pt x="1558" y="1209"/>
                    <a:pt x="1547" y="1198"/>
                    <a:pt x="1547" y="1153"/>
                  </a:cubicBezTo>
                  <a:cubicBezTo>
                    <a:pt x="1558" y="1108"/>
                    <a:pt x="1592" y="1142"/>
                    <a:pt x="1603" y="1119"/>
                  </a:cubicBezTo>
                  <a:cubicBezTo>
                    <a:pt x="1603" y="1097"/>
                    <a:pt x="1637" y="1119"/>
                    <a:pt x="1659" y="1131"/>
                  </a:cubicBezTo>
                  <a:cubicBezTo>
                    <a:pt x="1670" y="1142"/>
                    <a:pt x="1681" y="1142"/>
                    <a:pt x="1681" y="1142"/>
                  </a:cubicBezTo>
                  <a:cubicBezTo>
                    <a:pt x="1681" y="1142"/>
                    <a:pt x="1793" y="1041"/>
                    <a:pt x="1838" y="996"/>
                  </a:cubicBezTo>
                  <a:cubicBezTo>
                    <a:pt x="1894" y="940"/>
                    <a:pt x="2018" y="828"/>
                    <a:pt x="2029" y="806"/>
                  </a:cubicBezTo>
                  <a:cubicBezTo>
                    <a:pt x="2039" y="783"/>
                    <a:pt x="2039" y="761"/>
                    <a:pt x="2029" y="716"/>
                  </a:cubicBezTo>
                  <a:cubicBezTo>
                    <a:pt x="2029" y="671"/>
                    <a:pt x="2084" y="705"/>
                    <a:pt x="2117" y="705"/>
                  </a:cubicBezTo>
                  <a:cubicBezTo>
                    <a:pt x="2140" y="693"/>
                    <a:pt x="2174" y="616"/>
                    <a:pt x="2241" y="515"/>
                  </a:cubicBezTo>
                  <a:cubicBezTo>
                    <a:pt x="2263" y="459"/>
                    <a:pt x="2274" y="425"/>
                    <a:pt x="2285" y="403"/>
                  </a:cubicBezTo>
                  <a:cubicBezTo>
                    <a:pt x="2274" y="403"/>
                    <a:pt x="2274" y="403"/>
                    <a:pt x="2263" y="392"/>
                  </a:cubicBezTo>
                  <a:cubicBezTo>
                    <a:pt x="2252" y="381"/>
                    <a:pt x="2230" y="381"/>
                    <a:pt x="2185" y="392"/>
                  </a:cubicBezTo>
                  <a:cubicBezTo>
                    <a:pt x="2140" y="403"/>
                    <a:pt x="2129" y="381"/>
                    <a:pt x="2117" y="358"/>
                  </a:cubicBezTo>
                  <a:cubicBezTo>
                    <a:pt x="2106" y="336"/>
                    <a:pt x="2084" y="325"/>
                    <a:pt x="2061" y="314"/>
                  </a:cubicBezTo>
                  <a:cubicBezTo>
                    <a:pt x="2039" y="302"/>
                    <a:pt x="2061" y="257"/>
                    <a:pt x="2039" y="235"/>
                  </a:cubicBezTo>
                  <a:cubicBezTo>
                    <a:pt x="2029" y="212"/>
                    <a:pt x="1973" y="246"/>
                    <a:pt x="1939" y="257"/>
                  </a:cubicBezTo>
                  <a:cubicBezTo>
                    <a:pt x="1906" y="269"/>
                    <a:pt x="1917" y="224"/>
                    <a:pt x="1917" y="224"/>
                  </a:cubicBezTo>
                  <a:cubicBezTo>
                    <a:pt x="1917" y="224"/>
                    <a:pt x="1894" y="224"/>
                    <a:pt x="1838" y="235"/>
                  </a:cubicBezTo>
                  <a:cubicBezTo>
                    <a:pt x="1782" y="257"/>
                    <a:pt x="1782" y="257"/>
                    <a:pt x="1782" y="224"/>
                  </a:cubicBezTo>
                  <a:cubicBezTo>
                    <a:pt x="1793" y="201"/>
                    <a:pt x="1782" y="168"/>
                    <a:pt x="1760" y="157"/>
                  </a:cubicBezTo>
                  <a:cubicBezTo>
                    <a:pt x="1737" y="157"/>
                    <a:pt x="1693" y="179"/>
                    <a:pt x="1693" y="179"/>
                  </a:cubicBezTo>
                  <a:cubicBezTo>
                    <a:pt x="1693" y="179"/>
                    <a:pt x="1625" y="101"/>
                    <a:pt x="1614" y="78"/>
                  </a:cubicBezTo>
                  <a:cubicBezTo>
                    <a:pt x="1592" y="56"/>
                    <a:pt x="1524" y="33"/>
                    <a:pt x="1424" y="11"/>
                  </a:cubicBezTo>
                  <a:cubicBezTo>
                    <a:pt x="1334" y="0"/>
                    <a:pt x="1244" y="11"/>
                    <a:pt x="1244" y="11"/>
                  </a:cubicBezTo>
                  <a:lnTo>
                    <a:pt x="1233" y="78"/>
                  </a:lnTo>
                  <a:cubicBezTo>
                    <a:pt x="1222" y="78"/>
                    <a:pt x="1132" y="33"/>
                    <a:pt x="1110" y="33"/>
                  </a:cubicBezTo>
                  <a:cubicBezTo>
                    <a:pt x="1099" y="33"/>
                    <a:pt x="1087" y="45"/>
                    <a:pt x="1065" y="56"/>
                  </a:cubicBezTo>
                  <a:cubicBezTo>
                    <a:pt x="1076" y="78"/>
                    <a:pt x="1087" y="101"/>
                    <a:pt x="1110" y="112"/>
                  </a:cubicBezTo>
                  <a:cubicBezTo>
                    <a:pt x="1144" y="123"/>
                    <a:pt x="1177" y="112"/>
                    <a:pt x="1166" y="201"/>
                  </a:cubicBezTo>
                  <a:cubicBezTo>
                    <a:pt x="1155" y="280"/>
                    <a:pt x="1144" y="314"/>
                    <a:pt x="1166" y="325"/>
                  </a:cubicBezTo>
                  <a:cubicBezTo>
                    <a:pt x="1188" y="336"/>
                    <a:pt x="1244" y="437"/>
                    <a:pt x="1222" y="481"/>
                  </a:cubicBezTo>
                  <a:cubicBezTo>
                    <a:pt x="1200" y="515"/>
                    <a:pt x="1121" y="470"/>
                    <a:pt x="1121" y="515"/>
                  </a:cubicBezTo>
                  <a:cubicBezTo>
                    <a:pt x="1110" y="560"/>
                    <a:pt x="1087" y="560"/>
                    <a:pt x="1065" y="538"/>
                  </a:cubicBezTo>
                  <a:cubicBezTo>
                    <a:pt x="1031" y="526"/>
                    <a:pt x="1009" y="549"/>
                    <a:pt x="986" y="526"/>
                  </a:cubicBezTo>
                  <a:cubicBezTo>
                    <a:pt x="964" y="493"/>
                    <a:pt x="919" y="459"/>
                    <a:pt x="886" y="459"/>
                  </a:cubicBezTo>
                  <a:cubicBezTo>
                    <a:pt x="841" y="448"/>
                    <a:pt x="818" y="470"/>
                    <a:pt x="807" y="493"/>
                  </a:cubicBezTo>
                  <a:cubicBezTo>
                    <a:pt x="807" y="526"/>
                    <a:pt x="762" y="526"/>
                    <a:pt x="718" y="493"/>
                  </a:cubicBezTo>
                  <a:cubicBezTo>
                    <a:pt x="662" y="470"/>
                    <a:pt x="617" y="437"/>
                    <a:pt x="617" y="481"/>
                  </a:cubicBezTo>
                  <a:cubicBezTo>
                    <a:pt x="617" y="526"/>
                    <a:pt x="583" y="571"/>
                    <a:pt x="561" y="571"/>
                  </a:cubicBezTo>
                  <a:cubicBezTo>
                    <a:pt x="538" y="571"/>
                    <a:pt x="516" y="583"/>
                    <a:pt x="505" y="627"/>
                  </a:cubicBezTo>
                  <a:cubicBezTo>
                    <a:pt x="493" y="671"/>
                    <a:pt x="505" y="716"/>
                    <a:pt x="460" y="705"/>
                  </a:cubicBezTo>
                  <a:cubicBezTo>
                    <a:pt x="404" y="682"/>
                    <a:pt x="370" y="705"/>
                    <a:pt x="370" y="738"/>
                  </a:cubicBezTo>
                  <a:cubicBezTo>
                    <a:pt x="370" y="761"/>
                    <a:pt x="348" y="772"/>
                    <a:pt x="325" y="772"/>
                  </a:cubicBezTo>
                  <a:cubicBezTo>
                    <a:pt x="314" y="772"/>
                    <a:pt x="314" y="851"/>
                    <a:pt x="325" y="884"/>
                  </a:cubicBezTo>
                  <a:cubicBezTo>
                    <a:pt x="337" y="918"/>
                    <a:pt x="325" y="985"/>
                    <a:pt x="337" y="1007"/>
                  </a:cubicBezTo>
                  <a:cubicBezTo>
                    <a:pt x="348" y="1030"/>
                    <a:pt x="359" y="1041"/>
                    <a:pt x="314" y="1052"/>
                  </a:cubicBezTo>
                  <a:cubicBezTo>
                    <a:pt x="280" y="1075"/>
                    <a:pt x="292" y="1131"/>
                    <a:pt x="247" y="1131"/>
                  </a:cubicBezTo>
                  <a:cubicBezTo>
                    <a:pt x="202" y="1142"/>
                    <a:pt x="168" y="1164"/>
                    <a:pt x="157" y="1220"/>
                  </a:cubicBezTo>
                  <a:cubicBezTo>
                    <a:pt x="146" y="1287"/>
                    <a:pt x="157" y="1299"/>
                    <a:pt x="135" y="1310"/>
                  </a:cubicBezTo>
                  <a:cubicBezTo>
                    <a:pt x="124" y="1321"/>
                    <a:pt x="157" y="1366"/>
                    <a:pt x="124" y="1366"/>
                  </a:cubicBezTo>
                  <a:cubicBezTo>
                    <a:pt x="90" y="1355"/>
                    <a:pt x="68" y="1388"/>
                    <a:pt x="79" y="1433"/>
                  </a:cubicBezTo>
                  <a:cubicBezTo>
                    <a:pt x="101" y="1478"/>
                    <a:pt x="90" y="1523"/>
                    <a:pt x="101" y="1534"/>
                  </a:cubicBezTo>
                  <a:cubicBezTo>
                    <a:pt x="124" y="1545"/>
                    <a:pt x="135" y="1568"/>
                    <a:pt x="135" y="1601"/>
                  </a:cubicBezTo>
                  <a:cubicBezTo>
                    <a:pt x="135" y="1624"/>
                    <a:pt x="113" y="1635"/>
                    <a:pt x="79" y="1635"/>
                  </a:cubicBezTo>
                  <a:cubicBezTo>
                    <a:pt x="34" y="1646"/>
                    <a:pt x="23" y="1657"/>
                    <a:pt x="34" y="1691"/>
                  </a:cubicBezTo>
                  <a:cubicBezTo>
                    <a:pt x="34" y="1736"/>
                    <a:pt x="34" y="1758"/>
                    <a:pt x="11" y="1758"/>
                  </a:cubicBezTo>
                  <a:cubicBezTo>
                    <a:pt x="0" y="1769"/>
                    <a:pt x="0" y="1859"/>
                    <a:pt x="0" y="1893"/>
                  </a:cubicBezTo>
                  <a:lnTo>
                    <a:pt x="0" y="1893"/>
                  </a:lnTo>
                  <a:cubicBezTo>
                    <a:pt x="23" y="1893"/>
                    <a:pt x="45" y="1893"/>
                    <a:pt x="56" y="1870"/>
                  </a:cubicBezTo>
                  <a:cubicBezTo>
                    <a:pt x="56" y="1848"/>
                    <a:pt x="68" y="1803"/>
                    <a:pt x="90" y="1803"/>
                  </a:cubicBezTo>
                  <a:cubicBezTo>
                    <a:pt x="113" y="1803"/>
                    <a:pt x="135" y="1893"/>
                    <a:pt x="146" y="1915"/>
                  </a:cubicBezTo>
                  <a:cubicBezTo>
                    <a:pt x="146" y="1937"/>
                    <a:pt x="180" y="1915"/>
                    <a:pt x="191" y="1893"/>
                  </a:cubicBezTo>
                  <a:cubicBezTo>
                    <a:pt x="202" y="1870"/>
                    <a:pt x="224" y="1848"/>
                    <a:pt x="213" y="1814"/>
                  </a:cubicBezTo>
                  <a:cubicBezTo>
                    <a:pt x="202" y="1792"/>
                    <a:pt x="224" y="1769"/>
                    <a:pt x="202" y="1747"/>
                  </a:cubicBezTo>
                  <a:cubicBezTo>
                    <a:pt x="191" y="1713"/>
                    <a:pt x="157" y="1668"/>
                    <a:pt x="213" y="1668"/>
                  </a:cubicBezTo>
                  <a:cubicBezTo>
                    <a:pt x="269" y="1657"/>
                    <a:pt x="348" y="1668"/>
                    <a:pt x="348" y="1680"/>
                  </a:cubicBezTo>
                  <a:cubicBezTo>
                    <a:pt x="359" y="1691"/>
                    <a:pt x="370" y="1747"/>
                    <a:pt x="348" y="1758"/>
                  </a:cubicBezTo>
                  <a:cubicBezTo>
                    <a:pt x="337" y="1769"/>
                    <a:pt x="314" y="1780"/>
                    <a:pt x="292" y="1780"/>
                  </a:cubicBezTo>
                  <a:cubicBezTo>
                    <a:pt x="269" y="1780"/>
                    <a:pt x="258" y="1837"/>
                    <a:pt x="269" y="1937"/>
                  </a:cubicBezTo>
                  <a:cubicBezTo>
                    <a:pt x="292" y="2038"/>
                    <a:pt x="303" y="2005"/>
                    <a:pt x="314" y="1960"/>
                  </a:cubicBezTo>
                  <a:cubicBezTo>
                    <a:pt x="314" y="1904"/>
                    <a:pt x="337" y="1837"/>
                    <a:pt x="348" y="1803"/>
                  </a:cubicBezTo>
                  <a:cubicBezTo>
                    <a:pt x="359" y="1780"/>
                    <a:pt x="437" y="1792"/>
                    <a:pt x="460" y="1803"/>
                  </a:cubicBezTo>
                  <a:cubicBezTo>
                    <a:pt x="471" y="1825"/>
                    <a:pt x="471" y="1848"/>
                    <a:pt x="493" y="1859"/>
                  </a:cubicBezTo>
                  <a:cubicBezTo>
                    <a:pt x="516" y="1870"/>
                    <a:pt x="505" y="1882"/>
                    <a:pt x="482" y="1926"/>
                  </a:cubicBezTo>
                  <a:cubicBezTo>
                    <a:pt x="460" y="1971"/>
                    <a:pt x="426" y="2061"/>
                    <a:pt x="415" y="2083"/>
                  </a:cubicBezTo>
                  <a:cubicBezTo>
                    <a:pt x="404" y="2117"/>
                    <a:pt x="493" y="2106"/>
                    <a:pt x="538" y="2106"/>
                  </a:cubicBezTo>
                  <a:cubicBezTo>
                    <a:pt x="583" y="2106"/>
                    <a:pt x="572" y="2049"/>
                    <a:pt x="606" y="2049"/>
                  </a:cubicBezTo>
                  <a:cubicBezTo>
                    <a:pt x="650" y="2038"/>
                    <a:pt x="639" y="2016"/>
                    <a:pt x="628" y="1993"/>
                  </a:cubicBezTo>
                  <a:cubicBezTo>
                    <a:pt x="617" y="1971"/>
                    <a:pt x="650" y="1904"/>
                    <a:pt x="673" y="1893"/>
                  </a:cubicBezTo>
                  <a:cubicBezTo>
                    <a:pt x="706" y="1893"/>
                    <a:pt x="729" y="1904"/>
                    <a:pt x="751" y="1937"/>
                  </a:cubicBezTo>
                  <a:cubicBezTo>
                    <a:pt x="773" y="1960"/>
                    <a:pt x="785" y="2005"/>
                    <a:pt x="773" y="2027"/>
                  </a:cubicBezTo>
                  <a:cubicBezTo>
                    <a:pt x="762" y="2061"/>
                    <a:pt x="740" y="2094"/>
                    <a:pt x="773" y="2117"/>
                  </a:cubicBezTo>
                  <a:cubicBezTo>
                    <a:pt x="796" y="2150"/>
                    <a:pt x="807" y="2173"/>
                    <a:pt x="762" y="2184"/>
                  </a:cubicBezTo>
                  <a:cubicBezTo>
                    <a:pt x="718" y="2206"/>
                    <a:pt x="673" y="2195"/>
                    <a:pt x="639" y="2229"/>
                  </a:cubicBezTo>
                  <a:cubicBezTo>
                    <a:pt x="606" y="2273"/>
                    <a:pt x="572" y="2296"/>
                    <a:pt x="538" y="2318"/>
                  </a:cubicBezTo>
                  <a:cubicBezTo>
                    <a:pt x="505" y="2330"/>
                    <a:pt x="482" y="2341"/>
                    <a:pt x="505" y="2363"/>
                  </a:cubicBezTo>
                  <a:cubicBezTo>
                    <a:pt x="527" y="2375"/>
                    <a:pt x="527" y="2419"/>
                    <a:pt x="505" y="2453"/>
                  </a:cubicBezTo>
                  <a:cubicBezTo>
                    <a:pt x="482" y="2486"/>
                    <a:pt x="471" y="2464"/>
                    <a:pt x="437" y="2498"/>
                  </a:cubicBezTo>
                  <a:cubicBezTo>
                    <a:pt x="404" y="2531"/>
                    <a:pt x="404" y="2576"/>
                    <a:pt x="437" y="2565"/>
                  </a:cubicBezTo>
                  <a:cubicBezTo>
                    <a:pt x="482" y="2565"/>
                    <a:pt x="493" y="2587"/>
                    <a:pt x="471" y="2599"/>
                  </a:cubicBezTo>
                  <a:cubicBezTo>
                    <a:pt x="460" y="2621"/>
                    <a:pt x="415" y="2621"/>
                    <a:pt x="393" y="2610"/>
                  </a:cubicBezTo>
                  <a:cubicBezTo>
                    <a:pt x="370" y="2610"/>
                    <a:pt x="370" y="2632"/>
                    <a:pt x="393" y="2655"/>
                  </a:cubicBezTo>
                  <a:cubicBezTo>
                    <a:pt x="415" y="2688"/>
                    <a:pt x="426" y="2722"/>
                    <a:pt x="426" y="2744"/>
                  </a:cubicBezTo>
                  <a:cubicBezTo>
                    <a:pt x="415" y="2755"/>
                    <a:pt x="471" y="2744"/>
                    <a:pt x="460" y="2778"/>
                  </a:cubicBezTo>
                  <a:cubicBezTo>
                    <a:pt x="460" y="2811"/>
                    <a:pt x="471" y="2823"/>
                    <a:pt x="493" y="2800"/>
                  </a:cubicBezTo>
                  <a:cubicBezTo>
                    <a:pt x="516" y="2778"/>
                    <a:pt x="561" y="2778"/>
                    <a:pt x="583" y="2823"/>
                  </a:cubicBezTo>
                  <a:cubicBezTo>
                    <a:pt x="594" y="2879"/>
                    <a:pt x="606" y="2913"/>
                    <a:pt x="639" y="2901"/>
                  </a:cubicBezTo>
                  <a:cubicBezTo>
                    <a:pt x="673" y="2879"/>
                    <a:pt x="729" y="2868"/>
                    <a:pt x="762" y="2868"/>
                  </a:cubicBezTo>
                  <a:cubicBezTo>
                    <a:pt x="807" y="2856"/>
                    <a:pt x="818" y="2868"/>
                    <a:pt x="807" y="2834"/>
                  </a:cubicBezTo>
                  <a:cubicBezTo>
                    <a:pt x="807" y="2789"/>
                    <a:pt x="818" y="2733"/>
                    <a:pt x="818" y="2733"/>
                  </a:cubicBezTo>
                  <a:cubicBezTo>
                    <a:pt x="818" y="2733"/>
                    <a:pt x="863" y="2711"/>
                    <a:pt x="886" y="2733"/>
                  </a:cubicBezTo>
                  <a:cubicBezTo>
                    <a:pt x="908" y="2755"/>
                    <a:pt x="931" y="2744"/>
                    <a:pt x="931" y="2722"/>
                  </a:cubicBezTo>
                  <a:cubicBezTo>
                    <a:pt x="931" y="2688"/>
                    <a:pt x="964" y="2711"/>
                    <a:pt x="986" y="2688"/>
                  </a:cubicBezTo>
                  <a:cubicBezTo>
                    <a:pt x="998" y="2666"/>
                    <a:pt x="1020" y="2655"/>
                    <a:pt x="1042" y="2666"/>
                  </a:cubicBezTo>
                  <a:cubicBezTo>
                    <a:pt x="1065" y="2666"/>
                    <a:pt x="1087" y="2666"/>
                    <a:pt x="1087" y="2632"/>
                  </a:cubicBezTo>
                  <a:cubicBezTo>
                    <a:pt x="1087" y="2599"/>
                    <a:pt x="1076" y="2531"/>
                    <a:pt x="1076" y="2531"/>
                  </a:cubicBezTo>
                  <a:cubicBezTo>
                    <a:pt x="1076" y="2531"/>
                    <a:pt x="1042" y="2498"/>
                    <a:pt x="1020" y="2475"/>
                  </a:cubicBezTo>
                  <a:cubicBezTo>
                    <a:pt x="998" y="2464"/>
                    <a:pt x="1031" y="2408"/>
                    <a:pt x="998" y="2363"/>
                  </a:cubicBezTo>
                  <a:cubicBezTo>
                    <a:pt x="975" y="2318"/>
                    <a:pt x="964" y="2251"/>
                    <a:pt x="998" y="2218"/>
                  </a:cubicBezTo>
                  <a:cubicBezTo>
                    <a:pt x="1020" y="2195"/>
                    <a:pt x="1020" y="2117"/>
                    <a:pt x="1054" y="2106"/>
                  </a:cubicBezTo>
                  <a:cubicBezTo>
                    <a:pt x="1087" y="2083"/>
                    <a:pt x="1076" y="1993"/>
                    <a:pt x="1087" y="1982"/>
                  </a:cubicBezTo>
                  <a:cubicBezTo>
                    <a:pt x="1087" y="1971"/>
                    <a:pt x="1144" y="1982"/>
                    <a:pt x="1200" y="1971"/>
                  </a:cubicBezTo>
                  <a:cubicBezTo>
                    <a:pt x="1244" y="1960"/>
                    <a:pt x="1244" y="1960"/>
                    <a:pt x="1244" y="1915"/>
                  </a:cubicBezTo>
                  <a:cubicBezTo>
                    <a:pt x="1244" y="1870"/>
                    <a:pt x="1300" y="1870"/>
                    <a:pt x="1345" y="1893"/>
                  </a:cubicBezTo>
                  <a:cubicBezTo>
                    <a:pt x="1379" y="1915"/>
                    <a:pt x="1468" y="1993"/>
                    <a:pt x="1491" y="2005"/>
                  </a:cubicBezTo>
                  <a:cubicBezTo>
                    <a:pt x="1502" y="2016"/>
                    <a:pt x="1491" y="2061"/>
                    <a:pt x="1502" y="2083"/>
                  </a:cubicBezTo>
                  <a:cubicBezTo>
                    <a:pt x="1502" y="2117"/>
                    <a:pt x="1513" y="2128"/>
                    <a:pt x="1547" y="2128"/>
                  </a:cubicBezTo>
                  <a:cubicBezTo>
                    <a:pt x="1580" y="2128"/>
                    <a:pt x="1580" y="2173"/>
                    <a:pt x="1580" y="2173"/>
                  </a:cubicBezTo>
                  <a:cubicBezTo>
                    <a:pt x="1580" y="2173"/>
                    <a:pt x="1670" y="2150"/>
                    <a:pt x="1704" y="2195"/>
                  </a:cubicBezTo>
                  <a:cubicBezTo>
                    <a:pt x="1737" y="2229"/>
                    <a:pt x="1805" y="2296"/>
                    <a:pt x="1838" y="2318"/>
                  </a:cubicBezTo>
                  <a:cubicBezTo>
                    <a:pt x="1838" y="2307"/>
                    <a:pt x="1849" y="2296"/>
                    <a:pt x="1849" y="2285"/>
                  </a:cubicBezTo>
                  <a:cubicBezTo>
                    <a:pt x="1872" y="2251"/>
                    <a:pt x="1917" y="2184"/>
                    <a:pt x="1939" y="2139"/>
                  </a:cubicBez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16" name="Freeform 24"/>
            <p:cNvSpPr>
              <a:spLocks noChangeArrowheads="1"/>
            </p:cNvSpPr>
            <p:nvPr/>
          </p:nvSpPr>
          <p:spPr bwMode="auto">
            <a:xfrm>
              <a:off x="3176588" y="2643188"/>
              <a:ext cx="936625" cy="1201737"/>
            </a:xfrm>
            <a:custGeom>
              <a:avLst/>
              <a:gdLst>
                <a:gd name="T0" fmla="*/ 2600 w 2601"/>
                <a:gd name="T1" fmla="*/ 2823 h 3339"/>
                <a:gd name="T2" fmla="*/ 2454 w 2601"/>
                <a:gd name="T3" fmla="*/ 2767 h 3339"/>
                <a:gd name="T4" fmla="*/ 2376 w 2601"/>
                <a:gd name="T5" fmla="*/ 2654 h 3339"/>
                <a:gd name="T6" fmla="*/ 2319 w 2601"/>
                <a:gd name="T7" fmla="*/ 2453 h 3339"/>
                <a:gd name="T8" fmla="*/ 2252 w 2601"/>
                <a:gd name="T9" fmla="*/ 2263 h 3339"/>
                <a:gd name="T10" fmla="*/ 2241 w 2601"/>
                <a:gd name="T11" fmla="*/ 2150 h 3339"/>
                <a:gd name="T12" fmla="*/ 2140 w 2601"/>
                <a:gd name="T13" fmla="*/ 1938 h 3339"/>
                <a:gd name="T14" fmla="*/ 2017 w 2601"/>
                <a:gd name="T15" fmla="*/ 1927 h 3339"/>
                <a:gd name="T16" fmla="*/ 1905 w 2601"/>
                <a:gd name="T17" fmla="*/ 1961 h 3339"/>
                <a:gd name="T18" fmla="*/ 1827 w 2601"/>
                <a:gd name="T19" fmla="*/ 1837 h 3339"/>
                <a:gd name="T20" fmla="*/ 1770 w 2601"/>
                <a:gd name="T21" fmla="*/ 1714 h 3339"/>
                <a:gd name="T22" fmla="*/ 1703 w 2601"/>
                <a:gd name="T23" fmla="*/ 1602 h 3339"/>
                <a:gd name="T24" fmla="*/ 1614 w 2601"/>
                <a:gd name="T25" fmla="*/ 1490 h 3339"/>
                <a:gd name="T26" fmla="*/ 1513 w 2601"/>
                <a:gd name="T27" fmla="*/ 1300 h 3339"/>
                <a:gd name="T28" fmla="*/ 1468 w 2601"/>
                <a:gd name="T29" fmla="*/ 1199 h 3339"/>
                <a:gd name="T30" fmla="*/ 1513 w 2601"/>
                <a:gd name="T31" fmla="*/ 1020 h 3339"/>
                <a:gd name="T32" fmla="*/ 1591 w 2601"/>
                <a:gd name="T33" fmla="*/ 1008 h 3339"/>
                <a:gd name="T34" fmla="*/ 1513 w 2601"/>
                <a:gd name="T35" fmla="*/ 851 h 3339"/>
                <a:gd name="T36" fmla="*/ 1401 w 2601"/>
                <a:gd name="T37" fmla="*/ 717 h 3339"/>
                <a:gd name="T38" fmla="*/ 1345 w 2601"/>
                <a:gd name="T39" fmla="*/ 661 h 3339"/>
                <a:gd name="T40" fmla="*/ 1255 w 2601"/>
                <a:gd name="T41" fmla="*/ 627 h 3339"/>
                <a:gd name="T42" fmla="*/ 1031 w 2601"/>
                <a:gd name="T43" fmla="*/ 515 h 3339"/>
                <a:gd name="T44" fmla="*/ 986 w 2601"/>
                <a:gd name="T45" fmla="*/ 269 h 3339"/>
                <a:gd name="T46" fmla="*/ 986 w 2601"/>
                <a:gd name="T47" fmla="*/ 157 h 3339"/>
                <a:gd name="T48" fmla="*/ 863 w 2601"/>
                <a:gd name="T49" fmla="*/ 0 h 3339"/>
                <a:gd name="T50" fmla="*/ 571 w 2601"/>
                <a:gd name="T51" fmla="*/ 235 h 3339"/>
                <a:gd name="T52" fmla="*/ 437 w 2601"/>
                <a:gd name="T53" fmla="*/ 313 h 3339"/>
                <a:gd name="T54" fmla="*/ 258 w 2601"/>
                <a:gd name="T55" fmla="*/ 437 h 3339"/>
                <a:gd name="T56" fmla="*/ 224 w 2601"/>
                <a:gd name="T57" fmla="*/ 470 h 3339"/>
                <a:gd name="T58" fmla="*/ 269 w 2601"/>
                <a:gd name="T59" fmla="*/ 605 h 3339"/>
                <a:gd name="T60" fmla="*/ 179 w 2601"/>
                <a:gd name="T61" fmla="*/ 493 h 3339"/>
                <a:gd name="T62" fmla="*/ 101 w 2601"/>
                <a:gd name="T63" fmla="*/ 638 h 3339"/>
                <a:gd name="T64" fmla="*/ 22 w 2601"/>
                <a:gd name="T65" fmla="*/ 751 h 3339"/>
                <a:gd name="T66" fmla="*/ 33 w 2601"/>
                <a:gd name="T67" fmla="*/ 806 h 3339"/>
                <a:gd name="T68" fmla="*/ 33 w 2601"/>
                <a:gd name="T69" fmla="*/ 896 h 3339"/>
                <a:gd name="T70" fmla="*/ 112 w 2601"/>
                <a:gd name="T71" fmla="*/ 941 h 3339"/>
                <a:gd name="T72" fmla="*/ 414 w 2601"/>
                <a:gd name="T73" fmla="*/ 1131 h 3339"/>
                <a:gd name="T74" fmla="*/ 448 w 2601"/>
                <a:gd name="T75" fmla="*/ 1064 h 3339"/>
                <a:gd name="T76" fmla="*/ 538 w 2601"/>
                <a:gd name="T77" fmla="*/ 1210 h 3339"/>
                <a:gd name="T78" fmla="*/ 717 w 2601"/>
                <a:gd name="T79" fmla="*/ 1356 h 3339"/>
                <a:gd name="T80" fmla="*/ 796 w 2601"/>
                <a:gd name="T81" fmla="*/ 1389 h 3339"/>
                <a:gd name="T82" fmla="*/ 1019 w 2601"/>
                <a:gd name="T83" fmla="*/ 1714 h 3339"/>
                <a:gd name="T84" fmla="*/ 1165 w 2601"/>
                <a:gd name="T85" fmla="*/ 1871 h 3339"/>
                <a:gd name="T86" fmla="*/ 1277 w 2601"/>
                <a:gd name="T87" fmla="*/ 1860 h 3339"/>
                <a:gd name="T88" fmla="*/ 1456 w 2601"/>
                <a:gd name="T89" fmla="*/ 2083 h 3339"/>
                <a:gd name="T90" fmla="*/ 1614 w 2601"/>
                <a:gd name="T91" fmla="*/ 2296 h 3339"/>
                <a:gd name="T92" fmla="*/ 1871 w 2601"/>
                <a:gd name="T93" fmla="*/ 2643 h 3339"/>
                <a:gd name="T94" fmla="*/ 2062 w 2601"/>
                <a:gd name="T95" fmla="*/ 2901 h 3339"/>
                <a:gd name="T96" fmla="*/ 2196 w 2601"/>
                <a:gd name="T97" fmla="*/ 3058 h 3339"/>
                <a:gd name="T98" fmla="*/ 2308 w 2601"/>
                <a:gd name="T99" fmla="*/ 3294 h 3339"/>
                <a:gd name="T100" fmla="*/ 2342 w 2601"/>
                <a:gd name="T101" fmla="*/ 3103 h 3339"/>
                <a:gd name="T102" fmla="*/ 2409 w 2601"/>
                <a:gd name="T103" fmla="*/ 3181 h 3339"/>
                <a:gd name="T104" fmla="*/ 2532 w 2601"/>
                <a:gd name="T105" fmla="*/ 3204 h 3339"/>
                <a:gd name="T106" fmla="*/ 2499 w 2601"/>
                <a:gd name="T107" fmla="*/ 3025 h 3339"/>
                <a:gd name="T108" fmla="*/ 2555 w 2601"/>
                <a:gd name="T109" fmla="*/ 2856 h 3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01" h="3339">
                  <a:moveTo>
                    <a:pt x="2600" y="2823"/>
                  </a:moveTo>
                  <a:lnTo>
                    <a:pt x="2600" y="2823"/>
                  </a:lnTo>
                  <a:cubicBezTo>
                    <a:pt x="2589" y="2800"/>
                    <a:pt x="2566" y="2767"/>
                    <a:pt x="2521" y="2778"/>
                  </a:cubicBezTo>
                  <a:cubicBezTo>
                    <a:pt x="2476" y="2778"/>
                    <a:pt x="2476" y="2789"/>
                    <a:pt x="2454" y="2767"/>
                  </a:cubicBezTo>
                  <a:cubicBezTo>
                    <a:pt x="2443" y="2756"/>
                    <a:pt x="2443" y="2711"/>
                    <a:pt x="2443" y="2688"/>
                  </a:cubicBezTo>
                  <a:cubicBezTo>
                    <a:pt x="2443" y="2677"/>
                    <a:pt x="2387" y="2688"/>
                    <a:pt x="2376" y="2654"/>
                  </a:cubicBezTo>
                  <a:cubicBezTo>
                    <a:pt x="2364" y="2610"/>
                    <a:pt x="2376" y="2576"/>
                    <a:pt x="2376" y="2543"/>
                  </a:cubicBezTo>
                  <a:cubicBezTo>
                    <a:pt x="2376" y="2509"/>
                    <a:pt x="2331" y="2475"/>
                    <a:pt x="2319" y="2453"/>
                  </a:cubicBezTo>
                  <a:cubicBezTo>
                    <a:pt x="2297" y="2430"/>
                    <a:pt x="2275" y="2487"/>
                    <a:pt x="2263" y="2453"/>
                  </a:cubicBezTo>
                  <a:cubicBezTo>
                    <a:pt x="2252" y="2419"/>
                    <a:pt x="2252" y="2307"/>
                    <a:pt x="2252" y="2263"/>
                  </a:cubicBezTo>
                  <a:cubicBezTo>
                    <a:pt x="2252" y="2218"/>
                    <a:pt x="2297" y="2229"/>
                    <a:pt x="2297" y="2206"/>
                  </a:cubicBezTo>
                  <a:cubicBezTo>
                    <a:pt x="2308" y="2195"/>
                    <a:pt x="2286" y="2184"/>
                    <a:pt x="2241" y="2150"/>
                  </a:cubicBezTo>
                  <a:cubicBezTo>
                    <a:pt x="2207" y="2117"/>
                    <a:pt x="2207" y="2028"/>
                    <a:pt x="2207" y="1995"/>
                  </a:cubicBezTo>
                  <a:cubicBezTo>
                    <a:pt x="2196" y="1961"/>
                    <a:pt x="2163" y="1950"/>
                    <a:pt x="2140" y="1938"/>
                  </a:cubicBezTo>
                  <a:cubicBezTo>
                    <a:pt x="2107" y="1927"/>
                    <a:pt x="2073" y="1893"/>
                    <a:pt x="2062" y="1893"/>
                  </a:cubicBezTo>
                  <a:cubicBezTo>
                    <a:pt x="2039" y="1893"/>
                    <a:pt x="2039" y="1905"/>
                    <a:pt x="2017" y="1927"/>
                  </a:cubicBezTo>
                  <a:cubicBezTo>
                    <a:pt x="1983" y="1938"/>
                    <a:pt x="1994" y="1950"/>
                    <a:pt x="1961" y="1961"/>
                  </a:cubicBezTo>
                  <a:cubicBezTo>
                    <a:pt x="1938" y="1983"/>
                    <a:pt x="1916" y="1972"/>
                    <a:pt x="1905" y="1961"/>
                  </a:cubicBezTo>
                  <a:cubicBezTo>
                    <a:pt x="1894" y="1950"/>
                    <a:pt x="1883" y="1938"/>
                    <a:pt x="1849" y="1938"/>
                  </a:cubicBezTo>
                  <a:cubicBezTo>
                    <a:pt x="1827" y="1938"/>
                    <a:pt x="1827" y="1882"/>
                    <a:pt x="1827" y="1837"/>
                  </a:cubicBezTo>
                  <a:cubicBezTo>
                    <a:pt x="1827" y="1804"/>
                    <a:pt x="1815" y="1804"/>
                    <a:pt x="1793" y="1793"/>
                  </a:cubicBezTo>
                  <a:cubicBezTo>
                    <a:pt x="1770" y="1770"/>
                    <a:pt x="1804" y="1726"/>
                    <a:pt x="1770" y="1714"/>
                  </a:cubicBezTo>
                  <a:cubicBezTo>
                    <a:pt x="1737" y="1703"/>
                    <a:pt x="1759" y="1681"/>
                    <a:pt x="1748" y="1647"/>
                  </a:cubicBezTo>
                  <a:cubicBezTo>
                    <a:pt x="1737" y="1613"/>
                    <a:pt x="1737" y="1602"/>
                    <a:pt x="1703" y="1602"/>
                  </a:cubicBezTo>
                  <a:cubicBezTo>
                    <a:pt x="1669" y="1591"/>
                    <a:pt x="1669" y="1569"/>
                    <a:pt x="1658" y="1546"/>
                  </a:cubicBezTo>
                  <a:cubicBezTo>
                    <a:pt x="1658" y="1524"/>
                    <a:pt x="1625" y="1524"/>
                    <a:pt x="1614" y="1490"/>
                  </a:cubicBezTo>
                  <a:cubicBezTo>
                    <a:pt x="1602" y="1468"/>
                    <a:pt x="1535" y="1479"/>
                    <a:pt x="1524" y="1468"/>
                  </a:cubicBezTo>
                  <a:cubicBezTo>
                    <a:pt x="1513" y="1468"/>
                    <a:pt x="1513" y="1356"/>
                    <a:pt x="1513" y="1300"/>
                  </a:cubicBezTo>
                  <a:cubicBezTo>
                    <a:pt x="1501" y="1255"/>
                    <a:pt x="1513" y="1255"/>
                    <a:pt x="1468" y="1266"/>
                  </a:cubicBezTo>
                  <a:cubicBezTo>
                    <a:pt x="1423" y="1266"/>
                    <a:pt x="1434" y="1221"/>
                    <a:pt x="1468" y="1199"/>
                  </a:cubicBezTo>
                  <a:cubicBezTo>
                    <a:pt x="1501" y="1176"/>
                    <a:pt x="1490" y="1154"/>
                    <a:pt x="1479" y="1109"/>
                  </a:cubicBezTo>
                  <a:cubicBezTo>
                    <a:pt x="1468" y="1075"/>
                    <a:pt x="1468" y="1031"/>
                    <a:pt x="1513" y="1020"/>
                  </a:cubicBezTo>
                  <a:cubicBezTo>
                    <a:pt x="1546" y="1008"/>
                    <a:pt x="1569" y="1008"/>
                    <a:pt x="1580" y="1008"/>
                  </a:cubicBezTo>
                  <a:cubicBezTo>
                    <a:pt x="1591" y="1008"/>
                    <a:pt x="1591" y="1008"/>
                    <a:pt x="1591" y="1008"/>
                  </a:cubicBezTo>
                  <a:cubicBezTo>
                    <a:pt x="1591" y="1008"/>
                    <a:pt x="1591" y="986"/>
                    <a:pt x="1580" y="941"/>
                  </a:cubicBezTo>
                  <a:cubicBezTo>
                    <a:pt x="1569" y="896"/>
                    <a:pt x="1535" y="874"/>
                    <a:pt x="1513" y="851"/>
                  </a:cubicBezTo>
                  <a:cubicBezTo>
                    <a:pt x="1501" y="829"/>
                    <a:pt x="1501" y="840"/>
                    <a:pt x="1468" y="829"/>
                  </a:cubicBezTo>
                  <a:cubicBezTo>
                    <a:pt x="1434" y="829"/>
                    <a:pt x="1412" y="762"/>
                    <a:pt x="1401" y="717"/>
                  </a:cubicBezTo>
                  <a:cubicBezTo>
                    <a:pt x="1401" y="672"/>
                    <a:pt x="1401" y="672"/>
                    <a:pt x="1378" y="672"/>
                  </a:cubicBezTo>
                  <a:cubicBezTo>
                    <a:pt x="1356" y="683"/>
                    <a:pt x="1345" y="683"/>
                    <a:pt x="1345" y="661"/>
                  </a:cubicBezTo>
                  <a:cubicBezTo>
                    <a:pt x="1333" y="638"/>
                    <a:pt x="1333" y="627"/>
                    <a:pt x="1311" y="627"/>
                  </a:cubicBezTo>
                  <a:cubicBezTo>
                    <a:pt x="1277" y="627"/>
                    <a:pt x="1266" y="638"/>
                    <a:pt x="1255" y="627"/>
                  </a:cubicBezTo>
                  <a:cubicBezTo>
                    <a:pt x="1244" y="616"/>
                    <a:pt x="1109" y="616"/>
                    <a:pt x="1109" y="616"/>
                  </a:cubicBezTo>
                  <a:cubicBezTo>
                    <a:pt x="1109" y="616"/>
                    <a:pt x="1064" y="549"/>
                    <a:pt x="1031" y="515"/>
                  </a:cubicBezTo>
                  <a:cubicBezTo>
                    <a:pt x="997" y="482"/>
                    <a:pt x="997" y="448"/>
                    <a:pt x="997" y="392"/>
                  </a:cubicBezTo>
                  <a:cubicBezTo>
                    <a:pt x="997" y="347"/>
                    <a:pt x="1008" y="280"/>
                    <a:pt x="986" y="269"/>
                  </a:cubicBezTo>
                  <a:cubicBezTo>
                    <a:pt x="963" y="269"/>
                    <a:pt x="952" y="257"/>
                    <a:pt x="963" y="246"/>
                  </a:cubicBezTo>
                  <a:cubicBezTo>
                    <a:pt x="974" y="235"/>
                    <a:pt x="986" y="190"/>
                    <a:pt x="986" y="157"/>
                  </a:cubicBezTo>
                  <a:cubicBezTo>
                    <a:pt x="986" y="123"/>
                    <a:pt x="941" y="89"/>
                    <a:pt x="896" y="78"/>
                  </a:cubicBezTo>
                  <a:cubicBezTo>
                    <a:pt x="851" y="78"/>
                    <a:pt x="863" y="0"/>
                    <a:pt x="863" y="0"/>
                  </a:cubicBezTo>
                  <a:cubicBezTo>
                    <a:pt x="694" y="0"/>
                    <a:pt x="694" y="0"/>
                    <a:pt x="694" y="0"/>
                  </a:cubicBezTo>
                  <a:cubicBezTo>
                    <a:pt x="571" y="235"/>
                    <a:pt x="571" y="235"/>
                    <a:pt x="571" y="235"/>
                  </a:cubicBezTo>
                  <a:cubicBezTo>
                    <a:pt x="437" y="313"/>
                    <a:pt x="437" y="313"/>
                    <a:pt x="437" y="313"/>
                  </a:cubicBezTo>
                  <a:lnTo>
                    <a:pt x="437" y="313"/>
                  </a:lnTo>
                  <a:cubicBezTo>
                    <a:pt x="437" y="369"/>
                    <a:pt x="437" y="369"/>
                    <a:pt x="437" y="369"/>
                  </a:cubicBezTo>
                  <a:cubicBezTo>
                    <a:pt x="258" y="437"/>
                    <a:pt x="258" y="437"/>
                    <a:pt x="258" y="437"/>
                  </a:cubicBezTo>
                  <a:cubicBezTo>
                    <a:pt x="190" y="426"/>
                    <a:pt x="190" y="426"/>
                    <a:pt x="190" y="426"/>
                  </a:cubicBezTo>
                  <a:cubicBezTo>
                    <a:pt x="201" y="459"/>
                    <a:pt x="213" y="470"/>
                    <a:pt x="224" y="470"/>
                  </a:cubicBezTo>
                  <a:cubicBezTo>
                    <a:pt x="246" y="459"/>
                    <a:pt x="269" y="482"/>
                    <a:pt x="258" y="515"/>
                  </a:cubicBezTo>
                  <a:cubicBezTo>
                    <a:pt x="246" y="549"/>
                    <a:pt x="246" y="582"/>
                    <a:pt x="269" y="605"/>
                  </a:cubicBezTo>
                  <a:cubicBezTo>
                    <a:pt x="280" y="616"/>
                    <a:pt x="213" y="627"/>
                    <a:pt x="213" y="571"/>
                  </a:cubicBezTo>
                  <a:cubicBezTo>
                    <a:pt x="213" y="515"/>
                    <a:pt x="201" y="493"/>
                    <a:pt x="179" y="493"/>
                  </a:cubicBezTo>
                  <a:cubicBezTo>
                    <a:pt x="168" y="493"/>
                    <a:pt x="168" y="560"/>
                    <a:pt x="145" y="571"/>
                  </a:cubicBezTo>
                  <a:cubicBezTo>
                    <a:pt x="112" y="582"/>
                    <a:pt x="101" y="616"/>
                    <a:pt x="101" y="638"/>
                  </a:cubicBezTo>
                  <a:cubicBezTo>
                    <a:pt x="101" y="661"/>
                    <a:pt x="78" y="661"/>
                    <a:pt x="45" y="672"/>
                  </a:cubicBezTo>
                  <a:cubicBezTo>
                    <a:pt x="22" y="683"/>
                    <a:pt x="0" y="739"/>
                    <a:pt x="22" y="751"/>
                  </a:cubicBezTo>
                  <a:cubicBezTo>
                    <a:pt x="33" y="751"/>
                    <a:pt x="45" y="728"/>
                    <a:pt x="56" y="751"/>
                  </a:cubicBezTo>
                  <a:cubicBezTo>
                    <a:pt x="67" y="762"/>
                    <a:pt x="56" y="795"/>
                    <a:pt x="33" y="806"/>
                  </a:cubicBezTo>
                  <a:cubicBezTo>
                    <a:pt x="0" y="818"/>
                    <a:pt x="11" y="840"/>
                    <a:pt x="33" y="840"/>
                  </a:cubicBezTo>
                  <a:cubicBezTo>
                    <a:pt x="56" y="851"/>
                    <a:pt x="56" y="885"/>
                    <a:pt x="33" y="896"/>
                  </a:cubicBezTo>
                  <a:cubicBezTo>
                    <a:pt x="0" y="907"/>
                    <a:pt x="22" y="941"/>
                    <a:pt x="45" y="941"/>
                  </a:cubicBezTo>
                  <a:cubicBezTo>
                    <a:pt x="78" y="941"/>
                    <a:pt x="89" y="919"/>
                    <a:pt x="112" y="941"/>
                  </a:cubicBezTo>
                  <a:cubicBezTo>
                    <a:pt x="145" y="975"/>
                    <a:pt x="314" y="1053"/>
                    <a:pt x="358" y="1087"/>
                  </a:cubicBezTo>
                  <a:cubicBezTo>
                    <a:pt x="392" y="1109"/>
                    <a:pt x="403" y="1131"/>
                    <a:pt x="414" y="1131"/>
                  </a:cubicBezTo>
                  <a:cubicBezTo>
                    <a:pt x="425" y="1120"/>
                    <a:pt x="403" y="1064"/>
                    <a:pt x="392" y="1042"/>
                  </a:cubicBezTo>
                  <a:cubicBezTo>
                    <a:pt x="392" y="1020"/>
                    <a:pt x="437" y="1020"/>
                    <a:pt x="448" y="1064"/>
                  </a:cubicBezTo>
                  <a:cubicBezTo>
                    <a:pt x="470" y="1109"/>
                    <a:pt x="470" y="1143"/>
                    <a:pt x="470" y="1165"/>
                  </a:cubicBezTo>
                  <a:cubicBezTo>
                    <a:pt x="470" y="1188"/>
                    <a:pt x="493" y="1210"/>
                    <a:pt x="538" y="1210"/>
                  </a:cubicBezTo>
                  <a:cubicBezTo>
                    <a:pt x="583" y="1210"/>
                    <a:pt x="638" y="1233"/>
                    <a:pt x="661" y="1244"/>
                  </a:cubicBezTo>
                  <a:cubicBezTo>
                    <a:pt x="683" y="1266"/>
                    <a:pt x="706" y="1356"/>
                    <a:pt x="717" y="1356"/>
                  </a:cubicBezTo>
                  <a:cubicBezTo>
                    <a:pt x="728" y="1356"/>
                    <a:pt x="683" y="1277"/>
                    <a:pt x="706" y="1266"/>
                  </a:cubicBezTo>
                  <a:cubicBezTo>
                    <a:pt x="739" y="1244"/>
                    <a:pt x="784" y="1322"/>
                    <a:pt x="796" y="1389"/>
                  </a:cubicBezTo>
                  <a:cubicBezTo>
                    <a:pt x="807" y="1445"/>
                    <a:pt x="807" y="1524"/>
                    <a:pt x="840" y="1557"/>
                  </a:cubicBezTo>
                  <a:cubicBezTo>
                    <a:pt x="885" y="1602"/>
                    <a:pt x="974" y="1669"/>
                    <a:pt x="1019" y="1714"/>
                  </a:cubicBezTo>
                  <a:cubicBezTo>
                    <a:pt x="1064" y="1759"/>
                    <a:pt x="1087" y="1826"/>
                    <a:pt x="1120" y="1871"/>
                  </a:cubicBezTo>
                  <a:cubicBezTo>
                    <a:pt x="1165" y="1905"/>
                    <a:pt x="1165" y="1905"/>
                    <a:pt x="1165" y="1871"/>
                  </a:cubicBezTo>
                  <a:cubicBezTo>
                    <a:pt x="1154" y="1826"/>
                    <a:pt x="1154" y="1770"/>
                    <a:pt x="1188" y="1759"/>
                  </a:cubicBezTo>
                  <a:cubicBezTo>
                    <a:pt x="1221" y="1748"/>
                    <a:pt x="1255" y="1815"/>
                    <a:pt x="1277" y="1860"/>
                  </a:cubicBezTo>
                  <a:cubicBezTo>
                    <a:pt x="1289" y="1916"/>
                    <a:pt x="1322" y="1995"/>
                    <a:pt x="1367" y="2006"/>
                  </a:cubicBezTo>
                  <a:cubicBezTo>
                    <a:pt x="1412" y="2006"/>
                    <a:pt x="1445" y="2017"/>
                    <a:pt x="1456" y="2083"/>
                  </a:cubicBezTo>
                  <a:cubicBezTo>
                    <a:pt x="1456" y="2150"/>
                    <a:pt x="1490" y="2218"/>
                    <a:pt x="1524" y="2218"/>
                  </a:cubicBezTo>
                  <a:cubicBezTo>
                    <a:pt x="1558" y="2218"/>
                    <a:pt x="1591" y="2229"/>
                    <a:pt x="1614" y="2296"/>
                  </a:cubicBezTo>
                  <a:cubicBezTo>
                    <a:pt x="1636" y="2363"/>
                    <a:pt x="1692" y="2520"/>
                    <a:pt x="1748" y="2554"/>
                  </a:cubicBezTo>
                  <a:cubicBezTo>
                    <a:pt x="1793" y="2599"/>
                    <a:pt x="1871" y="2610"/>
                    <a:pt x="1871" y="2643"/>
                  </a:cubicBezTo>
                  <a:cubicBezTo>
                    <a:pt x="1883" y="2677"/>
                    <a:pt x="1883" y="2733"/>
                    <a:pt x="1938" y="2767"/>
                  </a:cubicBezTo>
                  <a:cubicBezTo>
                    <a:pt x="2006" y="2800"/>
                    <a:pt x="2062" y="2879"/>
                    <a:pt x="2062" y="2901"/>
                  </a:cubicBezTo>
                  <a:cubicBezTo>
                    <a:pt x="2073" y="2923"/>
                    <a:pt x="2084" y="2991"/>
                    <a:pt x="2129" y="3002"/>
                  </a:cubicBezTo>
                  <a:cubicBezTo>
                    <a:pt x="2174" y="3013"/>
                    <a:pt x="2185" y="3002"/>
                    <a:pt x="2196" y="3058"/>
                  </a:cubicBezTo>
                  <a:cubicBezTo>
                    <a:pt x="2219" y="3103"/>
                    <a:pt x="2275" y="3181"/>
                    <a:pt x="2286" y="3192"/>
                  </a:cubicBezTo>
                  <a:cubicBezTo>
                    <a:pt x="2297" y="3215"/>
                    <a:pt x="2308" y="3260"/>
                    <a:pt x="2308" y="3294"/>
                  </a:cubicBezTo>
                  <a:cubicBezTo>
                    <a:pt x="2319" y="3327"/>
                    <a:pt x="2353" y="3338"/>
                    <a:pt x="2353" y="3305"/>
                  </a:cubicBezTo>
                  <a:cubicBezTo>
                    <a:pt x="2353" y="3271"/>
                    <a:pt x="2331" y="3159"/>
                    <a:pt x="2342" y="3103"/>
                  </a:cubicBezTo>
                  <a:cubicBezTo>
                    <a:pt x="2342" y="3047"/>
                    <a:pt x="2364" y="3013"/>
                    <a:pt x="2387" y="3069"/>
                  </a:cubicBezTo>
                  <a:cubicBezTo>
                    <a:pt x="2409" y="3114"/>
                    <a:pt x="2420" y="3148"/>
                    <a:pt x="2409" y="3181"/>
                  </a:cubicBezTo>
                  <a:cubicBezTo>
                    <a:pt x="2409" y="3181"/>
                    <a:pt x="2443" y="3181"/>
                    <a:pt x="2476" y="3204"/>
                  </a:cubicBezTo>
                  <a:cubicBezTo>
                    <a:pt x="2510" y="3226"/>
                    <a:pt x="2521" y="3226"/>
                    <a:pt x="2532" y="3204"/>
                  </a:cubicBezTo>
                  <a:cubicBezTo>
                    <a:pt x="2555" y="3192"/>
                    <a:pt x="2532" y="3125"/>
                    <a:pt x="2510" y="3103"/>
                  </a:cubicBezTo>
                  <a:cubicBezTo>
                    <a:pt x="2499" y="3092"/>
                    <a:pt x="2488" y="3058"/>
                    <a:pt x="2499" y="3025"/>
                  </a:cubicBezTo>
                  <a:cubicBezTo>
                    <a:pt x="2510" y="3002"/>
                    <a:pt x="2521" y="2957"/>
                    <a:pt x="2510" y="2923"/>
                  </a:cubicBezTo>
                  <a:cubicBezTo>
                    <a:pt x="2510" y="2890"/>
                    <a:pt x="2521" y="2867"/>
                    <a:pt x="2555" y="2856"/>
                  </a:cubicBezTo>
                  <a:cubicBezTo>
                    <a:pt x="2577" y="2856"/>
                    <a:pt x="2600" y="2845"/>
                    <a:pt x="2600" y="2823"/>
                  </a:cubicBez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17" name="Freeform 25"/>
            <p:cNvSpPr>
              <a:spLocks noChangeArrowheads="1"/>
            </p:cNvSpPr>
            <p:nvPr/>
          </p:nvSpPr>
          <p:spPr bwMode="auto">
            <a:xfrm>
              <a:off x="3687763" y="2703513"/>
              <a:ext cx="1117600" cy="1133475"/>
            </a:xfrm>
            <a:custGeom>
              <a:avLst/>
              <a:gdLst>
                <a:gd name="T0" fmla="*/ 3026 w 3105"/>
                <a:gd name="T1" fmla="*/ 1569 h 3149"/>
                <a:gd name="T2" fmla="*/ 2970 w 3105"/>
                <a:gd name="T3" fmla="*/ 1356 h 3149"/>
                <a:gd name="T4" fmla="*/ 2880 w 3105"/>
                <a:gd name="T5" fmla="*/ 1389 h 3149"/>
                <a:gd name="T6" fmla="*/ 2701 w 3105"/>
                <a:gd name="T7" fmla="*/ 1434 h 3149"/>
                <a:gd name="T8" fmla="*/ 2488 w 3105"/>
                <a:gd name="T9" fmla="*/ 1210 h 3149"/>
                <a:gd name="T10" fmla="*/ 2443 w 3105"/>
                <a:gd name="T11" fmla="*/ 1065 h 3149"/>
                <a:gd name="T12" fmla="*/ 2454 w 3105"/>
                <a:gd name="T13" fmla="*/ 952 h 3149"/>
                <a:gd name="T14" fmla="*/ 2533 w 3105"/>
                <a:gd name="T15" fmla="*/ 796 h 3149"/>
                <a:gd name="T16" fmla="*/ 2510 w 3105"/>
                <a:gd name="T17" fmla="*/ 571 h 3149"/>
                <a:gd name="T18" fmla="*/ 2578 w 3105"/>
                <a:gd name="T19" fmla="*/ 425 h 3149"/>
                <a:gd name="T20" fmla="*/ 2286 w 3105"/>
                <a:gd name="T21" fmla="*/ 112 h 3149"/>
                <a:gd name="T22" fmla="*/ 1793 w 3105"/>
                <a:gd name="T23" fmla="*/ 246 h 3149"/>
                <a:gd name="T24" fmla="*/ 1681 w 3105"/>
                <a:gd name="T25" fmla="*/ 358 h 3149"/>
                <a:gd name="T26" fmla="*/ 1446 w 3105"/>
                <a:gd name="T27" fmla="*/ 302 h 3149"/>
                <a:gd name="T28" fmla="*/ 1367 w 3105"/>
                <a:gd name="T29" fmla="*/ 347 h 3149"/>
                <a:gd name="T30" fmla="*/ 1132 w 3105"/>
                <a:gd name="T31" fmla="*/ 201 h 3149"/>
                <a:gd name="T32" fmla="*/ 1031 w 3105"/>
                <a:gd name="T33" fmla="*/ 157 h 3149"/>
                <a:gd name="T34" fmla="*/ 863 w 3105"/>
                <a:gd name="T35" fmla="*/ 45 h 3149"/>
                <a:gd name="T36" fmla="*/ 706 w 3105"/>
                <a:gd name="T37" fmla="*/ 123 h 3149"/>
                <a:gd name="T38" fmla="*/ 639 w 3105"/>
                <a:gd name="T39" fmla="*/ 336 h 3149"/>
                <a:gd name="T40" fmla="*/ 515 w 3105"/>
                <a:gd name="T41" fmla="*/ 594 h 3149"/>
                <a:gd name="T42" fmla="*/ 460 w 3105"/>
                <a:gd name="T43" fmla="*/ 829 h 3149"/>
                <a:gd name="T44" fmla="*/ 258 w 3105"/>
                <a:gd name="T45" fmla="*/ 874 h 3149"/>
                <a:gd name="T46" fmla="*/ 157 w 3105"/>
                <a:gd name="T47" fmla="*/ 840 h 3149"/>
                <a:gd name="T48" fmla="*/ 168 w 3105"/>
                <a:gd name="T49" fmla="*/ 840 h 3149"/>
                <a:gd name="T50" fmla="*/ 56 w 3105"/>
                <a:gd name="T51" fmla="*/ 941 h 3149"/>
                <a:gd name="T52" fmla="*/ 45 w 3105"/>
                <a:gd name="T53" fmla="*/ 1098 h 3149"/>
                <a:gd name="T54" fmla="*/ 101 w 3105"/>
                <a:gd name="T55" fmla="*/ 1300 h 3149"/>
                <a:gd name="T56" fmla="*/ 235 w 3105"/>
                <a:gd name="T57" fmla="*/ 1378 h 3149"/>
                <a:gd name="T58" fmla="*/ 325 w 3105"/>
                <a:gd name="T59" fmla="*/ 1479 h 3149"/>
                <a:gd name="T60" fmla="*/ 370 w 3105"/>
                <a:gd name="T61" fmla="*/ 1625 h 3149"/>
                <a:gd name="T62" fmla="*/ 426 w 3105"/>
                <a:gd name="T63" fmla="*/ 1770 h 3149"/>
                <a:gd name="T64" fmla="*/ 538 w 3105"/>
                <a:gd name="T65" fmla="*/ 1793 h 3149"/>
                <a:gd name="T66" fmla="*/ 639 w 3105"/>
                <a:gd name="T67" fmla="*/ 1725 h 3149"/>
                <a:gd name="T68" fmla="*/ 784 w 3105"/>
                <a:gd name="T69" fmla="*/ 1827 h 3149"/>
                <a:gd name="T70" fmla="*/ 874 w 3105"/>
                <a:gd name="T71" fmla="*/ 2038 h 3149"/>
                <a:gd name="T72" fmla="*/ 840 w 3105"/>
                <a:gd name="T73" fmla="*/ 2285 h 3149"/>
                <a:gd name="T74" fmla="*/ 953 w 3105"/>
                <a:gd name="T75" fmla="*/ 2375 h 3149"/>
                <a:gd name="T76" fmla="*/ 1020 w 3105"/>
                <a:gd name="T77" fmla="*/ 2520 h 3149"/>
                <a:gd name="T78" fmla="*/ 1098 w 3105"/>
                <a:gd name="T79" fmla="*/ 2610 h 3149"/>
                <a:gd name="T80" fmla="*/ 1166 w 3105"/>
                <a:gd name="T81" fmla="*/ 2666 h 3149"/>
                <a:gd name="T82" fmla="*/ 1222 w 3105"/>
                <a:gd name="T83" fmla="*/ 2733 h 3149"/>
                <a:gd name="T84" fmla="*/ 1435 w 3105"/>
                <a:gd name="T85" fmla="*/ 2845 h 3149"/>
                <a:gd name="T86" fmla="*/ 1367 w 3105"/>
                <a:gd name="T87" fmla="*/ 2957 h 3149"/>
                <a:gd name="T88" fmla="*/ 1457 w 3105"/>
                <a:gd name="T89" fmla="*/ 3058 h 3149"/>
                <a:gd name="T90" fmla="*/ 1569 w 3105"/>
                <a:gd name="T91" fmla="*/ 3002 h 3149"/>
                <a:gd name="T92" fmla="*/ 1636 w 3105"/>
                <a:gd name="T93" fmla="*/ 3114 h 3149"/>
                <a:gd name="T94" fmla="*/ 1860 w 3105"/>
                <a:gd name="T95" fmla="*/ 3137 h 3149"/>
                <a:gd name="T96" fmla="*/ 1894 w 3105"/>
                <a:gd name="T97" fmla="*/ 2935 h 3149"/>
                <a:gd name="T98" fmla="*/ 1995 w 3105"/>
                <a:gd name="T99" fmla="*/ 2845 h 3149"/>
                <a:gd name="T100" fmla="*/ 1939 w 3105"/>
                <a:gd name="T101" fmla="*/ 2677 h 3149"/>
                <a:gd name="T102" fmla="*/ 1995 w 3105"/>
                <a:gd name="T103" fmla="*/ 2554 h 3149"/>
                <a:gd name="T104" fmla="*/ 2107 w 3105"/>
                <a:gd name="T105" fmla="*/ 2375 h 3149"/>
                <a:gd name="T106" fmla="*/ 2197 w 3105"/>
                <a:gd name="T107" fmla="*/ 2251 h 3149"/>
                <a:gd name="T108" fmla="*/ 2185 w 3105"/>
                <a:gd name="T109" fmla="*/ 2016 h 3149"/>
                <a:gd name="T110" fmla="*/ 2320 w 3105"/>
                <a:gd name="T111" fmla="*/ 1949 h 3149"/>
                <a:gd name="T112" fmla="*/ 2421 w 3105"/>
                <a:gd name="T113" fmla="*/ 1815 h 3149"/>
                <a:gd name="T114" fmla="*/ 2578 w 3105"/>
                <a:gd name="T115" fmla="*/ 1737 h 3149"/>
                <a:gd name="T116" fmla="*/ 2746 w 3105"/>
                <a:gd name="T117" fmla="*/ 1703 h 3149"/>
                <a:gd name="T118" fmla="*/ 2925 w 3105"/>
                <a:gd name="T119" fmla="*/ 1782 h 3149"/>
                <a:gd name="T120" fmla="*/ 3082 w 3105"/>
                <a:gd name="T121" fmla="*/ 1725 h 3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05" h="3149">
                  <a:moveTo>
                    <a:pt x="3026" y="1569"/>
                  </a:moveTo>
                  <a:lnTo>
                    <a:pt x="3026" y="1569"/>
                  </a:lnTo>
                  <a:cubicBezTo>
                    <a:pt x="3004" y="1558"/>
                    <a:pt x="3015" y="1524"/>
                    <a:pt x="3026" y="1445"/>
                  </a:cubicBezTo>
                  <a:cubicBezTo>
                    <a:pt x="3037" y="1356"/>
                    <a:pt x="3004" y="1367"/>
                    <a:pt x="2970" y="1356"/>
                  </a:cubicBezTo>
                  <a:cubicBezTo>
                    <a:pt x="2947" y="1345"/>
                    <a:pt x="2936" y="1322"/>
                    <a:pt x="2925" y="1300"/>
                  </a:cubicBezTo>
                  <a:cubicBezTo>
                    <a:pt x="2914" y="1322"/>
                    <a:pt x="2891" y="1356"/>
                    <a:pt x="2880" y="1389"/>
                  </a:cubicBezTo>
                  <a:cubicBezTo>
                    <a:pt x="2869" y="1445"/>
                    <a:pt x="2858" y="1501"/>
                    <a:pt x="2813" y="1513"/>
                  </a:cubicBezTo>
                  <a:cubicBezTo>
                    <a:pt x="2757" y="1535"/>
                    <a:pt x="2746" y="1434"/>
                    <a:pt x="2701" y="1434"/>
                  </a:cubicBezTo>
                  <a:cubicBezTo>
                    <a:pt x="2645" y="1434"/>
                    <a:pt x="2611" y="1423"/>
                    <a:pt x="2555" y="1378"/>
                  </a:cubicBezTo>
                  <a:cubicBezTo>
                    <a:pt x="2499" y="1322"/>
                    <a:pt x="2488" y="1232"/>
                    <a:pt x="2488" y="1210"/>
                  </a:cubicBezTo>
                  <a:cubicBezTo>
                    <a:pt x="2477" y="1176"/>
                    <a:pt x="2443" y="1199"/>
                    <a:pt x="2432" y="1188"/>
                  </a:cubicBezTo>
                  <a:cubicBezTo>
                    <a:pt x="2421" y="1176"/>
                    <a:pt x="2421" y="1087"/>
                    <a:pt x="2443" y="1065"/>
                  </a:cubicBezTo>
                  <a:cubicBezTo>
                    <a:pt x="2454" y="1053"/>
                    <a:pt x="2477" y="1042"/>
                    <a:pt x="2466" y="1031"/>
                  </a:cubicBezTo>
                  <a:cubicBezTo>
                    <a:pt x="2454" y="1031"/>
                    <a:pt x="2466" y="997"/>
                    <a:pt x="2454" y="952"/>
                  </a:cubicBezTo>
                  <a:cubicBezTo>
                    <a:pt x="2443" y="907"/>
                    <a:pt x="2466" y="907"/>
                    <a:pt x="2488" y="896"/>
                  </a:cubicBezTo>
                  <a:cubicBezTo>
                    <a:pt x="2522" y="874"/>
                    <a:pt x="2522" y="863"/>
                    <a:pt x="2533" y="796"/>
                  </a:cubicBezTo>
                  <a:cubicBezTo>
                    <a:pt x="2533" y="717"/>
                    <a:pt x="2510" y="683"/>
                    <a:pt x="2499" y="661"/>
                  </a:cubicBezTo>
                  <a:cubicBezTo>
                    <a:pt x="2477" y="627"/>
                    <a:pt x="2488" y="594"/>
                    <a:pt x="2510" y="571"/>
                  </a:cubicBezTo>
                  <a:cubicBezTo>
                    <a:pt x="2533" y="549"/>
                    <a:pt x="2522" y="482"/>
                    <a:pt x="2522" y="482"/>
                  </a:cubicBezTo>
                  <a:cubicBezTo>
                    <a:pt x="2578" y="425"/>
                    <a:pt x="2578" y="425"/>
                    <a:pt x="2578" y="425"/>
                  </a:cubicBezTo>
                  <a:cubicBezTo>
                    <a:pt x="2488" y="213"/>
                    <a:pt x="2488" y="213"/>
                    <a:pt x="2488" y="213"/>
                  </a:cubicBezTo>
                  <a:cubicBezTo>
                    <a:pt x="2286" y="112"/>
                    <a:pt x="2286" y="112"/>
                    <a:pt x="2286" y="112"/>
                  </a:cubicBezTo>
                  <a:cubicBezTo>
                    <a:pt x="1984" y="89"/>
                    <a:pt x="1984" y="89"/>
                    <a:pt x="1984" y="89"/>
                  </a:cubicBezTo>
                  <a:cubicBezTo>
                    <a:pt x="1793" y="246"/>
                    <a:pt x="1793" y="246"/>
                    <a:pt x="1793" y="246"/>
                  </a:cubicBezTo>
                  <a:cubicBezTo>
                    <a:pt x="1793" y="246"/>
                    <a:pt x="1771" y="291"/>
                    <a:pt x="1782" y="325"/>
                  </a:cubicBezTo>
                  <a:cubicBezTo>
                    <a:pt x="1793" y="370"/>
                    <a:pt x="1715" y="392"/>
                    <a:pt x="1681" y="358"/>
                  </a:cubicBezTo>
                  <a:cubicBezTo>
                    <a:pt x="1659" y="314"/>
                    <a:pt x="1625" y="246"/>
                    <a:pt x="1569" y="246"/>
                  </a:cubicBezTo>
                  <a:cubicBezTo>
                    <a:pt x="1524" y="258"/>
                    <a:pt x="1479" y="314"/>
                    <a:pt x="1446" y="302"/>
                  </a:cubicBezTo>
                  <a:cubicBezTo>
                    <a:pt x="1423" y="280"/>
                    <a:pt x="1401" y="246"/>
                    <a:pt x="1390" y="269"/>
                  </a:cubicBezTo>
                  <a:cubicBezTo>
                    <a:pt x="1378" y="280"/>
                    <a:pt x="1390" y="347"/>
                    <a:pt x="1367" y="347"/>
                  </a:cubicBezTo>
                  <a:cubicBezTo>
                    <a:pt x="1345" y="347"/>
                    <a:pt x="1289" y="280"/>
                    <a:pt x="1233" y="258"/>
                  </a:cubicBezTo>
                  <a:cubicBezTo>
                    <a:pt x="1177" y="246"/>
                    <a:pt x="1132" y="224"/>
                    <a:pt x="1132" y="201"/>
                  </a:cubicBezTo>
                  <a:cubicBezTo>
                    <a:pt x="1121" y="190"/>
                    <a:pt x="1121" y="145"/>
                    <a:pt x="1098" y="157"/>
                  </a:cubicBezTo>
                  <a:cubicBezTo>
                    <a:pt x="1087" y="168"/>
                    <a:pt x="1042" y="190"/>
                    <a:pt x="1031" y="157"/>
                  </a:cubicBezTo>
                  <a:cubicBezTo>
                    <a:pt x="1009" y="134"/>
                    <a:pt x="964" y="67"/>
                    <a:pt x="919" y="67"/>
                  </a:cubicBezTo>
                  <a:cubicBezTo>
                    <a:pt x="885" y="78"/>
                    <a:pt x="863" y="67"/>
                    <a:pt x="863" y="45"/>
                  </a:cubicBezTo>
                  <a:cubicBezTo>
                    <a:pt x="852" y="22"/>
                    <a:pt x="818" y="0"/>
                    <a:pt x="796" y="45"/>
                  </a:cubicBezTo>
                  <a:cubicBezTo>
                    <a:pt x="773" y="78"/>
                    <a:pt x="740" y="101"/>
                    <a:pt x="706" y="123"/>
                  </a:cubicBezTo>
                  <a:cubicBezTo>
                    <a:pt x="673" y="145"/>
                    <a:pt x="661" y="168"/>
                    <a:pt x="673" y="213"/>
                  </a:cubicBezTo>
                  <a:cubicBezTo>
                    <a:pt x="684" y="258"/>
                    <a:pt x="661" y="314"/>
                    <a:pt x="639" y="336"/>
                  </a:cubicBezTo>
                  <a:cubicBezTo>
                    <a:pt x="605" y="347"/>
                    <a:pt x="549" y="425"/>
                    <a:pt x="549" y="493"/>
                  </a:cubicBezTo>
                  <a:cubicBezTo>
                    <a:pt x="538" y="560"/>
                    <a:pt x="538" y="583"/>
                    <a:pt x="515" y="594"/>
                  </a:cubicBezTo>
                  <a:cubicBezTo>
                    <a:pt x="493" y="594"/>
                    <a:pt x="482" y="627"/>
                    <a:pt x="482" y="683"/>
                  </a:cubicBezTo>
                  <a:cubicBezTo>
                    <a:pt x="482" y="739"/>
                    <a:pt x="482" y="818"/>
                    <a:pt x="460" y="829"/>
                  </a:cubicBezTo>
                  <a:cubicBezTo>
                    <a:pt x="437" y="840"/>
                    <a:pt x="359" y="907"/>
                    <a:pt x="347" y="907"/>
                  </a:cubicBezTo>
                  <a:cubicBezTo>
                    <a:pt x="347" y="907"/>
                    <a:pt x="280" y="885"/>
                    <a:pt x="258" y="874"/>
                  </a:cubicBezTo>
                  <a:cubicBezTo>
                    <a:pt x="224" y="863"/>
                    <a:pt x="157" y="840"/>
                    <a:pt x="157" y="840"/>
                  </a:cubicBezTo>
                  <a:lnTo>
                    <a:pt x="157" y="840"/>
                  </a:lnTo>
                  <a:lnTo>
                    <a:pt x="157" y="840"/>
                  </a:lnTo>
                  <a:cubicBezTo>
                    <a:pt x="168" y="840"/>
                    <a:pt x="168" y="840"/>
                    <a:pt x="168" y="840"/>
                  </a:cubicBezTo>
                  <a:cubicBezTo>
                    <a:pt x="168" y="840"/>
                    <a:pt x="135" y="829"/>
                    <a:pt x="90" y="852"/>
                  </a:cubicBezTo>
                  <a:cubicBezTo>
                    <a:pt x="45" y="863"/>
                    <a:pt x="45" y="907"/>
                    <a:pt x="56" y="941"/>
                  </a:cubicBezTo>
                  <a:cubicBezTo>
                    <a:pt x="67" y="986"/>
                    <a:pt x="78" y="1008"/>
                    <a:pt x="45" y="1031"/>
                  </a:cubicBezTo>
                  <a:cubicBezTo>
                    <a:pt x="11" y="1053"/>
                    <a:pt x="0" y="1098"/>
                    <a:pt x="45" y="1098"/>
                  </a:cubicBezTo>
                  <a:cubicBezTo>
                    <a:pt x="90" y="1087"/>
                    <a:pt x="78" y="1087"/>
                    <a:pt x="90" y="1132"/>
                  </a:cubicBezTo>
                  <a:cubicBezTo>
                    <a:pt x="90" y="1188"/>
                    <a:pt x="90" y="1300"/>
                    <a:pt x="101" y="1300"/>
                  </a:cubicBezTo>
                  <a:cubicBezTo>
                    <a:pt x="112" y="1311"/>
                    <a:pt x="179" y="1300"/>
                    <a:pt x="191" y="1322"/>
                  </a:cubicBezTo>
                  <a:cubicBezTo>
                    <a:pt x="202" y="1356"/>
                    <a:pt x="235" y="1356"/>
                    <a:pt x="235" y="1378"/>
                  </a:cubicBezTo>
                  <a:cubicBezTo>
                    <a:pt x="246" y="1401"/>
                    <a:pt x="246" y="1423"/>
                    <a:pt x="280" y="1434"/>
                  </a:cubicBezTo>
                  <a:cubicBezTo>
                    <a:pt x="314" y="1434"/>
                    <a:pt x="314" y="1445"/>
                    <a:pt x="325" y="1479"/>
                  </a:cubicBezTo>
                  <a:cubicBezTo>
                    <a:pt x="336" y="1513"/>
                    <a:pt x="314" y="1535"/>
                    <a:pt x="347" y="1546"/>
                  </a:cubicBezTo>
                  <a:cubicBezTo>
                    <a:pt x="381" y="1558"/>
                    <a:pt x="347" y="1602"/>
                    <a:pt x="370" y="1625"/>
                  </a:cubicBezTo>
                  <a:cubicBezTo>
                    <a:pt x="392" y="1636"/>
                    <a:pt x="404" y="1636"/>
                    <a:pt x="404" y="1669"/>
                  </a:cubicBezTo>
                  <a:cubicBezTo>
                    <a:pt x="404" y="1714"/>
                    <a:pt x="404" y="1770"/>
                    <a:pt x="426" y="1770"/>
                  </a:cubicBezTo>
                  <a:cubicBezTo>
                    <a:pt x="460" y="1770"/>
                    <a:pt x="471" y="1782"/>
                    <a:pt x="482" y="1793"/>
                  </a:cubicBezTo>
                  <a:cubicBezTo>
                    <a:pt x="493" y="1804"/>
                    <a:pt x="515" y="1815"/>
                    <a:pt x="538" y="1793"/>
                  </a:cubicBezTo>
                  <a:cubicBezTo>
                    <a:pt x="571" y="1782"/>
                    <a:pt x="560" y="1770"/>
                    <a:pt x="594" y="1759"/>
                  </a:cubicBezTo>
                  <a:cubicBezTo>
                    <a:pt x="616" y="1737"/>
                    <a:pt x="616" y="1725"/>
                    <a:pt x="639" y="1725"/>
                  </a:cubicBezTo>
                  <a:cubicBezTo>
                    <a:pt x="650" y="1725"/>
                    <a:pt x="684" y="1759"/>
                    <a:pt x="717" y="1770"/>
                  </a:cubicBezTo>
                  <a:cubicBezTo>
                    <a:pt x="740" y="1782"/>
                    <a:pt x="773" y="1793"/>
                    <a:pt x="784" y="1827"/>
                  </a:cubicBezTo>
                  <a:cubicBezTo>
                    <a:pt x="784" y="1860"/>
                    <a:pt x="784" y="1949"/>
                    <a:pt x="818" y="1982"/>
                  </a:cubicBezTo>
                  <a:cubicBezTo>
                    <a:pt x="863" y="2016"/>
                    <a:pt x="885" y="2027"/>
                    <a:pt x="874" y="2038"/>
                  </a:cubicBezTo>
                  <a:cubicBezTo>
                    <a:pt x="874" y="2061"/>
                    <a:pt x="829" y="2050"/>
                    <a:pt x="829" y="2095"/>
                  </a:cubicBezTo>
                  <a:cubicBezTo>
                    <a:pt x="829" y="2139"/>
                    <a:pt x="829" y="2251"/>
                    <a:pt x="840" y="2285"/>
                  </a:cubicBezTo>
                  <a:cubicBezTo>
                    <a:pt x="852" y="2319"/>
                    <a:pt x="874" y="2262"/>
                    <a:pt x="896" y="2285"/>
                  </a:cubicBezTo>
                  <a:cubicBezTo>
                    <a:pt x="908" y="2307"/>
                    <a:pt x="953" y="2341"/>
                    <a:pt x="953" y="2375"/>
                  </a:cubicBezTo>
                  <a:cubicBezTo>
                    <a:pt x="953" y="2408"/>
                    <a:pt x="941" y="2442"/>
                    <a:pt x="953" y="2486"/>
                  </a:cubicBezTo>
                  <a:cubicBezTo>
                    <a:pt x="964" y="2520"/>
                    <a:pt x="1020" y="2509"/>
                    <a:pt x="1020" y="2520"/>
                  </a:cubicBezTo>
                  <a:cubicBezTo>
                    <a:pt x="1020" y="2543"/>
                    <a:pt x="1020" y="2588"/>
                    <a:pt x="1031" y="2599"/>
                  </a:cubicBezTo>
                  <a:cubicBezTo>
                    <a:pt x="1053" y="2621"/>
                    <a:pt x="1053" y="2610"/>
                    <a:pt x="1098" y="2610"/>
                  </a:cubicBezTo>
                  <a:cubicBezTo>
                    <a:pt x="1143" y="2599"/>
                    <a:pt x="1166" y="2632"/>
                    <a:pt x="1177" y="2655"/>
                  </a:cubicBezTo>
                  <a:cubicBezTo>
                    <a:pt x="1177" y="2655"/>
                    <a:pt x="1177" y="2666"/>
                    <a:pt x="1166" y="2666"/>
                  </a:cubicBezTo>
                  <a:cubicBezTo>
                    <a:pt x="1177" y="2677"/>
                    <a:pt x="1177" y="2677"/>
                    <a:pt x="1188" y="2688"/>
                  </a:cubicBezTo>
                  <a:cubicBezTo>
                    <a:pt x="1199" y="2722"/>
                    <a:pt x="1188" y="2744"/>
                    <a:pt x="1222" y="2733"/>
                  </a:cubicBezTo>
                  <a:cubicBezTo>
                    <a:pt x="1266" y="2722"/>
                    <a:pt x="1401" y="2733"/>
                    <a:pt x="1412" y="2744"/>
                  </a:cubicBezTo>
                  <a:cubicBezTo>
                    <a:pt x="1412" y="2767"/>
                    <a:pt x="1401" y="2823"/>
                    <a:pt x="1435" y="2845"/>
                  </a:cubicBezTo>
                  <a:cubicBezTo>
                    <a:pt x="1468" y="2868"/>
                    <a:pt x="1479" y="2912"/>
                    <a:pt x="1435" y="2912"/>
                  </a:cubicBezTo>
                  <a:cubicBezTo>
                    <a:pt x="1390" y="2912"/>
                    <a:pt x="1356" y="2924"/>
                    <a:pt x="1367" y="2957"/>
                  </a:cubicBezTo>
                  <a:cubicBezTo>
                    <a:pt x="1378" y="2980"/>
                    <a:pt x="1435" y="2957"/>
                    <a:pt x="1435" y="2991"/>
                  </a:cubicBezTo>
                  <a:cubicBezTo>
                    <a:pt x="1423" y="3013"/>
                    <a:pt x="1423" y="3081"/>
                    <a:pt x="1457" y="3058"/>
                  </a:cubicBezTo>
                  <a:cubicBezTo>
                    <a:pt x="1491" y="3036"/>
                    <a:pt x="1535" y="3013"/>
                    <a:pt x="1524" y="2991"/>
                  </a:cubicBezTo>
                  <a:cubicBezTo>
                    <a:pt x="1524" y="2968"/>
                    <a:pt x="1569" y="2968"/>
                    <a:pt x="1569" y="3002"/>
                  </a:cubicBezTo>
                  <a:cubicBezTo>
                    <a:pt x="1569" y="3036"/>
                    <a:pt x="1558" y="3047"/>
                    <a:pt x="1591" y="3047"/>
                  </a:cubicBezTo>
                  <a:cubicBezTo>
                    <a:pt x="1625" y="3047"/>
                    <a:pt x="1636" y="3092"/>
                    <a:pt x="1636" y="3114"/>
                  </a:cubicBezTo>
                  <a:cubicBezTo>
                    <a:pt x="1647" y="3148"/>
                    <a:pt x="1670" y="3148"/>
                    <a:pt x="1737" y="3137"/>
                  </a:cubicBezTo>
                  <a:cubicBezTo>
                    <a:pt x="1782" y="3137"/>
                    <a:pt x="1838" y="3137"/>
                    <a:pt x="1860" y="3137"/>
                  </a:cubicBezTo>
                  <a:cubicBezTo>
                    <a:pt x="1860" y="3103"/>
                    <a:pt x="1860" y="3013"/>
                    <a:pt x="1871" y="3002"/>
                  </a:cubicBezTo>
                  <a:cubicBezTo>
                    <a:pt x="1894" y="3002"/>
                    <a:pt x="1894" y="2980"/>
                    <a:pt x="1894" y="2935"/>
                  </a:cubicBezTo>
                  <a:cubicBezTo>
                    <a:pt x="1883" y="2901"/>
                    <a:pt x="1894" y="2890"/>
                    <a:pt x="1939" y="2879"/>
                  </a:cubicBezTo>
                  <a:cubicBezTo>
                    <a:pt x="1973" y="2879"/>
                    <a:pt x="1995" y="2868"/>
                    <a:pt x="1995" y="2845"/>
                  </a:cubicBezTo>
                  <a:cubicBezTo>
                    <a:pt x="1995" y="2812"/>
                    <a:pt x="1984" y="2789"/>
                    <a:pt x="1961" y="2778"/>
                  </a:cubicBezTo>
                  <a:cubicBezTo>
                    <a:pt x="1950" y="2767"/>
                    <a:pt x="1961" y="2722"/>
                    <a:pt x="1939" y="2677"/>
                  </a:cubicBezTo>
                  <a:cubicBezTo>
                    <a:pt x="1928" y="2632"/>
                    <a:pt x="1950" y="2599"/>
                    <a:pt x="1984" y="2610"/>
                  </a:cubicBezTo>
                  <a:cubicBezTo>
                    <a:pt x="2017" y="2610"/>
                    <a:pt x="1984" y="2565"/>
                    <a:pt x="1995" y="2554"/>
                  </a:cubicBezTo>
                  <a:cubicBezTo>
                    <a:pt x="2017" y="2543"/>
                    <a:pt x="2006" y="2531"/>
                    <a:pt x="2017" y="2464"/>
                  </a:cubicBezTo>
                  <a:cubicBezTo>
                    <a:pt x="2028" y="2408"/>
                    <a:pt x="2062" y="2386"/>
                    <a:pt x="2107" y="2375"/>
                  </a:cubicBezTo>
                  <a:cubicBezTo>
                    <a:pt x="2152" y="2375"/>
                    <a:pt x="2140" y="2319"/>
                    <a:pt x="2174" y="2296"/>
                  </a:cubicBezTo>
                  <a:cubicBezTo>
                    <a:pt x="2219" y="2285"/>
                    <a:pt x="2208" y="2274"/>
                    <a:pt x="2197" y="2251"/>
                  </a:cubicBezTo>
                  <a:cubicBezTo>
                    <a:pt x="2185" y="2229"/>
                    <a:pt x="2197" y="2162"/>
                    <a:pt x="2185" y="2128"/>
                  </a:cubicBezTo>
                  <a:cubicBezTo>
                    <a:pt x="2174" y="2095"/>
                    <a:pt x="2174" y="2016"/>
                    <a:pt x="2185" y="2016"/>
                  </a:cubicBezTo>
                  <a:cubicBezTo>
                    <a:pt x="2208" y="2016"/>
                    <a:pt x="2230" y="2005"/>
                    <a:pt x="2230" y="1982"/>
                  </a:cubicBezTo>
                  <a:cubicBezTo>
                    <a:pt x="2230" y="1949"/>
                    <a:pt x="2264" y="1926"/>
                    <a:pt x="2320" y="1949"/>
                  </a:cubicBezTo>
                  <a:cubicBezTo>
                    <a:pt x="2365" y="1960"/>
                    <a:pt x="2353" y="1915"/>
                    <a:pt x="2365" y="1871"/>
                  </a:cubicBezTo>
                  <a:cubicBezTo>
                    <a:pt x="2376" y="1827"/>
                    <a:pt x="2398" y="1815"/>
                    <a:pt x="2421" y="1815"/>
                  </a:cubicBezTo>
                  <a:cubicBezTo>
                    <a:pt x="2443" y="1815"/>
                    <a:pt x="2477" y="1770"/>
                    <a:pt x="2477" y="1725"/>
                  </a:cubicBezTo>
                  <a:cubicBezTo>
                    <a:pt x="2477" y="1681"/>
                    <a:pt x="2522" y="1714"/>
                    <a:pt x="2578" y="1737"/>
                  </a:cubicBezTo>
                  <a:cubicBezTo>
                    <a:pt x="2622" y="1770"/>
                    <a:pt x="2667" y="1770"/>
                    <a:pt x="2667" y="1737"/>
                  </a:cubicBezTo>
                  <a:cubicBezTo>
                    <a:pt x="2678" y="1714"/>
                    <a:pt x="2701" y="1692"/>
                    <a:pt x="2746" y="1703"/>
                  </a:cubicBezTo>
                  <a:cubicBezTo>
                    <a:pt x="2779" y="1703"/>
                    <a:pt x="2824" y="1737"/>
                    <a:pt x="2846" y="1770"/>
                  </a:cubicBezTo>
                  <a:cubicBezTo>
                    <a:pt x="2869" y="1793"/>
                    <a:pt x="2891" y="1770"/>
                    <a:pt x="2925" y="1782"/>
                  </a:cubicBezTo>
                  <a:cubicBezTo>
                    <a:pt x="2947" y="1804"/>
                    <a:pt x="2970" y="1804"/>
                    <a:pt x="2981" y="1759"/>
                  </a:cubicBezTo>
                  <a:cubicBezTo>
                    <a:pt x="2981" y="1714"/>
                    <a:pt x="3060" y="1759"/>
                    <a:pt x="3082" y="1725"/>
                  </a:cubicBezTo>
                  <a:cubicBezTo>
                    <a:pt x="3104" y="1681"/>
                    <a:pt x="3048" y="1580"/>
                    <a:pt x="3026" y="1569"/>
                  </a:cubicBez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18" name="Freeform 26"/>
            <p:cNvSpPr>
              <a:spLocks noChangeArrowheads="1"/>
            </p:cNvSpPr>
            <p:nvPr/>
          </p:nvSpPr>
          <p:spPr bwMode="auto">
            <a:xfrm>
              <a:off x="4022725" y="3663950"/>
              <a:ext cx="447675" cy="622300"/>
            </a:xfrm>
            <a:custGeom>
              <a:avLst/>
              <a:gdLst>
                <a:gd name="T0" fmla="*/ 807 w 1245"/>
                <a:gd name="T1" fmla="*/ 471 h 1727"/>
                <a:gd name="T2" fmla="*/ 661 w 1245"/>
                <a:gd name="T3" fmla="*/ 381 h 1727"/>
                <a:gd name="T4" fmla="*/ 594 w 1245"/>
                <a:gd name="T5" fmla="*/ 325 h 1727"/>
                <a:gd name="T6" fmla="*/ 505 w 1245"/>
                <a:gd name="T7" fmla="*/ 325 h 1727"/>
                <a:gd name="T8" fmla="*/ 505 w 1245"/>
                <a:gd name="T9" fmla="*/ 246 h 1727"/>
                <a:gd name="T10" fmla="*/ 482 w 1245"/>
                <a:gd name="T11" fmla="*/ 78 h 1727"/>
                <a:gd name="T12" fmla="*/ 258 w 1245"/>
                <a:gd name="T13" fmla="*/ 22 h 1727"/>
                <a:gd name="T14" fmla="*/ 202 w 1245"/>
                <a:gd name="T15" fmla="*/ 22 h 1727"/>
                <a:gd name="T16" fmla="*/ 146 w 1245"/>
                <a:gd name="T17" fmla="*/ 191 h 1727"/>
                <a:gd name="T18" fmla="*/ 179 w 1245"/>
                <a:gd name="T19" fmla="*/ 370 h 1727"/>
                <a:gd name="T20" fmla="*/ 56 w 1245"/>
                <a:gd name="T21" fmla="*/ 347 h 1727"/>
                <a:gd name="T22" fmla="*/ 67 w 1245"/>
                <a:gd name="T23" fmla="*/ 605 h 1727"/>
                <a:gd name="T24" fmla="*/ 191 w 1245"/>
                <a:gd name="T25" fmla="*/ 751 h 1727"/>
                <a:gd name="T26" fmla="*/ 56 w 1245"/>
                <a:gd name="T27" fmla="*/ 728 h 1727"/>
                <a:gd name="T28" fmla="*/ 34 w 1245"/>
                <a:gd name="T29" fmla="*/ 639 h 1727"/>
                <a:gd name="T30" fmla="*/ 11 w 1245"/>
                <a:gd name="T31" fmla="*/ 627 h 1727"/>
                <a:gd name="T32" fmla="*/ 101 w 1245"/>
                <a:gd name="T33" fmla="*/ 941 h 1727"/>
                <a:gd name="T34" fmla="*/ 303 w 1245"/>
                <a:gd name="T35" fmla="*/ 1154 h 1727"/>
                <a:gd name="T36" fmla="*/ 292 w 1245"/>
                <a:gd name="T37" fmla="*/ 1434 h 1727"/>
                <a:gd name="T38" fmla="*/ 112 w 1245"/>
                <a:gd name="T39" fmla="*/ 1647 h 1727"/>
                <a:gd name="T40" fmla="*/ 258 w 1245"/>
                <a:gd name="T41" fmla="*/ 1681 h 1727"/>
                <a:gd name="T42" fmla="*/ 348 w 1245"/>
                <a:gd name="T43" fmla="*/ 1569 h 1727"/>
                <a:gd name="T44" fmla="*/ 516 w 1245"/>
                <a:gd name="T45" fmla="*/ 1468 h 1727"/>
                <a:gd name="T46" fmla="*/ 706 w 1245"/>
                <a:gd name="T47" fmla="*/ 1513 h 1727"/>
                <a:gd name="T48" fmla="*/ 863 w 1245"/>
                <a:gd name="T49" fmla="*/ 1647 h 1727"/>
                <a:gd name="T50" fmla="*/ 953 w 1245"/>
                <a:gd name="T51" fmla="*/ 1681 h 1727"/>
                <a:gd name="T52" fmla="*/ 964 w 1245"/>
                <a:gd name="T53" fmla="*/ 1513 h 1727"/>
                <a:gd name="T54" fmla="*/ 1054 w 1245"/>
                <a:gd name="T55" fmla="*/ 1345 h 1727"/>
                <a:gd name="T56" fmla="*/ 1199 w 1245"/>
                <a:gd name="T57" fmla="*/ 1311 h 1727"/>
                <a:gd name="T58" fmla="*/ 1244 w 1245"/>
                <a:gd name="T59" fmla="*/ 1143 h 1727"/>
                <a:gd name="T60" fmla="*/ 1166 w 1245"/>
                <a:gd name="T61" fmla="*/ 1009 h 1727"/>
                <a:gd name="T62" fmla="*/ 1009 w 1245"/>
                <a:gd name="T63" fmla="*/ 896 h 1727"/>
                <a:gd name="T64" fmla="*/ 941 w 1245"/>
                <a:gd name="T65" fmla="*/ 751 h 1727"/>
                <a:gd name="T66" fmla="*/ 897 w 1245"/>
                <a:gd name="T67" fmla="*/ 605 h 1727"/>
                <a:gd name="T68" fmla="*/ 930 w 1245"/>
                <a:gd name="T69" fmla="*/ 471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45" h="1727">
                  <a:moveTo>
                    <a:pt x="807" y="471"/>
                  </a:moveTo>
                  <a:lnTo>
                    <a:pt x="807" y="471"/>
                  </a:lnTo>
                  <a:cubicBezTo>
                    <a:pt x="740" y="482"/>
                    <a:pt x="717" y="482"/>
                    <a:pt x="706" y="448"/>
                  </a:cubicBezTo>
                  <a:cubicBezTo>
                    <a:pt x="706" y="426"/>
                    <a:pt x="695" y="381"/>
                    <a:pt x="661" y="381"/>
                  </a:cubicBezTo>
                  <a:cubicBezTo>
                    <a:pt x="628" y="381"/>
                    <a:pt x="639" y="370"/>
                    <a:pt x="639" y="336"/>
                  </a:cubicBezTo>
                  <a:cubicBezTo>
                    <a:pt x="639" y="302"/>
                    <a:pt x="594" y="302"/>
                    <a:pt x="594" y="325"/>
                  </a:cubicBezTo>
                  <a:cubicBezTo>
                    <a:pt x="605" y="347"/>
                    <a:pt x="561" y="370"/>
                    <a:pt x="527" y="392"/>
                  </a:cubicBezTo>
                  <a:cubicBezTo>
                    <a:pt x="493" y="415"/>
                    <a:pt x="493" y="347"/>
                    <a:pt x="505" y="325"/>
                  </a:cubicBezTo>
                  <a:cubicBezTo>
                    <a:pt x="505" y="291"/>
                    <a:pt x="448" y="314"/>
                    <a:pt x="437" y="291"/>
                  </a:cubicBezTo>
                  <a:cubicBezTo>
                    <a:pt x="426" y="258"/>
                    <a:pt x="460" y="246"/>
                    <a:pt x="505" y="246"/>
                  </a:cubicBezTo>
                  <a:cubicBezTo>
                    <a:pt x="549" y="246"/>
                    <a:pt x="538" y="202"/>
                    <a:pt x="505" y="179"/>
                  </a:cubicBezTo>
                  <a:cubicBezTo>
                    <a:pt x="471" y="157"/>
                    <a:pt x="482" y="101"/>
                    <a:pt x="482" y="78"/>
                  </a:cubicBezTo>
                  <a:cubicBezTo>
                    <a:pt x="471" y="67"/>
                    <a:pt x="336" y="56"/>
                    <a:pt x="292" y="67"/>
                  </a:cubicBezTo>
                  <a:cubicBezTo>
                    <a:pt x="258" y="78"/>
                    <a:pt x="269" y="56"/>
                    <a:pt x="258" y="22"/>
                  </a:cubicBezTo>
                  <a:cubicBezTo>
                    <a:pt x="247" y="11"/>
                    <a:pt x="247" y="11"/>
                    <a:pt x="236" y="0"/>
                  </a:cubicBezTo>
                  <a:cubicBezTo>
                    <a:pt x="236" y="11"/>
                    <a:pt x="213" y="22"/>
                    <a:pt x="202" y="22"/>
                  </a:cubicBezTo>
                  <a:cubicBezTo>
                    <a:pt x="168" y="33"/>
                    <a:pt x="157" y="56"/>
                    <a:pt x="157" y="89"/>
                  </a:cubicBezTo>
                  <a:cubicBezTo>
                    <a:pt x="168" y="123"/>
                    <a:pt x="157" y="168"/>
                    <a:pt x="146" y="191"/>
                  </a:cubicBezTo>
                  <a:cubicBezTo>
                    <a:pt x="135" y="224"/>
                    <a:pt x="146" y="258"/>
                    <a:pt x="157" y="269"/>
                  </a:cubicBezTo>
                  <a:cubicBezTo>
                    <a:pt x="179" y="291"/>
                    <a:pt x="202" y="358"/>
                    <a:pt x="179" y="370"/>
                  </a:cubicBezTo>
                  <a:cubicBezTo>
                    <a:pt x="168" y="392"/>
                    <a:pt x="157" y="392"/>
                    <a:pt x="123" y="370"/>
                  </a:cubicBezTo>
                  <a:cubicBezTo>
                    <a:pt x="90" y="347"/>
                    <a:pt x="56" y="347"/>
                    <a:pt x="56" y="347"/>
                  </a:cubicBezTo>
                  <a:cubicBezTo>
                    <a:pt x="56" y="347"/>
                    <a:pt x="56" y="358"/>
                    <a:pt x="56" y="370"/>
                  </a:cubicBezTo>
                  <a:cubicBezTo>
                    <a:pt x="56" y="403"/>
                    <a:pt x="45" y="538"/>
                    <a:pt x="67" y="605"/>
                  </a:cubicBezTo>
                  <a:cubicBezTo>
                    <a:pt x="79" y="661"/>
                    <a:pt x="112" y="684"/>
                    <a:pt x="157" y="695"/>
                  </a:cubicBezTo>
                  <a:cubicBezTo>
                    <a:pt x="191" y="706"/>
                    <a:pt x="202" y="728"/>
                    <a:pt x="191" y="751"/>
                  </a:cubicBezTo>
                  <a:cubicBezTo>
                    <a:pt x="168" y="762"/>
                    <a:pt x="135" y="762"/>
                    <a:pt x="112" y="740"/>
                  </a:cubicBezTo>
                  <a:cubicBezTo>
                    <a:pt x="101" y="717"/>
                    <a:pt x="79" y="717"/>
                    <a:pt x="56" y="728"/>
                  </a:cubicBezTo>
                  <a:cubicBezTo>
                    <a:pt x="45" y="740"/>
                    <a:pt x="45" y="728"/>
                    <a:pt x="56" y="706"/>
                  </a:cubicBezTo>
                  <a:cubicBezTo>
                    <a:pt x="67" y="684"/>
                    <a:pt x="56" y="650"/>
                    <a:pt x="34" y="639"/>
                  </a:cubicBezTo>
                  <a:cubicBezTo>
                    <a:pt x="23" y="616"/>
                    <a:pt x="23" y="538"/>
                    <a:pt x="11" y="538"/>
                  </a:cubicBezTo>
                  <a:cubicBezTo>
                    <a:pt x="0" y="527"/>
                    <a:pt x="0" y="594"/>
                    <a:pt x="11" y="627"/>
                  </a:cubicBezTo>
                  <a:cubicBezTo>
                    <a:pt x="34" y="672"/>
                    <a:pt x="0" y="706"/>
                    <a:pt x="23" y="762"/>
                  </a:cubicBezTo>
                  <a:cubicBezTo>
                    <a:pt x="45" y="829"/>
                    <a:pt x="67" y="919"/>
                    <a:pt x="101" y="941"/>
                  </a:cubicBezTo>
                  <a:cubicBezTo>
                    <a:pt x="135" y="964"/>
                    <a:pt x="157" y="975"/>
                    <a:pt x="191" y="1020"/>
                  </a:cubicBezTo>
                  <a:cubicBezTo>
                    <a:pt x="213" y="1053"/>
                    <a:pt x="292" y="1120"/>
                    <a:pt x="303" y="1154"/>
                  </a:cubicBezTo>
                  <a:cubicBezTo>
                    <a:pt x="303" y="1188"/>
                    <a:pt x="258" y="1233"/>
                    <a:pt x="269" y="1289"/>
                  </a:cubicBezTo>
                  <a:cubicBezTo>
                    <a:pt x="280" y="1356"/>
                    <a:pt x="303" y="1412"/>
                    <a:pt x="292" y="1434"/>
                  </a:cubicBezTo>
                  <a:cubicBezTo>
                    <a:pt x="280" y="1468"/>
                    <a:pt x="236" y="1502"/>
                    <a:pt x="202" y="1535"/>
                  </a:cubicBezTo>
                  <a:cubicBezTo>
                    <a:pt x="168" y="1558"/>
                    <a:pt x="112" y="1614"/>
                    <a:pt x="112" y="1647"/>
                  </a:cubicBezTo>
                  <a:cubicBezTo>
                    <a:pt x="112" y="1681"/>
                    <a:pt x="157" y="1658"/>
                    <a:pt x="202" y="1658"/>
                  </a:cubicBezTo>
                  <a:cubicBezTo>
                    <a:pt x="236" y="1658"/>
                    <a:pt x="247" y="1647"/>
                    <a:pt x="258" y="1681"/>
                  </a:cubicBezTo>
                  <a:cubicBezTo>
                    <a:pt x="258" y="1658"/>
                    <a:pt x="269" y="1647"/>
                    <a:pt x="269" y="1625"/>
                  </a:cubicBezTo>
                  <a:cubicBezTo>
                    <a:pt x="280" y="1591"/>
                    <a:pt x="336" y="1591"/>
                    <a:pt x="348" y="1569"/>
                  </a:cubicBezTo>
                  <a:cubicBezTo>
                    <a:pt x="359" y="1546"/>
                    <a:pt x="437" y="1513"/>
                    <a:pt x="460" y="1513"/>
                  </a:cubicBezTo>
                  <a:cubicBezTo>
                    <a:pt x="482" y="1524"/>
                    <a:pt x="505" y="1491"/>
                    <a:pt x="516" y="1468"/>
                  </a:cubicBezTo>
                  <a:cubicBezTo>
                    <a:pt x="538" y="1457"/>
                    <a:pt x="628" y="1457"/>
                    <a:pt x="650" y="1491"/>
                  </a:cubicBezTo>
                  <a:cubicBezTo>
                    <a:pt x="661" y="1513"/>
                    <a:pt x="672" y="1513"/>
                    <a:pt x="706" y="1513"/>
                  </a:cubicBezTo>
                  <a:cubicBezTo>
                    <a:pt x="740" y="1524"/>
                    <a:pt x="740" y="1569"/>
                    <a:pt x="785" y="1591"/>
                  </a:cubicBezTo>
                  <a:cubicBezTo>
                    <a:pt x="818" y="1602"/>
                    <a:pt x="841" y="1614"/>
                    <a:pt x="863" y="1647"/>
                  </a:cubicBezTo>
                  <a:cubicBezTo>
                    <a:pt x="885" y="1692"/>
                    <a:pt x="885" y="1692"/>
                    <a:pt x="919" y="1703"/>
                  </a:cubicBezTo>
                  <a:cubicBezTo>
                    <a:pt x="941" y="1715"/>
                    <a:pt x="953" y="1726"/>
                    <a:pt x="953" y="1681"/>
                  </a:cubicBezTo>
                  <a:cubicBezTo>
                    <a:pt x="953" y="1647"/>
                    <a:pt x="908" y="1580"/>
                    <a:pt x="908" y="1580"/>
                  </a:cubicBezTo>
                  <a:cubicBezTo>
                    <a:pt x="908" y="1580"/>
                    <a:pt x="941" y="1535"/>
                    <a:pt x="964" y="1513"/>
                  </a:cubicBezTo>
                  <a:cubicBezTo>
                    <a:pt x="975" y="1491"/>
                    <a:pt x="964" y="1367"/>
                    <a:pt x="975" y="1345"/>
                  </a:cubicBezTo>
                  <a:cubicBezTo>
                    <a:pt x="975" y="1322"/>
                    <a:pt x="1009" y="1333"/>
                    <a:pt x="1054" y="1345"/>
                  </a:cubicBezTo>
                  <a:cubicBezTo>
                    <a:pt x="1098" y="1356"/>
                    <a:pt x="1110" y="1345"/>
                    <a:pt x="1121" y="1311"/>
                  </a:cubicBezTo>
                  <a:cubicBezTo>
                    <a:pt x="1143" y="1277"/>
                    <a:pt x="1177" y="1300"/>
                    <a:pt x="1199" y="1311"/>
                  </a:cubicBezTo>
                  <a:cubicBezTo>
                    <a:pt x="1210" y="1322"/>
                    <a:pt x="1222" y="1277"/>
                    <a:pt x="1222" y="1233"/>
                  </a:cubicBezTo>
                  <a:cubicBezTo>
                    <a:pt x="1222" y="1188"/>
                    <a:pt x="1244" y="1154"/>
                    <a:pt x="1244" y="1143"/>
                  </a:cubicBezTo>
                  <a:cubicBezTo>
                    <a:pt x="1244" y="1120"/>
                    <a:pt x="1188" y="1109"/>
                    <a:pt x="1166" y="1109"/>
                  </a:cubicBezTo>
                  <a:cubicBezTo>
                    <a:pt x="1154" y="1098"/>
                    <a:pt x="1154" y="1053"/>
                    <a:pt x="1166" y="1009"/>
                  </a:cubicBezTo>
                  <a:cubicBezTo>
                    <a:pt x="1166" y="964"/>
                    <a:pt x="1132" y="941"/>
                    <a:pt x="1098" y="908"/>
                  </a:cubicBezTo>
                  <a:cubicBezTo>
                    <a:pt x="1065" y="885"/>
                    <a:pt x="1043" y="908"/>
                    <a:pt x="1009" y="896"/>
                  </a:cubicBezTo>
                  <a:cubicBezTo>
                    <a:pt x="986" y="885"/>
                    <a:pt x="998" y="829"/>
                    <a:pt x="1020" y="796"/>
                  </a:cubicBezTo>
                  <a:cubicBezTo>
                    <a:pt x="1031" y="773"/>
                    <a:pt x="998" y="751"/>
                    <a:pt x="941" y="751"/>
                  </a:cubicBezTo>
                  <a:cubicBezTo>
                    <a:pt x="885" y="762"/>
                    <a:pt x="863" y="773"/>
                    <a:pt x="863" y="717"/>
                  </a:cubicBezTo>
                  <a:cubicBezTo>
                    <a:pt x="863" y="672"/>
                    <a:pt x="885" y="650"/>
                    <a:pt x="897" y="605"/>
                  </a:cubicBezTo>
                  <a:cubicBezTo>
                    <a:pt x="908" y="571"/>
                    <a:pt x="930" y="493"/>
                    <a:pt x="930" y="493"/>
                  </a:cubicBezTo>
                  <a:cubicBezTo>
                    <a:pt x="930" y="493"/>
                    <a:pt x="930" y="482"/>
                    <a:pt x="930" y="471"/>
                  </a:cubicBezTo>
                  <a:cubicBezTo>
                    <a:pt x="908" y="471"/>
                    <a:pt x="852" y="471"/>
                    <a:pt x="807" y="471"/>
                  </a:cubicBez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19" name="Freeform 30"/>
            <p:cNvSpPr>
              <a:spLocks noChangeArrowheads="1"/>
            </p:cNvSpPr>
            <p:nvPr/>
          </p:nvSpPr>
          <p:spPr bwMode="auto">
            <a:xfrm>
              <a:off x="4273550" y="4572000"/>
              <a:ext cx="282575" cy="214313"/>
            </a:xfrm>
            <a:custGeom>
              <a:avLst/>
              <a:gdLst>
                <a:gd name="T0" fmla="*/ 728 w 785"/>
                <a:gd name="T1" fmla="*/ 257 h 594"/>
                <a:gd name="T2" fmla="*/ 728 w 785"/>
                <a:gd name="T3" fmla="*/ 257 h 594"/>
                <a:gd name="T4" fmla="*/ 762 w 785"/>
                <a:gd name="T5" fmla="*/ 224 h 594"/>
                <a:gd name="T6" fmla="*/ 762 w 785"/>
                <a:gd name="T7" fmla="*/ 134 h 594"/>
                <a:gd name="T8" fmla="*/ 740 w 785"/>
                <a:gd name="T9" fmla="*/ 100 h 594"/>
                <a:gd name="T10" fmla="*/ 695 w 785"/>
                <a:gd name="T11" fmla="*/ 22 h 594"/>
                <a:gd name="T12" fmla="*/ 639 w 785"/>
                <a:gd name="T13" fmla="*/ 11 h 594"/>
                <a:gd name="T14" fmla="*/ 572 w 785"/>
                <a:gd name="T15" fmla="*/ 55 h 594"/>
                <a:gd name="T16" fmla="*/ 527 w 785"/>
                <a:gd name="T17" fmla="*/ 67 h 594"/>
                <a:gd name="T18" fmla="*/ 471 w 785"/>
                <a:gd name="T19" fmla="*/ 44 h 594"/>
                <a:gd name="T20" fmla="*/ 392 w 785"/>
                <a:gd name="T21" fmla="*/ 22 h 594"/>
                <a:gd name="T22" fmla="*/ 336 w 785"/>
                <a:gd name="T23" fmla="*/ 89 h 594"/>
                <a:gd name="T24" fmla="*/ 157 w 785"/>
                <a:gd name="T25" fmla="*/ 134 h 594"/>
                <a:gd name="T26" fmla="*/ 0 w 785"/>
                <a:gd name="T27" fmla="*/ 235 h 594"/>
                <a:gd name="T28" fmla="*/ 45 w 785"/>
                <a:gd name="T29" fmla="*/ 257 h 594"/>
                <a:gd name="T30" fmla="*/ 224 w 785"/>
                <a:gd name="T31" fmla="*/ 380 h 594"/>
                <a:gd name="T32" fmla="*/ 359 w 785"/>
                <a:gd name="T33" fmla="*/ 436 h 594"/>
                <a:gd name="T34" fmla="*/ 459 w 785"/>
                <a:gd name="T35" fmla="*/ 504 h 594"/>
                <a:gd name="T36" fmla="*/ 527 w 785"/>
                <a:gd name="T37" fmla="*/ 571 h 594"/>
                <a:gd name="T38" fmla="*/ 583 w 785"/>
                <a:gd name="T39" fmla="*/ 593 h 594"/>
                <a:gd name="T40" fmla="*/ 583 w 785"/>
                <a:gd name="T41" fmla="*/ 593 h 594"/>
                <a:gd name="T42" fmla="*/ 605 w 785"/>
                <a:gd name="T43" fmla="*/ 526 h 594"/>
                <a:gd name="T44" fmla="*/ 740 w 785"/>
                <a:gd name="T45" fmla="*/ 448 h 594"/>
                <a:gd name="T46" fmla="*/ 784 w 785"/>
                <a:gd name="T47" fmla="*/ 403 h 594"/>
                <a:gd name="T48" fmla="*/ 751 w 785"/>
                <a:gd name="T49" fmla="*/ 358 h 594"/>
                <a:gd name="T50" fmla="*/ 728 w 785"/>
                <a:gd name="T51" fmla="*/ 257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85" h="594">
                  <a:moveTo>
                    <a:pt x="728" y="257"/>
                  </a:moveTo>
                  <a:lnTo>
                    <a:pt x="728" y="257"/>
                  </a:lnTo>
                  <a:cubicBezTo>
                    <a:pt x="751" y="246"/>
                    <a:pt x="773" y="235"/>
                    <a:pt x="762" y="224"/>
                  </a:cubicBezTo>
                  <a:cubicBezTo>
                    <a:pt x="751" y="212"/>
                    <a:pt x="740" y="156"/>
                    <a:pt x="762" y="134"/>
                  </a:cubicBezTo>
                  <a:cubicBezTo>
                    <a:pt x="784" y="123"/>
                    <a:pt x="762" y="100"/>
                    <a:pt x="740" y="100"/>
                  </a:cubicBezTo>
                  <a:cubicBezTo>
                    <a:pt x="717" y="100"/>
                    <a:pt x="695" y="55"/>
                    <a:pt x="695" y="22"/>
                  </a:cubicBezTo>
                  <a:cubicBezTo>
                    <a:pt x="684" y="0"/>
                    <a:pt x="661" y="0"/>
                    <a:pt x="639" y="11"/>
                  </a:cubicBezTo>
                  <a:cubicBezTo>
                    <a:pt x="605" y="33"/>
                    <a:pt x="583" y="22"/>
                    <a:pt x="572" y="55"/>
                  </a:cubicBezTo>
                  <a:cubicBezTo>
                    <a:pt x="560" y="89"/>
                    <a:pt x="538" y="89"/>
                    <a:pt x="527" y="67"/>
                  </a:cubicBezTo>
                  <a:cubicBezTo>
                    <a:pt x="515" y="33"/>
                    <a:pt x="482" y="67"/>
                    <a:pt x="471" y="44"/>
                  </a:cubicBezTo>
                  <a:cubicBezTo>
                    <a:pt x="448" y="22"/>
                    <a:pt x="437" y="33"/>
                    <a:pt x="392" y="22"/>
                  </a:cubicBezTo>
                  <a:cubicBezTo>
                    <a:pt x="359" y="0"/>
                    <a:pt x="348" y="67"/>
                    <a:pt x="336" y="89"/>
                  </a:cubicBezTo>
                  <a:cubicBezTo>
                    <a:pt x="325" y="123"/>
                    <a:pt x="202" y="145"/>
                    <a:pt x="157" y="134"/>
                  </a:cubicBezTo>
                  <a:cubicBezTo>
                    <a:pt x="112" y="134"/>
                    <a:pt x="34" y="201"/>
                    <a:pt x="0" y="235"/>
                  </a:cubicBezTo>
                  <a:cubicBezTo>
                    <a:pt x="22" y="246"/>
                    <a:pt x="34" y="246"/>
                    <a:pt x="45" y="257"/>
                  </a:cubicBezTo>
                  <a:cubicBezTo>
                    <a:pt x="123" y="291"/>
                    <a:pt x="202" y="347"/>
                    <a:pt x="224" y="380"/>
                  </a:cubicBezTo>
                  <a:cubicBezTo>
                    <a:pt x="258" y="414"/>
                    <a:pt x="303" y="425"/>
                    <a:pt x="359" y="436"/>
                  </a:cubicBezTo>
                  <a:cubicBezTo>
                    <a:pt x="403" y="436"/>
                    <a:pt x="448" y="448"/>
                    <a:pt x="459" y="504"/>
                  </a:cubicBezTo>
                  <a:cubicBezTo>
                    <a:pt x="482" y="549"/>
                    <a:pt x="482" y="560"/>
                    <a:pt x="527" y="571"/>
                  </a:cubicBezTo>
                  <a:cubicBezTo>
                    <a:pt x="549" y="582"/>
                    <a:pt x="560" y="582"/>
                    <a:pt x="583" y="593"/>
                  </a:cubicBezTo>
                  <a:lnTo>
                    <a:pt x="583" y="593"/>
                  </a:lnTo>
                  <a:cubicBezTo>
                    <a:pt x="583" y="593"/>
                    <a:pt x="583" y="560"/>
                    <a:pt x="605" y="526"/>
                  </a:cubicBezTo>
                  <a:cubicBezTo>
                    <a:pt x="628" y="481"/>
                    <a:pt x="717" y="459"/>
                    <a:pt x="740" y="448"/>
                  </a:cubicBezTo>
                  <a:cubicBezTo>
                    <a:pt x="762" y="448"/>
                    <a:pt x="773" y="414"/>
                    <a:pt x="784" y="403"/>
                  </a:cubicBezTo>
                  <a:cubicBezTo>
                    <a:pt x="773" y="391"/>
                    <a:pt x="762" y="369"/>
                    <a:pt x="751" y="358"/>
                  </a:cubicBezTo>
                  <a:cubicBezTo>
                    <a:pt x="740" y="336"/>
                    <a:pt x="706" y="257"/>
                    <a:pt x="728" y="257"/>
                  </a:cubicBez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20" name="Freeform 31"/>
            <p:cNvSpPr>
              <a:spLocks noChangeArrowheads="1"/>
            </p:cNvSpPr>
            <p:nvPr/>
          </p:nvSpPr>
          <p:spPr bwMode="auto">
            <a:xfrm>
              <a:off x="5224463" y="4010025"/>
              <a:ext cx="379412" cy="423863"/>
            </a:xfrm>
            <a:custGeom>
              <a:avLst/>
              <a:gdLst>
                <a:gd name="T0" fmla="*/ 280 w 1054"/>
                <a:gd name="T1" fmla="*/ 1098 h 1177"/>
                <a:gd name="T2" fmla="*/ 280 w 1054"/>
                <a:gd name="T3" fmla="*/ 1098 h 1177"/>
                <a:gd name="T4" fmla="*/ 358 w 1054"/>
                <a:gd name="T5" fmla="*/ 1154 h 1177"/>
                <a:gd name="T6" fmla="*/ 370 w 1054"/>
                <a:gd name="T7" fmla="*/ 1176 h 1177"/>
                <a:gd name="T8" fmla="*/ 448 w 1054"/>
                <a:gd name="T9" fmla="*/ 1143 h 1177"/>
                <a:gd name="T10" fmla="*/ 448 w 1054"/>
                <a:gd name="T11" fmla="*/ 1076 h 1177"/>
                <a:gd name="T12" fmla="*/ 515 w 1054"/>
                <a:gd name="T13" fmla="*/ 1008 h 1177"/>
                <a:gd name="T14" fmla="*/ 527 w 1054"/>
                <a:gd name="T15" fmla="*/ 1008 h 1177"/>
                <a:gd name="T16" fmla="*/ 538 w 1054"/>
                <a:gd name="T17" fmla="*/ 851 h 1177"/>
                <a:gd name="T18" fmla="*/ 560 w 1054"/>
                <a:gd name="T19" fmla="*/ 840 h 1177"/>
                <a:gd name="T20" fmla="*/ 650 w 1054"/>
                <a:gd name="T21" fmla="*/ 795 h 1177"/>
                <a:gd name="T22" fmla="*/ 739 w 1054"/>
                <a:gd name="T23" fmla="*/ 739 h 1177"/>
                <a:gd name="T24" fmla="*/ 751 w 1054"/>
                <a:gd name="T25" fmla="*/ 627 h 1177"/>
                <a:gd name="T26" fmla="*/ 796 w 1054"/>
                <a:gd name="T27" fmla="*/ 582 h 1177"/>
                <a:gd name="T28" fmla="*/ 829 w 1054"/>
                <a:gd name="T29" fmla="*/ 538 h 1177"/>
                <a:gd name="T30" fmla="*/ 818 w 1054"/>
                <a:gd name="T31" fmla="*/ 470 h 1177"/>
                <a:gd name="T32" fmla="*/ 840 w 1054"/>
                <a:gd name="T33" fmla="*/ 403 h 1177"/>
                <a:gd name="T34" fmla="*/ 930 w 1054"/>
                <a:gd name="T35" fmla="*/ 425 h 1177"/>
                <a:gd name="T36" fmla="*/ 975 w 1054"/>
                <a:gd name="T37" fmla="*/ 392 h 1177"/>
                <a:gd name="T38" fmla="*/ 1042 w 1054"/>
                <a:gd name="T39" fmla="*/ 369 h 1177"/>
                <a:gd name="T40" fmla="*/ 1042 w 1054"/>
                <a:gd name="T41" fmla="*/ 291 h 1177"/>
                <a:gd name="T42" fmla="*/ 997 w 1054"/>
                <a:gd name="T43" fmla="*/ 246 h 1177"/>
                <a:gd name="T44" fmla="*/ 997 w 1054"/>
                <a:gd name="T45" fmla="*/ 112 h 1177"/>
                <a:gd name="T46" fmla="*/ 975 w 1054"/>
                <a:gd name="T47" fmla="*/ 33 h 1177"/>
                <a:gd name="T48" fmla="*/ 919 w 1054"/>
                <a:gd name="T49" fmla="*/ 45 h 1177"/>
                <a:gd name="T50" fmla="*/ 863 w 1054"/>
                <a:gd name="T51" fmla="*/ 89 h 1177"/>
                <a:gd name="T52" fmla="*/ 829 w 1054"/>
                <a:gd name="T53" fmla="*/ 134 h 1177"/>
                <a:gd name="T54" fmla="*/ 739 w 1054"/>
                <a:gd name="T55" fmla="*/ 190 h 1177"/>
                <a:gd name="T56" fmla="*/ 639 w 1054"/>
                <a:gd name="T57" fmla="*/ 89 h 1177"/>
                <a:gd name="T58" fmla="*/ 560 w 1054"/>
                <a:gd name="T59" fmla="*/ 134 h 1177"/>
                <a:gd name="T60" fmla="*/ 538 w 1054"/>
                <a:gd name="T61" fmla="*/ 156 h 1177"/>
                <a:gd name="T62" fmla="*/ 560 w 1054"/>
                <a:gd name="T63" fmla="*/ 280 h 1177"/>
                <a:gd name="T64" fmla="*/ 639 w 1054"/>
                <a:gd name="T65" fmla="*/ 291 h 1177"/>
                <a:gd name="T66" fmla="*/ 605 w 1054"/>
                <a:gd name="T67" fmla="*/ 336 h 1177"/>
                <a:gd name="T68" fmla="*/ 538 w 1054"/>
                <a:gd name="T69" fmla="*/ 392 h 1177"/>
                <a:gd name="T70" fmla="*/ 493 w 1054"/>
                <a:gd name="T71" fmla="*/ 358 h 1177"/>
                <a:gd name="T72" fmla="*/ 426 w 1054"/>
                <a:gd name="T73" fmla="*/ 381 h 1177"/>
                <a:gd name="T74" fmla="*/ 392 w 1054"/>
                <a:gd name="T75" fmla="*/ 414 h 1177"/>
                <a:gd name="T76" fmla="*/ 392 w 1054"/>
                <a:gd name="T77" fmla="*/ 504 h 1177"/>
                <a:gd name="T78" fmla="*/ 347 w 1054"/>
                <a:gd name="T79" fmla="*/ 538 h 1177"/>
                <a:gd name="T80" fmla="*/ 314 w 1054"/>
                <a:gd name="T81" fmla="*/ 549 h 1177"/>
                <a:gd name="T82" fmla="*/ 258 w 1054"/>
                <a:gd name="T83" fmla="*/ 538 h 1177"/>
                <a:gd name="T84" fmla="*/ 213 w 1054"/>
                <a:gd name="T85" fmla="*/ 582 h 1177"/>
                <a:gd name="T86" fmla="*/ 123 w 1054"/>
                <a:gd name="T87" fmla="*/ 582 h 1177"/>
                <a:gd name="T88" fmla="*/ 112 w 1054"/>
                <a:gd name="T89" fmla="*/ 549 h 1177"/>
                <a:gd name="T90" fmla="*/ 34 w 1054"/>
                <a:gd name="T91" fmla="*/ 638 h 1177"/>
                <a:gd name="T92" fmla="*/ 34 w 1054"/>
                <a:gd name="T93" fmla="*/ 717 h 1177"/>
                <a:gd name="T94" fmla="*/ 67 w 1054"/>
                <a:gd name="T95" fmla="*/ 751 h 1177"/>
                <a:gd name="T96" fmla="*/ 90 w 1054"/>
                <a:gd name="T97" fmla="*/ 795 h 1177"/>
                <a:gd name="T98" fmla="*/ 112 w 1054"/>
                <a:gd name="T99" fmla="*/ 952 h 1177"/>
                <a:gd name="T100" fmla="*/ 168 w 1054"/>
                <a:gd name="T101" fmla="*/ 975 h 1177"/>
                <a:gd name="T102" fmla="*/ 201 w 1054"/>
                <a:gd name="T103" fmla="*/ 1053 h 1177"/>
                <a:gd name="T104" fmla="*/ 280 w 1054"/>
                <a:gd name="T105" fmla="*/ 1098 h 1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54" h="1177">
                  <a:moveTo>
                    <a:pt x="280" y="1098"/>
                  </a:moveTo>
                  <a:lnTo>
                    <a:pt x="280" y="1098"/>
                  </a:lnTo>
                  <a:cubicBezTo>
                    <a:pt x="325" y="1131"/>
                    <a:pt x="336" y="1143"/>
                    <a:pt x="358" y="1154"/>
                  </a:cubicBezTo>
                  <a:cubicBezTo>
                    <a:pt x="370" y="1165"/>
                    <a:pt x="370" y="1165"/>
                    <a:pt x="370" y="1176"/>
                  </a:cubicBezTo>
                  <a:cubicBezTo>
                    <a:pt x="370" y="1176"/>
                    <a:pt x="437" y="1176"/>
                    <a:pt x="448" y="1143"/>
                  </a:cubicBezTo>
                  <a:cubicBezTo>
                    <a:pt x="459" y="1120"/>
                    <a:pt x="459" y="1098"/>
                    <a:pt x="448" y="1076"/>
                  </a:cubicBezTo>
                  <a:cubicBezTo>
                    <a:pt x="448" y="1053"/>
                    <a:pt x="470" y="997"/>
                    <a:pt x="515" y="1008"/>
                  </a:cubicBezTo>
                  <a:lnTo>
                    <a:pt x="527" y="1008"/>
                  </a:lnTo>
                  <a:cubicBezTo>
                    <a:pt x="538" y="851"/>
                    <a:pt x="538" y="851"/>
                    <a:pt x="538" y="851"/>
                  </a:cubicBezTo>
                  <a:cubicBezTo>
                    <a:pt x="538" y="851"/>
                    <a:pt x="538" y="829"/>
                    <a:pt x="560" y="840"/>
                  </a:cubicBezTo>
                  <a:cubicBezTo>
                    <a:pt x="594" y="840"/>
                    <a:pt x="605" y="818"/>
                    <a:pt x="650" y="795"/>
                  </a:cubicBezTo>
                  <a:cubicBezTo>
                    <a:pt x="695" y="784"/>
                    <a:pt x="728" y="751"/>
                    <a:pt x="739" y="739"/>
                  </a:cubicBezTo>
                  <a:cubicBezTo>
                    <a:pt x="762" y="728"/>
                    <a:pt x="762" y="683"/>
                    <a:pt x="751" y="627"/>
                  </a:cubicBezTo>
                  <a:cubicBezTo>
                    <a:pt x="728" y="582"/>
                    <a:pt x="762" y="582"/>
                    <a:pt x="796" y="582"/>
                  </a:cubicBezTo>
                  <a:cubicBezTo>
                    <a:pt x="829" y="594"/>
                    <a:pt x="807" y="549"/>
                    <a:pt x="829" y="538"/>
                  </a:cubicBezTo>
                  <a:cubicBezTo>
                    <a:pt x="852" y="527"/>
                    <a:pt x="840" y="482"/>
                    <a:pt x="818" y="470"/>
                  </a:cubicBezTo>
                  <a:cubicBezTo>
                    <a:pt x="796" y="459"/>
                    <a:pt x="807" y="414"/>
                    <a:pt x="840" y="403"/>
                  </a:cubicBezTo>
                  <a:cubicBezTo>
                    <a:pt x="863" y="403"/>
                    <a:pt x="908" y="437"/>
                    <a:pt x="930" y="425"/>
                  </a:cubicBezTo>
                  <a:cubicBezTo>
                    <a:pt x="952" y="425"/>
                    <a:pt x="952" y="392"/>
                    <a:pt x="975" y="392"/>
                  </a:cubicBezTo>
                  <a:cubicBezTo>
                    <a:pt x="1008" y="392"/>
                    <a:pt x="1031" y="392"/>
                    <a:pt x="1042" y="369"/>
                  </a:cubicBezTo>
                  <a:cubicBezTo>
                    <a:pt x="1053" y="358"/>
                    <a:pt x="1042" y="313"/>
                    <a:pt x="1042" y="291"/>
                  </a:cubicBezTo>
                  <a:cubicBezTo>
                    <a:pt x="1020" y="302"/>
                    <a:pt x="1008" y="269"/>
                    <a:pt x="997" y="246"/>
                  </a:cubicBezTo>
                  <a:cubicBezTo>
                    <a:pt x="986" y="213"/>
                    <a:pt x="1008" y="123"/>
                    <a:pt x="997" y="112"/>
                  </a:cubicBezTo>
                  <a:cubicBezTo>
                    <a:pt x="986" y="100"/>
                    <a:pt x="975" y="56"/>
                    <a:pt x="975" y="33"/>
                  </a:cubicBezTo>
                  <a:cubicBezTo>
                    <a:pt x="975" y="0"/>
                    <a:pt x="919" y="11"/>
                    <a:pt x="919" y="45"/>
                  </a:cubicBezTo>
                  <a:cubicBezTo>
                    <a:pt x="919" y="78"/>
                    <a:pt x="896" y="89"/>
                    <a:pt x="863" y="89"/>
                  </a:cubicBezTo>
                  <a:cubicBezTo>
                    <a:pt x="829" y="89"/>
                    <a:pt x="840" y="112"/>
                    <a:pt x="829" y="134"/>
                  </a:cubicBezTo>
                  <a:cubicBezTo>
                    <a:pt x="818" y="156"/>
                    <a:pt x="739" y="190"/>
                    <a:pt x="739" y="190"/>
                  </a:cubicBezTo>
                  <a:cubicBezTo>
                    <a:pt x="739" y="190"/>
                    <a:pt x="661" y="112"/>
                    <a:pt x="639" y="89"/>
                  </a:cubicBezTo>
                  <a:cubicBezTo>
                    <a:pt x="616" y="67"/>
                    <a:pt x="583" y="100"/>
                    <a:pt x="560" y="134"/>
                  </a:cubicBezTo>
                  <a:cubicBezTo>
                    <a:pt x="549" y="145"/>
                    <a:pt x="549" y="156"/>
                    <a:pt x="538" y="156"/>
                  </a:cubicBezTo>
                  <a:cubicBezTo>
                    <a:pt x="560" y="280"/>
                    <a:pt x="560" y="280"/>
                    <a:pt x="560" y="280"/>
                  </a:cubicBezTo>
                  <a:cubicBezTo>
                    <a:pt x="560" y="280"/>
                    <a:pt x="616" y="269"/>
                    <a:pt x="639" y="291"/>
                  </a:cubicBezTo>
                  <a:cubicBezTo>
                    <a:pt x="650" y="313"/>
                    <a:pt x="639" y="313"/>
                    <a:pt x="605" y="336"/>
                  </a:cubicBezTo>
                  <a:cubicBezTo>
                    <a:pt x="571" y="358"/>
                    <a:pt x="560" y="403"/>
                    <a:pt x="538" y="392"/>
                  </a:cubicBezTo>
                  <a:cubicBezTo>
                    <a:pt x="515" y="381"/>
                    <a:pt x="504" y="369"/>
                    <a:pt x="493" y="358"/>
                  </a:cubicBezTo>
                  <a:cubicBezTo>
                    <a:pt x="482" y="347"/>
                    <a:pt x="459" y="403"/>
                    <a:pt x="426" y="381"/>
                  </a:cubicBezTo>
                  <a:cubicBezTo>
                    <a:pt x="403" y="358"/>
                    <a:pt x="392" y="369"/>
                    <a:pt x="392" y="414"/>
                  </a:cubicBezTo>
                  <a:cubicBezTo>
                    <a:pt x="403" y="459"/>
                    <a:pt x="414" y="515"/>
                    <a:pt x="392" y="504"/>
                  </a:cubicBezTo>
                  <a:cubicBezTo>
                    <a:pt x="370" y="504"/>
                    <a:pt x="347" y="504"/>
                    <a:pt x="347" y="538"/>
                  </a:cubicBezTo>
                  <a:cubicBezTo>
                    <a:pt x="347" y="571"/>
                    <a:pt x="347" y="560"/>
                    <a:pt x="314" y="549"/>
                  </a:cubicBezTo>
                  <a:cubicBezTo>
                    <a:pt x="280" y="549"/>
                    <a:pt x="269" y="538"/>
                    <a:pt x="258" y="538"/>
                  </a:cubicBezTo>
                  <a:cubicBezTo>
                    <a:pt x="235" y="527"/>
                    <a:pt x="235" y="560"/>
                    <a:pt x="213" y="582"/>
                  </a:cubicBezTo>
                  <a:cubicBezTo>
                    <a:pt x="190" y="594"/>
                    <a:pt x="145" y="594"/>
                    <a:pt x="123" y="582"/>
                  </a:cubicBezTo>
                  <a:cubicBezTo>
                    <a:pt x="112" y="560"/>
                    <a:pt x="112" y="549"/>
                    <a:pt x="112" y="549"/>
                  </a:cubicBezTo>
                  <a:cubicBezTo>
                    <a:pt x="112" y="549"/>
                    <a:pt x="67" y="627"/>
                    <a:pt x="34" y="638"/>
                  </a:cubicBezTo>
                  <a:cubicBezTo>
                    <a:pt x="11" y="650"/>
                    <a:pt x="0" y="717"/>
                    <a:pt x="34" y="717"/>
                  </a:cubicBezTo>
                  <a:cubicBezTo>
                    <a:pt x="78" y="717"/>
                    <a:pt x="78" y="739"/>
                    <a:pt x="67" y="751"/>
                  </a:cubicBezTo>
                  <a:cubicBezTo>
                    <a:pt x="56" y="762"/>
                    <a:pt x="67" y="784"/>
                    <a:pt x="90" y="795"/>
                  </a:cubicBezTo>
                  <a:cubicBezTo>
                    <a:pt x="101" y="795"/>
                    <a:pt x="112" y="941"/>
                    <a:pt x="112" y="952"/>
                  </a:cubicBezTo>
                  <a:cubicBezTo>
                    <a:pt x="101" y="963"/>
                    <a:pt x="157" y="952"/>
                    <a:pt x="168" y="975"/>
                  </a:cubicBezTo>
                  <a:cubicBezTo>
                    <a:pt x="179" y="986"/>
                    <a:pt x="201" y="1053"/>
                    <a:pt x="201" y="1053"/>
                  </a:cubicBezTo>
                  <a:cubicBezTo>
                    <a:pt x="201" y="1020"/>
                    <a:pt x="246" y="1064"/>
                    <a:pt x="280" y="1098"/>
                  </a:cubicBez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21" name="Freeform 32"/>
            <p:cNvSpPr>
              <a:spLocks noChangeArrowheads="1"/>
            </p:cNvSpPr>
            <p:nvPr/>
          </p:nvSpPr>
          <p:spPr bwMode="auto">
            <a:xfrm>
              <a:off x="5084763" y="2460625"/>
              <a:ext cx="654050" cy="1193800"/>
            </a:xfrm>
            <a:custGeom>
              <a:avLst/>
              <a:gdLst>
                <a:gd name="T0" fmla="*/ 1702 w 1815"/>
                <a:gd name="T1" fmla="*/ 1603 h 3318"/>
                <a:gd name="T2" fmla="*/ 1612 w 1815"/>
                <a:gd name="T3" fmla="*/ 1244 h 3318"/>
                <a:gd name="T4" fmla="*/ 1388 w 1815"/>
                <a:gd name="T5" fmla="*/ 1222 h 3318"/>
                <a:gd name="T6" fmla="*/ 1287 w 1815"/>
                <a:gd name="T7" fmla="*/ 1110 h 3318"/>
                <a:gd name="T8" fmla="*/ 1086 w 1815"/>
                <a:gd name="T9" fmla="*/ 807 h 3318"/>
                <a:gd name="T10" fmla="*/ 918 w 1815"/>
                <a:gd name="T11" fmla="*/ 662 h 3318"/>
                <a:gd name="T12" fmla="*/ 940 w 1815"/>
                <a:gd name="T13" fmla="*/ 471 h 3318"/>
                <a:gd name="T14" fmla="*/ 895 w 1815"/>
                <a:gd name="T15" fmla="*/ 269 h 3318"/>
                <a:gd name="T16" fmla="*/ 873 w 1815"/>
                <a:gd name="T17" fmla="*/ 124 h 3318"/>
                <a:gd name="T18" fmla="*/ 772 w 1815"/>
                <a:gd name="T19" fmla="*/ 101 h 3318"/>
                <a:gd name="T20" fmla="*/ 626 w 1815"/>
                <a:gd name="T21" fmla="*/ 0 h 3318"/>
                <a:gd name="T22" fmla="*/ 380 w 1815"/>
                <a:gd name="T23" fmla="*/ 314 h 3318"/>
                <a:gd name="T24" fmla="*/ 245 w 1815"/>
                <a:gd name="T25" fmla="*/ 505 h 3318"/>
                <a:gd name="T26" fmla="*/ 323 w 1815"/>
                <a:gd name="T27" fmla="*/ 516 h 3318"/>
                <a:gd name="T28" fmla="*/ 357 w 1815"/>
                <a:gd name="T29" fmla="*/ 774 h 3318"/>
                <a:gd name="T30" fmla="*/ 290 w 1815"/>
                <a:gd name="T31" fmla="*/ 762 h 3318"/>
                <a:gd name="T32" fmla="*/ 178 w 1815"/>
                <a:gd name="T33" fmla="*/ 1289 h 3318"/>
                <a:gd name="T34" fmla="*/ 200 w 1815"/>
                <a:gd name="T35" fmla="*/ 1435 h 3318"/>
                <a:gd name="T36" fmla="*/ 323 w 1815"/>
                <a:gd name="T37" fmla="*/ 1558 h 3318"/>
                <a:gd name="T38" fmla="*/ 458 w 1815"/>
                <a:gd name="T39" fmla="*/ 1738 h 3318"/>
                <a:gd name="T40" fmla="*/ 626 w 1815"/>
                <a:gd name="T41" fmla="*/ 1805 h 3318"/>
                <a:gd name="T42" fmla="*/ 436 w 1815"/>
                <a:gd name="T43" fmla="*/ 1849 h 3318"/>
                <a:gd name="T44" fmla="*/ 245 w 1815"/>
                <a:gd name="T45" fmla="*/ 1939 h 3318"/>
                <a:gd name="T46" fmla="*/ 267 w 1815"/>
                <a:gd name="T47" fmla="*/ 2141 h 3318"/>
                <a:gd name="T48" fmla="*/ 267 w 1815"/>
                <a:gd name="T49" fmla="*/ 2253 h 3318"/>
                <a:gd name="T50" fmla="*/ 267 w 1815"/>
                <a:gd name="T51" fmla="*/ 2275 h 3318"/>
                <a:gd name="T52" fmla="*/ 346 w 1815"/>
                <a:gd name="T53" fmla="*/ 2376 h 3318"/>
                <a:gd name="T54" fmla="*/ 436 w 1815"/>
                <a:gd name="T55" fmla="*/ 2610 h 3318"/>
                <a:gd name="T56" fmla="*/ 525 w 1815"/>
                <a:gd name="T57" fmla="*/ 2913 h 3318"/>
                <a:gd name="T58" fmla="*/ 447 w 1815"/>
                <a:gd name="T59" fmla="*/ 3137 h 3318"/>
                <a:gd name="T60" fmla="*/ 514 w 1815"/>
                <a:gd name="T61" fmla="*/ 3272 h 3318"/>
                <a:gd name="T62" fmla="*/ 637 w 1815"/>
                <a:gd name="T63" fmla="*/ 3216 h 3318"/>
                <a:gd name="T64" fmla="*/ 738 w 1815"/>
                <a:gd name="T65" fmla="*/ 3115 h 3318"/>
                <a:gd name="T66" fmla="*/ 861 w 1815"/>
                <a:gd name="T67" fmla="*/ 2846 h 3318"/>
                <a:gd name="T68" fmla="*/ 1052 w 1815"/>
                <a:gd name="T69" fmla="*/ 2666 h 3318"/>
                <a:gd name="T70" fmla="*/ 1052 w 1815"/>
                <a:gd name="T71" fmla="*/ 2666 h 3318"/>
                <a:gd name="T72" fmla="*/ 1052 w 1815"/>
                <a:gd name="T73" fmla="*/ 2655 h 3318"/>
                <a:gd name="T74" fmla="*/ 1052 w 1815"/>
                <a:gd name="T75" fmla="*/ 2644 h 3318"/>
                <a:gd name="T76" fmla="*/ 1052 w 1815"/>
                <a:gd name="T77" fmla="*/ 2622 h 3318"/>
                <a:gd name="T78" fmla="*/ 974 w 1815"/>
                <a:gd name="T79" fmla="*/ 2331 h 3318"/>
                <a:gd name="T80" fmla="*/ 1153 w 1815"/>
                <a:gd name="T81" fmla="*/ 2197 h 3318"/>
                <a:gd name="T82" fmla="*/ 1287 w 1815"/>
                <a:gd name="T83" fmla="*/ 2118 h 3318"/>
                <a:gd name="T84" fmla="*/ 1299 w 1815"/>
                <a:gd name="T85" fmla="*/ 2006 h 3318"/>
                <a:gd name="T86" fmla="*/ 1411 w 1815"/>
                <a:gd name="T87" fmla="*/ 1928 h 3318"/>
                <a:gd name="T88" fmla="*/ 1769 w 1815"/>
                <a:gd name="T89" fmla="*/ 1670 h 3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15" h="3318">
                  <a:moveTo>
                    <a:pt x="1781" y="1614"/>
                  </a:moveTo>
                  <a:lnTo>
                    <a:pt x="1781" y="1614"/>
                  </a:lnTo>
                  <a:cubicBezTo>
                    <a:pt x="1758" y="1614"/>
                    <a:pt x="1702" y="1603"/>
                    <a:pt x="1702" y="1603"/>
                  </a:cubicBezTo>
                  <a:cubicBezTo>
                    <a:pt x="1691" y="1525"/>
                    <a:pt x="1691" y="1525"/>
                    <a:pt x="1691" y="1525"/>
                  </a:cubicBezTo>
                  <a:cubicBezTo>
                    <a:pt x="1680" y="1256"/>
                    <a:pt x="1680" y="1256"/>
                    <a:pt x="1680" y="1256"/>
                  </a:cubicBezTo>
                  <a:cubicBezTo>
                    <a:pt x="1680" y="1256"/>
                    <a:pt x="1657" y="1256"/>
                    <a:pt x="1612" y="1244"/>
                  </a:cubicBezTo>
                  <a:cubicBezTo>
                    <a:pt x="1567" y="1233"/>
                    <a:pt x="1567" y="1256"/>
                    <a:pt x="1534" y="1256"/>
                  </a:cubicBezTo>
                  <a:cubicBezTo>
                    <a:pt x="1500" y="1256"/>
                    <a:pt x="1489" y="1289"/>
                    <a:pt x="1456" y="1278"/>
                  </a:cubicBezTo>
                  <a:cubicBezTo>
                    <a:pt x="1422" y="1267"/>
                    <a:pt x="1411" y="1244"/>
                    <a:pt x="1388" y="1222"/>
                  </a:cubicBezTo>
                  <a:cubicBezTo>
                    <a:pt x="1377" y="1211"/>
                    <a:pt x="1343" y="1222"/>
                    <a:pt x="1354" y="1244"/>
                  </a:cubicBezTo>
                  <a:cubicBezTo>
                    <a:pt x="1366" y="1267"/>
                    <a:pt x="1299" y="1222"/>
                    <a:pt x="1299" y="1222"/>
                  </a:cubicBezTo>
                  <a:cubicBezTo>
                    <a:pt x="1287" y="1110"/>
                    <a:pt x="1287" y="1110"/>
                    <a:pt x="1287" y="1110"/>
                  </a:cubicBezTo>
                  <a:cubicBezTo>
                    <a:pt x="1108" y="1009"/>
                    <a:pt x="1108" y="1009"/>
                    <a:pt x="1108" y="1009"/>
                  </a:cubicBezTo>
                  <a:cubicBezTo>
                    <a:pt x="1142" y="886"/>
                    <a:pt x="1142" y="886"/>
                    <a:pt x="1142" y="886"/>
                  </a:cubicBezTo>
                  <a:cubicBezTo>
                    <a:pt x="1086" y="807"/>
                    <a:pt x="1086" y="807"/>
                    <a:pt x="1086" y="807"/>
                  </a:cubicBezTo>
                  <a:cubicBezTo>
                    <a:pt x="985" y="807"/>
                    <a:pt x="985" y="807"/>
                    <a:pt x="985" y="807"/>
                  </a:cubicBezTo>
                  <a:cubicBezTo>
                    <a:pt x="1030" y="662"/>
                    <a:pt x="1030" y="662"/>
                    <a:pt x="1030" y="662"/>
                  </a:cubicBezTo>
                  <a:cubicBezTo>
                    <a:pt x="918" y="662"/>
                    <a:pt x="918" y="662"/>
                    <a:pt x="918" y="662"/>
                  </a:cubicBezTo>
                  <a:cubicBezTo>
                    <a:pt x="918" y="662"/>
                    <a:pt x="940" y="605"/>
                    <a:pt x="940" y="583"/>
                  </a:cubicBezTo>
                  <a:cubicBezTo>
                    <a:pt x="951" y="561"/>
                    <a:pt x="974" y="549"/>
                    <a:pt x="985" y="538"/>
                  </a:cubicBezTo>
                  <a:cubicBezTo>
                    <a:pt x="996" y="527"/>
                    <a:pt x="940" y="505"/>
                    <a:pt x="940" y="471"/>
                  </a:cubicBezTo>
                  <a:cubicBezTo>
                    <a:pt x="940" y="438"/>
                    <a:pt x="951" y="415"/>
                    <a:pt x="918" y="415"/>
                  </a:cubicBezTo>
                  <a:cubicBezTo>
                    <a:pt x="895" y="404"/>
                    <a:pt x="906" y="370"/>
                    <a:pt x="906" y="325"/>
                  </a:cubicBezTo>
                  <a:cubicBezTo>
                    <a:pt x="918" y="280"/>
                    <a:pt x="929" y="269"/>
                    <a:pt x="895" y="269"/>
                  </a:cubicBezTo>
                  <a:cubicBezTo>
                    <a:pt x="861" y="269"/>
                    <a:pt x="828" y="225"/>
                    <a:pt x="817" y="213"/>
                  </a:cubicBezTo>
                  <a:cubicBezTo>
                    <a:pt x="805" y="202"/>
                    <a:pt x="839" y="157"/>
                    <a:pt x="839" y="157"/>
                  </a:cubicBezTo>
                  <a:cubicBezTo>
                    <a:pt x="873" y="124"/>
                    <a:pt x="873" y="124"/>
                    <a:pt x="873" y="124"/>
                  </a:cubicBezTo>
                  <a:lnTo>
                    <a:pt x="873" y="124"/>
                  </a:lnTo>
                  <a:cubicBezTo>
                    <a:pt x="850" y="112"/>
                    <a:pt x="805" y="56"/>
                    <a:pt x="805" y="56"/>
                  </a:cubicBezTo>
                  <a:cubicBezTo>
                    <a:pt x="805" y="56"/>
                    <a:pt x="783" y="90"/>
                    <a:pt x="772" y="101"/>
                  </a:cubicBezTo>
                  <a:cubicBezTo>
                    <a:pt x="761" y="112"/>
                    <a:pt x="749" y="124"/>
                    <a:pt x="727" y="101"/>
                  </a:cubicBezTo>
                  <a:cubicBezTo>
                    <a:pt x="716" y="79"/>
                    <a:pt x="682" y="67"/>
                    <a:pt x="660" y="45"/>
                  </a:cubicBezTo>
                  <a:cubicBezTo>
                    <a:pt x="637" y="34"/>
                    <a:pt x="626" y="0"/>
                    <a:pt x="626" y="0"/>
                  </a:cubicBezTo>
                  <a:cubicBezTo>
                    <a:pt x="481" y="101"/>
                    <a:pt x="481" y="101"/>
                    <a:pt x="481" y="101"/>
                  </a:cubicBezTo>
                  <a:cubicBezTo>
                    <a:pt x="481" y="280"/>
                    <a:pt x="481" y="280"/>
                    <a:pt x="481" y="280"/>
                  </a:cubicBezTo>
                  <a:cubicBezTo>
                    <a:pt x="481" y="280"/>
                    <a:pt x="402" y="292"/>
                    <a:pt x="380" y="314"/>
                  </a:cubicBezTo>
                  <a:cubicBezTo>
                    <a:pt x="357" y="336"/>
                    <a:pt x="357" y="381"/>
                    <a:pt x="323" y="404"/>
                  </a:cubicBezTo>
                  <a:cubicBezTo>
                    <a:pt x="301" y="415"/>
                    <a:pt x="245" y="415"/>
                    <a:pt x="245" y="415"/>
                  </a:cubicBezTo>
                  <a:cubicBezTo>
                    <a:pt x="245" y="415"/>
                    <a:pt x="256" y="494"/>
                    <a:pt x="245" y="505"/>
                  </a:cubicBezTo>
                  <a:cubicBezTo>
                    <a:pt x="223" y="527"/>
                    <a:pt x="223" y="549"/>
                    <a:pt x="234" y="572"/>
                  </a:cubicBezTo>
                  <a:cubicBezTo>
                    <a:pt x="256" y="583"/>
                    <a:pt x="267" y="572"/>
                    <a:pt x="279" y="549"/>
                  </a:cubicBezTo>
                  <a:cubicBezTo>
                    <a:pt x="290" y="527"/>
                    <a:pt x="290" y="505"/>
                    <a:pt x="323" y="516"/>
                  </a:cubicBezTo>
                  <a:cubicBezTo>
                    <a:pt x="357" y="538"/>
                    <a:pt x="402" y="561"/>
                    <a:pt x="413" y="561"/>
                  </a:cubicBezTo>
                  <a:cubicBezTo>
                    <a:pt x="413" y="572"/>
                    <a:pt x="413" y="729"/>
                    <a:pt x="413" y="740"/>
                  </a:cubicBezTo>
                  <a:cubicBezTo>
                    <a:pt x="413" y="740"/>
                    <a:pt x="357" y="729"/>
                    <a:pt x="357" y="774"/>
                  </a:cubicBezTo>
                  <a:cubicBezTo>
                    <a:pt x="357" y="807"/>
                    <a:pt x="357" y="852"/>
                    <a:pt x="335" y="852"/>
                  </a:cubicBezTo>
                  <a:cubicBezTo>
                    <a:pt x="312" y="852"/>
                    <a:pt x="301" y="852"/>
                    <a:pt x="301" y="818"/>
                  </a:cubicBezTo>
                  <a:cubicBezTo>
                    <a:pt x="290" y="785"/>
                    <a:pt x="290" y="762"/>
                    <a:pt x="290" y="762"/>
                  </a:cubicBezTo>
                  <a:cubicBezTo>
                    <a:pt x="0" y="1043"/>
                    <a:pt x="0" y="1043"/>
                    <a:pt x="0" y="1043"/>
                  </a:cubicBezTo>
                  <a:cubicBezTo>
                    <a:pt x="178" y="1256"/>
                    <a:pt x="178" y="1256"/>
                    <a:pt x="178" y="1256"/>
                  </a:cubicBezTo>
                  <a:cubicBezTo>
                    <a:pt x="178" y="1256"/>
                    <a:pt x="200" y="1267"/>
                    <a:pt x="178" y="1289"/>
                  </a:cubicBezTo>
                  <a:cubicBezTo>
                    <a:pt x="167" y="1300"/>
                    <a:pt x="167" y="1334"/>
                    <a:pt x="200" y="1323"/>
                  </a:cubicBezTo>
                  <a:cubicBezTo>
                    <a:pt x="234" y="1323"/>
                    <a:pt x="234" y="1334"/>
                    <a:pt x="212" y="1356"/>
                  </a:cubicBezTo>
                  <a:cubicBezTo>
                    <a:pt x="189" y="1379"/>
                    <a:pt x="212" y="1424"/>
                    <a:pt x="200" y="1435"/>
                  </a:cubicBezTo>
                  <a:cubicBezTo>
                    <a:pt x="200" y="1446"/>
                    <a:pt x="245" y="1457"/>
                    <a:pt x="245" y="1480"/>
                  </a:cubicBezTo>
                  <a:cubicBezTo>
                    <a:pt x="245" y="1502"/>
                    <a:pt x="245" y="1547"/>
                    <a:pt x="279" y="1536"/>
                  </a:cubicBezTo>
                  <a:cubicBezTo>
                    <a:pt x="312" y="1525"/>
                    <a:pt x="323" y="1525"/>
                    <a:pt x="323" y="1558"/>
                  </a:cubicBezTo>
                  <a:cubicBezTo>
                    <a:pt x="312" y="1580"/>
                    <a:pt x="312" y="1592"/>
                    <a:pt x="357" y="1592"/>
                  </a:cubicBezTo>
                  <a:cubicBezTo>
                    <a:pt x="391" y="1580"/>
                    <a:pt x="402" y="1592"/>
                    <a:pt x="413" y="1636"/>
                  </a:cubicBezTo>
                  <a:cubicBezTo>
                    <a:pt x="413" y="1670"/>
                    <a:pt x="436" y="1726"/>
                    <a:pt x="458" y="1738"/>
                  </a:cubicBezTo>
                  <a:cubicBezTo>
                    <a:pt x="481" y="1749"/>
                    <a:pt x="503" y="1726"/>
                    <a:pt x="514" y="1760"/>
                  </a:cubicBezTo>
                  <a:cubicBezTo>
                    <a:pt x="536" y="1782"/>
                    <a:pt x="548" y="1782"/>
                    <a:pt x="581" y="1771"/>
                  </a:cubicBezTo>
                  <a:cubicBezTo>
                    <a:pt x="615" y="1771"/>
                    <a:pt x="626" y="1782"/>
                    <a:pt x="626" y="1805"/>
                  </a:cubicBezTo>
                  <a:cubicBezTo>
                    <a:pt x="637" y="1838"/>
                    <a:pt x="649" y="1838"/>
                    <a:pt x="604" y="1849"/>
                  </a:cubicBezTo>
                  <a:cubicBezTo>
                    <a:pt x="559" y="1872"/>
                    <a:pt x="525" y="1894"/>
                    <a:pt x="503" y="1872"/>
                  </a:cubicBezTo>
                  <a:cubicBezTo>
                    <a:pt x="481" y="1861"/>
                    <a:pt x="469" y="1838"/>
                    <a:pt x="436" y="1849"/>
                  </a:cubicBezTo>
                  <a:cubicBezTo>
                    <a:pt x="402" y="1861"/>
                    <a:pt x="402" y="1838"/>
                    <a:pt x="380" y="1816"/>
                  </a:cubicBezTo>
                  <a:cubicBezTo>
                    <a:pt x="368" y="1805"/>
                    <a:pt x="357" y="1805"/>
                    <a:pt x="323" y="1838"/>
                  </a:cubicBezTo>
                  <a:cubicBezTo>
                    <a:pt x="290" y="1872"/>
                    <a:pt x="245" y="1928"/>
                    <a:pt x="245" y="1939"/>
                  </a:cubicBezTo>
                  <a:cubicBezTo>
                    <a:pt x="245" y="1962"/>
                    <a:pt x="223" y="2029"/>
                    <a:pt x="256" y="2018"/>
                  </a:cubicBezTo>
                  <a:cubicBezTo>
                    <a:pt x="290" y="2006"/>
                    <a:pt x="279" y="2040"/>
                    <a:pt x="256" y="2074"/>
                  </a:cubicBezTo>
                  <a:cubicBezTo>
                    <a:pt x="234" y="2096"/>
                    <a:pt x="234" y="2129"/>
                    <a:pt x="267" y="2141"/>
                  </a:cubicBezTo>
                  <a:cubicBezTo>
                    <a:pt x="290" y="2152"/>
                    <a:pt x="290" y="2197"/>
                    <a:pt x="279" y="2242"/>
                  </a:cubicBezTo>
                  <a:cubicBezTo>
                    <a:pt x="279" y="2242"/>
                    <a:pt x="279" y="2242"/>
                    <a:pt x="279" y="2253"/>
                  </a:cubicBezTo>
                  <a:cubicBezTo>
                    <a:pt x="267" y="2253"/>
                    <a:pt x="267" y="2253"/>
                    <a:pt x="267" y="2253"/>
                  </a:cubicBezTo>
                  <a:cubicBezTo>
                    <a:pt x="267" y="2264"/>
                    <a:pt x="267" y="2264"/>
                    <a:pt x="267" y="2264"/>
                  </a:cubicBezTo>
                  <a:lnTo>
                    <a:pt x="267" y="2264"/>
                  </a:lnTo>
                  <a:cubicBezTo>
                    <a:pt x="267" y="2264"/>
                    <a:pt x="267" y="2264"/>
                    <a:pt x="267" y="2275"/>
                  </a:cubicBezTo>
                  <a:lnTo>
                    <a:pt x="267" y="2275"/>
                  </a:lnTo>
                  <a:cubicBezTo>
                    <a:pt x="267" y="2287"/>
                    <a:pt x="267" y="2298"/>
                    <a:pt x="267" y="2320"/>
                  </a:cubicBezTo>
                  <a:cubicBezTo>
                    <a:pt x="267" y="2320"/>
                    <a:pt x="301" y="2342"/>
                    <a:pt x="346" y="2376"/>
                  </a:cubicBezTo>
                  <a:cubicBezTo>
                    <a:pt x="391" y="2421"/>
                    <a:pt x="413" y="2443"/>
                    <a:pt x="402" y="2466"/>
                  </a:cubicBezTo>
                  <a:cubicBezTo>
                    <a:pt x="391" y="2488"/>
                    <a:pt x="380" y="2522"/>
                    <a:pt x="402" y="2544"/>
                  </a:cubicBezTo>
                  <a:cubicBezTo>
                    <a:pt x="436" y="2566"/>
                    <a:pt x="447" y="2588"/>
                    <a:pt x="436" y="2610"/>
                  </a:cubicBezTo>
                  <a:cubicBezTo>
                    <a:pt x="425" y="2644"/>
                    <a:pt x="413" y="2768"/>
                    <a:pt x="447" y="2801"/>
                  </a:cubicBezTo>
                  <a:cubicBezTo>
                    <a:pt x="481" y="2846"/>
                    <a:pt x="481" y="2823"/>
                    <a:pt x="481" y="2868"/>
                  </a:cubicBezTo>
                  <a:cubicBezTo>
                    <a:pt x="481" y="2902"/>
                    <a:pt x="492" y="2902"/>
                    <a:pt x="525" y="2913"/>
                  </a:cubicBezTo>
                  <a:cubicBezTo>
                    <a:pt x="548" y="2924"/>
                    <a:pt x="536" y="2947"/>
                    <a:pt x="492" y="2947"/>
                  </a:cubicBezTo>
                  <a:cubicBezTo>
                    <a:pt x="458" y="2958"/>
                    <a:pt x="447" y="2980"/>
                    <a:pt x="447" y="3025"/>
                  </a:cubicBezTo>
                  <a:cubicBezTo>
                    <a:pt x="447" y="3059"/>
                    <a:pt x="436" y="3137"/>
                    <a:pt x="447" y="3137"/>
                  </a:cubicBezTo>
                  <a:cubicBezTo>
                    <a:pt x="469" y="3148"/>
                    <a:pt x="481" y="3159"/>
                    <a:pt x="458" y="3193"/>
                  </a:cubicBezTo>
                  <a:cubicBezTo>
                    <a:pt x="447" y="3216"/>
                    <a:pt x="447" y="3261"/>
                    <a:pt x="458" y="3261"/>
                  </a:cubicBezTo>
                  <a:cubicBezTo>
                    <a:pt x="481" y="3261"/>
                    <a:pt x="514" y="3261"/>
                    <a:pt x="514" y="3272"/>
                  </a:cubicBezTo>
                  <a:cubicBezTo>
                    <a:pt x="525" y="3294"/>
                    <a:pt x="503" y="3317"/>
                    <a:pt x="559" y="3305"/>
                  </a:cubicBezTo>
                  <a:cubicBezTo>
                    <a:pt x="604" y="3305"/>
                    <a:pt x="592" y="3294"/>
                    <a:pt x="592" y="3249"/>
                  </a:cubicBezTo>
                  <a:cubicBezTo>
                    <a:pt x="592" y="3216"/>
                    <a:pt x="615" y="3193"/>
                    <a:pt x="637" y="3216"/>
                  </a:cubicBezTo>
                  <a:cubicBezTo>
                    <a:pt x="649" y="3238"/>
                    <a:pt x="660" y="3249"/>
                    <a:pt x="682" y="3249"/>
                  </a:cubicBezTo>
                  <a:lnTo>
                    <a:pt x="694" y="3238"/>
                  </a:lnTo>
                  <a:cubicBezTo>
                    <a:pt x="716" y="3216"/>
                    <a:pt x="716" y="3137"/>
                    <a:pt x="738" y="3115"/>
                  </a:cubicBezTo>
                  <a:cubicBezTo>
                    <a:pt x="749" y="3092"/>
                    <a:pt x="783" y="3092"/>
                    <a:pt x="805" y="3104"/>
                  </a:cubicBezTo>
                  <a:cubicBezTo>
                    <a:pt x="828" y="3115"/>
                    <a:pt x="839" y="3092"/>
                    <a:pt x="828" y="3048"/>
                  </a:cubicBezTo>
                  <a:cubicBezTo>
                    <a:pt x="828" y="3003"/>
                    <a:pt x="839" y="2857"/>
                    <a:pt x="861" y="2846"/>
                  </a:cubicBezTo>
                  <a:cubicBezTo>
                    <a:pt x="895" y="2835"/>
                    <a:pt x="974" y="2846"/>
                    <a:pt x="1041" y="2835"/>
                  </a:cubicBezTo>
                  <a:cubicBezTo>
                    <a:pt x="1108" y="2812"/>
                    <a:pt x="1164" y="2790"/>
                    <a:pt x="1130" y="2756"/>
                  </a:cubicBezTo>
                  <a:cubicBezTo>
                    <a:pt x="1097" y="2734"/>
                    <a:pt x="1052" y="2700"/>
                    <a:pt x="1052" y="2666"/>
                  </a:cubicBezTo>
                  <a:lnTo>
                    <a:pt x="1052" y="2666"/>
                  </a:lnTo>
                  <a:lnTo>
                    <a:pt x="1052" y="2666"/>
                  </a:lnTo>
                  <a:lnTo>
                    <a:pt x="1052" y="2666"/>
                  </a:lnTo>
                  <a:lnTo>
                    <a:pt x="1052" y="2666"/>
                  </a:lnTo>
                  <a:cubicBezTo>
                    <a:pt x="1052" y="2655"/>
                    <a:pt x="1052" y="2655"/>
                    <a:pt x="1052" y="2655"/>
                  </a:cubicBezTo>
                  <a:lnTo>
                    <a:pt x="1052" y="2655"/>
                  </a:lnTo>
                  <a:cubicBezTo>
                    <a:pt x="1052" y="2655"/>
                    <a:pt x="1052" y="2655"/>
                    <a:pt x="1052" y="2644"/>
                  </a:cubicBezTo>
                  <a:lnTo>
                    <a:pt x="1052" y="2644"/>
                  </a:lnTo>
                  <a:lnTo>
                    <a:pt x="1052" y="2644"/>
                  </a:lnTo>
                  <a:cubicBezTo>
                    <a:pt x="1052" y="2633"/>
                    <a:pt x="1052" y="2633"/>
                    <a:pt x="1052" y="2633"/>
                  </a:cubicBezTo>
                  <a:lnTo>
                    <a:pt x="1052" y="2633"/>
                  </a:lnTo>
                  <a:cubicBezTo>
                    <a:pt x="1052" y="2633"/>
                    <a:pt x="1052" y="2633"/>
                    <a:pt x="1052" y="2622"/>
                  </a:cubicBezTo>
                  <a:lnTo>
                    <a:pt x="1052" y="2610"/>
                  </a:lnTo>
                  <a:cubicBezTo>
                    <a:pt x="1041" y="2533"/>
                    <a:pt x="1041" y="2432"/>
                    <a:pt x="1030" y="2421"/>
                  </a:cubicBezTo>
                  <a:cubicBezTo>
                    <a:pt x="1018" y="2398"/>
                    <a:pt x="985" y="2376"/>
                    <a:pt x="974" y="2331"/>
                  </a:cubicBezTo>
                  <a:cubicBezTo>
                    <a:pt x="974" y="2287"/>
                    <a:pt x="962" y="2242"/>
                    <a:pt x="996" y="2242"/>
                  </a:cubicBezTo>
                  <a:cubicBezTo>
                    <a:pt x="1018" y="2253"/>
                    <a:pt x="1086" y="2253"/>
                    <a:pt x="1097" y="2231"/>
                  </a:cubicBezTo>
                  <a:cubicBezTo>
                    <a:pt x="1108" y="2208"/>
                    <a:pt x="1130" y="2174"/>
                    <a:pt x="1153" y="2197"/>
                  </a:cubicBezTo>
                  <a:cubicBezTo>
                    <a:pt x="1175" y="2208"/>
                    <a:pt x="1198" y="2163"/>
                    <a:pt x="1198" y="2129"/>
                  </a:cubicBezTo>
                  <a:cubicBezTo>
                    <a:pt x="1198" y="2107"/>
                    <a:pt x="1209" y="2118"/>
                    <a:pt x="1231" y="2141"/>
                  </a:cubicBezTo>
                  <a:cubicBezTo>
                    <a:pt x="1254" y="2152"/>
                    <a:pt x="1276" y="2141"/>
                    <a:pt x="1287" y="2118"/>
                  </a:cubicBezTo>
                  <a:cubicBezTo>
                    <a:pt x="1299" y="2096"/>
                    <a:pt x="1310" y="2118"/>
                    <a:pt x="1321" y="2096"/>
                  </a:cubicBezTo>
                  <a:cubicBezTo>
                    <a:pt x="1332" y="2074"/>
                    <a:pt x="1343" y="2051"/>
                    <a:pt x="1310" y="2040"/>
                  </a:cubicBezTo>
                  <a:cubicBezTo>
                    <a:pt x="1276" y="2029"/>
                    <a:pt x="1276" y="2006"/>
                    <a:pt x="1299" y="2006"/>
                  </a:cubicBezTo>
                  <a:cubicBezTo>
                    <a:pt x="1332" y="1995"/>
                    <a:pt x="1343" y="1973"/>
                    <a:pt x="1354" y="1950"/>
                  </a:cubicBezTo>
                  <a:cubicBezTo>
                    <a:pt x="1354" y="1928"/>
                    <a:pt x="1377" y="1939"/>
                    <a:pt x="1377" y="1917"/>
                  </a:cubicBezTo>
                  <a:cubicBezTo>
                    <a:pt x="1388" y="1883"/>
                    <a:pt x="1399" y="1905"/>
                    <a:pt x="1411" y="1928"/>
                  </a:cubicBezTo>
                  <a:cubicBezTo>
                    <a:pt x="1422" y="1939"/>
                    <a:pt x="1456" y="1928"/>
                    <a:pt x="1478" y="1905"/>
                  </a:cubicBezTo>
                  <a:cubicBezTo>
                    <a:pt x="1512" y="1872"/>
                    <a:pt x="1713" y="1693"/>
                    <a:pt x="1713" y="1693"/>
                  </a:cubicBezTo>
                  <a:cubicBezTo>
                    <a:pt x="1713" y="1693"/>
                    <a:pt x="1758" y="1704"/>
                    <a:pt x="1769" y="1670"/>
                  </a:cubicBezTo>
                  <a:cubicBezTo>
                    <a:pt x="1792" y="1636"/>
                    <a:pt x="1814" y="1614"/>
                    <a:pt x="1781" y="1614"/>
                  </a:cubicBez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22" name="Freeform 33"/>
            <p:cNvSpPr>
              <a:spLocks noChangeArrowheads="1"/>
            </p:cNvSpPr>
            <p:nvPr/>
          </p:nvSpPr>
          <p:spPr bwMode="auto">
            <a:xfrm>
              <a:off x="5329238" y="2506663"/>
              <a:ext cx="685800" cy="1355725"/>
            </a:xfrm>
            <a:custGeom>
              <a:avLst/>
              <a:gdLst>
                <a:gd name="T0" fmla="*/ 1894 w 1906"/>
                <a:gd name="T1" fmla="*/ 1120 h 3765"/>
                <a:gd name="T2" fmla="*/ 1670 w 1906"/>
                <a:gd name="T3" fmla="*/ 1210 h 3765"/>
                <a:gd name="T4" fmla="*/ 1143 w 1906"/>
                <a:gd name="T5" fmla="*/ 1064 h 3765"/>
                <a:gd name="T6" fmla="*/ 941 w 1906"/>
                <a:gd name="T7" fmla="*/ 952 h 3765"/>
                <a:gd name="T8" fmla="*/ 605 w 1906"/>
                <a:gd name="T9" fmla="*/ 874 h 3765"/>
                <a:gd name="T10" fmla="*/ 505 w 1906"/>
                <a:gd name="T11" fmla="*/ 706 h 3765"/>
                <a:gd name="T12" fmla="*/ 426 w 1906"/>
                <a:gd name="T13" fmla="*/ 616 h 3765"/>
                <a:gd name="T14" fmla="*/ 348 w 1906"/>
                <a:gd name="T15" fmla="*/ 123 h 3765"/>
                <a:gd name="T16" fmla="*/ 135 w 1906"/>
                <a:gd name="T17" fmla="*/ 89 h 3765"/>
                <a:gd name="T18" fmla="*/ 236 w 1906"/>
                <a:gd name="T19" fmla="*/ 291 h 3765"/>
                <a:gd name="T20" fmla="*/ 258 w 1906"/>
                <a:gd name="T21" fmla="*/ 459 h 3765"/>
                <a:gd name="T22" fmla="*/ 303 w 1906"/>
                <a:gd name="T23" fmla="*/ 683 h 3765"/>
                <a:gd name="T24" fmla="*/ 426 w 1906"/>
                <a:gd name="T25" fmla="*/ 885 h 3765"/>
                <a:gd name="T26" fmla="*/ 672 w 1906"/>
                <a:gd name="T27" fmla="*/ 1120 h 3765"/>
                <a:gd name="T28" fmla="*/ 852 w 1906"/>
                <a:gd name="T29" fmla="*/ 1132 h 3765"/>
                <a:gd name="T30" fmla="*/ 1009 w 1906"/>
                <a:gd name="T31" fmla="*/ 1401 h 3765"/>
                <a:gd name="T32" fmla="*/ 1087 w 1906"/>
                <a:gd name="T33" fmla="*/ 1546 h 3765"/>
                <a:gd name="T34" fmla="*/ 729 w 1906"/>
                <a:gd name="T35" fmla="*/ 1804 h 3765"/>
                <a:gd name="T36" fmla="*/ 617 w 1906"/>
                <a:gd name="T37" fmla="*/ 1882 h 3765"/>
                <a:gd name="T38" fmla="*/ 605 w 1906"/>
                <a:gd name="T39" fmla="*/ 1994 h 3765"/>
                <a:gd name="T40" fmla="*/ 471 w 1906"/>
                <a:gd name="T41" fmla="*/ 2073 h 3765"/>
                <a:gd name="T42" fmla="*/ 292 w 1906"/>
                <a:gd name="T43" fmla="*/ 2207 h 3765"/>
                <a:gd name="T44" fmla="*/ 370 w 1906"/>
                <a:gd name="T45" fmla="*/ 2520 h 3765"/>
                <a:gd name="T46" fmla="*/ 370 w 1906"/>
                <a:gd name="T47" fmla="*/ 2531 h 3765"/>
                <a:gd name="T48" fmla="*/ 370 w 1906"/>
                <a:gd name="T49" fmla="*/ 2542 h 3765"/>
                <a:gd name="T50" fmla="*/ 370 w 1906"/>
                <a:gd name="T51" fmla="*/ 2542 h 3765"/>
                <a:gd name="T52" fmla="*/ 359 w 1906"/>
                <a:gd name="T53" fmla="*/ 2711 h 3765"/>
                <a:gd name="T54" fmla="*/ 123 w 1906"/>
                <a:gd name="T55" fmla="*/ 2980 h 3765"/>
                <a:gd name="T56" fmla="*/ 0 w 1906"/>
                <a:gd name="T57" fmla="*/ 3125 h 3765"/>
                <a:gd name="T58" fmla="*/ 90 w 1906"/>
                <a:gd name="T59" fmla="*/ 3226 h 3765"/>
                <a:gd name="T60" fmla="*/ 67 w 1906"/>
                <a:gd name="T61" fmla="*/ 3428 h 3765"/>
                <a:gd name="T62" fmla="*/ 269 w 1906"/>
                <a:gd name="T63" fmla="*/ 3529 h 3765"/>
                <a:gd name="T64" fmla="*/ 437 w 1906"/>
                <a:gd name="T65" fmla="*/ 3473 h 3765"/>
                <a:gd name="T66" fmla="*/ 594 w 1906"/>
                <a:gd name="T67" fmla="*/ 3573 h 3765"/>
                <a:gd name="T68" fmla="*/ 628 w 1906"/>
                <a:gd name="T69" fmla="*/ 3697 h 3765"/>
                <a:gd name="T70" fmla="*/ 863 w 1906"/>
                <a:gd name="T71" fmla="*/ 3719 h 3765"/>
                <a:gd name="T72" fmla="*/ 1054 w 1906"/>
                <a:gd name="T73" fmla="*/ 3708 h 3765"/>
                <a:gd name="T74" fmla="*/ 1054 w 1906"/>
                <a:gd name="T75" fmla="*/ 3708 h 3765"/>
                <a:gd name="T76" fmla="*/ 1065 w 1906"/>
                <a:gd name="T77" fmla="*/ 3708 h 3765"/>
                <a:gd name="T78" fmla="*/ 1065 w 1906"/>
                <a:gd name="T79" fmla="*/ 3708 h 3765"/>
                <a:gd name="T80" fmla="*/ 1065 w 1906"/>
                <a:gd name="T81" fmla="*/ 3708 h 3765"/>
                <a:gd name="T82" fmla="*/ 1065 w 1906"/>
                <a:gd name="T83" fmla="*/ 3708 h 3765"/>
                <a:gd name="T84" fmla="*/ 1166 w 1906"/>
                <a:gd name="T85" fmla="*/ 3686 h 3765"/>
                <a:gd name="T86" fmla="*/ 1479 w 1906"/>
                <a:gd name="T87" fmla="*/ 3764 h 3765"/>
                <a:gd name="T88" fmla="*/ 1524 w 1906"/>
                <a:gd name="T89" fmla="*/ 3708 h 3765"/>
                <a:gd name="T90" fmla="*/ 1547 w 1906"/>
                <a:gd name="T91" fmla="*/ 3271 h 3765"/>
                <a:gd name="T92" fmla="*/ 1524 w 1906"/>
                <a:gd name="T93" fmla="*/ 3013 h 3765"/>
                <a:gd name="T94" fmla="*/ 1457 w 1906"/>
                <a:gd name="T95" fmla="*/ 2688 h 3765"/>
                <a:gd name="T96" fmla="*/ 1524 w 1906"/>
                <a:gd name="T97" fmla="*/ 2565 h 3765"/>
                <a:gd name="T98" fmla="*/ 1536 w 1906"/>
                <a:gd name="T99" fmla="*/ 2431 h 3765"/>
                <a:gd name="T100" fmla="*/ 1479 w 1906"/>
                <a:gd name="T101" fmla="*/ 2263 h 3765"/>
                <a:gd name="T102" fmla="*/ 1468 w 1906"/>
                <a:gd name="T103" fmla="*/ 2185 h 3765"/>
                <a:gd name="T104" fmla="*/ 1524 w 1906"/>
                <a:gd name="T105" fmla="*/ 2140 h 3765"/>
                <a:gd name="T106" fmla="*/ 1524 w 1906"/>
                <a:gd name="T107" fmla="*/ 1894 h 3765"/>
                <a:gd name="T108" fmla="*/ 1536 w 1906"/>
                <a:gd name="T109" fmla="*/ 1770 h 3765"/>
                <a:gd name="T110" fmla="*/ 1513 w 1906"/>
                <a:gd name="T111" fmla="*/ 1669 h 3765"/>
                <a:gd name="T112" fmla="*/ 1558 w 1906"/>
                <a:gd name="T113" fmla="*/ 1591 h 3765"/>
                <a:gd name="T114" fmla="*/ 1692 w 1906"/>
                <a:gd name="T115" fmla="*/ 1591 h 3765"/>
                <a:gd name="T116" fmla="*/ 1681 w 1906"/>
                <a:gd name="T117" fmla="*/ 1815 h 3765"/>
                <a:gd name="T118" fmla="*/ 1861 w 1906"/>
                <a:gd name="T119" fmla="*/ 1356 h 3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06" h="3765">
                  <a:moveTo>
                    <a:pt x="1905" y="1210"/>
                  </a:moveTo>
                  <a:lnTo>
                    <a:pt x="1905" y="1210"/>
                  </a:lnTo>
                  <a:cubicBezTo>
                    <a:pt x="1905" y="1187"/>
                    <a:pt x="1894" y="1154"/>
                    <a:pt x="1894" y="1120"/>
                  </a:cubicBezTo>
                  <a:cubicBezTo>
                    <a:pt x="1872" y="1120"/>
                    <a:pt x="1838" y="1132"/>
                    <a:pt x="1816" y="1143"/>
                  </a:cubicBezTo>
                  <a:cubicBezTo>
                    <a:pt x="1782" y="1165"/>
                    <a:pt x="1771" y="1176"/>
                    <a:pt x="1748" y="1176"/>
                  </a:cubicBezTo>
                  <a:cubicBezTo>
                    <a:pt x="1715" y="1176"/>
                    <a:pt x="1704" y="1210"/>
                    <a:pt x="1670" y="1210"/>
                  </a:cubicBezTo>
                  <a:cubicBezTo>
                    <a:pt x="1636" y="1210"/>
                    <a:pt x="1592" y="1132"/>
                    <a:pt x="1558" y="1120"/>
                  </a:cubicBezTo>
                  <a:cubicBezTo>
                    <a:pt x="1536" y="1109"/>
                    <a:pt x="1289" y="1120"/>
                    <a:pt x="1222" y="1120"/>
                  </a:cubicBezTo>
                  <a:cubicBezTo>
                    <a:pt x="1154" y="1120"/>
                    <a:pt x="1166" y="1098"/>
                    <a:pt x="1143" y="1064"/>
                  </a:cubicBezTo>
                  <a:cubicBezTo>
                    <a:pt x="1121" y="1042"/>
                    <a:pt x="1099" y="1053"/>
                    <a:pt x="1065" y="1053"/>
                  </a:cubicBezTo>
                  <a:cubicBezTo>
                    <a:pt x="1020" y="1053"/>
                    <a:pt x="1043" y="997"/>
                    <a:pt x="1020" y="997"/>
                  </a:cubicBezTo>
                  <a:cubicBezTo>
                    <a:pt x="998" y="997"/>
                    <a:pt x="975" y="974"/>
                    <a:pt x="941" y="952"/>
                  </a:cubicBezTo>
                  <a:cubicBezTo>
                    <a:pt x="897" y="930"/>
                    <a:pt x="885" y="930"/>
                    <a:pt x="818" y="919"/>
                  </a:cubicBezTo>
                  <a:cubicBezTo>
                    <a:pt x="751" y="919"/>
                    <a:pt x="695" y="874"/>
                    <a:pt x="672" y="863"/>
                  </a:cubicBezTo>
                  <a:cubicBezTo>
                    <a:pt x="661" y="851"/>
                    <a:pt x="639" y="885"/>
                    <a:pt x="605" y="874"/>
                  </a:cubicBezTo>
                  <a:cubicBezTo>
                    <a:pt x="572" y="851"/>
                    <a:pt x="538" y="795"/>
                    <a:pt x="527" y="773"/>
                  </a:cubicBezTo>
                  <a:cubicBezTo>
                    <a:pt x="516" y="750"/>
                    <a:pt x="482" y="762"/>
                    <a:pt x="471" y="750"/>
                  </a:cubicBezTo>
                  <a:cubicBezTo>
                    <a:pt x="471" y="728"/>
                    <a:pt x="493" y="728"/>
                    <a:pt x="505" y="706"/>
                  </a:cubicBezTo>
                  <a:cubicBezTo>
                    <a:pt x="505" y="694"/>
                    <a:pt x="482" y="650"/>
                    <a:pt x="471" y="661"/>
                  </a:cubicBezTo>
                  <a:cubicBezTo>
                    <a:pt x="471" y="672"/>
                    <a:pt x="437" y="683"/>
                    <a:pt x="426" y="661"/>
                  </a:cubicBezTo>
                  <a:cubicBezTo>
                    <a:pt x="404" y="638"/>
                    <a:pt x="426" y="627"/>
                    <a:pt x="426" y="616"/>
                  </a:cubicBezTo>
                  <a:cubicBezTo>
                    <a:pt x="415" y="605"/>
                    <a:pt x="392" y="549"/>
                    <a:pt x="381" y="493"/>
                  </a:cubicBezTo>
                  <a:cubicBezTo>
                    <a:pt x="370" y="437"/>
                    <a:pt x="404" y="470"/>
                    <a:pt x="392" y="448"/>
                  </a:cubicBezTo>
                  <a:cubicBezTo>
                    <a:pt x="381" y="425"/>
                    <a:pt x="359" y="168"/>
                    <a:pt x="348" y="123"/>
                  </a:cubicBezTo>
                  <a:cubicBezTo>
                    <a:pt x="325" y="89"/>
                    <a:pt x="202" y="11"/>
                    <a:pt x="191" y="0"/>
                  </a:cubicBezTo>
                  <a:cubicBezTo>
                    <a:pt x="157" y="33"/>
                    <a:pt x="157" y="33"/>
                    <a:pt x="157" y="33"/>
                  </a:cubicBezTo>
                  <a:cubicBezTo>
                    <a:pt x="157" y="33"/>
                    <a:pt x="123" y="78"/>
                    <a:pt x="135" y="89"/>
                  </a:cubicBezTo>
                  <a:cubicBezTo>
                    <a:pt x="146" y="101"/>
                    <a:pt x="179" y="145"/>
                    <a:pt x="213" y="145"/>
                  </a:cubicBezTo>
                  <a:cubicBezTo>
                    <a:pt x="247" y="145"/>
                    <a:pt x="236" y="156"/>
                    <a:pt x="224" y="201"/>
                  </a:cubicBezTo>
                  <a:cubicBezTo>
                    <a:pt x="224" y="246"/>
                    <a:pt x="213" y="280"/>
                    <a:pt x="236" y="291"/>
                  </a:cubicBezTo>
                  <a:cubicBezTo>
                    <a:pt x="269" y="291"/>
                    <a:pt x="258" y="314"/>
                    <a:pt x="258" y="347"/>
                  </a:cubicBezTo>
                  <a:cubicBezTo>
                    <a:pt x="258" y="381"/>
                    <a:pt x="314" y="403"/>
                    <a:pt x="303" y="414"/>
                  </a:cubicBezTo>
                  <a:cubicBezTo>
                    <a:pt x="292" y="425"/>
                    <a:pt x="269" y="437"/>
                    <a:pt x="258" y="459"/>
                  </a:cubicBezTo>
                  <a:cubicBezTo>
                    <a:pt x="258" y="481"/>
                    <a:pt x="236" y="538"/>
                    <a:pt x="236" y="538"/>
                  </a:cubicBezTo>
                  <a:cubicBezTo>
                    <a:pt x="348" y="538"/>
                    <a:pt x="348" y="538"/>
                    <a:pt x="348" y="538"/>
                  </a:cubicBezTo>
                  <a:cubicBezTo>
                    <a:pt x="303" y="683"/>
                    <a:pt x="303" y="683"/>
                    <a:pt x="303" y="683"/>
                  </a:cubicBezTo>
                  <a:cubicBezTo>
                    <a:pt x="404" y="683"/>
                    <a:pt x="404" y="683"/>
                    <a:pt x="404" y="683"/>
                  </a:cubicBezTo>
                  <a:cubicBezTo>
                    <a:pt x="460" y="762"/>
                    <a:pt x="460" y="762"/>
                    <a:pt x="460" y="762"/>
                  </a:cubicBezTo>
                  <a:cubicBezTo>
                    <a:pt x="426" y="885"/>
                    <a:pt x="426" y="885"/>
                    <a:pt x="426" y="885"/>
                  </a:cubicBezTo>
                  <a:cubicBezTo>
                    <a:pt x="605" y="986"/>
                    <a:pt x="605" y="986"/>
                    <a:pt x="605" y="986"/>
                  </a:cubicBezTo>
                  <a:cubicBezTo>
                    <a:pt x="617" y="1098"/>
                    <a:pt x="617" y="1098"/>
                    <a:pt x="617" y="1098"/>
                  </a:cubicBezTo>
                  <a:cubicBezTo>
                    <a:pt x="617" y="1098"/>
                    <a:pt x="684" y="1143"/>
                    <a:pt x="672" y="1120"/>
                  </a:cubicBezTo>
                  <a:cubicBezTo>
                    <a:pt x="661" y="1098"/>
                    <a:pt x="695" y="1087"/>
                    <a:pt x="706" y="1098"/>
                  </a:cubicBezTo>
                  <a:cubicBezTo>
                    <a:pt x="729" y="1120"/>
                    <a:pt x="740" y="1143"/>
                    <a:pt x="774" y="1154"/>
                  </a:cubicBezTo>
                  <a:cubicBezTo>
                    <a:pt x="807" y="1165"/>
                    <a:pt x="818" y="1132"/>
                    <a:pt x="852" y="1132"/>
                  </a:cubicBezTo>
                  <a:cubicBezTo>
                    <a:pt x="885" y="1132"/>
                    <a:pt x="885" y="1109"/>
                    <a:pt x="930" y="1120"/>
                  </a:cubicBezTo>
                  <a:cubicBezTo>
                    <a:pt x="975" y="1132"/>
                    <a:pt x="998" y="1132"/>
                    <a:pt x="998" y="1132"/>
                  </a:cubicBezTo>
                  <a:cubicBezTo>
                    <a:pt x="1009" y="1401"/>
                    <a:pt x="1009" y="1401"/>
                    <a:pt x="1009" y="1401"/>
                  </a:cubicBezTo>
                  <a:cubicBezTo>
                    <a:pt x="1020" y="1479"/>
                    <a:pt x="1020" y="1479"/>
                    <a:pt x="1020" y="1479"/>
                  </a:cubicBezTo>
                  <a:cubicBezTo>
                    <a:pt x="1020" y="1479"/>
                    <a:pt x="1076" y="1490"/>
                    <a:pt x="1099" y="1490"/>
                  </a:cubicBezTo>
                  <a:cubicBezTo>
                    <a:pt x="1132" y="1490"/>
                    <a:pt x="1110" y="1512"/>
                    <a:pt x="1087" y="1546"/>
                  </a:cubicBezTo>
                  <a:cubicBezTo>
                    <a:pt x="1076" y="1580"/>
                    <a:pt x="1031" y="1569"/>
                    <a:pt x="1031" y="1569"/>
                  </a:cubicBezTo>
                  <a:cubicBezTo>
                    <a:pt x="1031" y="1569"/>
                    <a:pt x="830" y="1748"/>
                    <a:pt x="796" y="1781"/>
                  </a:cubicBezTo>
                  <a:cubicBezTo>
                    <a:pt x="774" y="1804"/>
                    <a:pt x="740" y="1815"/>
                    <a:pt x="729" y="1804"/>
                  </a:cubicBezTo>
                  <a:cubicBezTo>
                    <a:pt x="717" y="1781"/>
                    <a:pt x="706" y="1759"/>
                    <a:pt x="695" y="1793"/>
                  </a:cubicBezTo>
                  <a:cubicBezTo>
                    <a:pt x="695" y="1815"/>
                    <a:pt x="672" y="1804"/>
                    <a:pt x="672" y="1826"/>
                  </a:cubicBezTo>
                  <a:cubicBezTo>
                    <a:pt x="661" y="1849"/>
                    <a:pt x="650" y="1871"/>
                    <a:pt x="617" y="1882"/>
                  </a:cubicBezTo>
                  <a:cubicBezTo>
                    <a:pt x="594" y="1882"/>
                    <a:pt x="594" y="1905"/>
                    <a:pt x="628" y="1916"/>
                  </a:cubicBezTo>
                  <a:cubicBezTo>
                    <a:pt x="661" y="1927"/>
                    <a:pt x="650" y="1950"/>
                    <a:pt x="639" y="1972"/>
                  </a:cubicBezTo>
                  <a:cubicBezTo>
                    <a:pt x="628" y="1994"/>
                    <a:pt x="617" y="1972"/>
                    <a:pt x="605" y="1994"/>
                  </a:cubicBezTo>
                  <a:cubicBezTo>
                    <a:pt x="594" y="2017"/>
                    <a:pt x="572" y="2028"/>
                    <a:pt x="549" y="2017"/>
                  </a:cubicBezTo>
                  <a:cubicBezTo>
                    <a:pt x="527" y="1994"/>
                    <a:pt x="516" y="1983"/>
                    <a:pt x="516" y="2005"/>
                  </a:cubicBezTo>
                  <a:cubicBezTo>
                    <a:pt x="516" y="2039"/>
                    <a:pt x="493" y="2084"/>
                    <a:pt x="471" y="2073"/>
                  </a:cubicBezTo>
                  <a:cubicBezTo>
                    <a:pt x="448" y="2050"/>
                    <a:pt x="426" y="2084"/>
                    <a:pt x="415" y="2107"/>
                  </a:cubicBezTo>
                  <a:cubicBezTo>
                    <a:pt x="404" y="2129"/>
                    <a:pt x="336" y="2129"/>
                    <a:pt x="314" y="2118"/>
                  </a:cubicBezTo>
                  <a:cubicBezTo>
                    <a:pt x="280" y="2118"/>
                    <a:pt x="292" y="2163"/>
                    <a:pt x="292" y="2207"/>
                  </a:cubicBezTo>
                  <a:cubicBezTo>
                    <a:pt x="303" y="2252"/>
                    <a:pt x="336" y="2274"/>
                    <a:pt x="348" y="2297"/>
                  </a:cubicBezTo>
                  <a:cubicBezTo>
                    <a:pt x="359" y="2308"/>
                    <a:pt x="359" y="2409"/>
                    <a:pt x="370" y="2486"/>
                  </a:cubicBezTo>
                  <a:cubicBezTo>
                    <a:pt x="370" y="2498"/>
                    <a:pt x="370" y="2509"/>
                    <a:pt x="370" y="2520"/>
                  </a:cubicBezTo>
                  <a:lnTo>
                    <a:pt x="370" y="2520"/>
                  </a:lnTo>
                  <a:cubicBezTo>
                    <a:pt x="370" y="2531"/>
                    <a:pt x="370" y="2531"/>
                    <a:pt x="370" y="2531"/>
                  </a:cubicBezTo>
                  <a:lnTo>
                    <a:pt x="370" y="2531"/>
                  </a:lnTo>
                  <a:lnTo>
                    <a:pt x="370" y="2531"/>
                  </a:lnTo>
                  <a:cubicBezTo>
                    <a:pt x="370" y="2531"/>
                    <a:pt x="370" y="2531"/>
                    <a:pt x="370" y="2542"/>
                  </a:cubicBezTo>
                  <a:lnTo>
                    <a:pt x="370" y="2542"/>
                  </a:lnTo>
                  <a:lnTo>
                    <a:pt x="370" y="2542"/>
                  </a:lnTo>
                  <a:lnTo>
                    <a:pt x="370" y="2542"/>
                  </a:lnTo>
                  <a:lnTo>
                    <a:pt x="370" y="2542"/>
                  </a:lnTo>
                  <a:lnTo>
                    <a:pt x="370" y="2542"/>
                  </a:lnTo>
                  <a:cubicBezTo>
                    <a:pt x="370" y="2576"/>
                    <a:pt x="415" y="2610"/>
                    <a:pt x="448" y="2632"/>
                  </a:cubicBezTo>
                  <a:cubicBezTo>
                    <a:pt x="482" y="2666"/>
                    <a:pt x="426" y="2688"/>
                    <a:pt x="359" y="2711"/>
                  </a:cubicBezTo>
                  <a:cubicBezTo>
                    <a:pt x="292" y="2722"/>
                    <a:pt x="213" y="2711"/>
                    <a:pt x="179" y="2722"/>
                  </a:cubicBezTo>
                  <a:cubicBezTo>
                    <a:pt x="157" y="2733"/>
                    <a:pt x="146" y="2879"/>
                    <a:pt x="146" y="2924"/>
                  </a:cubicBezTo>
                  <a:cubicBezTo>
                    <a:pt x="157" y="2968"/>
                    <a:pt x="146" y="2991"/>
                    <a:pt x="123" y="2980"/>
                  </a:cubicBezTo>
                  <a:cubicBezTo>
                    <a:pt x="101" y="2968"/>
                    <a:pt x="67" y="2968"/>
                    <a:pt x="56" y="2991"/>
                  </a:cubicBezTo>
                  <a:cubicBezTo>
                    <a:pt x="34" y="3013"/>
                    <a:pt x="34" y="3092"/>
                    <a:pt x="12" y="3114"/>
                  </a:cubicBezTo>
                  <a:lnTo>
                    <a:pt x="0" y="3125"/>
                  </a:lnTo>
                  <a:cubicBezTo>
                    <a:pt x="0" y="3137"/>
                    <a:pt x="0" y="3159"/>
                    <a:pt x="23" y="3159"/>
                  </a:cubicBezTo>
                  <a:cubicBezTo>
                    <a:pt x="45" y="3159"/>
                    <a:pt x="34" y="3181"/>
                    <a:pt x="45" y="3204"/>
                  </a:cubicBezTo>
                  <a:cubicBezTo>
                    <a:pt x="56" y="3226"/>
                    <a:pt x="79" y="3204"/>
                    <a:pt x="90" y="3226"/>
                  </a:cubicBezTo>
                  <a:cubicBezTo>
                    <a:pt x="101" y="3237"/>
                    <a:pt x="56" y="3260"/>
                    <a:pt x="34" y="3282"/>
                  </a:cubicBezTo>
                  <a:cubicBezTo>
                    <a:pt x="12" y="3304"/>
                    <a:pt x="23" y="3372"/>
                    <a:pt x="45" y="3372"/>
                  </a:cubicBezTo>
                  <a:cubicBezTo>
                    <a:pt x="67" y="3383"/>
                    <a:pt x="56" y="3417"/>
                    <a:pt x="67" y="3428"/>
                  </a:cubicBezTo>
                  <a:cubicBezTo>
                    <a:pt x="90" y="3450"/>
                    <a:pt x="135" y="3450"/>
                    <a:pt x="179" y="3439"/>
                  </a:cubicBezTo>
                  <a:cubicBezTo>
                    <a:pt x="224" y="3428"/>
                    <a:pt x="213" y="3473"/>
                    <a:pt x="202" y="3495"/>
                  </a:cubicBezTo>
                  <a:cubicBezTo>
                    <a:pt x="202" y="3529"/>
                    <a:pt x="224" y="3529"/>
                    <a:pt x="269" y="3529"/>
                  </a:cubicBezTo>
                  <a:cubicBezTo>
                    <a:pt x="303" y="3517"/>
                    <a:pt x="303" y="3529"/>
                    <a:pt x="325" y="3506"/>
                  </a:cubicBezTo>
                  <a:cubicBezTo>
                    <a:pt x="359" y="3484"/>
                    <a:pt x="392" y="3529"/>
                    <a:pt x="415" y="3529"/>
                  </a:cubicBezTo>
                  <a:cubicBezTo>
                    <a:pt x="448" y="3540"/>
                    <a:pt x="437" y="3506"/>
                    <a:pt x="437" y="3473"/>
                  </a:cubicBezTo>
                  <a:cubicBezTo>
                    <a:pt x="426" y="3439"/>
                    <a:pt x="448" y="3473"/>
                    <a:pt x="493" y="3506"/>
                  </a:cubicBezTo>
                  <a:cubicBezTo>
                    <a:pt x="527" y="3540"/>
                    <a:pt x="527" y="3551"/>
                    <a:pt x="549" y="3540"/>
                  </a:cubicBezTo>
                  <a:cubicBezTo>
                    <a:pt x="583" y="3540"/>
                    <a:pt x="605" y="3551"/>
                    <a:pt x="594" y="3573"/>
                  </a:cubicBezTo>
                  <a:cubicBezTo>
                    <a:pt x="594" y="3596"/>
                    <a:pt x="594" y="3618"/>
                    <a:pt x="617" y="3630"/>
                  </a:cubicBezTo>
                  <a:cubicBezTo>
                    <a:pt x="639" y="3630"/>
                    <a:pt x="617" y="3641"/>
                    <a:pt x="617" y="3663"/>
                  </a:cubicBezTo>
                  <a:cubicBezTo>
                    <a:pt x="605" y="3686"/>
                    <a:pt x="617" y="3697"/>
                    <a:pt x="628" y="3697"/>
                  </a:cubicBezTo>
                  <a:cubicBezTo>
                    <a:pt x="639" y="3697"/>
                    <a:pt x="684" y="3697"/>
                    <a:pt x="729" y="3675"/>
                  </a:cubicBezTo>
                  <a:cubicBezTo>
                    <a:pt x="774" y="3663"/>
                    <a:pt x="785" y="3675"/>
                    <a:pt x="796" y="3686"/>
                  </a:cubicBezTo>
                  <a:cubicBezTo>
                    <a:pt x="807" y="3708"/>
                    <a:pt x="818" y="3719"/>
                    <a:pt x="863" y="3719"/>
                  </a:cubicBezTo>
                  <a:cubicBezTo>
                    <a:pt x="908" y="3719"/>
                    <a:pt x="953" y="3719"/>
                    <a:pt x="964" y="3686"/>
                  </a:cubicBezTo>
                  <a:cubicBezTo>
                    <a:pt x="975" y="3663"/>
                    <a:pt x="998" y="3675"/>
                    <a:pt x="1031" y="3697"/>
                  </a:cubicBezTo>
                  <a:cubicBezTo>
                    <a:pt x="1043" y="3708"/>
                    <a:pt x="1054" y="3708"/>
                    <a:pt x="1054" y="3708"/>
                  </a:cubicBezTo>
                  <a:lnTo>
                    <a:pt x="1054" y="3708"/>
                  </a:lnTo>
                  <a:lnTo>
                    <a:pt x="1054" y="3708"/>
                  </a:lnTo>
                  <a:lnTo>
                    <a:pt x="1054" y="3708"/>
                  </a:lnTo>
                  <a:lnTo>
                    <a:pt x="1054" y="3708"/>
                  </a:lnTo>
                  <a:lnTo>
                    <a:pt x="1054" y="3708"/>
                  </a:lnTo>
                  <a:cubicBezTo>
                    <a:pt x="1065" y="3708"/>
                    <a:pt x="1065" y="3708"/>
                    <a:pt x="1065" y="3708"/>
                  </a:cubicBezTo>
                  <a:lnTo>
                    <a:pt x="1065" y="3708"/>
                  </a:lnTo>
                  <a:lnTo>
                    <a:pt x="1065" y="3708"/>
                  </a:lnTo>
                  <a:lnTo>
                    <a:pt x="1065" y="3708"/>
                  </a:lnTo>
                  <a:lnTo>
                    <a:pt x="1065" y="3708"/>
                  </a:lnTo>
                  <a:lnTo>
                    <a:pt x="1065" y="3708"/>
                  </a:lnTo>
                  <a:lnTo>
                    <a:pt x="1065" y="3708"/>
                  </a:lnTo>
                  <a:lnTo>
                    <a:pt x="1065" y="3708"/>
                  </a:lnTo>
                  <a:lnTo>
                    <a:pt x="1065" y="3708"/>
                  </a:lnTo>
                  <a:lnTo>
                    <a:pt x="1065" y="3708"/>
                  </a:lnTo>
                  <a:lnTo>
                    <a:pt x="1065" y="3708"/>
                  </a:lnTo>
                  <a:cubicBezTo>
                    <a:pt x="1076" y="3697"/>
                    <a:pt x="1087" y="3686"/>
                    <a:pt x="1099" y="3675"/>
                  </a:cubicBezTo>
                  <a:cubicBezTo>
                    <a:pt x="1110" y="3641"/>
                    <a:pt x="1132" y="3686"/>
                    <a:pt x="1166" y="3686"/>
                  </a:cubicBezTo>
                  <a:cubicBezTo>
                    <a:pt x="1210" y="3686"/>
                    <a:pt x="1222" y="3641"/>
                    <a:pt x="1255" y="3618"/>
                  </a:cubicBezTo>
                  <a:cubicBezTo>
                    <a:pt x="1300" y="3596"/>
                    <a:pt x="1323" y="3641"/>
                    <a:pt x="1356" y="3708"/>
                  </a:cubicBezTo>
                  <a:cubicBezTo>
                    <a:pt x="1390" y="3764"/>
                    <a:pt x="1479" y="3764"/>
                    <a:pt x="1479" y="3764"/>
                  </a:cubicBezTo>
                  <a:lnTo>
                    <a:pt x="1479" y="3764"/>
                  </a:lnTo>
                  <a:cubicBezTo>
                    <a:pt x="1491" y="3764"/>
                    <a:pt x="1502" y="3764"/>
                    <a:pt x="1513" y="3764"/>
                  </a:cubicBezTo>
                  <a:cubicBezTo>
                    <a:pt x="1558" y="3764"/>
                    <a:pt x="1547" y="3730"/>
                    <a:pt x="1524" y="3708"/>
                  </a:cubicBezTo>
                  <a:cubicBezTo>
                    <a:pt x="1502" y="3686"/>
                    <a:pt x="1491" y="3686"/>
                    <a:pt x="1491" y="3585"/>
                  </a:cubicBezTo>
                  <a:cubicBezTo>
                    <a:pt x="1491" y="3495"/>
                    <a:pt x="1491" y="3461"/>
                    <a:pt x="1502" y="3428"/>
                  </a:cubicBezTo>
                  <a:cubicBezTo>
                    <a:pt x="1513" y="3406"/>
                    <a:pt x="1536" y="3327"/>
                    <a:pt x="1547" y="3271"/>
                  </a:cubicBezTo>
                  <a:cubicBezTo>
                    <a:pt x="1547" y="3204"/>
                    <a:pt x="1558" y="3181"/>
                    <a:pt x="1547" y="3148"/>
                  </a:cubicBezTo>
                  <a:cubicBezTo>
                    <a:pt x="1547" y="3103"/>
                    <a:pt x="1547" y="3047"/>
                    <a:pt x="1536" y="3047"/>
                  </a:cubicBezTo>
                  <a:cubicBezTo>
                    <a:pt x="1524" y="3035"/>
                    <a:pt x="1502" y="3035"/>
                    <a:pt x="1524" y="3013"/>
                  </a:cubicBezTo>
                  <a:cubicBezTo>
                    <a:pt x="1536" y="2991"/>
                    <a:pt x="1547" y="2968"/>
                    <a:pt x="1536" y="2879"/>
                  </a:cubicBezTo>
                  <a:cubicBezTo>
                    <a:pt x="1536" y="2800"/>
                    <a:pt x="1536" y="2767"/>
                    <a:pt x="1513" y="2744"/>
                  </a:cubicBezTo>
                  <a:cubicBezTo>
                    <a:pt x="1479" y="2711"/>
                    <a:pt x="1457" y="2711"/>
                    <a:pt x="1457" y="2688"/>
                  </a:cubicBezTo>
                  <a:cubicBezTo>
                    <a:pt x="1457" y="2666"/>
                    <a:pt x="1457" y="2666"/>
                    <a:pt x="1491" y="2655"/>
                  </a:cubicBezTo>
                  <a:cubicBezTo>
                    <a:pt x="1536" y="2655"/>
                    <a:pt x="1547" y="2666"/>
                    <a:pt x="1547" y="2644"/>
                  </a:cubicBezTo>
                  <a:cubicBezTo>
                    <a:pt x="1547" y="2621"/>
                    <a:pt x="1536" y="2576"/>
                    <a:pt x="1524" y="2565"/>
                  </a:cubicBezTo>
                  <a:cubicBezTo>
                    <a:pt x="1502" y="2565"/>
                    <a:pt x="1491" y="2542"/>
                    <a:pt x="1491" y="2520"/>
                  </a:cubicBezTo>
                  <a:cubicBezTo>
                    <a:pt x="1491" y="2498"/>
                    <a:pt x="1513" y="2509"/>
                    <a:pt x="1513" y="2486"/>
                  </a:cubicBezTo>
                  <a:cubicBezTo>
                    <a:pt x="1513" y="2453"/>
                    <a:pt x="1513" y="2442"/>
                    <a:pt x="1536" y="2431"/>
                  </a:cubicBezTo>
                  <a:cubicBezTo>
                    <a:pt x="1558" y="2431"/>
                    <a:pt x="1547" y="2409"/>
                    <a:pt x="1536" y="2376"/>
                  </a:cubicBezTo>
                  <a:cubicBezTo>
                    <a:pt x="1524" y="2353"/>
                    <a:pt x="1513" y="2319"/>
                    <a:pt x="1513" y="2297"/>
                  </a:cubicBezTo>
                  <a:cubicBezTo>
                    <a:pt x="1502" y="2263"/>
                    <a:pt x="1502" y="2252"/>
                    <a:pt x="1479" y="2263"/>
                  </a:cubicBezTo>
                  <a:cubicBezTo>
                    <a:pt x="1457" y="2274"/>
                    <a:pt x="1435" y="2241"/>
                    <a:pt x="1423" y="2241"/>
                  </a:cubicBezTo>
                  <a:cubicBezTo>
                    <a:pt x="1412" y="2252"/>
                    <a:pt x="1423" y="2207"/>
                    <a:pt x="1435" y="2185"/>
                  </a:cubicBezTo>
                  <a:cubicBezTo>
                    <a:pt x="1446" y="2163"/>
                    <a:pt x="1457" y="2163"/>
                    <a:pt x="1468" y="2185"/>
                  </a:cubicBezTo>
                  <a:cubicBezTo>
                    <a:pt x="1479" y="2207"/>
                    <a:pt x="1524" y="2174"/>
                    <a:pt x="1547" y="2196"/>
                  </a:cubicBezTo>
                  <a:cubicBezTo>
                    <a:pt x="1558" y="2218"/>
                    <a:pt x="1569" y="2185"/>
                    <a:pt x="1558" y="2163"/>
                  </a:cubicBezTo>
                  <a:cubicBezTo>
                    <a:pt x="1558" y="2151"/>
                    <a:pt x="1547" y="2151"/>
                    <a:pt x="1524" y="2140"/>
                  </a:cubicBezTo>
                  <a:cubicBezTo>
                    <a:pt x="1513" y="2118"/>
                    <a:pt x="1513" y="2084"/>
                    <a:pt x="1547" y="2062"/>
                  </a:cubicBezTo>
                  <a:cubicBezTo>
                    <a:pt x="1569" y="2050"/>
                    <a:pt x="1547" y="1983"/>
                    <a:pt x="1547" y="1938"/>
                  </a:cubicBezTo>
                  <a:cubicBezTo>
                    <a:pt x="1547" y="1905"/>
                    <a:pt x="1536" y="1882"/>
                    <a:pt x="1524" y="1894"/>
                  </a:cubicBezTo>
                  <a:cubicBezTo>
                    <a:pt x="1502" y="1905"/>
                    <a:pt x="1491" y="1882"/>
                    <a:pt x="1491" y="1871"/>
                  </a:cubicBezTo>
                  <a:cubicBezTo>
                    <a:pt x="1491" y="1860"/>
                    <a:pt x="1524" y="1849"/>
                    <a:pt x="1547" y="1815"/>
                  </a:cubicBezTo>
                  <a:cubicBezTo>
                    <a:pt x="1569" y="1781"/>
                    <a:pt x="1569" y="1759"/>
                    <a:pt x="1536" y="1770"/>
                  </a:cubicBezTo>
                  <a:cubicBezTo>
                    <a:pt x="1502" y="1770"/>
                    <a:pt x="1468" y="1759"/>
                    <a:pt x="1513" y="1748"/>
                  </a:cubicBezTo>
                  <a:cubicBezTo>
                    <a:pt x="1558" y="1737"/>
                    <a:pt x="1558" y="1725"/>
                    <a:pt x="1547" y="1714"/>
                  </a:cubicBezTo>
                  <a:cubicBezTo>
                    <a:pt x="1536" y="1703"/>
                    <a:pt x="1536" y="1681"/>
                    <a:pt x="1513" y="1669"/>
                  </a:cubicBezTo>
                  <a:cubicBezTo>
                    <a:pt x="1491" y="1669"/>
                    <a:pt x="1491" y="1669"/>
                    <a:pt x="1479" y="1681"/>
                  </a:cubicBezTo>
                  <a:cubicBezTo>
                    <a:pt x="1468" y="1692"/>
                    <a:pt x="1468" y="1658"/>
                    <a:pt x="1502" y="1636"/>
                  </a:cubicBezTo>
                  <a:cubicBezTo>
                    <a:pt x="1547" y="1602"/>
                    <a:pt x="1524" y="1591"/>
                    <a:pt x="1558" y="1591"/>
                  </a:cubicBezTo>
                  <a:cubicBezTo>
                    <a:pt x="1592" y="1591"/>
                    <a:pt x="1580" y="1636"/>
                    <a:pt x="1603" y="1636"/>
                  </a:cubicBezTo>
                  <a:cubicBezTo>
                    <a:pt x="1636" y="1647"/>
                    <a:pt x="1670" y="1625"/>
                    <a:pt x="1670" y="1614"/>
                  </a:cubicBezTo>
                  <a:cubicBezTo>
                    <a:pt x="1670" y="1602"/>
                    <a:pt x="1681" y="1580"/>
                    <a:pt x="1692" y="1591"/>
                  </a:cubicBezTo>
                  <a:cubicBezTo>
                    <a:pt x="1715" y="1602"/>
                    <a:pt x="1692" y="1614"/>
                    <a:pt x="1692" y="1658"/>
                  </a:cubicBezTo>
                  <a:cubicBezTo>
                    <a:pt x="1681" y="1703"/>
                    <a:pt x="1681" y="1737"/>
                    <a:pt x="1670" y="1781"/>
                  </a:cubicBezTo>
                  <a:cubicBezTo>
                    <a:pt x="1648" y="1826"/>
                    <a:pt x="1659" y="1849"/>
                    <a:pt x="1681" y="1815"/>
                  </a:cubicBezTo>
                  <a:cubicBezTo>
                    <a:pt x="1704" y="1770"/>
                    <a:pt x="1748" y="1692"/>
                    <a:pt x="1760" y="1647"/>
                  </a:cubicBezTo>
                  <a:cubicBezTo>
                    <a:pt x="1782" y="1602"/>
                    <a:pt x="1793" y="1546"/>
                    <a:pt x="1793" y="1501"/>
                  </a:cubicBezTo>
                  <a:cubicBezTo>
                    <a:pt x="1782" y="1468"/>
                    <a:pt x="1838" y="1389"/>
                    <a:pt x="1861" y="1356"/>
                  </a:cubicBezTo>
                  <a:cubicBezTo>
                    <a:pt x="1894" y="1311"/>
                    <a:pt x="1905" y="1266"/>
                    <a:pt x="1905" y="1210"/>
                  </a:cubicBez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23" name="Freeform 34"/>
            <p:cNvSpPr>
              <a:spLocks noChangeArrowheads="1"/>
            </p:cNvSpPr>
            <p:nvPr/>
          </p:nvSpPr>
          <p:spPr bwMode="auto">
            <a:xfrm>
              <a:off x="4014788" y="3748088"/>
              <a:ext cx="1004887" cy="989012"/>
            </a:xfrm>
            <a:custGeom>
              <a:avLst/>
              <a:gdLst>
                <a:gd name="T0" fmla="*/ 2790 w 2791"/>
                <a:gd name="T1" fmla="*/ 661 h 2747"/>
                <a:gd name="T2" fmla="*/ 2499 w 2791"/>
                <a:gd name="T3" fmla="*/ 628 h 2747"/>
                <a:gd name="T4" fmla="*/ 2129 w 2791"/>
                <a:gd name="T5" fmla="*/ 740 h 2747"/>
                <a:gd name="T6" fmla="*/ 1961 w 2791"/>
                <a:gd name="T7" fmla="*/ 751 h 2747"/>
                <a:gd name="T8" fmla="*/ 2039 w 2791"/>
                <a:gd name="T9" fmla="*/ 975 h 2747"/>
                <a:gd name="T10" fmla="*/ 1883 w 2791"/>
                <a:gd name="T11" fmla="*/ 1065 h 2747"/>
                <a:gd name="T12" fmla="*/ 1759 w 2791"/>
                <a:gd name="T13" fmla="*/ 1177 h 2747"/>
                <a:gd name="T14" fmla="*/ 1535 w 2791"/>
                <a:gd name="T15" fmla="*/ 1166 h 2747"/>
                <a:gd name="T16" fmla="*/ 1378 w 2791"/>
                <a:gd name="T17" fmla="*/ 1087 h 2747"/>
                <a:gd name="T18" fmla="*/ 1423 w 2791"/>
                <a:gd name="T19" fmla="*/ 942 h 2747"/>
                <a:gd name="T20" fmla="*/ 1457 w 2791"/>
                <a:gd name="T21" fmla="*/ 796 h 2747"/>
                <a:gd name="T22" fmla="*/ 1591 w 2791"/>
                <a:gd name="T23" fmla="*/ 572 h 2747"/>
                <a:gd name="T24" fmla="*/ 1725 w 2791"/>
                <a:gd name="T25" fmla="*/ 370 h 2747"/>
                <a:gd name="T26" fmla="*/ 1580 w 2791"/>
                <a:gd name="T27" fmla="*/ 336 h 2747"/>
                <a:gd name="T28" fmla="*/ 1367 w 2791"/>
                <a:gd name="T29" fmla="*/ 426 h 2747"/>
                <a:gd name="T30" fmla="*/ 1412 w 2791"/>
                <a:gd name="T31" fmla="*/ 146 h 2747"/>
                <a:gd name="T32" fmla="*/ 1221 w 2791"/>
                <a:gd name="T33" fmla="*/ 280 h 2747"/>
                <a:gd name="T34" fmla="*/ 1300 w 2791"/>
                <a:gd name="T35" fmla="*/ 23 h 2747"/>
                <a:gd name="T36" fmla="*/ 1165 w 2791"/>
                <a:gd name="T37" fmla="*/ 157 h 2747"/>
                <a:gd name="T38" fmla="*/ 1042 w 2791"/>
                <a:gd name="T39" fmla="*/ 146 h 2747"/>
                <a:gd name="T40" fmla="*/ 952 w 2791"/>
                <a:gd name="T41" fmla="*/ 236 h 2747"/>
                <a:gd name="T42" fmla="*/ 885 w 2791"/>
                <a:gd name="T43" fmla="*/ 482 h 2747"/>
                <a:gd name="T44" fmla="*/ 1031 w 2791"/>
                <a:gd name="T45" fmla="*/ 661 h 2747"/>
                <a:gd name="T46" fmla="*/ 1188 w 2791"/>
                <a:gd name="T47" fmla="*/ 874 h 2747"/>
                <a:gd name="T48" fmla="*/ 1221 w 2791"/>
                <a:gd name="T49" fmla="*/ 1076 h 2747"/>
                <a:gd name="T50" fmla="*/ 997 w 2791"/>
                <a:gd name="T51" fmla="*/ 1110 h 2747"/>
                <a:gd name="T52" fmla="*/ 975 w 2791"/>
                <a:gd name="T53" fmla="*/ 1446 h 2747"/>
                <a:gd name="T54" fmla="*/ 807 w 2791"/>
                <a:gd name="T55" fmla="*/ 1356 h 2747"/>
                <a:gd name="T56" fmla="*/ 538 w 2791"/>
                <a:gd name="T57" fmla="*/ 1233 h 2747"/>
                <a:gd name="T58" fmla="*/ 291 w 2791"/>
                <a:gd name="T59" fmla="*/ 1390 h 2747"/>
                <a:gd name="T60" fmla="*/ 246 w 2791"/>
                <a:gd name="T61" fmla="*/ 1580 h 2747"/>
                <a:gd name="T62" fmla="*/ 33 w 2791"/>
                <a:gd name="T63" fmla="*/ 1827 h 2747"/>
                <a:gd name="T64" fmla="*/ 347 w 2791"/>
                <a:gd name="T65" fmla="*/ 2208 h 2747"/>
                <a:gd name="T66" fmla="*/ 874 w 2791"/>
                <a:gd name="T67" fmla="*/ 2421 h 2747"/>
                <a:gd name="T68" fmla="*/ 1188 w 2791"/>
                <a:gd name="T69" fmla="*/ 2331 h 2747"/>
                <a:gd name="T70" fmla="*/ 1356 w 2791"/>
                <a:gd name="T71" fmla="*/ 2298 h 2747"/>
                <a:gd name="T72" fmla="*/ 1479 w 2791"/>
                <a:gd name="T73" fmla="*/ 2421 h 2747"/>
                <a:gd name="T74" fmla="*/ 1468 w 2791"/>
                <a:gd name="T75" fmla="*/ 2645 h 2747"/>
                <a:gd name="T76" fmla="*/ 1591 w 2791"/>
                <a:gd name="T77" fmla="*/ 2656 h 2747"/>
                <a:gd name="T78" fmla="*/ 1737 w 2791"/>
                <a:gd name="T79" fmla="*/ 2678 h 2747"/>
                <a:gd name="T80" fmla="*/ 1871 w 2791"/>
                <a:gd name="T81" fmla="*/ 2544 h 2747"/>
                <a:gd name="T82" fmla="*/ 2039 w 2791"/>
                <a:gd name="T83" fmla="*/ 2488 h 2747"/>
                <a:gd name="T84" fmla="*/ 2017 w 2791"/>
                <a:gd name="T85" fmla="*/ 2287 h 2747"/>
                <a:gd name="T86" fmla="*/ 1916 w 2791"/>
                <a:gd name="T87" fmla="*/ 2129 h 2747"/>
                <a:gd name="T88" fmla="*/ 1950 w 2791"/>
                <a:gd name="T89" fmla="*/ 2006 h 2747"/>
                <a:gd name="T90" fmla="*/ 1759 w 2791"/>
                <a:gd name="T91" fmla="*/ 1984 h 2747"/>
                <a:gd name="T92" fmla="*/ 1938 w 2791"/>
                <a:gd name="T93" fmla="*/ 1838 h 2747"/>
                <a:gd name="T94" fmla="*/ 2129 w 2791"/>
                <a:gd name="T95" fmla="*/ 1704 h 2747"/>
                <a:gd name="T96" fmla="*/ 2353 w 2791"/>
                <a:gd name="T97" fmla="*/ 1704 h 2747"/>
                <a:gd name="T98" fmla="*/ 2488 w 2791"/>
                <a:gd name="T99" fmla="*/ 1513 h 2747"/>
                <a:gd name="T100" fmla="*/ 2443 w 2791"/>
                <a:gd name="T101" fmla="*/ 1345 h 2747"/>
                <a:gd name="T102" fmla="*/ 2701 w 2791"/>
                <a:gd name="T103" fmla="*/ 1009 h 2747"/>
                <a:gd name="T104" fmla="*/ 2768 w 2791"/>
                <a:gd name="T105" fmla="*/ 695 h 2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91" h="2747">
                  <a:moveTo>
                    <a:pt x="2768" y="695"/>
                  </a:moveTo>
                  <a:lnTo>
                    <a:pt x="2768" y="695"/>
                  </a:lnTo>
                  <a:cubicBezTo>
                    <a:pt x="2768" y="695"/>
                    <a:pt x="2779" y="684"/>
                    <a:pt x="2790" y="661"/>
                  </a:cubicBezTo>
                  <a:cubicBezTo>
                    <a:pt x="2757" y="639"/>
                    <a:pt x="2689" y="572"/>
                    <a:pt x="2656" y="538"/>
                  </a:cubicBezTo>
                  <a:cubicBezTo>
                    <a:pt x="2622" y="505"/>
                    <a:pt x="2566" y="516"/>
                    <a:pt x="2544" y="516"/>
                  </a:cubicBezTo>
                  <a:cubicBezTo>
                    <a:pt x="2544" y="549"/>
                    <a:pt x="2532" y="594"/>
                    <a:pt x="2499" y="628"/>
                  </a:cubicBezTo>
                  <a:cubicBezTo>
                    <a:pt x="2443" y="684"/>
                    <a:pt x="2320" y="718"/>
                    <a:pt x="2297" y="774"/>
                  </a:cubicBezTo>
                  <a:cubicBezTo>
                    <a:pt x="2286" y="818"/>
                    <a:pt x="2219" y="829"/>
                    <a:pt x="2196" y="796"/>
                  </a:cubicBezTo>
                  <a:cubicBezTo>
                    <a:pt x="2185" y="762"/>
                    <a:pt x="2140" y="762"/>
                    <a:pt x="2129" y="740"/>
                  </a:cubicBezTo>
                  <a:cubicBezTo>
                    <a:pt x="2118" y="718"/>
                    <a:pt x="2084" y="762"/>
                    <a:pt x="2062" y="718"/>
                  </a:cubicBezTo>
                  <a:cubicBezTo>
                    <a:pt x="2051" y="684"/>
                    <a:pt x="2006" y="684"/>
                    <a:pt x="1994" y="718"/>
                  </a:cubicBezTo>
                  <a:cubicBezTo>
                    <a:pt x="1994" y="729"/>
                    <a:pt x="1983" y="740"/>
                    <a:pt x="1961" y="751"/>
                  </a:cubicBezTo>
                  <a:cubicBezTo>
                    <a:pt x="1972" y="785"/>
                    <a:pt x="1961" y="807"/>
                    <a:pt x="1972" y="818"/>
                  </a:cubicBezTo>
                  <a:cubicBezTo>
                    <a:pt x="1994" y="841"/>
                    <a:pt x="2028" y="874"/>
                    <a:pt x="2028" y="874"/>
                  </a:cubicBezTo>
                  <a:cubicBezTo>
                    <a:pt x="2028" y="874"/>
                    <a:pt x="2039" y="942"/>
                    <a:pt x="2039" y="975"/>
                  </a:cubicBezTo>
                  <a:cubicBezTo>
                    <a:pt x="2039" y="1009"/>
                    <a:pt x="2017" y="1009"/>
                    <a:pt x="1994" y="1009"/>
                  </a:cubicBezTo>
                  <a:cubicBezTo>
                    <a:pt x="1972" y="998"/>
                    <a:pt x="1950" y="1009"/>
                    <a:pt x="1938" y="1031"/>
                  </a:cubicBezTo>
                  <a:cubicBezTo>
                    <a:pt x="1916" y="1054"/>
                    <a:pt x="1883" y="1031"/>
                    <a:pt x="1883" y="1065"/>
                  </a:cubicBezTo>
                  <a:cubicBezTo>
                    <a:pt x="1883" y="1087"/>
                    <a:pt x="1860" y="1098"/>
                    <a:pt x="1838" y="1076"/>
                  </a:cubicBezTo>
                  <a:cubicBezTo>
                    <a:pt x="1815" y="1054"/>
                    <a:pt x="1770" y="1076"/>
                    <a:pt x="1770" y="1076"/>
                  </a:cubicBezTo>
                  <a:cubicBezTo>
                    <a:pt x="1770" y="1076"/>
                    <a:pt x="1759" y="1132"/>
                    <a:pt x="1759" y="1177"/>
                  </a:cubicBezTo>
                  <a:cubicBezTo>
                    <a:pt x="1770" y="1211"/>
                    <a:pt x="1759" y="1199"/>
                    <a:pt x="1714" y="1211"/>
                  </a:cubicBezTo>
                  <a:cubicBezTo>
                    <a:pt x="1681" y="1211"/>
                    <a:pt x="1625" y="1222"/>
                    <a:pt x="1591" y="1244"/>
                  </a:cubicBezTo>
                  <a:cubicBezTo>
                    <a:pt x="1558" y="1256"/>
                    <a:pt x="1546" y="1222"/>
                    <a:pt x="1535" y="1166"/>
                  </a:cubicBezTo>
                  <a:cubicBezTo>
                    <a:pt x="1513" y="1121"/>
                    <a:pt x="1468" y="1121"/>
                    <a:pt x="1445" y="1143"/>
                  </a:cubicBezTo>
                  <a:cubicBezTo>
                    <a:pt x="1423" y="1166"/>
                    <a:pt x="1412" y="1154"/>
                    <a:pt x="1412" y="1121"/>
                  </a:cubicBezTo>
                  <a:cubicBezTo>
                    <a:pt x="1423" y="1087"/>
                    <a:pt x="1367" y="1098"/>
                    <a:pt x="1378" y="1087"/>
                  </a:cubicBezTo>
                  <a:cubicBezTo>
                    <a:pt x="1378" y="1065"/>
                    <a:pt x="1367" y="1031"/>
                    <a:pt x="1345" y="998"/>
                  </a:cubicBezTo>
                  <a:cubicBezTo>
                    <a:pt x="1322" y="975"/>
                    <a:pt x="1322" y="953"/>
                    <a:pt x="1345" y="953"/>
                  </a:cubicBezTo>
                  <a:cubicBezTo>
                    <a:pt x="1367" y="964"/>
                    <a:pt x="1412" y="964"/>
                    <a:pt x="1423" y="942"/>
                  </a:cubicBezTo>
                  <a:cubicBezTo>
                    <a:pt x="1445" y="930"/>
                    <a:pt x="1434" y="908"/>
                    <a:pt x="1389" y="908"/>
                  </a:cubicBezTo>
                  <a:cubicBezTo>
                    <a:pt x="1356" y="919"/>
                    <a:pt x="1356" y="874"/>
                    <a:pt x="1389" y="841"/>
                  </a:cubicBezTo>
                  <a:cubicBezTo>
                    <a:pt x="1423" y="807"/>
                    <a:pt x="1434" y="829"/>
                    <a:pt x="1457" y="796"/>
                  </a:cubicBezTo>
                  <a:cubicBezTo>
                    <a:pt x="1479" y="762"/>
                    <a:pt x="1479" y="718"/>
                    <a:pt x="1457" y="706"/>
                  </a:cubicBezTo>
                  <a:cubicBezTo>
                    <a:pt x="1434" y="684"/>
                    <a:pt x="1457" y="673"/>
                    <a:pt x="1490" y="661"/>
                  </a:cubicBezTo>
                  <a:cubicBezTo>
                    <a:pt x="1524" y="639"/>
                    <a:pt x="1558" y="616"/>
                    <a:pt x="1591" y="572"/>
                  </a:cubicBezTo>
                  <a:cubicBezTo>
                    <a:pt x="1625" y="538"/>
                    <a:pt x="1670" y="549"/>
                    <a:pt x="1714" y="527"/>
                  </a:cubicBezTo>
                  <a:cubicBezTo>
                    <a:pt x="1759" y="516"/>
                    <a:pt x="1748" y="493"/>
                    <a:pt x="1725" y="460"/>
                  </a:cubicBezTo>
                  <a:cubicBezTo>
                    <a:pt x="1692" y="437"/>
                    <a:pt x="1714" y="404"/>
                    <a:pt x="1725" y="370"/>
                  </a:cubicBezTo>
                  <a:cubicBezTo>
                    <a:pt x="1737" y="348"/>
                    <a:pt x="1725" y="303"/>
                    <a:pt x="1703" y="280"/>
                  </a:cubicBezTo>
                  <a:cubicBezTo>
                    <a:pt x="1681" y="247"/>
                    <a:pt x="1658" y="236"/>
                    <a:pt x="1625" y="236"/>
                  </a:cubicBezTo>
                  <a:cubicBezTo>
                    <a:pt x="1602" y="247"/>
                    <a:pt x="1569" y="314"/>
                    <a:pt x="1580" y="336"/>
                  </a:cubicBezTo>
                  <a:cubicBezTo>
                    <a:pt x="1591" y="359"/>
                    <a:pt x="1602" y="381"/>
                    <a:pt x="1558" y="392"/>
                  </a:cubicBezTo>
                  <a:cubicBezTo>
                    <a:pt x="1524" y="392"/>
                    <a:pt x="1535" y="449"/>
                    <a:pt x="1490" y="449"/>
                  </a:cubicBezTo>
                  <a:cubicBezTo>
                    <a:pt x="1445" y="449"/>
                    <a:pt x="1356" y="460"/>
                    <a:pt x="1367" y="426"/>
                  </a:cubicBezTo>
                  <a:cubicBezTo>
                    <a:pt x="1378" y="404"/>
                    <a:pt x="1412" y="314"/>
                    <a:pt x="1434" y="269"/>
                  </a:cubicBezTo>
                  <a:cubicBezTo>
                    <a:pt x="1457" y="225"/>
                    <a:pt x="1468" y="213"/>
                    <a:pt x="1445" y="202"/>
                  </a:cubicBezTo>
                  <a:cubicBezTo>
                    <a:pt x="1423" y="191"/>
                    <a:pt x="1423" y="168"/>
                    <a:pt x="1412" y="146"/>
                  </a:cubicBezTo>
                  <a:cubicBezTo>
                    <a:pt x="1389" y="135"/>
                    <a:pt x="1311" y="123"/>
                    <a:pt x="1300" y="146"/>
                  </a:cubicBezTo>
                  <a:cubicBezTo>
                    <a:pt x="1289" y="180"/>
                    <a:pt x="1266" y="247"/>
                    <a:pt x="1266" y="303"/>
                  </a:cubicBezTo>
                  <a:cubicBezTo>
                    <a:pt x="1255" y="348"/>
                    <a:pt x="1244" y="381"/>
                    <a:pt x="1221" y="280"/>
                  </a:cubicBezTo>
                  <a:cubicBezTo>
                    <a:pt x="1210" y="180"/>
                    <a:pt x="1221" y="123"/>
                    <a:pt x="1244" y="123"/>
                  </a:cubicBezTo>
                  <a:cubicBezTo>
                    <a:pt x="1266" y="123"/>
                    <a:pt x="1289" y="112"/>
                    <a:pt x="1300" y="101"/>
                  </a:cubicBezTo>
                  <a:cubicBezTo>
                    <a:pt x="1322" y="90"/>
                    <a:pt x="1311" y="34"/>
                    <a:pt x="1300" y="23"/>
                  </a:cubicBezTo>
                  <a:cubicBezTo>
                    <a:pt x="1300" y="11"/>
                    <a:pt x="1221" y="0"/>
                    <a:pt x="1165" y="11"/>
                  </a:cubicBezTo>
                  <a:cubicBezTo>
                    <a:pt x="1109" y="11"/>
                    <a:pt x="1143" y="56"/>
                    <a:pt x="1154" y="90"/>
                  </a:cubicBezTo>
                  <a:cubicBezTo>
                    <a:pt x="1176" y="112"/>
                    <a:pt x="1154" y="135"/>
                    <a:pt x="1165" y="157"/>
                  </a:cubicBezTo>
                  <a:cubicBezTo>
                    <a:pt x="1176" y="191"/>
                    <a:pt x="1154" y="213"/>
                    <a:pt x="1143" y="236"/>
                  </a:cubicBezTo>
                  <a:cubicBezTo>
                    <a:pt x="1132" y="258"/>
                    <a:pt x="1098" y="280"/>
                    <a:pt x="1098" y="258"/>
                  </a:cubicBezTo>
                  <a:cubicBezTo>
                    <a:pt x="1087" y="236"/>
                    <a:pt x="1065" y="146"/>
                    <a:pt x="1042" y="146"/>
                  </a:cubicBezTo>
                  <a:cubicBezTo>
                    <a:pt x="1020" y="146"/>
                    <a:pt x="1008" y="191"/>
                    <a:pt x="1008" y="213"/>
                  </a:cubicBezTo>
                  <a:cubicBezTo>
                    <a:pt x="997" y="236"/>
                    <a:pt x="975" y="236"/>
                    <a:pt x="952" y="236"/>
                  </a:cubicBezTo>
                  <a:lnTo>
                    <a:pt x="952" y="236"/>
                  </a:lnTo>
                  <a:cubicBezTo>
                    <a:pt x="952" y="247"/>
                    <a:pt x="952" y="258"/>
                    <a:pt x="952" y="258"/>
                  </a:cubicBezTo>
                  <a:cubicBezTo>
                    <a:pt x="952" y="258"/>
                    <a:pt x="930" y="336"/>
                    <a:pt x="919" y="370"/>
                  </a:cubicBezTo>
                  <a:cubicBezTo>
                    <a:pt x="907" y="415"/>
                    <a:pt x="885" y="437"/>
                    <a:pt x="885" y="482"/>
                  </a:cubicBezTo>
                  <a:cubicBezTo>
                    <a:pt x="885" y="538"/>
                    <a:pt x="907" y="527"/>
                    <a:pt x="963" y="516"/>
                  </a:cubicBezTo>
                  <a:cubicBezTo>
                    <a:pt x="1020" y="516"/>
                    <a:pt x="1053" y="538"/>
                    <a:pt x="1042" y="561"/>
                  </a:cubicBezTo>
                  <a:cubicBezTo>
                    <a:pt x="1020" y="594"/>
                    <a:pt x="1008" y="650"/>
                    <a:pt x="1031" y="661"/>
                  </a:cubicBezTo>
                  <a:cubicBezTo>
                    <a:pt x="1065" y="673"/>
                    <a:pt x="1087" y="650"/>
                    <a:pt x="1120" y="673"/>
                  </a:cubicBezTo>
                  <a:cubicBezTo>
                    <a:pt x="1154" y="706"/>
                    <a:pt x="1188" y="729"/>
                    <a:pt x="1188" y="774"/>
                  </a:cubicBezTo>
                  <a:cubicBezTo>
                    <a:pt x="1176" y="818"/>
                    <a:pt x="1176" y="863"/>
                    <a:pt x="1188" y="874"/>
                  </a:cubicBezTo>
                  <a:cubicBezTo>
                    <a:pt x="1210" y="874"/>
                    <a:pt x="1266" y="885"/>
                    <a:pt x="1266" y="908"/>
                  </a:cubicBezTo>
                  <a:cubicBezTo>
                    <a:pt x="1266" y="919"/>
                    <a:pt x="1244" y="953"/>
                    <a:pt x="1244" y="998"/>
                  </a:cubicBezTo>
                  <a:cubicBezTo>
                    <a:pt x="1244" y="1042"/>
                    <a:pt x="1232" y="1087"/>
                    <a:pt x="1221" y="1076"/>
                  </a:cubicBezTo>
                  <a:cubicBezTo>
                    <a:pt x="1199" y="1065"/>
                    <a:pt x="1165" y="1042"/>
                    <a:pt x="1143" y="1076"/>
                  </a:cubicBezTo>
                  <a:cubicBezTo>
                    <a:pt x="1132" y="1110"/>
                    <a:pt x="1120" y="1121"/>
                    <a:pt x="1076" y="1110"/>
                  </a:cubicBezTo>
                  <a:cubicBezTo>
                    <a:pt x="1031" y="1098"/>
                    <a:pt x="997" y="1087"/>
                    <a:pt x="997" y="1110"/>
                  </a:cubicBezTo>
                  <a:cubicBezTo>
                    <a:pt x="986" y="1132"/>
                    <a:pt x="997" y="1256"/>
                    <a:pt x="986" y="1278"/>
                  </a:cubicBezTo>
                  <a:cubicBezTo>
                    <a:pt x="963" y="1300"/>
                    <a:pt x="930" y="1345"/>
                    <a:pt x="930" y="1345"/>
                  </a:cubicBezTo>
                  <a:cubicBezTo>
                    <a:pt x="930" y="1345"/>
                    <a:pt x="975" y="1412"/>
                    <a:pt x="975" y="1446"/>
                  </a:cubicBezTo>
                  <a:cubicBezTo>
                    <a:pt x="975" y="1491"/>
                    <a:pt x="963" y="1480"/>
                    <a:pt x="941" y="1468"/>
                  </a:cubicBezTo>
                  <a:cubicBezTo>
                    <a:pt x="907" y="1457"/>
                    <a:pt x="907" y="1457"/>
                    <a:pt x="885" y="1412"/>
                  </a:cubicBezTo>
                  <a:cubicBezTo>
                    <a:pt x="863" y="1379"/>
                    <a:pt x="840" y="1367"/>
                    <a:pt x="807" y="1356"/>
                  </a:cubicBezTo>
                  <a:cubicBezTo>
                    <a:pt x="762" y="1334"/>
                    <a:pt x="762" y="1289"/>
                    <a:pt x="728" y="1278"/>
                  </a:cubicBezTo>
                  <a:cubicBezTo>
                    <a:pt x="694" y="1278"/>
                    <a:pt x="683" y="1278"/>
                    <a:pt x="672" y="1256"/>
                  </a:cubicBezTo>
                  <a:cubicBezTo>
                    <a:pt x="650" y="1222"/>
                    <a:pt x="560" y="1222"/>
                    <a:pt x="538" y="1233"/>
                  </a:cubicBezTo>
                  <a:cubicBezTo>
                    <a:pt x="527" y="1256"/>
                    <a:pt x="504" y="1289"/>
                    <a:pt x="482" y="1278"/>
                  </a:cubicBezTo>
                  <a:cubicBezTo>
                    <a:pt x="459" y="1278"/>
                    <a:pt x="381" y="1311"/>
                    <a:pt x="370" y="1334"/>
                  </a:cubicBezTo>
                  <a:cubicBezTo>
                    <a:pt x="358" y="1356"/>
                    <a:pt x="302" y="1356"/>
                    <a:pt x="291" y="1390"/>
                  </a:cubicBezTo>
                  <a:cubicBezTo>
                    <a:pt x="291" y="1412"/>
                    <a:pt x="280" y="1423"/>
                    <a:pt x="280" y="1446"/>
                  </a:cubicBezTo>
                  <a:cubicBezTo>
                    <a:pt x="280" y="1446"/>
                    <a:pt x="280" y="1457"/>
                    <a:pt x="280" y="1480"/>
                  </a:cubicBezTo>
                  <a:cubicBezTo>
                    <a:pt x="291" y="1547"/>
                    <a:pt x="280" y="1569"/>
                    <a:pt x="246" y="1580"/>
                  </a:cubicBezTo>
                  <a:cubicBezTo>
                    <a:pt x="224" y="1592"/>
                    <a:pt x="112" y="1592"/>
                    <a:pt x="89" y="1592"/>
                  </a:cubicBezTo>
                  <a:cubicBezTo>
                    <a:pt x="56" y="1603"/>
                    <a:pt x="11" y="1625"/>
                    <a:pt x="11" y="1659"/>
                  </a:cubicBezTo>
                  <a:cubicBezTo>
                    <a:pt x="0" y="1692"/>
                    <a:pt x="22" y="1782"/>
                    <a:pt x="33" y="1827"/>
                  </a:cubicBezTo>
                  <a:cubicBezTo>
                    <a:pt x="56" y="1860"/>
                    <a:pt x="101" y="1950"/>
                    <a:pt x="112" y="1995"/>
                  </a:cubicBezTo>
                  <a:cubicBezTo>
                    <a:pt x="134" y="2040"/>
                    <a:pt x="123" y="2051"/>
                    <a:pt x="157" y="2062"/>
                  </a:cubicBezTo>
                  <a:cubicBezTo>
                    <a:pt x="179" y="2073"/>
                    <a:pt x="314" y="2152"/>
                    <a:pt x="347" y="2208"/>
                  </a:cubicBezTo>
                  <a:cubicBezTo>
                    <a:pt x="392" y="2275"/>
                    <a:pt x="403" y="2354"/>
                    <a:pt x="459" y="2387"/>
                  </a:cubicBezTo>
                  <a:cubicBezTo>
                    <a:pt x="504" y="2410"/>
                    <a:pt x="638" y="2477"/>
                    <a:pt x="717" y="2522"/>
                  </a:cubicBezTo>
                  <a:cubicBezTo>
                    <a:pt x="751" y="2488"/>
                    <a:pt x="829" y="2421"/>
                    <a:pt x="874" y="2421"/>
                  </a:cubicBezTo>
                  <a:cubicBezTo>
                    <a:pt x="919" y="2432"/>
                    <a:pt x="1042" y="2410"/>
                    <a:pt x="1053" y="2376"/>
                  </a:cubicBezTo>
                  <a:cubicBezTo>
                    <a:pt x="1065" y="2354"/>
                    <a:pt x="1076" y="2287"/>
                    <a:pt x="1109" y="2309"/>
                  </a:cubicBezTo>
                  <a:cubicBezTo>
                    <a:pt x="1154" y="2320"/>
                    <a:pt x="1165" y="2309"/>
                    <a:pt x="1188" y="2331"/>
                  </a:cubicBezTo>
                  <a:cubicBezTo>
                    <a:pt x="1199" y="2354"/>
                    <a:pt x="1232" y="2320"/>
                    <a:pt x="1244" y="2354"/>
                  </a:cubicBezTo>
                  <a:cubicBezTo>
                    <a:pt x="1255" y="2376"/>
                    <a:pt x="1277" y="2376"/>
                    <a:pt x="1289" y="2342"/>
                  </a:cubicBezTo>
                  <a:cubicBezTo>
                    <a:pt x="1300" y="2309"/>
                    <a:pt x="1322" y="2320"/>
                    <a:pt x="1356" y="2298"/>
                  </a:cubicBezTo>
                  <a:cubicBezTo>
                    <a:pt x="1378" y="2287"/>
                    <a:pt x="1401" y="2287"/>
                    <a:pt x="1412" y="2309"/>
                  </a:cubicBezTo>
                  <a:cubicBezTo>
                    <a:pt x="1412" y="2342"/>
                    <a:pt x="1434" y="2387"/>
                    <a:pt x="1457" y="2387"/>
                  </a:cubicBezTo>
                  <a:cubicBezTo>
                    <a:pt x="1479" y="2387"/>
                    <a:pt x="1501" y="2410"/>
                    <a:pt x="1479" y="2421"/>
                  </a:cubicBezTo>
                  <a:cubicBezTo>
                    <a:pt x="1457" y="2443"/>
                    <a:pt x="1468" y="2499"/>
                    <a:pt x="1479" y="2511"/>
                  </a:cubicBezTo>
                  <a:cubicBezTo>
                    <a:pt x="1490" y="2522"/>
                    <a:pt x="1468" y="2533"/>
                    <a:pt x="1445" y="2544"/>
                  </a:cubicBezTo>
                  <a:cubicBezTo>
                    <a:pt x="1423" y="2544"/>
                    <a:pt x="1457" y="2623"/>
                    <a:pt x="1468" y="2645"/>
                  </a:cubicBezTo>
                  <a:cubicBezTo>
                    <a:pt x="1479" y="2656"/>
                    <a:pt x="1490" y="2678"/>
                    <a:pt x="1501" y="2690"/>
                  </a:cubicBezTo>
                  <a:lnTo>
                    <a:pt x="1513" y="2690"/>
                  </a:lnTo>
                  <a:cubicBezTo>
                    <a:pt x="1535" y="2690"/>
                    <a:pt x="1580" y="2678"/>
                    <a:pt x="1591" y="2656"/>
                  </a:cubicBezTo>
                  <a:cubicBezTo>
                    <a:pt x="1602" y="2634"/>
                    <a:pt x="1636" y="2656"/>
                    <a:pt x="1658" y="2656"/>
                  </a:cubicBezTo>
                  <a:cubicBezTo>
                    <a:pt x="1681" y="2645"/>
                    <a:pt x="1692" y="2701"/>
                    <a:pt x="1692" y="2723"/>
                  </a:cubicBezTo>
                  <a:cubicBezTo>
                    <a:pt x="1692" y="2746"/>
                    <a:pt x="1737" y="2701"/>
                    <a:pt x="1737" y="2678"/>
                  </a:cubicBezTo>
                  <a:cubicBezTo>
                    <a:pt x="1737" y="2645"/>
                    <a:pt x="1748" y="2634"/>
                    <a:pt x="1770" y="2634"/>
                  </a:cubicBezTo>
                  <a:cubicBezTo>
                    <a:pt x="1804" y="2623"/>
                    <a:pt x="1815" y="2589"/>
                    <a:pt x="1815" y="2567"/>
                  </a:cubicBezTo>
                  <a:cubicBezTo>
                    <a:pt x="1815" y="2544"/>
                    <a:pt x="1849" y="2533"/>
                    <a:pt x="1871" y="2544"/>
                  </a:cubicBezTo>
                  <a:cubicBezTo>
                    <a:pt x="1905" y="2544"/>
                    <a:pt x="1916" y="2533"/>
                    <a:pt x="1927" y="2511"/>
                  </a:cubicBezTo>
                  <a:cubicBezTo>
                    <a:pt x="1950" y="2488"/>
                    <a:pt x="1961" y="2499"/>
                    <a:pt x="1983" y="2522"/>
                  </a:cubicBezTo>
                  <a:cubicBezTo>
                    <a:pt x="1994" y="2544"/>
                    <a:pt x="2028" y="2522"/>
                    <a:pt x="2039" y="2488"/>
                  </a:cubicBezTo>
                  <a:cubicBezTo>
                    <a:pt x="2051" y="2454"/>
                    <a:pt x="2084" y="2410"/>
                    <a:pt x="2096" y="2365"/>
                  </a:cubicBezTo>
                  <a:cubicBezTo>
                    <a:pt x="2107" y="2320"/>
                    <a:pt x="2107" y="2287"/>
                    <a:pt x="2084" y="2275"/>
                  </a:cubicBezTo>
                  <a:cubicBezTo>
                    <a:pt x="2062" y="2264"/>
                    <a:pt x="2028" y="2264"/>
                    <a:pt x="2017" y="2287"/>
                  </a:cubicBezTo>
                  <a:cubicBezTo>
                    <a:pt x="1994" y="2309"/>
                    <a:pt x="1983" y="2309"/>
                    <a:pt x="1972" y="2275"/>
                  </a:cubicBezTo>
                  <a:cubicBezTo>
                    <a:pt x="1961" y="2242"/>
                    <a:pt x="1950" y="2208"/>
                    <a:pt x="1927" y="2208"/>
                  </a:cubicBezTo>
                  <a:cubicBezTo>
                    <a:pt x="1905" y="2208"/>
                    <a:pt x="1916" y="2174"/>
                    <a:pt x="1916" y="2129"/>
                  </a:cubicBezTo>
                  <a:cubicBezTo>
                    <a:pt x="1927" y="2085"/>
                    <a:pt x="1927" y="2073"/>
                    <a:pt x="1950" y="2073"/>
                  </a:cubicBezTo>
                  <a:cubicBezTo>
                    <a:pt x="1972" y="2073"/>
                    <a:pt x="1994" y="2073"/>
                    <a:pt x="1994" y="2051"/>
                  </a:cubicBezTo>
                  <a:cubicBezTo>
                    <a:pt x="1994" y="2029"/>
                    <a:pt x="1983" y="1995"/>
                    <a:pt x="1950" y="2006"/>
                  </a:cubicBezTo>
                  <a:cubicBezTo>
                    <a:pt x="1927" y="2006"/>
                    <a:pt x="1905" y="2006"/>
                    <a:pt x="1883" y="1984"/>
                  </a:cubicBezTo>
                  <a:cubicBezTo>
                    <a:pt x="1860" y="1961"/>
                    <a:pt x="1838" y="1961"/>
                    <a:pt x="1815" y="1984"/>
                  </a:cubicBezTo>
                  <a:cubicBezTo>
                    <a:pt x="1782" y="2006"/>
                    <a:pt x="1782" y="2006"/>
                    <a:pt x="1759" y="1984"/>
                  </a:cubicBezTo>
                  <a:cubicBezTo>
                    <a:pt x="1725" y="1961"/>
                    <a:pt x="1770" y="1928"/>
                    <a:pt x="1782" y="1883"/>
                  </a:cubicBezTo>
                  <a:cubicBezTo>
                    <a:pt x="1793" y="1827"/>
                    <a:pt x="1815" y="1816"/>
                    <a:pt x="1838" y="1805"/>
                  </a:cubicBezTo>
                  <a:cubicBezTo>
                    <a:pt x="1871" y="1793"/>
                    <a:pt x="1905" y="1805"/>
                    <a:pt x="1938" y="1838"/>
                  </a:cubicBezTo>
                  <a:cubicBezTo>
                    <a:pt x="1972" y="1860"/>
                    <a:pt x="2006" y="1827"/>
                    <a:pt x="2028" y="1793"/>
                  </a:cubicBezTo>
                  <a:cubicBezTo>
                    <a:pt x="2051" y="1760"/>
                    <a:pt x="2084" y="1793"/>
                    <a:pt x="2084" y="1771"/>
                  </a:cubicBezTo>
                  <a:cubicBezTo>
                    <a:pt x="2096" y="1737"/>
                    <a:pt x="2118" y="1704"/>
                    <a:pt x="2129" y="1704"/>
                  </a:cubicBezTo>
                  <a:cubicBezTo>
                    <a:pt x="2140" y="1704"/>
                    <a:pt x="2163" y="1726"/>
                    <a:pt x="2196" y="1715"/>
                  </a:cubicBezTo>
                  <a:cubicBezTo>
                    <a:pt x="2219" y="1715"/>
                    <a:pt x="2252" y="1704"/>
                    <a:pt x="2286" y="1704"/>
                  </a:cubicBezTo>
                  <a:cubicBezTo>
                    <a:pt x="2320" y="1704"/>
                    <a:pt x="2320" y="1737"/>
                    <a:pt x="2353" y="1704"/>
                  </a:cubicBezTo>
                  <a:cubicBezTo>
                    <a:pt x="2376" y="1670"/>
                    <a:pt x="2409" y="1692"/>
                    <a:pt x="2409" y="1681"/>
                  </a:cubicBezTo>
                  <a:cubicBezTo>
                    <a:pt x="2409" y="1670"/>
                    <a:pt x="2420" y="1614"/>
                    <a:pt x="2443" y="1580"/>
                  </a:cubicBezTo>
                  <a:cubicBezTo>
                    <a:pt x="2465" y="1547"/>
                    <a:pt x="2488" y="1524"/>
                    <a:pt x="2488" y="1513"/>
                  </a:cubicBezTo>
                  <a:cubicBezTo>
                    <a:pt x="2488" y="1491"/>
                    <a:pt x="2465" y="1446"/>
                    <a:pt x="2443" y="1446"/>
                  </a:cubicBezTo>
                  <a:cubicBezTo>
                    <a:pt x="2432" y="1446"/>
                    <a:pt x="2409" y="1423"/>
                    <a:pt x="2420" y="1401"/>
                  </a:cubicBezTo>
                  <a:cubicBezTo>
                    <a:pt x="2443" y="1390"/>
                    <a:pt x="2420" y="1401"/>
                    <a:pt x="2443" y="1345"/>
                  </a:cubicBezTo>
                  <a:cubicBezTo>
                    <a:pt x="2465" y="1300"/>
                    <a:pt x="2499" y="1256"/>
                    <a:pt x="2532" y="1233"/>
                  </a:cubicBezTo>
                  <a:cubicBezTo>
                    <a:pt x="2577" y="1211"/>
                    <a:pt x="2600" y="1154"/>
                    <a:pt x="2622" y="1098"/>
                  </a:cubicBezTo>
                  <a:cubicBezTo>
                    <a:pt x="2656" y="1054"/>
                    <a:pt x="2689" y="1042"/>
                    <a:pt x="2701" y="1009"/>
                  </a:cubicBezTo>
                  <a:cubicBezTo>
                    <a:pt x="2723" y="986"/>
                    <a:pt x="2745" y="942"/>
                    <a:pt x="2723" y="919"/>
                  </a:cubicBezTo>
                  <a:cubicBezTo>
                    <a:pt x="2701" y="897"/>
                    <a:pt x="2712" y="829"/>
                    <a:pt x="2723" y="796"/>
                  </a:cubicBezTo>
                  <a:cubicBezTo>
                    <a:pt x="2745" y="751"/>
                    <a:pt x="2768" y="706"/>
                    <a:pt x="2768" y="695"/>
                  </a:cubicBez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24" name="Freeform 45"/>
            <p:cNvSpPr>
              <a:spLocks noChangeArrowheads="1"/>
            </p:cNvSpPr>
            <p:nvPr/>
          </p:nvSpPr>
          <p:spPr bwMode="auto">
            <a:xfrm>
              <a:off x="4821238" y="3297238"/>
              <a:ext cx="939800" cy="850900"/>
            </a:xfrm>
            <a:custGeom>
              <a:avLst/>
              <a:gdLst>
                <a:gd name="T0" fmla="*/ 2476 w 2611"/>
                <a:gd name="T1" fmla="*/ 1512 h 2365"/>
                <a:gd name="T2" fmla="*/ 2476 w 2611"/>
                <a:gd name="T3" fmla="*/ 1512 h 2365"/>
                <a:gd name="T4" fmla="*/ 2465 w 2611"/>
                <a:gd name="T5" fmla="*/ 1512 h 2365"/>
                <a:gd name="T6" fmla="*/ 2465 w 2611"/>
                <a:gd name="T7" fmla="*/ 1512 h 2365"/>
                <a:gd name="T8" fmla="*/ 2465 w 2611"/>
                <a:gd name="T9" fmla="*/ 1512 h 2365"/>
                <a:gd name="T10" fmla="*/ 2454 w 2611"/>
                <a:gd name="T11" fmla="*/ 1512 h 2365"/>
                <a:gd name="T12" fmla="*/ 2442 w 2611"/>
                <a:gd name="T13" fmla="*/ 1501 h 2365"/>
                <a:gd name="T14" fmla="*/ 2274 w 2611"/>
                <a:gd name="T15" fmla="*/ 1523 h 2365"/>
                <a:gd name="T16" fmla="*/ 2140 w 2611"/>
                <a:gd name="T17" fmla="*/ 1479 h 2365"/>
                <a:gd name="T18" fmla="*/ 2028 w 2611"/>
                <a:gd name="T19" fmla="*/ 1467 h 2365"/>
                <a:gd name="T20" fmla="*/ 2005 w 2611"/>
                <a:gd name="T21" fmla="*/ 1377 h 2365"/>
                <a:gd name="T22" fmla="*/ 1904 w 2611"/>
                <a:gd name="T23" fmla="*/ 1310 h 2365"/>
                <a:gd name="T24" fmla="*/ 1826 w 2611"/>
                <a:gd name="T25" fmla="*/ 1333 h 2365"/>
                <a:gd name="T26" fmla="*/ 1680 w 2611"/>
                <a:gd name="T27" fmla="*/ 1333 h 2365"/>
                <a:gd name="T28" fmla="*/ 1590 w 2611"/>
                <a:gd name="T29" fmla="*/ 1243 h 2365"/>
                <a:gd name="T30" fmla="*/ 1456 w 2611"/>
                <a:gd name="T31" fmla="*/ 1176 h 2365"/>
                <a:gd name="T32" fmla="*/ 1501 w 2611"/>
                <a:gd name="T33" fmla="*/ 1030 h 2365"/>
                <a:gd name="T34" fmla="*/ 1434 w 2611"/>
                <a:gd name="T35" fmla="*/ 963 h 2365"/>
                <a:gd name="T36" fmla="*/ 1366 w 2611"/>
                <a:gd name="T37" fmla="*/ 896 h 2365"/>
                <a:gd name="T38" fmla="*/ 1288 w 2611"/>
                <a:gd name="T39" fmla="*/ 985 h 2365"/>
                <a:gd name="T40" fmla="*/ 1187 w 2611"/>
                <a:gd name="T41" fmla="*/ 941 h 2365"/>
                <a:gd name="T42" fmla="*/ 1176 w 2611"/>
                <a:gd name="T43" fmla="*/ 817 h 2365"/>
                <a:gd name="T44" fmla="*/ 1221 w 2611"/>
                <a:gd name="T45" fmla="*/ 627 h 2365"/>
                <a:gd name="T46" fmla="*/ 1210 w 2611"/>
                <a:gd name="T47" fmla="*/ 548 h 2365"/>
                <a:gd name="T48" fmla="*/ 1165 w 2611"/>
                <a:gd name="T49" fmla="*/ 290 h 2365"/>
                <a:gd name="T50" fmla="*/ 1131 w 2611"/>
                <a:gd name="T51" fmla="*/ 146 h 2365"/>
                <a:gd name="T52" fmla="*/ 996 w 2611"/>
                <a:gd name="T53" fmla="*/ 0 h 2365"/>
                <a:gd name="T54" fmla="*/ 828 w 2611"/>
                <a:gd name="T55" fmla="*/ 302 h 2365"/>
                <a:gd name="T56" fmla="*/ 740 w 2611"/>
                <a:gd name="T57" fmla="*/ 403 h 2365"/>
                <a:gd name="T58" fmla="*/ 392 w 2611"/>
                <a:gd name="T59" fmla="*/ 739 h 2365"/>
                <a:gd name="T60" fmla="*/ 314 w 2611"/>
                <a:gd name="T61" fmla="*/ 716 h 2365"/>
                <a:gd name="T62" fmla="*/ 224 w 2611"/>
                <a:gd name="T63" fmla="*/ 828 h 2365"/>
                <a:gd name="T64" fmla="*/ 34 w 2611"/>
                <a:gd name="T65" fmla="*/ 806 h 2365"/>
                <a:gd name="T66" fmla="*/ 56 w 2611"/>
                <a:gd name="T67" fmla="*/ 1187 h 2365"/>
                <a:gd name="T68" fmla="*/ 213 w 2611"/>
                <a:gd name="T69" fmla="*/ 1344 h 2365"/>
                <a:gd name="T70" fmla="*/ 482 w 2611"/>
                <a:gd name="T71" fmla="*/ 1422 h 2365"/>
                <a:gd name="T72" fmla="*/ 617 w 2611"/>
                <a:gd name="T73" fmla="*/ 1299 h 2365"/>
                <a:gd name="T74" fmla="*/ 684 w 2611"/>
                <a:gd name="T75" fmla="*/ 1467 h 2365"/>
                <a:gd name="T76" fmla="*/ 650 w 2611"/>
                <a:gd name="T77" fmla="*/ 1736 h 2365"/>
                <a:gd name="T78" fmla="*/ 538 w 2611"/>
                <a:gd name="T79" fmla="*/ 1927 h 2365"/>
                <a:gd name="T80" fmla="*/ 851 w 2611"/>
                <a:gd name="T81" fmla="*/ 1938 h 2365"/>
                <a:gd name="T82" fmla="*/ 1176 w 2611"/>
                <a:gd name="T83" fmla="*/ 2106 h 2365"/>
                <a:gd name="T84" fmla="*/ 1434 w 2611"/>
                <a:gd name="T85" fmla="*/ 2072 h 2365"/>
                <a:gd name="T86" fmla="*/ 1680 w 2611"/>
                <a:gd name="T87" fmla="*/ 2117 h 2365"/>
                <a:gd name="T88" fmla="*/ 1859 w 2611"/>
                <a:gd name="T89" fmla="*/ 2173 h 2365"/>
                <a:gd name="T90" fmla="*/ 1983 w 2611"/>
                <a:gd name="T91" fmla="*/ 2072 h 2365"/>
                <a:gd name="T92" fmla="*/ 2095 w 2611"/>
                <a:gd name="T93" fmla="*/ 2016 h 2365"/>
                <a:gd name="T94" fmla="*/ 2117 w 2611"/>
                <a:gd name="T95" fmla="*/ 2229 h 2365"/>
                <a:gd name="T96" fmla="*/ 2241 w 2611"/>
                <a:gd name="T97" fmla="*/ 2285 h 2365"/>
                <a:gd name="T98" fmla="*/ 2409 w 2611"/>
                <a:gd name="T99" fmla="*/ 2341 h 2365"/>
                <a:gd name="T100" fmla="*/ 2409 w 2611"/>
                <a:gd name="T101" fmla="*/ 2229 h 2365"/>
                <a:gd name="T102" fmla="*/ 2498 w 2611"/>
                <a:gd name="T103" fmla="*/ 2106 h 2365"/>
                <a:gd name="T104" fmla="*/ 2543 w 2611"/>
                <a:gd name="T105" fmla="*/ 1938 h 2365"/>
                <a:gd name="T106" fmla="*/ 2543 w 2611"/>
                <a:gd name="T107" fmla="*/ 1736 h 2365"/>
                <a:gd name="T108" fmla="*/ 2532 w 2611"/>
                <a:gd name="T109" fmla="*/ 1557 h 2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11" h="2365">
                  <a:moveTo>
                    <a:pt x="2476" y="1512"/>
                  </a:moveTo>
                  <a:lnTo>
                    <a:pt x="2476" y="1512"/>
                  </a:lnTo>
                  <a:lnTo>
                    <a:pt x="2476" y="1512"/>
                  </a:lnTo>
                  <a:lnTo>
                    <a:pt x="2476" y="1512"/>
                  </a:lnTo>
                  <a:lnTo>
                    <a:pt x="2476" y="1512"/>
                  </a:lnTo>
                  <a:lnTo>
                    <a:pt x="2465" y="1512"/>
                  </a:lnTo>
                  <a:lnTo>
                    <a:pt x="2465" y="1512"/>
                  </a:lnTo>
                  <a:lnTo>
                    <a:pt x="2465" y="1512"/>
                  </a:lnTo>
                  <a:lnTo>
                    <a:pt x="2465" y="1512"/>
                  </a:lnTo>
                  <a:lnTo>
                    <a:pt x="2465" y="1512"/>
                  </a:lnTo>
                  <a:lnTo>
                    <a:pt x="2454" y="1512"/>
                  </a:lnTo>
                  <a:lnTo>
                    <a:pt x="2454" y="1512"/>
                  </a:lnTo>
                  <a:lnTo>
                    <a:pt x="2454" y="1512"/>
                  </a:lnTo>
                  <a:cubicBezTo>
                    <a:pt x="2454" y="1512"/>
                    <a:pt x="2454" y="1512"/>
                    <a:pt x="2442" y="1501"/>
                  </a:cubicBezTo>
                  <a:cubicBezTo>
                    <a:pt x="2409" y="1479"/>
                    <a:pt x="2386" y="1467"/>
                    <a:pt x="2375" y="1490"/>
                  </a:cubicBezTo>
                  <a:cubicBezTo>
                    <a:pt x="2364" y="1523"/>
                    <a:pt x="2319" y="1523"/>
                    <a:pt x="2274" y="1523"/>
                  </a:cubicBezTo>
                  <a:cubicBezTo>
                    <a:pt x="2229" y="1523"/>
                    <a:pt x="2218" y="1512"/>
                    <a:pt x="2207" y="1490"/>
                  </a:cubicBezTo>
                  <a:cubicBezTo>
                    <a:pt x="2196" y="1479"/>
                    <a:pt x="2185" y="1467"/>
                    <a:pt x="2140" y="1479"/>
                  </a:cubicBezTo>
                  <a:cubicBezTo>
                    <a:pt x="2095" y="1501"/>
                    <a:pt x="2050" y="1501"/>
                    <a:pt x="2039" y="1501"/>
                  </a:cubicBezTo>
                  <a:cubicBezTo>
                    <a:pt x="2028" y="1501"/>
                    <a:pt x="2016" y="1490"/>
                    <a:pt x="2028" y="1467"/>
                  </a:cubicBezTo>
                  <a:cubicBezTo>
                    <a:pt x="2028" y="1445"/>
                    <a:pt x="2050" y="1434"/>
                    <a:pt x="2028" y="1434"/>
                  </a:cubicBezTo>
                  <a:cubicBezTo>
                    <a:pt x="2005" y="1422"/>
                    <a:pt x="2005" y="1400"/>
                    <a:pt x="2005" y="1377"/>
                  </a:cubicBezTo>
                  <a:cubicBezTo>
                    <a:pt x="2016" y="1355"/>
                    <a:pt x="1994" y="1344"/>
                    <a:pt x="1960" y="1344"/>
                  </a:cubicBezTo>
                  <a:cubicBezTo>
                    <a:pt x="1938" y="1355"/>
                    <a:pt x="1938" y="1344"/>
                    <a:pt x="1904" y="1310"/>
                  </a:cubicBezTo>
                  <a:cubicBezTo>
                    <a:pt x="1859" y="1277"/>
                    <a:pt x="1837" y="1243"/>
                    <a:pt x="1848" y="1277"/>
                  </a:cubicBezTo>
                  <a:cubicBezTo>
                    <a:pt x="1848" y="1310"/>
                    <a:pt x="1859" y="1344"/>
                    <a:pt x="1826" y="1333"/>
                  </a:cubicBezTo>
                  <a:cubicBezTo>
                    <a:pt x="1803" y="1333"/>
                    <a:pt x="1770" y="1288"/>
                    <a:pt x="1736" y="1310"/>
                  </a:cubicBezTo>
                  <a:cubicBezTo>
                    <a:pt x="1714" y="1333"/>
                    <a:pt x="1714" y="1321"/>
                    <a:pt x="1680" y="1333"/>
                  </a:cubicBezTo>
                  <a:cubicBezTo>
                    <a:pt x="1635" y="1333"/>
                    <a:pt x="1613" y="1333"/>
                    <a:pt x="1613" y="1299"/>
                  </a:cubicBezTo>
                  <a:cubicBezTo>
                    <a:pt x="1624" y="1277"/>
                    <a:pt x="1635" y="1232"/>
                    <a:pt x="1590" y="1243"/>
                  </a:cubicBezTo>
                  <a:cubicBezTo>
                    <a:pt x="1546" y="1254"/>
                    <a:pt x="1501" y="1254"/>
                    <a:pt x="1478" y="1232"/>
                  </a:cubicBezTo>
                  <a:cubicBezTo>
                    <a:pt x="1467" y="1221"/>
                    <a:pt x="1478" y="1187"/>
                    <a:pt x="1456" y="1176"/>
                  </a:cubicBezTo>
                  <a:cubicBezTo>
                    <a:pt x="1434" y="1176"/>
                    <a:pt x="1423" y="1108"/>
                    <a:pt x="1445" y="1086"/>
                  </a:cubicBezTo>
                  <a:cubicBezTo>
                    <a:pt x="1467" y="1064"/>
                    <a:pt x="1512" y="1041"/>
                    <a:pt x="1501" y="1030"/>
                  </a:cubicBezTo>
                  <a:cubicBezTo>
                    <a:pt x="1490" y="1008"/>
                    <a:pt x="1467" y="1030"/>
                    <a:pt x="1456" y="1008"/>
                  </a:cubicBezTo>
                  <a:cubicBezTo>
                    <a:pt x="1445" y="985"/>
                    <a:pt x="1456" y="963"/>
                    <a:pt x="1434" y="963"/>
                  </a:cubicBezTo>
                  <a:cubicBezTo>
                    <a:pt x="1411" y="963"/>
                    <a:pt x="1411" y="941"/>
                    <a:pt x="1411" y="929"/>
                  </a:cubicBezTo>
                  <a:cubicBezTo>
                    <a:pt x="1389" y="929"/>
                    <a:pt x="1378" y="918"/>
                    <a:pt x="1366" y="896"/>
                  </a:cubicBezTo>
                  <a:cubicBezTo>
                    <a:pt x="1344" y="873"/>
                    <a:pt x="1321" y="896"/>
                    <a:pt x="1321" y="929"/>
                  </a:cubicBezTo>
                  <a:cubicBezTo>
                    <a:pt x="1321" y="974"/>
                    <a:pt x="1333" y="985"/>
                    <a:pt x="1288" y="985"/>
                  </a:cubicBezTo>
                  <a:cubicBezTo>
                    <a:pt x="1232" y="997"/>
                    <a:pt x="1254" y="974"/>
                    <a:pt x="1243" y="952"/>
                  </a:cubicBezTo>
                  <a:cubicBezTo>
                    <a:pt x="1243" y="941"/>
                    <a:pt x="1210" y="941"/>
                    <a:pt x="1187" y="941"/>
                  </a:cubicBezTo>
                  <a:cubicBezTo>
                    <a:pt x="1176" y="941"/>
                    <a:pt x="1176" y="896"/>
                    <a:pt x="1187" y="873"/>
                  </a:cubicBezTo>
                  <a:cubicBezTo>
                    <a:pt x="1210" y="839"/>
                    <a:pt x="1198" y="828"/>
                    <a:pt x="1176" y="817"/>
                  </a:cubicBezTo>
                  <a:cubicBezTo>
                    <a:pt x="1165" y="817"/>
                    <a:pt x="1176" y="739"/>
                    <a:pt x="1176" y="705"/>
                  </a:cubicBezTo>
                  <a:cubicBezTo>
                    <a:pt x="1176" y="660"/>
                    <a:pt x="1187" y="638"/>
                    <a:pt x="1221" y="627"/>
                  </a:cubicBezTo>
                  <a:cubicBezTo>
                    <a:pt x="1265" y="627"/>
                    <a:pt x="1277" y="604"/>
                    <a:pt x="1254" y="593"/>
                  </a:cubicBezTo>
                  <a:cubicBezTo>
                    <a:pt x="1221" y="582"/>
                    <a:pt x="1210" y="582"/>
                    <a:pt x="1210" y="548"/>
                  </a:cubicBezTo>
                  <a:cubicBezTo>
                    <a:pt x="1210" y="503"/>
                    <a:pt x="1210" y="526"/>
                    <a:pt x="1176" y="481"/>
                  </a:cubicBezTo>
                  <a:cubicBezTo>
                    <a:pt x="1142" y="448"/>
                    <a:pt x="1154" y="324"/>
                    <a:pt x="1165" y="290"/>
                  </a:cubicBezTo>
                  <a:cubicBezTo>
                    <a:pt x="1176" y="268"/>
                    <a:pt x="1165" y="246"/>
                    <a:pt x="1131" y="224"/>
                  </a:cubicBezTo>
                  <a:cubicBezTo>
                    <a:pt x="1109" y="202"/>
                    <a:pt x="1120" y="168"/>
                    <a:pt x="1131" y="146"/>
                  </a:cubicBezTo>
                  <a:cubicBezTo>
                    <a:pt x="1142" y="123"/>
                    <a:pt x="1120" y="101"/>
                    <a:pt x="1075" y="56"/>
                  </a:cubicBezTo>
                  <a:cubicBezTo>
                    <a:pt x="1030" y="22"/>
                    <a:pt x="996" y="0"/>
                    <a:pt x="996" y="0"/>
                  </a:cubicBezTo>
                  <a:cubicBezTo>
                    <a:pt x="985" y="22"/>
                    <a:pt x="974" y="56"/>
                    <a:pt x="952" y="112"/>
                  </a:cubicBezTo>
                  <a:cubicBezTo>
                    <a:pt x="885" y="213"/>
                    <a:pt x="851" y="290"/>
                    <a:pt x="828" y="302"/>
                  </a:cubicBezTo>
                  <a:cubicBezTo>
                    <a:pt x="795" y="302"/>
                    <a:pt x="740" y="268"/>
                    <a:pt x="740" y="313"/>
                  </a:cubicBezTo>
                  <a:cubicBezTo>
                    <a:pt x="750" y="358"/>
                    <a:pt x="750" y="380"/>
                    <a:pt x="740" y="403"/>
                  </a:cubicBezTo>
                  <a:cubicBezTo>
                    <a:pt x="729" y="425"/>
                    <a:pt x="605" y="537"/>
                    <a:pt x="549" y="593"/>
                  </a:cubicBezTo>
                  <a:cubicBezTo>
                    <a:pt x="504" y="638"/>
                    <a:pt x="392" y="739"/>
                    <a:pt x="392" y="739"/>
                  </a:cubicBezTo>
                  <a:cubicBezTo>
                    <a:pt x="392" y="739"/>
                    <a:pt x="381" y="739"/>
                    <a:pt x="370" y="728"/>
                  </a:cubicBezTo>
                  <a:cubicBezTo>
                    <a:pt x="348" y="716"/>
                    <a:pt x="314" y="694"/>
                    <a:pt x="314" y="716"/>
                  </a:cubicBezTo>
                  <a:cubicBezTo>
                    <a:pt x="303" y="739"/>
                    <a:pt x="269" y="705"/>
                    <a:pt x="258" y="750"/>
                  </a:cubicBezTo>
                  <a:cubicBezTo>
                    <a:pt x="258" y="795"/>
                    <a:pt x="269" y="806"/>
                    <a:pt x="224" y="828"/>
                  </a:cubicBezTo>
                  <a:cubicBezTo>
                    <a:pt x="191" y="851"/>
                    <a:pt x="135" y="862"/>
                    <a:pt x="112" y="851"/>
                  </a:cubicBezTo>
                  <a:cubicBezTo>
                    <a:pt x="90" y="839"/>
                    <a:pt x="56" y="795"/>
                    <a:pt x="34" y="806"/>
                  </a:cubicBezTo>
                  <a:cubicBezTo>
                    <a:pt x="11" y="806"/>
                    <a:pt x="0" y="862"/>
                    <a:pt x="11" y="1008"/>
                  </a:cubicBezTo>
                  <a:cubicBezTo>
                    <a:pt x="22" y="1153"/>
                    <a:pt x="22" y="1165"/>
                    <a:pt x="56" y="1187"/>
                  </a:cubicBezTo>
                  <a:cubicBezTo>
                    <a:pt x="90" y="1210"/>
                    <a:pt x="135" y="1210"/>
                    <a:pt x="157" y="1265"/>
                  </a:cubicBezTo>
                  <a:cubicBezTo>
                    <a:pt x="168" y="1310"/>
                    <a:pt x="168" y="1344"/>
                    <a:pt x="213" y="1344"/>
                  </a:cubicBezTo>
                  <a:cubicBezTo>
                    <a:pt x="247" y="1355"/>
                    <a:pt x="325" y="1355"/>
                    <a:pt x="359" y="1389"/>
                  </a:cubicBezTo>
                  <a:cubicBezTo>
                    <a:pt x="392" y="1434"/>
                    <a:pt x="448" y="1434"/>
                    <a:pt x="482" y="1422"/>
                  </a:cubicBezTo>
                  <a:cubicBezTo>
                    <a:pt x="504" y="1400"/>
                    <a:pt x="493" y="1366"/>
                    <a:pt x="516" y="1355"/>
                  </a:cubicBezTo>
                  <a:cubicBezTo>
                    <a:pt x="538" y="1333"/>
                    <a:pt x="583" y="1288"/>
                    <a:pt x="617" y="1299"/>
                  </a:cubicBezTo>
                  <a:cubicBezTo>
                    <a:pt x="650" y="1299"/>
                    <a:pt x="661" y="1299"/>
                    <a:pt x="661" y="1355"/>
                  </a:cubicBezTo>
                  <a:cubicBezTo>
                    <a:pt x="661" y="1400"/>
                    <a:pt x="706" y="1434"/>
                    <a:pt x="684" y="1467"/>
                  </a:cubicBezTo>
                  <a:cubicBezTo>
                    <a:pt x="661" y="1512"/>
                    <a:pt x="628" y="1523"/>
                    <a:pt x="639" y="1568"/>
                  </a:cubicBezTo>
                  <a:cubicBezTo>
                    <a:pt x="650" y="1613"/>
                    <a:pt x="661" y="1680"/>
                    <a:pt x="650" y="1736"/>
                  </a:cubicBezTo>
                  <a:cubicBezTo>
                    <a:pt x="628" y="1781"/>
                    <a:pt x="583" y="1848"/>
                    <a:pt x="560" y="1882"/>
                  </a:cubicBezTo>
                  <a:cubicBezTo>
                    <a:pt x="560" y="1893"/>
                    <a:pt x="549" y="1915"/>
                    <a:pt x="538" y="1927"/>
                  </a:cubicBezTo>
                  <a:lnTo>
                    <a:pt x="549" y="1927"/>
                  </a:lnTo>
                  <a:cubicBezTo>
                    <a:pt x="549" y="1927"/>
                    <a:pt x="806" y="1915"/>
                    <a:pt x="851" y="1938"/>
                  </a:cubicBezTo>
                  <a:cubicBezTo>
                    <a:pt x="885" y="1960"/>
                    <a:pt x="1052" y="2095"/>
                    <a:pt x="1086" y="2117"/>
                  </a:cubicBezTo>
                  <a:cubicBezTo>
                    <a:pt x="1109" y="2151"/>
                    <a:pt x="1142" y="2139"/>
                    <a:pt x="1176" y="2106"/>
                  </a:cubicBezTo>
                  <a:cubicBezTo>
                    <a:pt x="1221" y="2072"/>
                    <a:pt x="1333" y="1972"/>
                    <a:pt x="1366" y="1994"/>
                  </a:cubicBezTo>
                  <a:cubicBezTo>
                    <a:pt x="1400" y="2005"/>
                    <a:pt x="1411" y="2050"/>
                    <a:pt x="1434" y="2072"/>
                  </a:cubicBezTo>
                  <a:cubicBezTo>
                    <a:pt x="1445" y="2083"/>
                    <a:pt x="1523" y="2128"/>
                    <a:pt x="1602" y="2139"/>
                  </a:cubicBezTo>
                  <a:cubicBezTo>
                    <a:pt x="1669" y="2151"/>
                    <a:pt x="1658" y="2151"/>
                    <a:pt x="1680" y="2117"/>
                  </a:cubicBezTo>
                  <a:cubicBezTo>
                    <a:pt x="1703" y="2083"/>
                    <a:pt x="1736" y="2050"/>
                    <a:pt x="1759" y="2072"/>
                  </a:cubicBezTo>
                  <a:cubicBezTo>
                    <a:pt x="1781" y="2095"/>
                    <a:pt x="1859" y="2173"/>
                    <a:pt x="1859" y="2173"/>
                  </a:cubicBezTo>
                  <a:cubicBezTo>
                    <a:pt x="1859" y="2173"/>
                    <a:pt x="1938" y="2139"/>
                    <a:pt x="1949" y="2117"/>
                  </a:cubicBezTo>
                  <a:cubicBezTo>
                    <a:pt x="1960" y="2095"/>
                    <a:pt x="1949" y="2072"/>
                    <a:pt x="1983" y="2072"/>
                  </a:cubicBezTo>
                  <a:cubicBezTo>
                    <a:pt x="2016" y="2072"/>
                    <a:pt x="2039" y="2061"/>
                    <a:pt x="2039" y="2028"/>
                  </a:cubicBezTo>
                  <a:cubicBezTo>
                    <a:pt x="2039" y="1994"/>
                    <a:pt x="2095" y="1983"/>
                    <a:pt x="2095" y="2016"/>
                  </a:cubicBezTo>
                  <a:cubicBezTo>
                    <a:pt x="2095" y="2039"/>
                    <a:pt x="2106" y="2083"/>
                    <a:pt x="2117" y="2095"/>
                  </a:cubicBezTo>
                  <a:cubicBezTo>
                    <a:pt x="2128" y="2106"/>
                    <a:pt x="2106" y="2196"/>
                    <a:pt x="2117" y="2229"/>
                  </a:cubicBezTo>
                  <a:cubicBezTo>
                    <a:pt x="2128" y="2263"/>
                    <a:pt x="2151" y="2296"/>
                    <a:pt x="2173" y="2274"/>
                  </a:cubicBezTo>
                  <a:cubicBezTo>
                    <a:pt x="2185" y="2240"/>
                    <a:pt x="2229" y="2240"/>
                    <a:pt x="2241" y="2285"/>
                  </a:cubicBezTo>
                  <a:cubicBezTo>
                    <a:pt x="2263" y="2319"/>
                    <a:pt x="2263" y="2341"/>
                    <a:pt x="2308" y="2341"/>
                  </a:cubicBezTo>
                  <a:cubicBezTo>
                    <a:pt x="2352" y="2341"/>
                    <a:pt x="2375" y="2364"/>
                    <a:pt x="2409" y="2341"/>
                  </a:cubicBezTo>
                  <a:cubicBezTo>
                    <a:pt x="2454" y="2319"/>
                    <a:pt x="2476" y="2285"/>
                    <a:pt x="2442" y="2285"/>
                  </a:cubicBezTo>
                  <a:cubicBezTo>
                    <a:pt x="2420" y="2274"/>
                    <a:pt x="2386" y="2229"/>
                    <a:pt x="2409" y="2229"/>
                  </a:cubicBezTo>
                  <a:cubicBezTo>
                    <a:pt x="2442" y="2218"/>
                    <a:pt x="2532" y="2184"/>
                    <a:pt x="2532" y="2184"/>
                  </a:cubicBezTo>
                  <a:cubicBezTo>
                    <a:pt x="2532" y="2184"/>
                    <a:pt x="2521" y="2117"/>
                    <a:pt x="2498" y="2106"/>
                  </a:cubicBezTo>
                  <a:cubicBezTo>
                    <a:pt x="2476" y="2095"/>
                    <a:pt x="2442" y="1994"/>
                    <a:pt x="2454" y="1994"/>
                  </a:cubicBezTo>
                  <a:cubicBezTo>
                    <a:pt x="2476" y="1983"/>
                    <a:pt x="2543" y="1972"/>
                    <a:pt x="2543" y="1938"/>
                  </a:cubicBezTo>
                  <a:cubicBezTo>
                    <a:pt x="2543" y="1904"/>
                    <a:pt x="2554" y="1870"/>
                    <a:pt x="2532" y="1870"/>
                  </a:cubicBezTo>
                  <a:cubicBezTo>
                    <a:pt x="2498" y="1870"/>
                    <a:pt x="2498" y="1759"/>
                    <a:pt x="2543" y="1736"/>
                  </a:cubicBezTo>
                  <a:cubicBezTo>
                    <a:pt x="2588" y="1703"/>
                    <a:pt x="2610" y="1624"/>
                    <a:pt x="2599" y="1590"/>
                  </a:cubicBezTo>
                  <a:cubicBezTo>
                    <a:pt x="2588" y="1568"/>
                    <a:pt x="2565" y="1568"/>
                    <a:pt x="2532" y="1557"/>
                  </a:cubicBezTo>
                  <a:cubicBezTo>
                    <a:pt x="2510" y="1557"/>
                    <a:pt x="2487" y="1534"/>
                    <a:pt x="2476" y="1512"/>
                  </a:cubicBez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25" name="Freeform 46"/>
            <p:cNvSpPr>
              <a:spLocks noChangeArrowheads="1"/>
            </p:cNvSpPr>
            <p:nvPr/>
          </p:nvSpPr>
          <p:spPr bwMode="auto">
            <a:xfrm>
              <a:off x="4881563" y="3986213"/>
              <a:ext cx="577850" cy="492125"/>
            </a:xfrm>
            <a:custGeom>
              <a:avLst/>
              <a:gdLst>
                <a:gd name="T0" fmla="*/ 1064 w 1603"/>
                <a:gd name="T1" fmla="*/ 1020 h 1369"/>
                <a:gd name="T2" fmla="*/ 1064 w 1603"/>
                <a:gd name="T3" fmla="*/ 1020 h 1369"/>
                <a:gd name="T4" fmla="*/ 1042 w 1603"/>
                <a:gd name="T5" fmla="*/ 863 h 1369"/>
                <a:gd name="T6" fmla="*/ 1019 w 1603"/>
                <a:gd name="T7" fmla="*/ 819 h 1369"/>
                <a:gd name="T8" fmla="*/ 986 w 1603"/>
                <a:gd name="T9" fmla="*/ 785 h 1369"/>
                <a:gd name="T10" fmla="*/ 986 w 1603"/>
                <a:gd name="T11" fmla="*/ 706 h 1369"/>
                <a:gd name="T12" fmla="*/ 1064 w 1603"/>
                <a:gd name="T13" fmla="*/ 617 h 1369"/>
                <a:gd name="T14" fmla="*/ 1075 w 1603"/>
                <a:gd name="T15" fmla="*/ 650 h 1369"/>
                <a:gd name="T16" fmla="*/ 1165 w 1603"/>
                <a:gd name="T17" fmla="*/ 650 h 1369"/>
                <a:gd name="T18" fmla="*/ 1210 w 1603"/>
                <a:gd name="T19" fmla="*/ 606 h 1369"/>
                <a:gd name="T20" fmla="*/ 1266 w 1603"/>
                <a:gd name="T21" fmla="*/ 617 h 1369"/>
                <a:gd name="T22" fmla="*/ 1299 w 1603"/>
                <a:gd name="T23" fmla="*/ 606 h 1369"/>
                <a:gd name="T24" fmla="*/ 1344 w 1603"/>
                <a:gd name="T25" fmla="*/ 572 h 1369"/>
                <a:gd name="T26" fmla="*/ 1344 w 1603"/>
                <a:gd name="T27" fmla="*/ 482 h 1369"/>
                <a:gd name="T28" fmla="*/ 1378 w 1603"/>
                <a:gd name="T29" fmla="*/ 449 h 1369"/>
                <a:gd name="T30" fmla="*/ 1445 w 1603"/>
                <a:gd name="T31" fmla="*/ 426 h 1369"/>
                <a:gd name="T32" fmla="*/ 1490 w 1603"/>
                <a:gd name="T33" fmla="*/ 460 h 1369"/>
                <a:gd name="T34" fmla="*/ 1557 w 1603"/>
                <a:gd name="T35" fmla="*/ 404 h 1369"/>
                <a:gd name="T36" fmla="*/ 1591 w 1603"/>
                <a:gd name="T37" fmla="*/ 359 h 1369"/>
                <a:gd name="T38" fmla="*/ 1512 w 1603"/>
                <a:gd name="T39" fmla="*/ 348 h 1369"/>
                <a:gd name="T40" fmla="*/ 1490 w 1603"/>
                <a:gd name="T41" fmla="*/ 224 h 1369"/>
                <a:gd name="T42" fmla="*/ 1434 w 1603"/>
                <a:gd name="T43" fmla="*/ 224 h 1369"/>
                <a:gd name="T44" fmla="*/ 1266 w 1603"/>
                <a:gd name="T45" fmla="*/ 157 h 1369"/>
                <a:gd name="T46" fmla="*/ 1198 w 1603"/>
                <a:gd name="T47" fmla="*/ 79 h 1369"/>
                <a:gd name="T48" fmla="*/ 1008 w 1603"/>
                <a:gd name="T49" fmla="*/ 191 h 1369"/>
                <a:gd name="T50" fmla="*/ 918 w 1603"/>
                <a:gd name="T51" fmla="*/ 202 h 1369"/>
                <a:gd name="T52" fmla="*/ 683 w 1603"/>
                <a:gd name="T53" fmla="*/ 23 h 1369"/>
                <a:gd name="T54" fmla="*/ 381 w 1603"/>
                <a:gd name="T55" fmla="*/ 12 h 1369"/>
                <a:gd name="T56" fmla="*/ 370 w 1603"/>
                <a:gd name="T57" fmla="*/ 12 h 1369"/>
                <a:gd name="T58" fmla="*/ 359 w 1603"/>
                <a:gd name="T59" fmla="*/ 34 h 1369"/>
                <a:gd name="T60" fmla="*/ 314 w 1603"/>
                <a:gd name="T61" fmla="*/ 135 h 1369"/>
                <a:gd name="T62" fmla="*/ 314 w 1603"/>
                <a:gd name="T63" fmla="*/ 258 h 1369"/>
                <a:gd name="T64" fmla="*/ 292 w 1603"/>
                <a:gd name="T65" fmla="*/ 348 h 1369"/>
                <a:gd name="T66" fmla="*/ 213 w 1603"/>
                <a:gd name="T67" fmla="*/ 437 h 1369"/>
                <a:gd name="T68" fmla="*/ 123 w 1603"/>
                <a:gd name="T69" fmla="*/ 572 h 1369"/>
                <a:gd name="T70" fmla="*/ 34 w 1603"/>
                <a:gd name="T71" fmla="*/ 684 h 1369"/>
                <a:gd name="T72" fmla="*/ 11 w 1603"/>
                <a:gd name="T73" fmla="*/ 740 h 1369"/>
                <a:gd name="T74" fmla="*/ 34 w 1603"/>
                <a:gd name="T75" fmla="*/ 785 h 1369"/>
                <a:gd name="T76" fmla="*/ 79 w 1603"/>
                <a:gd name="T77" fmla="*/ 852 h 1369"/>
                <a:gd name="T78" fmla="*/ 34 w 1603"/>
                <a:gd name="T79" fmla="*/ 919 h 1369"/>
                <a:gd name="T80" fmla="*/ 0 w 1603"/>
                <a:gd name="T81" fmla="*/ 1020 h 1369"/>
                <a:gd name="T82" fmla="*/ 79 w 1603"/>
                <a:gd name="T83" fmla="*/ 1065 h 1369"/>
                <a:gd name="T84" fmla="*/ 135 w 1603"/>
                <a:gd name="T85" fmla="*/ 1144 h 1369"/>
                <a:gd name="T86" fmla="*/ 269 w 1603"/>
                <a:gd name="T87" fmla="*/ 1132 h 1369"/>
                <a:gd name="T88" fmla="*/ 381 w 1603"/>
                <a:gd name="T89" fmla="*/ 1065 h 1369"/>
                <a:gd name="T90" fmla="*/ 460 w 1603"/>
                <a:gd name="T91" fmla="*/ 1144 h 1369"/>
                <a:gd name="T92" fmla="*/ 437 w 1603"/>
                <a:gd name="T93" fmla="*/ 1199 h 1369"/>
                <a:gd name="T94" fmla="*/ 460 w 1603"/>
                <a:gd name="T95" fmla="*/ 1267 h 1369"/>
                <a:gd name="T96" fmla="*/ 538 w 1603"/>
                <a:gd name="T97" fmla="*/ 1289 h 1369"/>
                <a:gd name="T98" fmla="*/ 604 w 1603"/>
                <a:gd name="T99" fmla="*/ 1255 h 1369"/>
                <a:gd name="T100" fmla="*/ 694 w 1603"/>
                <a:gd name="T101" fmla="*/ 1222 h 1369"/>
                <a:gd name="T102" fmla="*/ 739 w 1603"/>
                <a:gd name="T103" fmla="*/ 1300 h 1369"/>
                <a:gd name="T104" fmla="*/ 806 w 1603"/>
                <a:gd name="T105" fmla="*/ 1334 h 1369"/>
                <a:gd name="T106" fmla="*/ 873 w 1603"/>
                <a:gd name="T107" fmla="*/ 1345 h 1369"/>
                <a:gd name="T108" fmla="*/ 929 w 1603"/>
                <a:gd name="T109" fmla="*/ 1345 h 1369"/>
                <a:gd name="T110" fmla="*/ 1042 w 1603"/>
                <a:gd name="T111" fmla="*/ 1323 h 1369"/>
                <a:gd name="T112" fmla="*/ 1109 w 1603"/>
                <a:gd name="T113" fmla="*/ 1300 h 1369"/>
                <a:gd name="T114" fmla="*/ 1142 w 1603"/>
                <a:gd name="T115" fmla="*/ 1255 h 1369"/>
                <a:gd name="T116" fmla="*/ 1142 w 1603"/>
                <a:gd name="T117" fmla="*/ 1188 h 1369"/>
                <a:gd name="T118" fmla="*/ 1153 w 1603"/>
                <a:gd name="T119" fmla="*/ 1121 h 1369"/>
                <a:gd name="T120" fmla="*/ 1120 w 1603"/>
                <a:gd name="T121" fmla="*/ 1043 h 1369"/>
                <a:gd name="T122" fmla="*/ 1064 w 1603"/>
                <a:gd name="T123" fmla="*/ 1020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03" h="1369">
                  <a:moveTo>
                    <a:pt x="1064" y="1020"/>
                  </a:moveTo>
                  <a:lnTo>
                    <a:pt x="1064" y="1020"/>
                  </a:lnTo>
                  <a:cubicBezTo>
                    <a:pt x="1064" y="1009"/>
                    <a:pt x="1053" y="863"/>
                    <a:pt x="1042" y="863"/>
                  </a:cubicBezTo>
                  <a:cubicBezTo>
                    <a:pt x="1019" y="852"/>
                    <a:pt x="1008" y="830"/>
                    <a:pt x="1019" y="819"/>
                  </a:cubicBezTo>
                  <a:cubicBezTo>
                    <a:pt x="1030" y="807"/>
                    <a:pt x="1030" y="785"/>
                    <a:pt x="986" y="785"/>
                  </a:cubicBezTo>
                  <a:cubicBezTo>
                    <a:pt x="952" y="785"/>
                    <a:pt x="963" y="718"/>
                    <a:pt x="986" y="706"/>
                  </a:cubicBezTo>
                  <a:cubicBezTo>
                    <a:pt x="1019" y="695"/>
                    <a:pt x="1064" y="617"/>
                    <a:pt x="1064" y="617"/>
                  </a:cubicBezTo>
                  <a:cubicBezTo>
                    <a:pt x="1064" y="617"/>
                    <a:pt x="1064" y="628"/>
                    <a:pt x="1075" y="650"/>
                  </a:cubicBezTo>
                  <a:cubicBezTo>
                    <a:pt x="1097" y="662"/>
                    <a:pt x="1142" y="662"/>
                    <a:pt x="1165" y="650"/>
                  </a:cubicBezTo>
                  <a:cubicBezTo>
                    <a:pt x="1187" y="628"/>
                    <a:pt x="1187" y="595"/>
                    <a:pt x="1210" y="606"/>
                  </a:cubicBezTo>
                  <a:cubicBezTo>
                    <a:pt x="1221" y="606"/>
                    <a:pt x="1232" y="617"/>
                    <a:pt x="1266" y="617"/>
                  </a:cubicBezTo>
                  <a:cubicBezTo>
                    <a:pt x="1299" y="628"/>
                    <a:pt x="1299" y="639"/>
                    <a:pt x="1299" y="606"/>
                  </a:cubicBezTo>
                  <a:cubicBezTo>
                    <a:pt x="1299" y="572"/>
                    <a:pt x="1322" y="572"/>
                    <a:pt x="1344" y="572"/>
                  </a:cubicBezTo>
                  <a:cubicBezTo>
                    <a:pt x="1366" y="583"/>
                    <a:pt x="1355" y="527"/>
                    <a:pt x="1344" y="482"/>
                  </a:cubicBezTo>
                  <a:cubicBezTo>
                    <a:pt x="1344" y="437"/>
                    <a:pt x="1355" y="426"/>
                    <a:pt x="1378" y="449"/>
                  </a:cubicBezTo>
                  <a:cubicBezTo>
                    <a:pt x="1411" y="471"/>
                    <a:pt x="1434" y="415"/>
                    <a:pt x="1445" y="426"/>
                  </a:cubicBezTo>
                  <a:cubicBezTo>
                    <a:pt x="1456" y="437"/>
                    <a:pt x="1467" y="449"/>
                    <a:pt x="1490" y="460"/>
                  </a:cubicBezTo>
                  <a:cubicBezTo>
                    <a:pt x="1512" y="471"/>
                    <a:pt x="1523" y="426"/>
                    <a:pt x="1557" y="404"/>
                  </a:cubicBezTo>
                  <a:cubicBezTo>
                    <a:pt x="1591" y="381"/>
                    <a:pt x="1602" y="381"/>
                    <a:pt x="1591" y="359"/>
                  </a:cubicBezTo>
                  <a:cubicBezTo>
                    <a:pt x="1568" y="337"/>
                    <a:pt x="1512" y="348"/>
                    <a:pt x="1512" y="348"/>
                  </a:cubicBezTo>
                  <a:cubicBezTo>
                    <a:pt x="1490" y="224"/>
                    <a:pt x="1490" y="224"/>
                    <a:pt x="1490" y="224"/>
                  </a:cubicBezTo>
                  <a:cubicBezTo>
                    <a:pt x="1479" y="236"/>
                    <a:pt x="1467" y="224"/>
                    <a:pt x="1434" y="224"/>
                  </a:cubicBezTo>
                  <a:cubicBezTo>
                    <a:pt x="1355" y="213"/>
                    <a:pt x="1277" y="168"/>
                    <a:pt x="1266" y="157"/>
                  </a:cubicBezTo>
                  <a:cubicBezTo>
                    <a:pt x="1243" y="135"/>
                    <a:pt x="1232" y="90"/>
                    <a:pt x="1198" y="79"/>
                  </a:cubicBezTo>
                  <a:cubicBezTo>
                    <a:pt x="1165" y="57"/>
                    <a:pt x="1053" y="157"/>
                    <a:pt x="1008" y="191"/>
                  </a:cubicBezTo>
                  <a:cubicBezTo>
                    <a:pt x="974" y="224"/>
                    <a:pt x="941" y="236"/>
                    <a:pt x="918" y="202"/>
                  </a:cubicBezTo>
                  <a:cubicBezTo>
                    <a:pt x="884" y="180"/>
                    <a:pt x="717" y="45"/>
                    <a:pt x="683" y="23"/>
                  </a:cubicBezTo>
                  <a:cubicBezTo>
                    <a:pt x="638" y="0"/>
                    <a:pt x="381" y="12"/>
                    <a:pt x="381" y="12"/>
                  </a:cubicBezTo>
                  <a:lnTo>
                    <a:pt x="370" y="12"/>
                  </a:lnTo>
                  <a:cubicBezTo>
                    <a:pt x="370" y="23"/>
                    <a:pt x="359" y="34"/>
                    <a:pt x="359" y="34"/>
                  </a:cubicBezTo>
                  <a:cubicBezTo>
                    <a:pt x="359" y="45"/>
                    <a:pt x="336" y="90"/>
                    <a:pt x="314" y="135"/>
                  </a:cubicBezTo>
                  <a:cubicBezTo>
                    <a:pt x="303" y="168"/>
                    <a:pt x="292" y="236"/>
                    <a:pt x="314" y="258"/>
                  </a:cubicBezTo>
                  <a:cubicBezTo>
                    <a:pt x="336" y="281"/>
                    <a:pt x="314" y="325"/>
                    <a:pt x="292" y="348"/>
                  </a:cubicBezTo>
                  <a:cubicBezTo>
                    <a:pt x="280" y="381"/>
                    <a:pt x="247" y="393"/>
                    <a:pt x="213" y="437"/>
                  </a:cubicBezTo>
                  <a:cubicBezTo>
                    <a:pt x="191" y="493"/>
                    <a:pt x="168" y="550"/>
                    <a:pt x="123" y="572"/>
                  </a:cubicBezTo>
                  <a:cubicBezTo>
                    <a:pt x="90" y="595"/>
                    <a:pt x="56" y="639"/>
                    <a:pt x="34" y="684"/>
                  </a:cubicBezTo>
                  <a:cubicBezTo>
                    <a:pt x="11" y="740"/>
                    <a:pt x="34" y="729"/>
                    <a:pt x="11" y="740"/>
                  </a:cubicBezTo>
                  <a:cubicBezTo>
                    <a:pt x="0" y="762"/>
                    <a:pt x="23" y="785"/>
                    <a:pt x="34" y="785"/>
                  </a:cubicBezTo>
                  <a:cubicBezTo>
                    <a:pt x="56" y="785"/>
                    <a:pt x="79" y="830"/>
                    <a:pt x="79" y="852"/>
                  </a:cubicBezTo>
                  <a:cubicBezTo>
                    <a:pt x="79" y="863"/>
                    <a:pt x="56" y="886"/>
                    <a:pt x="34" y="919"/>
                  </a:cubicBezTo>
                  <a:cubicBezTo>
                    <a:pt x="11" y="953"/>
                    <a:pt x="0" y="1009"/>
                    <a:pt x="0" y="1020"/>
                  </a:cubicBezTo>
                  <a:cubicBezTo>
                    <a:pt x="0" y="1020"/>
                    <a:pt x="79" y="1009"/>
                    <a:pt x="79" y="1065"/>
                  </a:cubicBezTo>
                  <a:cubicBezTo>
                    <a:pt x="90" y="1110"/>
                    <a:pt x="90" y="1155"/>
                    <a:pt x="135" y="1144"/>
                  </a:cubicBezTo>
                  <a:cubicBezTo>
                    <a:pt x="180" y="1144"/>
                    <a:pt x="247" y="1155"/>
                    <a:pt x="269" y="1132"/>
                  </a:cubicBezTo>
                  <a:cubicBezTo>
                    <a:pt x="280" y="1110"/>
                    <a:pt x="325" y="1065"/>
                    <a:pt x="381" y="1065"/>
                  </a:cubicBezTo>
                  <a:cubicBezTo>
                    <a:pt x="449" y="1065"/>
                    <a:pt x="471" y="1121"/>
                    <a:pt x="460" y="1144"/>
                  </a:cubicBezTo>
                  <a:cubicBezTo>
                    <a:pt x="460" y="1177"/>
                    <a:pt x="415" y="1188"/>
                    <a:pt x="437" y="1199"/>
                  </a:cubicBezTo>
                  <a:cubicBezTo>
                    <a:pt x="449" y="1222"/>
                    <a:pt x="460" y="1244"/>
                    <a:pt x="460" y="1267"/>
                  </a:cubicBezTo>
                  <a:cubicBezTo>
                    <a:pt x="449" y="1289"/>
                    <a:pt x="516" y="1278"/>
                    <a:pt x="538" y="1289"/>
                  </a:cubicBezTo>
                  <a:cubicBezTo>
                    <a:pt x="549" y="1312"/>
                    <a:pt x="582" y="1278"/>
                    <a:pt x="604" y="1255"/>
                  </a:cubicBezTo>
                  <a:cubicBezTo>
                    <a:pt x="627" y="1222"/>
                    <a:pt x="660" y="1199"/>
                    <a:pt x="694" y="1222"/>
                  </a:cubicBezTo>
                  <a:cubicBezTo>
                    <a:pt x="728" y="1244"/>
                    <a:pt x="705" y="1289"/>
                    <a:pt x="739" y="1300"/>
                  </a:cubicBezTo>
                  <a:cubicBezTo>
                    <a:pt x="773" y="1300"/>
                    <a:pt x="784" y="1323"/>
                    <a:pt x="806" y="1334"/>
                  </a:cubicBezTo>
                  <a:cubicBezTo>
                    <a:pt x="828" y="1345"/>
                    <a:pt x="851" y="1323"/>
                    <a:pt x="873" y="1345"/>
                  </a:cubicBezTo>
                  <a:cubicBezTo>
                    <a:pt x="884" y="1368"/>
                    <a:pt x="907" y="1368"/>
                    <a:pt x="929" y="1345"/>
                  </a:cubicBezTo>
                  <a:cubicBezTo>
                    <a:pt x="952" y="1323"/>
                    <a:pt x="1019" y="1312"/>
                    <a:pt x="1042" y="1323"/>
                  </a:cubicBezTo>
                  <a:cubicBezTo>
                    <a:pt x="1064" y="1345"/>
                    <a:pt x="1086" y="1323"/>
                    <a:pt x="1109" y="1300"/>
                  </a:cubicBezTo>
                  <a:cubicBezTo>
                    <a:pt x="1120" y="1289"/>
                    <a:pt x="1153" y="1267"/>
                    <a:pt x="1142" y="1255"/>
                  </a:cubicBezTo>
                  <a:cubicBezTo>
                    <a:pt x="1131" y="1244"/>
                    <a:pt x="1131" y="1199"/>
                    <a:pt x="1142" y="1188"/>
                  </a:cubicBezTo>
                  <a:cubicBezTo>
                    <a:pt x="1142" y="1166"/>
                    <a:pt x="1153" y="1144"/>
                    <a:pt x="1153" y="1121"/>
                  </a:cubicBezTo>
                  <a:cubicBezTo>
                    <a:pt x="1153" y="1121"/>
                    <a:pt x="1131" y="1054"/>
                    <a:pt x="1120" y="1043"/>
                  </a:cubicBezTo>
                  <a:cubicBezTo>
                    <a:pt x="1109" y="1020"/>
                    <a:pt x="1053" y="1031"/>
                    <a:pt x="1064" y="1020"/>
                  </a:cubicBez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26" name="Freeform 47"/>
            <p:cNvSpPr>
              <a:spLocks noChangeArrowheads="1"/>
            </p:cNvSpPr>
            <p:nvPr/>
          </p:nvSpPr>
          <p:spPr bwMode="auto">
            <a:xfrm>
              <a:off x="5511800" y="4676775"/>
              <a:ext cx="201613" cy="190500"/>
            </a:xfrm>
            <a:custGeom>
              <a:avLst/>
              <a:gdLst>
                <a:gd name="T0" fmla="*/ 470 w 561"/>
                <a:gd name="T1" fmla="*/ 89 h 527"/>
                <a:gd name="T2" fmla="*/ 470 w 561"/>
                <a:gd name="T3" fmla="*/ 89 h 527"/>
                <a:gd name="T4" fmla="*/ 403 w 561"/>
                <a:gd name="T5" fmla="*/ 22 h 527"/>
                <a:gd name="T6" fmla="*/ 358 w 561"/>
                <a:gd name="T7" fmla="*/ 11 h 527"/>
                <a:gd name="T8" fmla="*/ 291 w 561"/>
                <a:gd name="T9" fmla="*/ 22 h 527"/>
                <a:gd name="T10" fmla="*/ 179 w 561"/>
                <a:gd name="T11" fmla="*/ 0 h 527"/>
                <a:gd name="T12" fmla="*/ 112 w 561"/>
                <a:gd name="T13" fmla="*/ 0 h 527"/>
                <a:gd name="T14" fmla="*/ 112 w 561"/>
                <a:gd name="T15" fmla="*/ 112 h 527"/>
                <a:gd name="T16" fmla="*/ 78 w 561"/>
                <a:gd name="T17" fmla="*/ 134 h 527"/>
                <a:gd name="T18" fmla="*/ 0 w 561"/>
                <a:gd name="T19" fmla="*/ 190 h 527"/>
                <a:gd name="T20" fmla="*/ 0 w 561"/>
                <a:gd name="T21" fmla="*/ 291 h 527"/>
                <a:gd name="T22" fmla="*/ 22 w 561"/>
                <a:gd name="T23" fmla="*/ 325 h 527"/>
                <a:gd name="T24" fmla="*/ 67 w 561"/>
                <a:gd name="T25" fmla="*/ 369 h 527"/>
                <a:gd name="T26" fmla="*/ 112 w 561"/>
                <a:gd name="T27" fmla="*/ 437 h 527"/>
                <a:gd name="T28" fmla="*/ 167 w 561"/>
                <a:gd name="T29" fmla="*/ 459 h 527"/>
                <a:gd name="T30" fmla="*/ 280 w 561"/>
                <a:gd name="T31" fmla="*/ 493 h 527"/>
                <a:gd name="T32" fmla="*/ 291 w 561"/>
                <a:gd name="T33" fmla="*/ 526 h 527"/>
                <a:gd name="T34" fmla="*/ 313 w 561"/>
                <a:gd name="T35" fmla="*/ 493 h 527"/>
                <a:gd name="T36" fmla="*/ 403 w 561"/>
                <a:gd name="T37" fmla="*/ 448 h 527"/>
                <a:gd name="T38" fmla="*/ 448 w 561"/>
                <a:gd name="T39" fmla="*/ 403 h 527"/>
                <a:gd name="T40" fmla="*/ 538 w 561"/>
                <a:gd name="T41" fmla="*/ 448 h 527"/>
                <a:gd name="T42" fmla="*/ 526 w 561"/>
                <a:gd name="T43" fmla="*/ 358 h 527"/>
                <a:gd name="T44" fmla="*/ 504 w 561"/>
                <a:gd name="T45" fmla="*/ 291 h 527"/>
                <a:gd name="T46" fmla="*/ 515 w 561"/>
                <a:gd name="T47" fmla="*/ 168 h 527"/>
                <a:gd name="T48" fmla="*/ 549 w 561"/>
                <a:gd name="T49" fmla="*/ 112 h 527"/>
                <a:gd name="T50" fmla="*/ 560 w 561"/>
                <a:gd name="T51" fmla="*/ 56 h 527"/>
                <a:gd name="T52" fmla="*/ 470 w 561"/>
                <a:gd name="T53" fmla="*/ 89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1" h="527">
                  <a:moveTo>
                    <a:pt x="470" y="89"/>
                  </a:moveTo>
                  <a:lnTo>
                    <a:pt x="470" y="89"/>
                  </a:lnTo>
                  <a:cubicBezTo>
                    <a:pt x="436" y="67"/>
                    <a:pt x="414" y="45"/>
                    <a:pt x="403" y="22"/>
                  </a:cubicBezTo>
                  <a:cubicBezTo>
                    <a:pt x="380" y="0"/>
                    <a:pt x="369" y="0"/>
                    <a:pt x="358" y="11"/>
                  </a:cubicBezTo>
                  <a:cubicBezTo>
                    <a:pt x="347" y="22"/>
                    <a:pt x="325" y="0"/>
                    <a:pt x="291" y="22"/>
                  </a:cubicBezTo>
                  <a:cubicBezTo>
                    <a:pt x="269" y="45"/>
                    <a:pt x="224" y="0"/>
                    <a:pt x="179" y="0"/>
                  </a:cubicBezTo>
                  <a:cubicBezTo>
                    <a:pt x="123" y="0"/>
                    <a:pt x="112" y="0"/>
                    <a:pt x="112" y="0"/>
                  </a:cubicBezTo>
                  <a:cubicBezTo>
                    <a:pt x="112" y="0"/>
                    <a:pt x="112" y="100"/>
                    <a:pt x="112" y="112"/>
                  </a:cubicBezTo>
                  <a:cubicBezTo>
                    <a:pt x="112" y="134"/>
                    <a:pt x="100" y="145"/>
                    <a:pt x="78" y="134"/>
                  </a:cubicBezTo>
                  <a:cubicBezTo>
                    <a:pt x="56" y="123"/>
                    <a:pt x="0" y="168"/>
                    <a:pt x="0" y="190"/>
                  </a:cubicBezTo>
                  <a:cubicBezTo>
                    <a:pt x="0" y="213"/>
                    <a:pt x="0" y="258"/>
                    <a:pt x="0" y="291"/>
                  </a:cubicBezTo>
                  <a:cubicBezTo>
                    <a:pt x="11" y="302"/>
                    <a:pt x="22" y="313"/>
                    <a:pt x="22" y="325"/>
                  </a:cubicBezTo>
                  <a:cubicBezTo>
                    <a:pt x="33" y="347"/>
                    <a:pt x="67" y="336"/>
                    <a:pt x="67" y="369"/>
                  </a:cubicBezTo>
                  <a:cubicBezTo>
                    <a:pt x="67" y="403"/>
                    <a:pt x="78" y="448"/>
                    <a:pt x="112" y="437"/>
                  </a:cubicBezTo>
                  <a:cubicBezTo>
                    <a:pt x="145" y="437"/>
                    <a:pt x="134" y="459"/>
                    <a:pt x="167" y="459"/>
                  </a:cubicBezTo>
                  <a:cubicBezTo>
                    <a:pt x="201" y="459"/>
                    <a:pt x="257" y="459"/>
                    <a:pt x="280" y="493"/>
                  </a:cubicBezTo>
                  <a:cubicBezTo>
                    <a:pt x="291" y="504"/>
                    <a:pt x="291" y="515"/>
                    <a:pt x="291" y="526"/>
                  </a:cubicBezTo>
                  <a:cubicBezTo>
                    <a:pt x="302" y="526"/>
                    <a:pt x="313" y="515"/>
                    <a:pt x="313" y="493"/>
                  </a:cubicBezTo>
                  <a:cubicBezTo>
                    <a:pt x="325" y="471"/>
                    <a:pt x="392" y="471"/>
                    <a:pt x="403" y="448"/>
                  </a:cubicBezTo>
                  <a:cubicBezTo>
                    <a:pt x="414" y="426"/>
                    <a:pt x="414" y="403"/>
                    <a:pt x="448" y="403"/>
                  </a:cubicBezTo>
                  <a:cubicBezTo>
                    <a:pt x="470" y="414"/>
                    <a:pt x="526" y="459"/>
                    <a:pt x="538" y="448"/>
                  </a:cubicBezTo>
                  <a:cubicBezTo>
                    <a:pt x="549" y="437"/>
                    <a:pt x="549" y="369"/>
                    <a:pt x="526" y="358"/>
                  </a:cubicBezTo>
                  <a:cubicBezTo>
                    <a:pt x="504" y="347"/>
                    <a:pt x="526" y="313"/>
                    <a:pt x="504" y="291"/>
                  </a:cubicBezTo>
                  <a:cubicBezTo>
                    <a:pt x="481" y="269"/>
                    <a:pt x="493" y="179"/>
                    <a:pt x="515" y="168"/>
                  </a:cubicBezTo>
                  <a:cubicBezTo>
                    <a:pt x="538" y="145"/>
                    <a:pt x="549" y="134"/>
                    <a:pt x="549" y="112"/>
                  </a:cubicBezTo>
                  <a:cubicBezTo>
                    <a:pt x="560" y="100"/>
                    <a:pt x="560" y="78"/>
                    <a:pt x="560" y="56"/>
                  </a:cubicBezTo>
                  <a:cubicBezTo>
                    <a:pt x="538" y="67"/>
                    <a:pt x="504" y="100"/>
                    <a:pt x="470" y="89"/>
                  </a:cubicBez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27" name="Freeform 48"/>
            <p:cNvSpPr>
              <a:spLocks noChangeArrowheads="1"/>
            </p:cNvSpPr>
            <p:nvPr/>
          </p:nvSpPr>
          <p:spPr bwMode="auto">
            <a:xfrm>
              <a:off x="5527675" y="4525963"/>
              <a:ext cx="120650" cy="166687"/>
            </a:xfrm>
            <a:custGeom>
              <a:avLst/>
              <a:gdLst>
                <a:gd name="T0" fmla="*/ 314 w 337"/>
                <a:gd name="T1" fmla="*/ 336 h 461"/>
                <a:gd name="T2" fmla="*/ 314 w 337"/>
                <a:gd name="T3" fmla="*/ 336 h 461"/>
                <a:gd name="T4" fmla="*/ 325 w 337"/>
                <a:gd name="T5" fmla="*/ 291 h 461"/>
                <a:gd name="T6" fmla="*/ 292 w 337"/>
                <a:gd name="T7" fmla="*/ 224 h 461"/>
                <a:gd name="T8" fmla="*/ 236 w 337"/>
                <a:gd name="T9" fmla="*/ 157 h 461"/>
                <a:gd name="T10" fmla="*/ 202 w 337"/>
                <a:gd name="T11" fmla="*/ 112 h 461"/>
                <a:gd name="T12" fmla="*/ 202 w 337"/>
                <a:gd name="T13" fmla="*/ 45 h 461"/>
                <a:gd name="T14" fmla="*/ 157 w 337"/>
                <a:gd name="T15" fmla="*/ 34 h 461"/>
                <a:gd name="T16" fmla="*/ 135 w 337"/>
                <a:gd name="T17" fmla="*/ 101 h 461"/>
                <a:gd name="T18" fmla="*/ 112 w 337"/>
                <a:gd name="T19" fmla="*/ 135 h 461"/>
                <a:gd name="T20" fmla="*/ 56 w 337"/>
                <a:gd name="T21" fmla="*/ 213 h 461"/>
                <a:gd name="T22" fmla="*/ 12 w 337"/>
                <a:gd name="T23" fmla="*/ 258 h 461"/>
                <a:gd name="T24" fmla="*/ 34 w 337"/>
                <a:gd name="T25" fmla="*/ 325 h 461"/>
                <a:gd name="T26" fmla="*/ 68 w 337"/>
                <a:gd name="T27" fmla="*/ 415 h 461"/>
                <a:gd name="T28" fmla="*/ 135 w 337"/>
                <a:gd name="T29" fmla="*/ 415 h 461"/>
                <a:gd name="T30" fmla="*/ 247 w 337"/>
                <a:gd name="T31" fmla="*/ 437 h 461"/>
                <a:gd name="T32" fmla="*/ 314 w 337"/>
                <a:gd name="T33" fmla="*/ 426 h 461"/>
                <a:gd name="T34" fmla="*/ 336 w 337"/>
                <a:gd name="T35" fmla="*/ 415 h 461"/>
                <a:gd name="T36" fmla="*/ 314 w 337"/>
                <a:gd name="T37" fmla="*/ 336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7" h="461">
                  <a:moveTo>
                    <a:pt x="314" y="336"/>
                  </a:moveTo>
                  <a:lnTo>
                    <a:pt x="314" y="336"/>
                  </a:lnTo>
                  <a:cubicBezTo>
                    <a:pt x="336" y="325"/>
                    <a:pt x="336" y="325"/>
                    <a:pt x="325" y="291"/>
                  </a:cubicBezTo>
                  <a:cubicBezTo>
                    <a:pt x="314" y="247"/>
                    <a:pt x="336" y="224"/>
                    <a:pt x="292" y="224"/>
                  </a:cubicBezTo>
                  <a:cubicBezTo>
                    <a:pt x="258" y="213"/>
                    <a:pt x="236" y="191"/>
                    <a:pt x="236" y="157"/>
                  </a:cubicBezTo>
                  <a:cubicBezTo>
                    <a:pt x="236" y="124"/>
                    <a:pt x="225" y="112"/>
                    <a:pt x="202" y="112"/>
                  </a:cubicBezTo>
                  <a:cubicBezTo>
                    <a:pt x="180" y="112"/>
                    <a:pt x="202" y="67"/>
                    <a:pt x="202" y="45"/>
                  </a:cubicBezTo>
                  <a:cubicBezTo>
                    <a:pt x="191" y="34"/>
                    <a:pt x="146" y="0"/>
                    <a:pt x="157" y="34"/>
                  </a:cubicBezTo>
                  <a:cubicBezTo>
                    <a:pt x="157" y="67"/>
                    <a:pt x="146" y="101"/>
                    <a:pt x="135" y="101"/>
                  </a:cubicBezTo>
                  <a:cubicBezTo>
                    <a:pt x="112" y="112"/>
                    <a:pt x="101" y="101"/>
                    <a:pt x="112" y="135"/>
                  </a:cubicBezTo>
                  <a:cubicBezTo>
                    <a:pt x="112" y="179"/>
                    <a:pt x="79" y="213"/>
                    <a:pt x="56" y="213"/>
                  </a:cubicBezTo>
                  <a:cubicBezTo>
                    <a:pt x="34" y="224"/>
                    <a:pt x="12" y="235"/>
                    <a:pt x="12" y="258"/>
                  </a:cubicBezTo>
                  <a:cubicBezTo>
                    <a:pt x="0" y="280"/>
                    <a:pt x="0" y="291"/>
                    <a:pt x="34" y="325"/>
                  </a:cubicBezTo>
                  <a:cubicBezTo>
                    <a:pt x="68" y="348"/>
                    <a:pt x="68" y="415"/>
                    <a:pt x="68" y="415"/>
                  </a:cubicBezTo>
                  <a:cubicBezTo>
                    <a:pt x="68" y="415"/>
                    <a:pt x="79" y="415"/>
                    <a:pt x="135" y="415"/>
                  </a:cubicBezTo>
                  <a:cubicBezTo>
                    <a:pt x="180" y="415"/>
                    <a:pt x="225" y="460"/>
                    <a:pt x="247" y="437"/>
                  </a:cubicBezTo>
                  <a:cubicBezTo>
                    <a:pt x="281" y="415"/>
                    <a:pt x="303" y="437"/>
                    <a:pt x="314" y="426"/>
                  </a:cubicBezTo>
                  <a:cubicBezTo>
                    <a:pt x="325" y="415"/>
                    <a:pt x="336" y="415"/>
                    <a:pt x="336" y="415"/>
                  </a:cubicBezTo>
                  <a:cubicBezTo>
                    <a:pt x="336" y="415"/>
                    <a:pt x="303" y="359"/>
                    <a:pt x="314" y="336"/>
                  </a:cubicBez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28" name="Freeform 49"/>
            <p:cNvSpPr>
              <a:spLocks noChangeArrowheads="1"/>
            </p:cNvSpPr>
            <p:nvPr/>
          </p:nvSpPr>
          <p:spPr bwMode="auto">
            <a:xfrm>
              <a:off x="4483100" y="4349750"/>
              <a:ext cx="887413" cy="649288"/>
            </a:xfrm>
            <a:custGeom>
              <a:avLst/>
              <a:gdLst>
                <a:gd name="T0" fmla="*/ 1053 w 2465"/>
                <a:gd name="T1" fmla="*/ 1614 h 1805"/>
                <a:gd name="T2" fmla="*/ 1244 w 2465"/>
                <a:gd name="T3" fmla="*/ 1546 h 1805"/>
                <a:gd name="T4" fmla="*/ 1255 w 2465"/>
                <a:gd name="T5" fmla="*/ 1345 h 1805"/>
                <a:gd name="T6" fmla="*/ 1378 w 2465"/>
                <a:gd name="T7" fmla="*/ 1277 h 1805"/>
                <a:gd name="T8" fmla="*/ 1602 w 2465"/>
                <a:gd name="T9" fmla="*/ 1334 h 1805"/>
                <a:gd name="T10" fmla="*/ 1870 w 2465"/>
                <a:gd name="T11" fmla="*/ 1379 h 1805"/>
                <a:gd name="T12" fmla="*/ 2038 w 2465"/>
                <a:gd name="T13" fmla="*/ 1423 h 1805"/>
                <a:gd name="T14" fmla="*/ 2016 w 2465"/>
                <a:gd name="T15" fmla="*/ 1322 h 1805"/>
                <a:gd name="T16" fmla="*/ 1971 w 2465"/>
                <a:gd name="T17" fmla="*/ 1166 h 1805"/>
                <a:gd name="T18" fmla="*/ 2038 w 2465"/>
                <a:gd name="T19" fmla="*/ 1110 h 1805"/>
                <a:gd name="T20" fmla="*/ 2262 w 2465"/>
                <a:gd name="T21" fmla="*/ 885 h 1805"/>
                <a:gd name="T22" fmla="*/ 2352 w 2465"/>
                <a:gd name="T23" fmla="*/ 684 h 1805"/>
                <a:gd name="T24" fmla="*/ 2319 w 2465"/>
                <a:gd name="T25" fmla="*/ 538 h 1805"/>
                <a:gd name="T26" fmla="*/ 2408 w 2465"/>
                <a:gd name="T27" fmla="*/ 437 h 1805"/>
                <a:gd name="T28" fmla="*/ 2442 w 2465"/>
                <a:gd name="T29" fmla="*/ 325 h 1805"/>
                <a:gd name="T30" fmla="*/ 2419 w 2465"/>
                <a:gd name="T31" fmla="*/ 213 h 1805"/>
                <a:gd name="T32" fmla="*/ 2262 w 2465"/>
                <a:gd name="T33" fmla="*/ 112 h 1805"/>
                <a:gd name="T34" fmla="*/ 2251 w 2465"/>
                <a:gd name="T35" fmla="*/ 246 h 1805"/>
                <a:gd name="T36" fmla="*/ 2151 w 2465"/>
                <a:gd name="T37" fmla="*/ 314 h 1805"/>
                <a:gd name="T38" fmla="*/ 1982 w 2465"/>
                <a:gd name="T39" fmla="*/ 336 h 1805"/>
                <a:gd name="T40" fmla="*/ 1848 w 2465"/>
                <a:gd name="T41" fmla="*/ 291 h 1805"/>
                <a:gd name="T42" fmla="*/ 1713 w 2465"/>
                <a:gd name="T43" fmla="*/ 246 h 1805"/>
                <a:gd name="T44" fmla="*/ 1569 w 2465"/>
                <a:gd name="T45" fmla="*/ 258 h 1805"/>
                <a:gd name="T46" fmla="*/ 1569 w 2465"/>
                <a:gd name="T47" fmla="*/ 135 h 1805"/>
                <a:gd name="T48" fmla="*/ 1378 w 2465"/>
                <a:gd name="T49" fmla="*/ 123 h 1805"/>
                <a:gd name="T50" fmla="*/ 1188 w 2465"/>
                <a:gd name="T51" fmla="*/ 56 h 1805"/>
                <a:gd name="T52" fmla="*/ 1053 w 2465"/>
                <a:gd name="T53" fmla="*/ 34 h 1805"/>
                <a:gd name="T54" fmla="*/ 896 w 2465"/>
                <a:gd name="T55" fmla="*/ 45 h 1805"/>
                <a:gd name="T56" fmla="*/ 784 w 2465"/>
                <a:gd name="T57" fmla="*/ 101 h 1805"/>
                <a:gd name="T58" fmla="*/ 638 w 2465"/>
                <a:gd name="T59" fmla="*/ 168 h 1805"/>
                <a:gd name="T60" fmla="*/ 482 w 2465"/>
                <a:gd name="T61" fmla="*/ 213 h 1805"/>
                <a:gd name="T62" fmla="*/ 515 w 2465"/>
                <a:gd name="T63" fmla="*/ 314 h 1805"/>
                <a:gd name="T64" fmla="*/ 650 w 2465"/>
                <a:gd name="T65" fmla="*/ 336 h 1805"/>
                <a:gd name="T66" fmla="*/ 650 w 2465"/>
                <a:gd name="T67" fmla="*/ 403 h 1805"/>
                <a:gd name="T68" fmla="*/ 627 w 2465"/>
                <a:gd name="T69" fmla="*/ 538 h 1805"/>
                <a:gd name="T70" fmla="*/ 717 w 2465"/>
                <a:gd name="T71" fmla="*/ 617 h 1805"/>
                <a:gd name="T72" fmla="*/ 796 w 2465"/>
                <a:gd name="T73" fmla="*/ 695 h 1805"/>
                <a:gd name="T74" fmla="*/ 683 w 2465"/>
                <a:gd name="T75" fmla="*/ 852 h 1805"/>
                <a:gd name="T76" fmla="*/ 571 w 2465"/>
                <a:gd name="T77" fmla="*/ 874 h 1805"/>
                <a:gd name="T78" fmla="*/ 470 w 2465"/>
                <a:gd name="T79" fmla="*/ 964 h 1805"/>
                <a:gd name="T80" fmla="*/ 392 w 2465"/>
                <a:gd name="T81" fmla="*/ 1053 h 1805"/>
                <a:gd name="T82" fmla="*/ 291 w 2465"/>
                <a:gd name="T83" fmla="*/ 986 h 1805"/>
                <a:gd name="T84" fmla="*/ 157 w 2465"/>
                <a:gd name="T85" fmla="*/ 1065 h 1805"/>
                <a:gd name="T86" fmla="*/ 0 w 2465"/>
                <a:gd name="T87" fmla="*/ 1210 h 1805"/>
                <a:gd name="T88" fmla="*/ 22 w 2465"/>
                <a:gd name="T89" fmla="*/ 1255 h 1805"/>
                <a:gd name="T90" fmla="*/ 325 w 2465"/>
                <a:gd name="T91" fmla="*/ 1535 h 1805"/>
                <a:gd name="T92" fmla="*/ 963 w 2465"/>
                <a:gd name="T93" fmla="*/ 1782 h 1805"/>
                <a:gd name="T94" fmla="*/ 1098 w 2465"/>
                <a:gd name="T95" fmla="*/ 1759 h 1805"/>
                <a:gd name="T96" fmla="*/ 1053 w 2465"/>
                <a:gd name="T97" fmla="*/ 1614 h 1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65" h="1805">
                  <a:moveTo>
                    <a:pt x="1053" y="1614"/>
                  </a:moveTo>
                  <a:lnTo>
                    <a:pt x="1053" y="1614"/>
                  </a:lnTo>
                  <a:cubicBezTo>
                    <a:pt x="1065" y="1580"/>
                    <a:pt x="1143" y="1603"/>
                    <a:pt x="1154" y="1580"/>
                  </a:cubicBezTo>
                  <a:cubicBezTo>
                    <a:pt x="1165" y="1569"/>
                    <a:pt x="1199" y="1535"/>
                    <a:pt x="1244" y="1546"/>
                  </a:cubicBezTo>
                  <a:cubicBezTo>
                    <a:pt x="1300" y="1558"/>
                    <a:pt x="1289" y="1502"/>
                    <a:pt x="1266" y="1479"/>
                  </a:cubicBezTo>
                  <a:cubicBezTo>
                    <a:pt x="1232" y="1457"/>
                    <a:pt x="1244" y="1401"/>
                    <a:pt x="1255" y="1345"/>
                  </a:cubicBezTo>
                  <a:cubicBezTo>
                    <a:pt x="1255" y="1289"/>
                    <a:pt x="1266" y="1277"/>
                    <a:pt x="1289" y="1289"/>
                  </a:cubicBezTo>
                  <a:cubicBezTo>
                    <a:pt x="1322" y="1289"/>
                    <a:pt x="1356" y="1277"/>
                    <a:pt x="1378" y="1277"/>
                  </a:cubicBezTo>
                  <a:cubicBezTo>
                    <a:pt x="1412" y="1266"/>
                    <a:pt x="1468" y="1322"/>
                    <a:pt x="1490" y="1356"/>
                  </a:cubicBezTo>
                  <a:cubicBezTo>
                    <a:pt x="1501" y="1379"/>
                    <a:pt x="1558" y="1356"/>
                    <a:pt x="1602" y="1334"/>
                  </a:cubicBezTo>
                  <a:cubicBezTo>
                    <a:pt x="1647" y="1300"/>
                    <a:pt x="1769" y="1311"/>
                    <a:pt x="1803" y="1311"/>
                  </a:cubicBezTo>
                  <a:cubicBezTo>
                    <a:pt x="1837" y="1311"/>
                    <a:pt x="1837" y="1367"/>
                    <a:pt x="1870" y="1379"/>
                  </a:cubicBezTo>
                  <a:cubicBezTo>
                    <a:pt x="1893" y="1390"/>
                    <a:pt x="1949" y="1356"/>
                    <a:pt x="1971" y="1356"/>
                  </a:cubicBezTo>
                  <a:cubicBezTo>
                    <a:pt x="1982" y="1356"/>
                    <a:pt x="2005" y="1390"/>
                    <a:pt x="2038" y="1423"/>
                  </a:cubicBezTo>
                  <a:cubicBezTo>
                    <a:pt x="2083" y="1457"/>
                    <a:pt x="2095" y="1423"/>
                    <a:pt x="2095" y="1379"/>
                  </a:cubicBezTo>
                  <a:cubicBezTo>
                    <a:pt x="2095" y="1345"/>
                    <a:pt x="2050" y="1334"/>
                    <a:pt x="2016" y="1322"/>
                  </a:cubicBezTo>
                  <a:cubicBezTo>
                    <a:pt x="1982" y="1300"/>
                    <a:pt x="2005" y="1255"/>
                    <a:pt x="1982" y="1233"/>
                  </a:cubicBezTo>
                  <a:cubicBezTo>
                    <a:pt x="1960" y="1210"/>
                    <a:pt x="1993" y="1177"/>
                    <a:pt x="1971" y="1166"/>
                  </a:cubicBezTo>
                  <a:cubicBezTo>
                    <a:pt x="1937" y="1154"/>
                    <a:pt x="1960" y="1110"/>
                    <a:pt x="1982" y="1110"/>
                  </a:cubicBezTo>
                  <a:cubicBezTo>
                    <a:pt x="2005" y="1110"/>
                    <a:pt x="2027" y="1132"/>
                    <a:pt x="2038" y="1110"/>
                  </a:cubicBezTo>
                  <a:cubicBezTo>
                    <a:pt x="2050" y="1098"/>
                    <a:pt x="2072" y="1110"/>
                    <a:pt x="2106" y="1076"/>
                  </a:cubicBezTo>
                  <a:cubicBezTo>
                    <a:pt x="2128" y="1042"/>
                    <a:pt x="2240" y="897"/>
                    <a:pt x="2262" y="885"/>
                  </a:cubicBezTo>
                  <a:cubicBezTo>
                    <a:pt x="2296" y="874"/>
                    <a:pt x="2307" y="829"/>
                    <a:pt x="2285" y="784"/>
                  </a:cubicBezTo>
                  <a:cubicBezTo>
                    <a:pt x="2274" y="740"/>
                    <a:pt x="2330" y="695"/>
                    <a:pt x="2352" y="684"/>
                  </a:cubicBezTo>
                  <a:cubicBezTo>
                    <a:pt x="2386" y="672"/>
                    <a:pt x="2408" y="639"/>
                    <a:pt x="2386" y="605"/>
                  </a:cubicBezTo>
                  <a:cubicBezTo>
                    <a:pt x="2375" y="583"/>
                    <a:pt x="2330" y="560"/>
                    <a:pt x="2319" y="538"/>
                  </a:cubicBezTo>
                  <a:cubicBezTo>
                    <a:pt x="2307" y="504"/>
                    <a:pt x="2352" y="482"/>
                    <a:pt x="2375" y="482"/>
                  </a:cubicBezTo>
                  <a:cubicBezTo>
                    <a:pt x="2397" y="482"/>
                    <a:pt x="2419" y="459"/>
                    <a:pt x="2408" y="437"/>
                  </a:cubicBezTo>
                  <a:cubicBezTo>
                    <a:pt x="2408" y="426"/>
                    <a:pt x="2431" y="392"/>
                    <a:pt x="2442" y="381"/>
                  </a:cubicBezTo>
                  <a:cubicBezTo>
                    <a:pt x="2464" y="370"/>
                    <a:pt x="2464" y="336"/>
                    <a:pt x="2442" y="325"/>
                  </a:cubicBezTo>
                  <a:cubicBezTo>
                    <a:pt x="2408" y="314"/>
                    <a:pt x="2408" y="258"/>
                    <a:pt x="2419" y="258"/>
                  </a:cubicBezTo>
                  <a:cubicBezTo>
                    <a:pt x="2442" y="246"/>
                    <a:pt x="2442" y="235"/>
                    <a:pt x="2419" y="213"/>
                  </a:cubicBezTo>
                  <a:cubicBezTo>
                    <a:pt x="2397" y="202"/>
                    <a:pt x="2386" y="190"/>
                    <a:pt x="2341" y="157"/>
                  </a:cubicBezTo>
                  <a:cubicBezTo>
                    <a:pt x="2307" y="123"/>
                    <a:pt x="2262" y="79"/>
                    <a:pt x="2262" y="112"/>
                  </a:cubicBezTo>
                  <a:cubicBezTo>
                    <a:pt x="2262" y="135"/>
                    <a:pt x="2251" y="157"/>
                    <a:pt x="2251" y="179"/>
                  </a:cubicBezTo>
                  <a:cubicBezTo>
                    <a:pt x="2240" y="190"/>
                    <a:pt x="2240" y="235"/>
                    <a:pt x="2251" y="246"/>
                  </a:cubicBezTo>
                  <a:cubicBezTo>
                    <a:pt x="2262" y="258"/>
                    <a:pt x="2229" y="280"/>
                    <a:pt x="2218" y="291"/>
                  </a:cubicBezTo>
                  <a:cubicBezTo>
                    <a:pt x="2195" y="314"/>
                    <a:pt x="2173" y="336"/>
                    <a:pt x="2151" y="314"/>
                  </a:cubicBezTo>
                  <a:cubicBezTo>
                    <a:pt x="2128" y="303"/>
                    <a:pt x="2061" y="314"/>
                    <a:pt x="2038" y="336"/>
                  </a:cubicBezTo>
                  <a:cubicBezTo>
                    <a:pt x="2016" y="359"/>
                    <a:pt x="1993" y="359"/>
                    <a:pt x="1982" y="336"/>
                  </a:cubicBezTo>
                  <a:cubicBezTo>
                    <a:pt x="1960" y="314"/>
                    <a:pt x="1937" y="336"/>
                    <a:pt x="1915" y="325"/>
                  </a:cubicBezTo>
                  <a:cubicBezTo>
                    <a:pt x="1893" y="314"/>
                    <a:pt x="1882" y="291"/>
                    <a:pt x="1848" y="291"/>
                  </a:cubicBezTo>
                  <a:cubicBezTo>
                    <a:pt x="1814" y="280"/>
                    <a:pt x="1837" y="235"/>
                    <a:pt x="1803" y="213"/>
                  </a:cubicBezTo>
                  <a:cubicBezTo>
                    <a:pt x="1769" y="190"/>
                    <a:pt x="1736" y="213"/>
                    <a:pt x="1713" y="246"/>
                  </a:cubicBezTo>
                  <a:cubicBezTo>
                    <a:pt x="1691" y="269"/>
                    <a:pt x="1658" y="303"/>
                    <a:pt x="1647" y="280"/>
                  </a:cubicBezTo>
                  <a:cubicBezTo>
                    <a:pt x="1625" y="269"/>
                    <a:pt x="1558" y="280"/>
                    <a:pt x="1569" y="258"/>
                  </a:cubicBezTo>
                  <a:cubicBezTo>
                    <a:pt x="1569" y="235"/>
                    <a:pt x="1558" y="213"/>
                    <a:pt x="1546" y="190"/>
                  </a:cubicBezTo>
                  <a:cubicBezTo>
                    <a:pt x="1524" y="179"/>
                    <a:pt x="1569" y="168"/>
                    <a:pt x="1569" y="135"/>
                  </a:cubicBezTo>
                  <a:cubicBezTo>
                    <a:pt x="1580" y="112"/>
                    <a:pt x="1558" y="56"/>
                    <a:pt x="1490" y="56"/>
                  </a:cubicBezTo>
                  <a:cubicBezTo>
                    <a:pt x="1434" y="56"/>
                    <a:pt x="1389" y="101"/>
                    <a:pt x="1378" y="123"/>
                  </a:cubicBezTo>
                  <a:cubicBezTo>
                    <a:pt x="1356" y="146"/>
                    <a:pt x="1289" y="135"/>
                    <a:pt x="1244" y="135"/>
                  </a:cubicBezTo>
                  <a:cubicBezTo>
                    <a:pt x="1199" y="146"/>
                    <a:pt x="1199" y="101"/>
                    <a:pt x="1188" y="56"/>
                  </a:cubicBezTo>
                  <a:cubicBezTo>
                    <a:pt x="1188" y="0"/>
                    <a:pt x="1109" y="11"/>
                    <a:pt x="1109" y="11"/>
                  </a:cubicBezTo>
                  <a:cubicBezTo>
                    <a:pt x="1109" y="22"/>
                    <a:pt x="1076" y="0"/>
                    <a:pt x="1053" y="34"/>
                  </a:cubicBezTo>
                  <a:cubicBezTo>
                    <a:pt x="1020" y="67"/>
                    <a:pt x="1020" y="34"/>
                    <a:pt x="986" y="34"/>
                  </a:cubicBezTo>
                  <a:cubicBezTo>
                    <a:pt x="952" y="34"/>
                    <a:pt x="919" y="45"/>
                    <a:pt x="896" y="45"/>
                  </a:cubicBezTo>
                  <a:cubicBezTo>
                    <a:pt x="863" y="56"/>
                    <a:pt x="840" y="34"/>
                    <a:pt x="829" y="34"/>
                  </a:cubicBezTo>
                  <a:cubicBezTo>
                    <a:pt x="818" y="34"/>
                    <a:pt x="796" y="67"/>
                    <a:pt x="784" y="101"/>
                  </a:cubicBezTo>
                  <a:cubicBezTo>
                    <a:pt x="784" y="123"/>
                    <a:pt x="751" y="90"/>
                    <a:pt x="728" y="123"/>
                  </a:cubicBezTo>
                  <a:cubicBezTo>
                    <a:pt x="706" y="157"/>
                    <a:pt x="672" y="190"/>
                    <a:pt x="638" y="168"/>
                  </a:cubicBezTo>
                  <a:cubicBezTo>
                    <a:pt x="605" y="135"/>
                    <a:pt x="571" y="123"/>
                    <a:pt x="538" y="135"/>
                  </a:cubicBezTo>
                  <a:cubicBezTo>
                    <a:pt x="515" y="146"/>
                    <a:pt x="493" y="157"/>
                    <a:pt x="482" y="213"/>
                  </a:cubicBezTo>
                  <a:cubicBezTo>
                    <a:pt x="470" y="258"/>
                    <a:pt x="425" y="291"/>
                    <a:pt x="459" y="314"/>
                  </a:cubicBezTo>
                  <a:cubicBezTo>
                    <a:pt x="482" y="336"/>
                    <a:pt x="482" y="336"/>
                    <a:pt x="515" y="314"/>
                  </a:cubicBezTo>
                  <a:cubicBezTo>
                    <a:pt x="538" y="291"/>
                    <a:pt x="560" y="291"/>
                    <a:pt x="583" y="314"/>
                  </a:cubicBezTo>
                  <a:cubicBezTo>
                    <a:pt x="605" y="336"/>
                    <a:pt x="627" y="336"/>
                    <a:pt x="650" y="336"/>
                  </a:cubicBezTo>
                  <a:cubicBezTo>
                    <a:pt x="683" y="325"/>
                    <a:pt x="694" y="359"/>
                    <a:pt x="694" y="381"/>
                  </a:cubicBezTo>
                  <a:cubicBezTo>
                    <a:pt x="694" y="403"/>
                    <a:pt x="672" y="403"/>
                    <a:pt x="650" y="403"/>
                  </a:cubicBezTo>
                  <a:cubicBezTo>
                    <a:pt x="627" y="403"/>
                    <a:pt x="627" y="415"/>
                    <a:pt x="616" y="459"/>
                  </a:cubicBezTo>
                  <a:cubicBezTo>
                    <a:pt x="616" y="504"/>
                    <a:pt x="605" y="538"/>
                    <a:pt x="627" y="538"/>
                  </a:cubicBezTo>
                  <a:cubicBezTo>
                    <a:pt x="650" y="538"/>
                    <a:pt x="661" y="572"/>
                    <a:pt x="672" y="605"/>
                  </a:cubicBezTo>
                  <a:cubicBezTo>
                    <a:pt x="683" y="639"/>
                    <a:pt x="694" y="639"/>
                    <a:pt x="717" y="617"/>
                  </a:cubicBezTo>
                  <a:cubicBezTo>
                    <a:pt x="728" y="594"/>
                    <a:pt x="762" y="594"/>
                    <a:pt x="784" y="605"/>
                  </a:cubicBezTo>
                  <a:cubicBezTo>
                    <a:pt x="807" y="617"/>
                    <a:pt x="807" y="650"/>
                    <a:pt x="796" y="695"/>
                  </a:cubicBezTo>
                  <a:cubicBezTo>
                    <a:pt x="784" y="740"/>
                    <a:pt x="751" y="784"/>
                    <a:pt x="739" y="818"/>
                  </a:cubicBezTo>
                  <a:cubicBezTo>
                    <a:pt x="728" y="852"/>
                    <a:pt x="694" y="874"/>
                    <a:pt x="683" y="852"/>
                  </a:cubicBezTo>
                  <a:cubicBezTo>
                    <a:pt x="661" y="829"/>
                    <a:pt x="650" y="818"/>
                    <a:pt x="627" y="841"/>
                  </a:cubicBezTo>
                  <a:cubicBezTo>
                    <a:pt x="616" y="863"/>
                    <a:pt x="605" y="874"/>
                    <a:pt x="571" y="874"/>
                  </a:cubicBezTo>
                  <a:cubicBezTo>
                    <a:pt x="549" y="863"/>
                    <a:pt x="515" y="874"/>
                    <a:pt x="515" y="897"/>
                  </a:cubicBezTo>
                  <a:cubicBezTo>
                    <a:pt x="515" y="919"/>
                    <a:pt x="504" y="953"/>
                    <a:pt x="470" y="964"/>
                  </a:cubicBezTo>
                  <a:cubicBezTo>
                    <a:pt x="448" y="964"/>
                    <a:pt x="437" y="975"/>
                    <a:pt x="437" y="1008"/>
                  </a:cubicBezTo>
                  <a:cubicBezTo>
                    <a:pt x="437" y="1031"/>
                    <a:pt x="392" y="1076"/>
                    <a:pt x="392" y="1053"/>
                  </a:cubicBezTo>
                  <a:cubicBezTo>
                    <a:pt x="392" y="1031"/>
                    <a:pt x="381" y="975"/>
                    <a:pt x="358" y="986"/>
                  </a:cubicBezTo>
                  <a:cubicBezTo>
                    <a:pt x="336" y="986"/>
                    <a:pt x="302" y="964"/>
                    <a:pt x="291" y="986"/>
                  </a:cubicBezTo>
                  <a:cubicBezTo>
                    <a:pt x="280" y="1008"/>
                    <a:pt x="235" y="1020"/>
                    <a:pt x="213" y="1020"/>
                  </a:cubicBezTo>
                  <a:cubicBezTo>
                    <a:pt x="201" y="1008"/>
                    <a:pt x="190" y="1065"/>
                    <a:pt x="157" y="1065"/>
                  </a:cubicBezTo>
                  <a:cubicBezTo>
                    <a:pt x="134" y="1076"/>
                    <a:pt x="45" y="1098"/>
                    <a:pt x="22" y="1143"/>
                  </a:cubicBezTo>
                  <a:cubicBezTo>
                    <a:pt x="0" y="1177"/>
                    <a:pt x="0" y="1210"/>
                    <a:pt x="0" y="1210"/>
                  </a:cubicBezTo>
                  <a:lnTo>
                    <a:pt x="0" y="1210"/>
                  </a:lnTo>
                  <a:cubicBezTo>
                    <a:pt x="0" y="1221"/>
                    <a:pt x="11" y="1233"/>
                    <a:pt x="22" y="1255"/>
                  </a:cubicBezTo>
                  <a:cubicBezTo>
                    <a:pt x="45" y="1289"/>
                    <a:pt x="101" y="1434"/>
                    <a:pt x="134" y="1457"/>
                  </a:cubicBezTo>
                  <a:cubicBezTo>
                    <a:pt x="157" y="1468"/>
                    <a:pt x="269" y="1524"/>
                    <a:pt x="325" y="1535"/>
                  </a:cubicBezTo>
                  <a:cubicBezTo>
                    <a:pt x="392" y="1558"/>
                    <a:pt x="650" y="1625"/>
                    <a:pt x="739" y="1670"/>
                  </a:cubicBezTo>
                  <a:cubicBezTo>
                    <a:pt x="840" y="1715"/>
                    <a:pt x="919" y="1759"/>
                    <a:pt x="963" y="1782"/>
                  </a:cubicBezTo>
                  <a:cubicBezTo>
                    <a:pt x="1020" y="1804"/>
                    <a:pt x="1053" y="1804"/>
                    <a:pt x="1076" y="1771"/>
                  </a:cubicBezTo>
                  <a:cubicBezTo>
                    <a:pt x="1087" y="1771"/>
                    <a:pt x="1087" y="1771"/>
                    <a:pt x="1098" y="1759"/>
                  </a:cubicBezTo>
                  <a:cubicBezTo>
                    <a:pt x="1087" y="1759"/>
                    <a:pt x="1076" y="1748"/>
                    <a:pt x="1065" y="1737"/>
                  </a:cubicBezTo>
                  <a:cubicBezTo>
                    <a:pt x="1042" y="1715"/>
                    <a:pt x="1042" y="1636"/>
                    <a:pt x="1053" y="1614"/>
                  </a:cubicBez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29" name="Freeform 50"/>
            <p:cNvSpPr>
              <a:spLocks noChangeArrowheads="1"/>
            </p:cNvSpPr>
            <p:nvPr/>
          </p:nvSpPr>
          <p:spPr bwMode="auto">
            <a:xfrm>
              <a:off x="5414963" y="4083050"/>
              <a:ext cx="444500" cy="460375"/>
            </a:xfrm>
            <a:custGeom>
              <a:avLst/>
              <a:gdLst>
                <a:gd name="T0" fmla="*/ 78 w 1233"/>
                <a:gd name="T1" fmla="*/ 875 h 1279"/>
                <a:gd name="T2" fmla="*/ 212 w 1233"/>
                <a:gd name="T3" fmla="*/ 919 h 1279"/>
                <a:gd name="T4" fmla="*/ 257 w 1233"/>
                <a:gd name="T5" fmla="*/ 1054 h 1279"/>
                <a:gd name="T6" fmla="*/ 347 w 1233"/>
                <a:gd name="T7" fmla="*/ 1177 h 1279"/>
                <a:gd name="T8" fmla="*/ 470 w 1233"/>
                <a:gd name="T9" fmla="*/ 1088 h 1279"/>
                <a:gd name="T10" fmla="*/ 594 w 1233"/>
                <a:gd name="T11" fmla="*/ 1065 h 1279"/>
                <a:gd name="T12" fmla="*/ 672 w 1233"/>
                <a:gd name="T13" fmla="*/ 1099 h 1279"/>
                <a:gd name="T14" fmla="*/ 829 w 1233"/>
                <a:gd name="T15" fmla="*/ 1177 h 1279"/>
                <a:gd name="T16" fmla="*/ 851 w 1233"/>
                <a:gd name="T17" fmla="*/ 1267 h 1279"/>
                <a:gd name="T18" fmla="*/ 974 w 1233"/>
                <a:gd name="T19" fmla="*/ 1244 h 1279"/>
                <a:gd name="T20" fmla="*/ 1087 w 1233"/>
                <a:gd name="T21" fmla="*/ 1177 h 1279"/>
                <a:gd name="T22" fmla="*/ 1120 w 1233"/>
                <a:gd name="T23" fmla="*/ 986 h 1279"/>
                <a:gd name="T24" fmla="*/ 1098 w 1233"/>
                <a:gd name="T25" fmla="*/ 819 h 1279"/>
                <a:gd name="T26" fmla="*/ 1087 w 1233"/>
                <a:gd name="T27" fmla="*/ 774 h 1279"/>
                <a:gd name="T28" fmla="*/ 1199 w 1233"/>
                <a:gd name="T29" fmla="*/ 650 h 1279"/>
                <a:gd name="T30" fmla="*/ 1176 w 1233"/>
                <a:gd name="T31" fmla="*/ 550 h 1279"/>
                <a:gd name="T32" fmla="*/ 1008 w 1233"/>
                <a:gd name="T33" fmla="*/ 673 h 1279"/>
                <a:gd name="T34" fmla="*/ 863 w 1233"/>
                <a:gd name="T35" fmla="*/ 717 h 1279"/>
                <a:gd name="T36" fmla="*/ 918 w 1233"/>
                <a:gd name="T37" fmla="*/ 516 h 1279"/>
                <a:gd name="T38" fmla="*/ 930 w 1233"/>
                <a:gd name="T39" fmla="*/ 426 h 1279"/>
                <a:gd name="T40" fmla="*/ 1042 w 1233"/>
                <a:gd name="T41" fmla="*/ 449 h 1279"/>
                <a:gd name="T42" fmla="*/ 1120 w 1233"/>
                <a:gd name="T43" fmla="*/ 269 h 1279"/>
                <a:gd name="T44" fmla="*/ 986 w 1233"/>
                <a:gd name="T45" fmla="*/ 168 h 1279"/>
                <a:gd name="T46" fmla="*/ 907 w 1233"/>
                <a:gd name="T47" fmla="*/ 23 h 1279"/>
                <a:gd name="T48" fmla="*/ 762 w 1233"/>
                <a:gd name="T49" fmla="*/ 45 h 1279"/>
                <a:gd name="T50" fmla="*/ 762 w 1233"/>
                <a:gd name="T51" fmla="*/ 157 h 1279"/>
                <a:gd name="T52" fmla="*/ 594 w 1233"/>
                <a:gd name="T53" fmla="*/ 101 h 1279"/>
                <a:gd name="T54" fmla="*/ 515 w 1233"/>
                <a:gd name="T55" fmla="*/ 90 h 1279"/>
                <a:gd name="T56" fmla="*/ 448 w 1233"/>
                <a:gd name="T57" fmla="*/ 191 h 1279"/>
                <a:gd name="T58" fmla="*/ 313 w 1233"/>
                <a:gd name="T59" fmla="*/ 202 h 1279"/>
                <a:gd name="T60" fmla="*/ 302 w 1233"/>
                <a:gd name="T61" fmla="*/ 337 h 1279"/>
                <a:gd name="T62" fmla="*/ 224 w 1233"/>
                <a:gd name="T63" fmla="*/ 426 h 1279"/>
                <a:gd name="T64" fmla="*/ 123 w 1233"/>
                <a:gd name="T65" fmla="*/ 594 h 1279"/>
                <a:gd name="T66" fmla="*/ 11 w 1233"/>
                <a:gd name="T67" fmla="*/ 650 h 1279"/>
                <a:gd name="T68" fmla="*/ 78 w 1233"/>
                <a:gd name="T69" fmla="*/ 875 h 1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33" h="1279">
                  <a:moveTo>
                    <a:pt x="78" y="875"/>
                  </a:moveTo>
                  <a:lnTo>
                    <a:pt x="78" y="875"/>
                  </a:lnTo>
                  <a:cubicBezTo>
                    <a:pt x="100" y="875"/>
                    <a:pt x="89" y="908"/>
                    <a:pt x="134" y="886"/>
                  </a:cubicBezTo>
                  <a:cubicBezTo>
                    <a:pt x="179" y="875"/>
                    <a:pt x="201" y="886"/>
                    <a:pt x="212" y="919"/>
                  </a:cubicBezTo>
                  <a:cubicBezTo>
                    <a:pt x="224" y="953"/>
                    <a:pt x="235" y="1009"/>
                    <a:pt x="257" y="1009"/>
                  </a:cubicBezTo>
                  <a:cubicBezTo>
                    <a:pt x="280" y="1009"/>
                    <a:pt x="269" y="1031"/>
                    <a:pt x="257" y="1054"/>
                  </a:cubicBezTo>
                  <a:cubicBezTo>
                    <a:pt x="235" y="1065"/>
                    <a:pt x="280" y="1088"/>
                    <a:pt x="302" y="1121"/>
                  </a:cubicBezTo>
                  <a:cubicBezTo>
                    <a:pt x="313" y="1155"/>
                    <a:pt x="325" y="1199"/>
                    <a:pt x="347" y="1177"/>
                  </a:cubicBezTo>
                  <a:cubicBezTo>
                    <a:pt x="358" y="1155"/>
                    <a:pt x="403" y="1121"/>
                    <a:pt x="425" y="1132"/>
                  </a:cubicBezTo>
                  <a:cubicBezTo>
                    <a:pt x="459" y="1143"/>
                    <a:pt x="470" y="1121"/>
                    <a:pt x="470" y="1088"/>
                  </a:cubicBezTo>
                  <a:cubicBezTo>
                    <a:pt x="481" y="1054"/>
                    <a:pt x="493" y="1009"/>
                    <a:pt x="538" y="1009"/>
                  </a:cubicBezTo>
                  <a:cubicBezTo>
                    <a:pt x="582" y="1009"/>
                    <a:pt x="627" y="1043"/>
                    <a:pt x="594" y="1065"/>
                  </a:cubicBezTo>
                  <a:cubicBezTo>
                    <a:pt x="560" y="1088"/>
                    <a:pt x="549" y="1132"/>
                    <a:pt x="571" y="1143"/>
                  </a:cubicBezTo>
                  <a:cubicBezTo>
                    <a:pt x="594" y="1155"/>
                    <a:pt x="627" y="1099"/>
                    <a:pt x="672" y="1099"/>
                  </a:cubicBezTo>
                  <a:cubicBezTo>
                    <a:pt x="717" y="1088"/>
                    <a:pt x="784" y="1076"/>
                    <a:pt x="807" y="1099"/>
                  </a:cubicBezTo>
                  <a:cubicBezTo>
                    <a:pt x="829" y="1121"/>
                    <a:pt x="863" y="1177"/>
                    <a:pt x="829" y="1177"/>
                  </a:cubicBezTo>
                  <a:cubicBezTo>
                    <a:pt x="807" y="1188"/>
                    <a:pt x="762" y="1233"/>
                    <a:pt x="795" y="1222"/>
                  </a:cubicBezTo>
                  <a:cubicBezTo>
                    <a:pt x="829" y="1222"/>
                    <a:pt x="851" y="1255"/>
                    <a:pt x="851" y="1267"/>
                  </a:cubicBezTo>
                  <a:cubicBezTo>
                    <a:pt x="874" y="1267"/>
                    <a:pt x="896" y="1278"/>
                    <a:pt x="907" y="1267"/>
                  </a:cubicBezTo>
                  <a:cubicBezTo>
                    <a:pt x="930" y="1255"/>
                    <a:pt x="952" y="1233"/>
                    <a:pt x="974" y="1244"/>
                  </a:cubicBezTo>
                  <a:cubicBezTo>
                    <a:pt x="997" y="1255"/>
                    <a:pt x="1019" y="1233"/>
                    <a:pt x="1031" y="1211"/>
                  </a:cubicBezTo>
                  <a:cubicBezTo>
                    <a:pt x="1042" y="1188"/>
                    <a:pt x="1064" y="1177"/>
                    <a:pt x="1087" y="1177"/>
                  </a:cubicBezTo>
                  <a:cubicBezTo>
                    <a:pt x="1076" y="1155"/>
                    <a:pt x="1064" y="1110"/>
                    <a:pt x="1053" y="1099"/>
                  </a:cubicBezTo>
                  <a:cubicBezTo>
                    <a:pt x="1031" y="1065"/>
                    <a:pt x="1076" y="1020"/>
                    <a:pt x="1120" y="986"/>
                  </a:cubicBezTo>
                  <a:cubicBezTo>
                    <a:pt x="1154" y="942"/>
                    <a:pt x="1165" y="875"/>
                    <a:pt x="1154" y="863"/>
                  </a:cubicBezTo>
                  <a:cubicBezTo>
                    <a:pt x="1154" y="852"/>
                    <a:pt x="1120" y="807"/>
                    <a:pt x="1098" y="819"/>
                  </a:cubicBezTo>
                  <a:cubicBezTo>
                    <a:pt x="1076" y="830"/>
                    <a:pt x="1031" y="841"/>
                    <a:pt x="1019" y="819"/>
                  </a:cubicBezTo>
                  <a:cubicBezTo>
                    <a:pt x="1008" y="785"/>
                    <a:pt x="1053" y="762"/>
                    <a:pt x="1087" y="774"/>
                  </a:cubicBezTo>
                  <a:cubicBezTo>
                    <a:pt x="1120" y="774"/>
                    <a:pt x="1131" y="762"/>
                    <a:pt x="1143" y="729"/>
                  </a:cubicBezTo>
                  <a:cubicBezTo>
                    <a:pt x="1165" y="684"/>
                    <a:pt x="1176" y="662"/>
                    <a:pt x="1199" y="650"/>
                  </a:cubicBezTo>
                  <a:cubicBezTo>
                    <a:pt x="1221" y="650"/>
                    <a:pt x="1232" y="617"/>
                    <a:pt x="1232" y="594"/>
                  </a:cubicBezTo>
                  <a:cubicBezTo>
                    <a:pt x="1221" y="583"/>
                    <a:pt x="1199" y="561"/>
                    <a:pt x="1176" y="550"/>
                  </a:cubicBezTo>
                  <a:cubicBezTo>
                    <a:pt x="1154" y="538"/>
                    <a:pt x="1143" y="572"/>
                    <a:pt x="1109" y="606"/>
                  </a:cubicBezTo>
                  <a:cubicBezTo>
                    <a:pt x="1087" y="639"/>
                    <a:pt x="1042" y="673"/>
                    <a:pt x="1008" y="673"/>
                  </a:cubicBezTo>
                  <a:cubicBezTo>
                    <a:pt x="974" y="684"/>
                    <a:pt x="963" y="706"/>
                    <a:pt x="941" y="740"/>
                  </a:cubicBezTo>
                  <a:cubicBezTo>
                    <a:pt x="918" y="762"/>
                    <a:pt x="874" y="762"/>
                    <a:pt x="863" y="717"/>
                  </a:cubicBezTo>
                  <a:cubicBezTo>
                    <a:pt x="851" y="684"/>
                    <a:pt x="818" y="606"/>
                    <a:pt x="863" y="594"/>
                  </a:cubicBezTo>
                  <a:cubicBezTo>
                    <a:pt x="907" y="583"/>
                    <a:pt x="941" y="527"/>
                    <a:pt x="918" y="516"/>
                  </a:cubicBezTo>
                  <a:cubicBezTo>
                    <a:pt x="896" y="505"/>
                    <a:pt x="829" y="482"/>
                    <a:pt x="874" y="460"/>
                  </a:cubicBezTo>
                  <a:cubicBezTo>
                    <a:pt x="907" y="437"/>
                    <a:pt x="918" y="482"/>
                    <a:pt x="930" y="426"/>
                  </a:cubicBezTo>
                  <a:cubicBezTo>
                    <a:pt x="941" y="370"/>
                    <a:pt x="1008" y="370"/>
                    <a:pt x="1008" y="404"/>
                  </a:cubicBezTo>
                  <a:cubicBezTo>
                    <a:pt x="1008" y="449"/>
                    <a:pt x="1019" y="482"/>
                    <a:pt x="1042" y="449"/>
                  </a:cubicBezTo>
                  <a:cubicBezTo>
                    <a:pt x="1064" y="426"/>
                    <a:pt x="1064" y="393"/>
                    <a:pt x="1076" y="359"/>
                  </a:cubicBezTo>
                  <a:cubicBezTo>
                    <a:pt x="1076" y="326"/>
                    <a:pt x="1109" y="314"/>
                    <a:pt x="1120" y="269"/>
                  </a:cubicBezTo>
                  <a:cubicBezTo>
                    <a:pt x="1131" y="236"/>
                    <a:pt x="1109" y="191"/>
                    <a:pt x="1087" y="168"/>
                  </a:cubicBezTo>
                  <a:cubicBezTo>
                    <a:pt x="1064" y="146"/>
                    <a:pt x="1042" y="168"/>
                    <a:pt x="986" y="168"/>
                  </a:cubicBezTo>
                  <a:cubicBezTo>
                    <a:pt x="941" y="168"/>
                    <a:pt x="907" y="146"/>
                    <a:pt x="907" y="112"/>
                  </a:cubicBezTo>
                  <a:cubicBezTo>
                    <a:pt x="907" y="79"/>
                    <a:pt x="907" y="23"/>
                    <a:pt x="907" y="23"/>
                  </a:cubicBezTo>
                  <a:cubicBezTo>
                    <a:pt x="885" y="0"/>
                    <a:pt x="885" y="0"/>
                    <a:pt x="885" y="0"/>
                  </a:cubicBezTo>
                  <a:cubicBezTo>
                    <a:pt x="885" y="0"/>
                    <a:pt x="795" y="34"/>
                    <a:pt x="762" y="45"/>
                  </a:cubicBezTo>
                  <a:cubicBezTo>
                    <a:pt x="739" y="45"/>
                    <a:pt x="773" y="90"/>
                    <a:pt x="795" y="101"/>
                  </a:cubicBezTo>
                  <a:cubicBezTo>
                    <a:pt x="829" y="101"/>
                    <a:pt x="807" y="135"/>
                    <a:pt x="762" y="157"/>
                  </a:cubicBezTo>
                  <a:cubicBezTo>
                    <a:pt x="728" y="180"/>
                    <a:pt x="705" y="157"/>
                    <a:pt x="661" y="157"/>
                  </a:cubicBezTo>
                  <a:cubicBezTo>
                    <a:pt x="616" y="157"/>
                    <a:pt x="616" y="135"/>
                    <a:pt x="594" y="101"/>
                  </a:cubicBezTo>
                  <a:cubicBezTo>
                    <a:pt x="582" y="56"/>
                    <a:pt x="538" y="56"/>
                    <a:pt x="526" y="90"/>
                  </a:cubicBezTo>
                  <a:cubicBezTo>
                    <a:pt x="515" y="90"/>
                    <a:pt x="515" y="90"/>
                    <a:pt x="515" y="90"/>
                  </a:cubicBezTo>
                  <a:cubicBezTo>
                    <a:pt x="515" y="112"/>
                    <a:pt x="526" y="157"/>
                    <a:pt x="515" y="168"/>
                  </a:cubicBezTo>
                  <a:cubicBezTo>
                    <a:pt x="504" y="191"/>
                    <a:pt x="481" y="191"/>
                    <a:pt x="448" y="191"/>
                  </a:cubicBezTo>
                  <a:cubicBezTo>
                    <a:pt x="425" y="191"/>
                    <a:pt x="425" y="224"/>
                    <a:pt x="403" y="224"/>
                  </a:cubicBezTo>
                  <a:cubicBezTo>
                    <a:pt x="381" y="236"/>
                    <a:pt x="336" y="202"/>
                    <a:pt x="313" y="202"/>
                  </a:cubicBezTo>
                  <a:cubicBezTo>
                    <a:pt x="280" y="213"/>
                    <a:pt x="269" y="258"/>
                    <a:pt x="291" y="269"/>
                  </a:cubicBezTo>
                  <a:cubicBezTo>
                    <a:pt x="313" y="281"/>
                    <a:pt x="325" y="326"/>
                    <a:pt x="302" y="337"/>
                  </a:cubicBezTo>
                  <a:cubicBezTo>
                    <a:pt x="280" y="348"/>
                    <a:pt x="302" y="393"/>
                    <a:pt x="269" y="381"/>
                  </a:cubicBezTo>
                  <a:cubicBezTo>
                    <a:pt x="235" y="381"/>
                    <a:pt x="201" y="381"/>
                    <a:pt x="224" y="426"/>
                  </a:cubicBezTo>
                  <a:cubicBezTo>
                    <a:pt x="235" y="482"/>
                    <a:pt x="235" y="527"/>
                    <a:pt x="212" y="538"/>
                  </a:cubicBezTo>
                  <a:cubicBezTo>
                    <a:pt x="201" y="550"/>
                    <a:pt x="168" y="583"/>
                    <a:pt x="123" y="594"/>
                  </a:cubicBezTo>
                  <a:cubicBezTo>
                    <a:pt x="78" y="617"/>
                    <a:pt x="67" y="639"/>
                    <a:pt x="33" y="639"/>
                  </a:cubicBezTo>
                  <a:cubicBezTo>
                    <a:pt x="11" y="628"/>
                    <a:pt x="11" y="650"/>
                    <a:pt x="11" y="650"/>
                  </a:cubicBezTo>
                  <a:cubicBezTo>
                    <a:pt x="0" y="807"/>
                    <a:pt x="0" y="807"/>
                    <a:pt x="0" y="807"/>
                  </a:cubicBezTo>
                  <a:cubicBezTo>
                    <a:pt x="33" y="830"/>
                    <a:pt x="56" y="875"/>
                    <a:pt x="78" y="875"/>
                  </a:cubicBez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30" name="Freeform 51"/>
            <p:cNvSpPr>
              <a:spLocks noChangeArrowheads="1"/>
            </p:cNvSpPr>
            <p:nvPr/>
          </p:nvSpPr>
          <p:spPr bwMode="auto">
            <a:xfrm>
              <a:off x="5229225" y="4368800"/>
              <a:ext cx="496888" cy="504825"/>
            </a:xfrm>
            <a:custGeom>
              <a:avLst/>
              <a:gdLst>
                <a:gd name="T0" fmla="*/ 1356 w 1380"/>
                <a:gd name="T1" fmla="*/ 471 h 1402"/>
                <a:gd name="T2" fmla="*/ 1311 w 1380"/>
                <a:gd name="T3" fmla="*/ 426 h 1402"/>
                <a:gd name="T4" fmla="*/ 1323 w 1380"/>
                <a:gd name="T5" fmla="*/ 303 h 1402"/>
                <a:gd name="T6" fmla="*/ 1087 w 1380"/>
                <a:gd name="T7" fmla="*/ 347 h 1402"/>
                <a:gd name="T8" fmla="*/ 1054 w 1380"/>
                <a:gd name="T9" fmla="*/ 213 h 1402"/>
                <a:gd name="T10" fmla="*/ 941 w 1380"/>
                <a:gd name="T11" fmla="*/ 336 h 1402"/>
                <a:gd name="T12" fmla="*/ 818 w 1380"/>
                <a:gd name="T13" fmla="*/ 325 h 1402"/>
                <a:gd name="T14" fmla="*/ 773 w 1380"/>
                <a:gd name="T15" fmla="*/ 213 h 1402"/>
                <a:gd name="T16" fmla="*/ 650 w 1380"/>
                <a:gd name="T17" fmla="*/ 90 h 1402"/>
                <a:gd name="T18" fmla="*/ 504 w 1380"/>
                <a:gd name="T19" fmla="*/ 11 h 1402"/>
                <a:gd name="T20" fmla="*/ 437 w 1380"/>
                <a:gd name="T21" fmla="*/ 146 h 1402"/>
                <a:gd name="T22" fmla="*/ 347 w 1380"/>
                <a:gd name="T23" fmla="*/ 202 h 1402"/>
                <a:gd name="T24" fmla="*/ 370 w 1380"/>
                <a:gd name="T25" fmla="*/ 325 h 1402"/>
                <a:gd name="T26" fmla="*/ 303 w 1380"/>
                <a:gd name="T27" fmla="*/ 426 h 1402"/>
                <a:gd name="T28" fmla="*/ 314 w 1380"/>
                <a:gd name="T29" fmla="*/ 549 h 1402"/>
                <a:gd name="T30" fmla="*/ 213 w 1380"/>
                <a:gd name="T31" fmla="*/ 728 h 1402"/>
                <a:gd name="T32" fmla="*/ 34 w 1380"/>
                <a:gd name="T33" fmla="*/ 1020 h 1402"/>
                <a:gd name="T34" fmla="*/ 56 w 1380"/>
                <a:gd name="T35" fmla="*/ 1065 h 1402"/>
                <a:gd name="T36" fmla="*/ 123 w 1380"/>
                <a:gd name="T37" fmla="*/ 1132 h 1402"/>
                <a:gd name="T38" fmla="*/ 168 w 1380"/>
                <a:gd name="T39" fmla="*/ 1255 h 1402"/>
                <a:gd name="T40" fmla="*/ 213 w 1380"/>
                <a:gd name="T41" fmla="*/ 1367 h 1402"/>
                <a:gd name="T42" fmla="*/ 303 w 1380"/>
                <a:gd name="T43" fmla="*/ 1345 h 1402"/>
                <a:gd name="T44" fmla="*/ 359 w 1380"/>
                <a:gd name="T45" fmla="*/ 1278 h 1402"/>
                <a:gd name="T46" fmla="*/ 415 w 1380"/>
                <a:gd name="T47" fmla="*/ 1221 h 1402"/>
                <a:gd name="T48" fmla="*/ 538 w 1380"/>
                <a:gd name="T49" fmla="*/ 1199 h 1402"/>
                <a:gd name="T50" fmla="*/ 616 w 1380"/>
                <a:gd name="T51" fmla="*/ 1132 h 1402"/>
                <a:gd name="T52" fmla="*/ 695 w 1380"/>
                <a:gd name="T53" fmla="*/ 1065 h 1402"/>
                <a:gd name="T54" fmla="*/ 785 w 1380"/>
                <a:gd name="T55" fmla="*/ 1143 h 1402"/>
                <a:gd name="T56" fmla="*/ 863 w 1380"/>
                <a:gd name="T57" fmla="*/ 986 h 1402"/>
                <a:gd name="T58" fmla="*/ 897 w 1380"/>
                <a:gd name="T59" fmla="*/ 852 h 1402"/>
                <a:gd name="T60" fmla="*/ 841 w 1380"/>
                <a:gd name="T61" fmla="*/ 695 h 1402"/>
                <a:gd name="T62" fmla="*/ 941 w 1380"/>
                <a:gd name="T63" fmla="*/ 572 h 1402"/>
                <a:gd name="T64" fmla="*/ 986 w 1380"/>
                <a:gd name="T65" fmla="*/ 471 h 1402"/>
                <a:gd name="T66" fmla="*/ 1031 w 1380"/>
                <a:gd name="T67" fmla="*/ 549 h 1402"/>
                <a:gd name="T68" fmla="*/ 1121 w 1380"/>
                <a:gd name="T69" fmla="*/ 661 h 1402"/>
                <a:gd name="T70" fmla="*/ 1143 w 1380"/>
                <a:gd name="T71" fmla="*/ 773 h 1402"/>
                <a:gd name="T72" fmla="*/ 1188 w 1380"/>
                <a:gd name="T73" fmla="*/ 874 h 1402"/>
                <a:gd name="T74" fmla="*/ 1345 w 1380"/>
                <a:gd name="T75" fmla="*/ 908 h 1402"/>
                <a:gd name="T76" fmla="*/ 1345 w 1380"/>
                <a:gd name="T77" fmla="*/ 762 h 1402"/>
                <a:gd name="T78" fmla="*/ 1323 w 1380"/>
                <a:gd name="T79" fmla="*/ 594 h 1402"/>
                <a:gd name="T80" fmla="*/ 1334 w 1380"/>
                <a:gd name="T81" fmla="*/ 572 h 1402"/>
                <a:gd name="T82" fmla="*/ 1356 w 1380"/>
                <a:gd name="T83" fmla="*/ 471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80" h="1402">
                  <a:moveTo>
                    <a:pt x="1356" y="471"/>
                  </a:moveTo>
                  <a:lnTo>
                    <a:pt x="1356" y="471"/>
                  </a:lnTo>
                  <a:lnTo>
                    <a:pt x="1367" y="471"/>
                  </a:lnTo>
                  <a:cubicBezTo>
                    <a:pt x="1367" y="459"/>
                    <a:pt x="1345" y="426"/>
                    <a:pt x="1311" y="426"/>
                  </a:cubicBezTo>
                  <a:cubicBezTo>
                    <a:pt x="1278" y="437"/>
                    <a:pt x="1323" y="392"/>
                    <a:pt x="1345" y="381"/>
                  </a:cubicBezTo>
                  <a:cubicBezTo>
                    <a:pt x="1379" y="381"/>
                    <a:pt x="1345" y="325"/>
                    <a:pt x="1323" y="303"/>
                  </a:cubicBezTo>
                  <a:cubicBezTo>
                    <a:pt x="1300" y="280"/>
                    <a:pt x="1233" y="292"/>
                    <a:pt x="1188" y="303"/>
                  </a:cubicBezTo>
                  <a:cubicBezTo>
                    <a:pt x="1143" y="303"/>
                    <a:pt x="1110" y="359"/>
                    <a:pt x="1087" y="347"/>
                  </a:cubicBezTo>
                  <a:cubicBezTo>
                    <a:pt x="1065" y="336"/>
                    <a:pt x="1076" y="292"/>
                    <a:pt x="1110" y="269"/>
                  </a:cubicBezTo>
                  <a:cubicBezTo>
                    <a:pt x="1143" y="247"/>
                    <a:pt x="1098" y="213"/>
                    <a:pt x="1054" y="213"/>
                  </a:cubicBezTo>
                  <a:cubicBezTo>
                    <a:pt x="1009" y="213"/>
                    <a:pt x="997" y="258"/>
                    <a:pt x="986" y="292"/>
                  </a:cubicBezTo>
                  <a:cubicBezTo>
                    <a:pt x="986" y="325"/>
                    <a:pt x="975" y="347"/>
                    <a:pt x="941" y="336"/>
                  </a:cubicBezTo>
                  <a:cubicBezTo>
                    <a:pt x="919" y="325"/>
                    <a:pt x="874" y="359"/>
                    <a:pt x="863" y="381"/>
                  </a:cubicBezTo>
                  <a:cubicBezTo>
                    <a:pt x="841" y="403"/>
                    <a:pt x="829" y="359"/>
                    <a:pt x="818" y="325"/>
                  </a:cubicBezTo>
                  <a:cubicBezTo>
                    <a:pt x="796" y="292"/>
                    <a:pt x="751" y="269"/>
                    <a:pt x="773" y="258"/>
                  </a:cubicBezTo>
                  <a:cubicBezTo>
                    <a:pt x="785" y="235"/>
                    <a:pt x="796" y="213"/>
                    <a:pt x="773" y="213"/>
                  </a:cubicBezTo>
                  <a:cubicBezTo>
                    <a:pt x="751" y="213"/>
                    <a:pt x="740" y="157"/>
                    <a:pt x="728" y="123"/>
                  </a:cubicBezTo>
                  <a:cubicBezTo>
                    <a:pt x="717" y="90"/>
                    <a:pt x="695" y="79"/>
                    <a:pt x="650" y="90"/>
                  </a:cubicBezTo>
                  <a:cubicBezTo>
                    <a:pt x="605" y="112"/>
                    <a:pt x="616" y="79"/>
                    <a:pt x="594" y="79"/>
                  </a:cubicBezTo>
                  <a:cubicBezTo>
                    <a:pt x="572" y="79"/>
                    <a:pt x="549" y="23"/>
                    <a:pt x="504" y="11"/>
                  </a:cubicBezTo>
                  <a:cubicBezTo>
                    <a:pt x="459" y="0"/>
                    <a:pt x="437" y="56"/>
                    <a:pt x="437" y="79"/>
                  </a:cubicBezTo>
                  <a:cubicBezTo>
                    <a:pt x="448" y="101"/>
                    <a:pt x="448" y="123"/>
                    <a:pt x="437" y="146"/>
                  </a:cubicBezTo>
                  <a:cubicBezTo>
                    <a:pt x="426" y="179"/>
                    <a:pt x="359" y="179"/>
                    <a:pt x="359" y="179"/>
                  </a:cubicBezTo>
                  <a:cubicBezTo>
                    <a:pt x="370" y="190"/>
                    <a:pt x="359" y="190"/>
                    <a:pt x="347" y="202"/>
                  </a:cubicBezTo>
                  <a:cubicBezTo>
                    <a:pt x="336" y="202"/>
                    <a:pt x="336" y="258"/>
                    <a:pt x="370" y="269"/>
                  </a:cubicBezTo>
                  <a:cubicBezTo>
                    <a:pt x="392" y="280"/>
                    <a:pt x="392" y="314"/>
                    <a:pt x="370" y="325"/>
                  </a:cubicBezTo>
                  <a:cubicBezTo>
                    <a:pt x="359" y="336"/>
                    <a:pt x="336" y="370"/>
                    <a:pt x="336" y="381"/>
                  </a:cubicBezTo>
                  <a:cubicBezTo>
                    <a:pt x="347" y="403"/>
                    <a:pt x="325" y="426"/>
                    <a:pt x="303" y="426"/>
                  </a:cubicBezTo>
                  <a:cubicBezTo>
                    <a:pt x="280" y="426"/>
                    <a:pt x="235" y="448"/>
                    <a:pt x="247" y="482"/>
                  </a:cubicBezTo>
                  <a:cubicBezTo>
                    <a:pt x="258" y="504"/>
                    <a:pt x="303" y="527"/>
                    <a:pt x="314" y="549"/>
                  </a:cubicBezTo>
                  <a:cubicBezTo>
                    <a:pt x="336" y="583"/>
                    <a:pt x="314" y="616"/>
                    <a:pt x="280" y="628"/>
                  </a:cubicBezTo>
                  <a:cubicBezTo>
                    <a:pt x="258" y="639"/>
                    <a:pt x="202" y="684"/>
                    <a:pt x="213" y="728"/>
                  </a:cubicBezTo>
                  <a:cubicBezTo>
                    <a:pt x="235" y="773"/>
                    <a:pt x="224" y="818"/>
                    <a:pt x="190" y="829"/>
                  </a:cubicBezTo>
                  <a:cubicBezTo>
                    <a:pt x="168" y="841"/>
                    <a:pt x="56" y="986"/>
                    <a:pt x="34" y="1020"/>
                  </a:cubicBezTo>
                  <a:cubicBezTo>
                    <a:pt x="23" y="1031"/>
                    <a:pt x="11" y="1031"/>
                    <a:pt x="0" y="1042"/>
                  </a:cubicBezTo>
                  <a:cubicBezTo>
                    <a:pt x="23" y="1054"/>
                    <a:pt x="34" y="1076"/>
                    <a:pt x="56" y="1065"/>
                  </a:cubicBezTo>
                  <a:cubicBezTo>
                    <a:pt x="79" y="1065"/>
                    <a:pt x="79" y="1098"/>
                    <a:pt x="101" y="1098"/>
                  </a:cubicBezTo>
                  <a:cubicBezTo>
                    <a:pt x="123" y="1098"/>
                    <a:pt x="134" y="1121"/>
                    <a:pt x="123" y="1132"/>
                  </a:cubicBezTo>
                  <a:cubicBezTo>
                    <a:pt x="101" y="1143"/>
                    <a:pt x="90" y="1210"/>
                    <a:pt x="123" y="1210"/>
                  </a:cubicBezTo>
                  <a:cubicBezTo>
                    <a:pt x="157" y="1210"/>
                    <a:pt x="190" y="1233"/>
                    <a:pt x="168" y="1255"/>
                  </a:cubicBezTo>
                  <a:cubicBezTo>
                    <a:pt x="146" y="1266"/>
                    <a:pt x="146" y="1289"/>
                    <a:pt x="168" y="1300"/>
                  </a:cubicBezTo>
                  <a:cubicBezTo>
                    <a:pt x="190" y="1311"/>
                    <a:pt x="202" y="1345"/>
                    <a:pt x="213" y="1367"/>
                  </a:cubicBezTo>
                  <a:cubicBezTo>
                    <a:pt x="224" y="1401"/>
                    <a:pt x="247" y="1401"/>
                    <a:pt x="258" y="1378"/>
                  </a:cubicBezTo>
                  <a:cubicBezTo>
                    <a:pt x="269" y="1356"/>
                    <a:pt x="280" y="1345"/>
                    <a:pt x="303" y="1345"/>
                  </a:cubicBezTo>
                  <a:cubicBezTo>
                    <a:pt x="325" y="1345"/>
                    <a:pt x="336" y="1334"/>
                    <a:pt x="336" y="1323"/>
                  </a:cubicBezTo>
                  <a:cubicBezTo>
                    <a:pt x="325" y="1300"/>
                    <a:pt x="336" y="1266"/>
                    <a:pt x="359" y="1278"/>
                  </a:cubicBezTo>
                  <a:cubicBezTo>
                    <a:pt x="370" y="1278"/>
                    <a:pt x="392" y="1255"/>
                    <a:pt x="392" y="1233"/>
                  </a:cubicBezTo>
                  <a:cubicBezTo>
                    <a:pt x="392" y="1210"/>
                    <a:pt x="403" y="1199"/>
                    <a:pt x="415" y="1221"/>
                  </a:cubicBezTo>
                  <a:cubicBezTo>
                    <a:pt x="437" y="1244"/>
                    <a:pt x="448" y="1244"/>
                    <a:pt x="459" y="1221"/>
                  </a:cubicBezTo>
                  <a:cubicBezTo>
                    <a:pt x="471" y="1199"/>
                    <a:pt x="516" y="1199"/>
                    <a:pt x="538" y="1199"/>
                  </a:cubicBezTo>
                  <a:cubicBezTo>
                    <a:pt x="549" y="1199"/>
                    <a:pt x="594" y="1199"/>
                    <a:pt x="594" y="1177"/>
                  </a:cubicBezTo>
                  <a:cubicBezTo>
                    <a:pt x="605" y="1154"/>
                    <a:pt x="594" y="1132"/>
                    <a:pt x="616" y="1132"/>
                  </a:cubicBezTo>
                  <a:cubicBezTo>
                    <a:pt x="650" y="1132"/>
                    <a:pt x="661" y="1121"/>
                    <a:pt x="661" y="1087"/>
                  </a:cubicBezTo>
                  <a:cubicBezTo>
                    <a:pt x="650" y="1065"/>
                    <a:pt x="684" y="1054"/>
                    <a:pt x="695" y="1065"/>
                  </a:cubicBezTo>
                  <a:cubicBezTo>
                    <a:pt x="706" y="1087"/>
                    <a:pt x="740" y="1121"/>
                    <a:pt x="751" y="1121"/>
                  </a:cubicBezTo>
                  <a:cubicBezTo>
                    <a:pt x="762" y="1121"/>
                    <a:pt x="773" y="1132"/>
                    <a:pt x="785" y="1143"/>
                  </a:cubicBezTo>
                  <a:cubicBezTo>
                    <a:pt x="785" y="1110"/>
                    <a:pt x="785" y="1065"/>
                    <a:pt x="785" y="1042"/>
                  </a:cubicBezTo>
                  <a:cubicBezTo>
                    <a:pt x="785" y="1020"/>
                    <a:pt x="841" y="975"/>
                    <a:pt x="863" y="986"/>
                  </a:cubicBezTo>
                  <a:cubicBezTo>
                    <a:pt x="885" y="997"/>
                    <a:pt x="897" y="986"/>
                    <a:pt x="897" y="964"/>
                  </a:cubicBezTo>
                  <a:cubicBezTo>
                    <a:pt x="897" y="952"/>
                    <a:pt x="897" y="852"/>
                    <a:pt x="897" y="852"/>
                  </a:cubicBezTo>
                  <a:cubicBezTo>
                    <a:pt x="897" y="852"/>
                    <a:pt x="897" y="785"/>
                    <a:pt x="863" y="762"/>
                  </a:cubicBezTo>
                  <a:cubicBezTo>
                    <a:pt x="829" y="728"/>
                    <a:pt x="829" y="717"/>
                    <a:pt x="841" y="695"/>
                  </a:cubicBezTo>
                  <a:cubicBezTo>
                    <a:pt x="841" y="672"/>
                    <a:pt x="863" y="661"/>
                    <a:pt x="885" y="650"/>
                  </a:cubicBezTo>
                  <a:cubicBezTo>
                    <a:pt x="908" y="650"/>
                    <a:pt x="941" y="616"/>
                    <a:pt x="941" y="572"/>
                  </a:cubicBezTo>
                  <a:cubicBezTo>
                    <a:pt x="930" y="538"/>
                    <a:pt x="941" y="549"/>
                    <a:pt x="964" y="538"/>
                  </a:cubicBezTo>
                  <a:cubicBezTo>
                    <a:pt x="975" y="538"/>
                    <a:pt x="986" y="504"/>
                    <a:pt x="986" y="471"/>
                  </a:cubicBezTo>
                  <a:cubicBezTo>
                    <a:pt x="975" y="437"/>
                    <a:pt x="1020" y="471"/>
                    <a:pt x="1031" y="482"/>
                  </a:cubicBezTo>
                  <a:cubicBezTo>
                    <a:pt x="1031" y="504"/>
                    <a:pt x="1009" y="549"/>
                    <a:pt x="1031" y="549"/>
                  </a:cubicBezTo>
                  <a:cubicBezTo>
                    <a:pt x="1054" y="549"/>
                    <a:pt x="1065" y="561"/>
                    <a:pt x="1065" y="594"/>
                  </a:cubicBezTo>
                  <a:cubicBezTo>
                    <a:pt x="1065" y="628"/>
                    <a:pt x="1087" y="650"/>
                    <a:pt x="1121" y="661"/>
                  </a:cubicBezTo>
                  <a:cubicBezTo>
                    <a:pt x="1165" y="661"/>
                    <a:pt x="1143" y="684"/>
                    <a:pt x="1154" y="728"/>
                  </a:cubicBezTo>
                  <a:cubicBezTo>
                    <a:pt x="1165" y="762"/>
                    <a:pt x="1165" y="762"/>
                    <a:pt x="1143" y="773"/>
                  </a:cubicBezTo>
                  <a:cubicBezTo>
                    <a:pt x="1132" y="796"/>
                    <a:pt x="1165" y="852"/>
                    <a:pt x="1165" y="852"/>
                  </a:cubicBezTo>
                  <a:cubicBezTo>
                    <a:pt x="1177" y="852"/>
                    <a:pt x="1177" y="863"/>
                    <a:pt x="1188" y="874"/>
                  </a:cubicBezTo>
                  <a:cubicBezTo>
                    <a:pt x="1199" y="897"/>
                    <a:pt x="1221" y="919"/>
                    <a:pt x="1255" y="941"/>
                  </a:cubicBezTo>
                  <a:cubicBezTo>
                    <a:pt x="1289" y="952"/>
                    <a:pt x="1323" y="919"/>
                    <a:pt x="1345" y="908"/>
                  </a:cubicBezTo>
                  <a:cubicBezTo>
                    <a:pt x="1356" y="874"/>
                    <a:pt x="1356" y="841"/>
                    <a:pt x="1334" y="841"/>
                  </a:cubicBezTo>
                  <a:cubicBezTo>
                    <a:pt x="1311" y="841"/>
                    <a:pt x="1334" y="785"/>
                    <a:pt x="1345" y="762"/>
                  </a:cubicBezTo>
                  <a:cubicBezTo>
                    <a:pt x="1356" y="728"/>
                    <a:pt x="1345" y="695"/>
                    <a:pt x="1323" y="684"/>
                  </a:cubicBezTo>
                  <a:cubicBezTo>
                    <a:pt x="1300" y="684"/>
                    <a:pt x="1323" y="628"/>
                    <a:pt x="1323" y="594"/>
                  </a:cubicBezTo>
                  <a:cubicBezTo>
                    <a:pt x="1323" y="583"/>
                    <a:pt x="1323" y="572"/>
                    <a:pt x="1334" y="572"/>
                  </a:cubicBezTo>
                  <a:lnTo>
                    <a:pt x="1334" y="572"/>
                  </a:lnTo>
                  <a:cubicBezTo>
                    <a:pt x="1334" y="572"/>
                    <a:pt x="1311" y="538"/>
                    <a:pt x="1300" y="527"/>
                  </a:cubicBezTo>
                  <a:cubicBezTo>
                    <a:pt x="1289" y="504"/>
                    <a:pt x="1323" y="482"/>
                    <a:pt x="1356" y="471"/>
                  </a:cubicBez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31" name="Freeform 25"/>
            <p:cNvSpPr>
              <a:spLocks noChangeArrowheads="1"/>
            </p:cNvSpPr>
            <p:nvPr/>
          </p:nvSpPr>
          <p:spPr bwMode="auto">
            <a:xfrm>
              <a:off x="7956550" y="3860800"/>
              <a:ext cx="552450" cy="973138"/>
            </a:xfrm>
            <a:custGeom>
              <a:avLst/>
              <a:gdLst>
                <a:gd name="T0" fmla="*/ 1502 w 1536"/>
                <a:gd name="T1" fmla="*/ 224 h 2702"/>
                <a:gd name="T2" fmla="*/ 1311 w 1536"/>
                <a:gd name="T3" fmla="*/ 11 h 2702"/>
                <a:gd name="T4" fmla="*/ 1042 w 1536"/>
                <a:gd name="T5" fmla="*/ 112 h 2702"/>
                <a:gd name="T6" fmla="*/ 986 w 1536"/>
                <a:gd name="T7" fmla="*/ 291 h 2702"/>
                <a:gd name="T8" fmla="*/ 1165 w 1536"/>
                <a:gd name="T9" fmla="*/ 404 h 2702"/>
                <a:gd name="T10" fmla="*/ 1053 w 1536"/>
                <a:gd name="T11" fmla="*/ 471 h 2702"/>
                <a:gd name="T12" fmla="*/ 1031 w 1536"/>
                <a:gd name="T13" fmla="*/ 639 h 2702"/>
                <a:gd name="T14" fmla="*/ 941 w 1536"/>
                <a:gd name="T15" fmla="*/ 784 h 2702"/>
                <a:gd name="T16" fmla="*/ 975 w 1536"/>
                <a:gd name="T17" fmla="*/ 908 h 2702"/>
                <a:gd name="T18" fmla="*/ 863 w 1536"/>
                <a:gd name="T19" fmla="*/ 852 h 2702"/>
                <a:gd name="T20" fmla="*/ 773 w 1536"/>
                <a:gd name="T21" fmla="*/ 986 h 2702"/>
                <a:gd name="T22" fmla="*/ 583 w 1536"/>
                <a:gd name="T23" fmla="*/ 1042 h 2702"/>
                <a:gd name="T24" fmla="*/ 448 w 1536"/>
                <a:gd name="T25" fmla="*/ 1121 h 2702"/>
                <a:gd name="T26" fmla="*/ 392 w 1536"/>
                <a:gd name="T27" fmla="*/ 1199 h 2702"/>
                <a:gd name="T28" fmla="*/ 89 w 1536"/>
                <a:gd name="T29" fmla="*/ 1715 h 2702"/>
                <a:gd name="T30" fmla="*/ 347 w 1536"/>
                <a:gd name="T31" fmla="*/ 2667 h 2702"/>
                <a:gd name="T32" fmla="*/ 493 w 1536"/>
                <a:gd name="T33" fmla="*/ 2488 h 2702"/>
                <a:gd name="T34" fmla="*/ 583 w 1536"/>
                <a:gd name="T35" fmla="*/ 2297 h 2702"/>
                <a:gd name="T36" fmla="*/ 706 w 1536"/>
                <a:gd name="T37" fmla="*/ 2297 h 2702"/>
                <a:gd name="T38" fmla="*/ 784 w 1536"/>
                <a:gd name="T39" fmla="*/ 2197 h 2702"/>
                <a:gd name="T40" fmla="*/ 683 w 1536"/>
                <a:gd name="T41" fmla="*/ 2208 h 2702"/>
                <a:gd name="T42" fmla="*/ 706 w 1536"/>
                <a:gd name="T43" fmla="*/ 2107 h 2702"/>
                <a:gd name="T44" fmla="*/ 762 w 1536"/>
                <a:gd name="T45" fmla="*/ 1961 h 2702"/>
                <a:gd name="T46" fmla="*/ 796 w 1536"/>
                <a:gd name="T47" fmla="*/ 2107 h 2702"/>
                <a:gd name="T48" fmla="*/ 829 w 1536"/>
                <a:gd name="T49" fmla="*/ 2006 h 2702"/>
                <a:gd name="T50" fmla="*/ 852 w 1536"/>
                <a:gd name="T51" fmla="*/ 2219 h 2702"/>
                <a:gd name="T52" fmla="*/ 1009 w 1536"/>
                <a:gd name="T53" fmla="*/ 2443 h 2702"/>
                <a:gd name="T54" fmla="*/ 1053 w 1536"/>
                <a:gd name="T55" fmla="*/ 2219 h 2702"/>
                <a:gd name="T56" fmla="*/ 1121 w 1536"/>
                <a:gd name="T57" fmla="*/ 1928 h 2702"/>
                <a:gd name="T58" fmla="*/ 1143 w 1536"/>
                <a:gd name="T59" fmla="*/ 1670 h 2702"/>
                <a:gd name="T60" fmla="*/ 1065 w 1536"/>
                <a:gd name="T61" fmla="*/ 1670 h 2702"/>
                <a:gd name="T62" fmla="*/ 1098 w 1536"/>
                <a:gd name="T63" fmla="*/ 1591 h 2702"/>
                <a:gd name="T64" fmla="*/ 1221 w 1536"/>
                <a:gd name="T65" fmla="*/ 1446 h 2702"/>
                <a:gd name="T66" fmla="*/ 1109 w 1536"/>
                <a:gd name="T67" fmla="*/ 1502 h 2702"/>
                <a:gd name="T68" fmla="*/ 1065 w 1536"/>
                <a:gd name="T69" fmla="*/ 1468 h 2702"/>
                <a:gd name="T70" fmla="*/ 1053 w 1536"/>
                <a:gd name="T71" fmla="*/ 1356 h 2702"/>
                <a:gd name="T72" fmla="*/ 1154 w 1536"/>
                <a:gd name="T73" fmla="*/ 1255 h 2702"/>
                <a:gd name="T74" fmla="*/ 1165 w 1536"/>
                <a:gd name="T75" fmla="*/ 964 h 2702"/>
                <a:gd name="T76" fmla="*/ 1412 w 1536"/>
                <a:gd name="T77" fmla="*/ 639 h 2702"/>
                <a:gd name="T78" fmla="*/ 1502 w 1536"/>
                <a:gd name="T79" fmla="*/ 392 h 2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36" h="2702">
                  <a:moveTo>
                    <a:pt x="1502" y="224"/>
                  </a:moveTo>
                  <a:lnTo>
                    <a:pt x="1502" y="224"/>
                  </a:lnTo>
                  <a:cubicBezTo>
                    <a:pt x="1479" y="191"/>
                    <a:pt x="1434" y="123"/>
                    <a:pt x="1401" y="78"/>
                  </a:cubicBezTo>
                  <a:cubicBezTo>
                    <a:pt x="1367" y="34"/>
                    <a:pt x="1322" y="0"/>
                    <a:pt x="1311" y="11"/>
                  </a:cubicBezTo>
                  <a:cubicBezTo>
                    <a:pt x="1300" y="11"/>
                    <a:pt x="1266" y="78"/>
                    <a:pt x="1199" y="90"/>
                  </a:cubicBezTo>
                  <a:cubicBezTo>
                    <a:pt x="1165" y="101"/>
                    <a:pt x="1098" y="112"/>
                    <a:pt x="1042" y="112"/>
                  </a:cubicBezTo>
                  <a:cubicBezTo>
                    <a:pt x="1031" y="280"/>
                    <a:pt x="1031" y="280"/>
                    <a:pt x="1031" y="280"/>
                  </a:cubicBezTo>
                  <a:cubicBezTo>
                    <a:pt x="986" y="291"/>
                    <a:pt x="986" y="291"/>
                    <a:pt x="986" y="291"/>
                  </a:cubicBezTo>
                  <a:cubicBezTo>
                    <a:pt x="986" y="404"/>
                    <a:pt x="986" y="404"/>
                    <a:pt x="986" y="404"/>
                  </a:cubicBezTo>
                  <a:cubicBezTo>
                    <a:pt x="1165" y="404"/>
                    <a:pt x="1165" y="404"/>
                    <a:pt x="1165" y="404"/>
                  </a:cubicBezTo>
                  <a:cubicBezTo>
                    <a:pt x="1165" y="460"/>
                    <a:pt x="1165" y="460"/>
                    <a:pt x="1165" y="460"/>
                  </a:cubicBezTo>
                  <a:cubicBezTo>
                    <a:pt x="1053" y="471"/>
                    <a:pt x="1053" y="471"/>
                    <a:pt x="1053" y="471"/>
                  </a:cubicBezTo>
                  <a:cubicBezTo>
                    <a:pt x="986" y="639"/>
                    <a:pt x="986" y="639"/>
                    <a:pt x="986" y="639"/>
                  </a:cubicBezTo>
                  <a:cubicBezTo>
                    <a:pt x="1031" y="639"/>
                    <a:pt x="1031" y="639"/>
                    <a:pt x="1031" y="639"/>
                  </a:cubicBezTo>
                  <a:cubicBezTo>
                    <a:pt x="1031" y="773"/>
                    <a:pt x="1031" y="773"/>
                    <a:pt x="1031" y="773"/>
                  </a:cubicBezTo>
                  <a:cubicBezTo>
                    <a:pt x="941" y="784"/>
                    <a:pt x="941" y="784"/>
                    <a:pt x="941" y="784"/>
                  </a:cubicBezTo>
                  <a:cubicBezTo>
                    <a:pt x="941" y="852"/>
                    <a:pt x="941" y="852"/>
                    <a:pt x="941" y="852"/>
                  </a:cubicBezTo>
                  <a:cubicBezTo>
                    <a:pt x="975" y="908"/>
                    <a:pt x="975" y="908"/>
                    <a:pt x="975" y="908"/>
                  </a:cubicBezTo>
                  <a:cubicBezTo>
                    <a:pt x="863" y="908"/>
                    <a:pt x="863" y="908"/>
                    <a:pt x="863" y="908"/>
                  </a:cubicBezTo>
                  <a:cubicBezTo>
                    <a:pt x="863" y="852"/>
                    <a:pt x="863" y="852"/>
                    <a:pt x="863" y="852"/>
                  </a:cubicBezTo>
                  <a:cubicBezTo>
                    <a:pt x="762" y="942"/>
                    <a:pt x="762" y="942"/>
                    <a:pt x="762" y="942"/>
                  </a:cubicBezTo>
                  <a:cubicBezTo>
                    <a:pt x="773" y="986"/>
                    <a:pt x="773" y="986"/>
                    <a:pt x="773" y="986"/>
                  </a:cubicBezTo>
                  <a:cubicBezTo>
                    <a:pt x="583" y="986"/>
                    <a:pt x="583" y="986"/>
                    <a:pt x="583" y="986"/>
                  </a:cubicBezTo>
                  <a:cubicBezTo>
                    <a:pt x="583" y="1042"/>
                    <a:pt x="583" y="1042"/>
                    <a:pt x="583" y="1042"/>
                  </a:cubicBezTo>
                  <a:cubicBezTo>
                    <a:pt x="448" y="1042"/>
                    <a:pt x="448" y="1042"/>
                    <a:pt x="448" y="1042"/>
                  </a:cubicBezTo>
                  <a:cubicBezTo>
                    <a:pt x="448" y="1121"/>
                    <a:pt x="448" y="1121"/>
                    <a:pt x="448" y="1121"/>
                  </a:cubicBezTo>
                  <a:cubicBezTo>
                    <a:pt x="392" y="1132"/>
                    <a:pt x="392" y="1132"/>
                    <a:pt x="392" y="1132"/>
                  </a:cubicBezTo>
                  <a:cubicBezTo>
                    <a:pt x="392" y="1199"/>
                    <a:pt x="392" y="1199"/>
                    <a:pt x="392" y="1199"/>
                  </a:cubicBezTo>
                  <a:cubicBezTo>
                    <a:pt x="0" y="1614"/>
                    <a:pt x="0" y="1614"/>
                    <a:pt x="0" y="1614"/>
                  </a:cubicBezTo>
                  <a:cubicBezTo>
                    <a:pt x="89" y="1715"/>
                    <a:pt x="89" y="1715"/>
                    <a:pt x="89" y="1715"/>
                  </a:cubicBezTo>
                  <a:cubicBezTo>
                    <a:pt x="179" y="2701"/>
                    <a:pt x="179" y="2701"/>
                    <a:pt x="179" y="2701"/>
                  </a:cubicBezTo>
                  <a:cubicBezTo>
                    <a:pt x="179" y="2701"/>
                    <a:pt x="314" y="2656"/>
                    <a:pt x="347" y="2667"/>
                  </a:cubicBezTo>
                  <a:cubicBezTo>
                    <a:pt x="392" y="2678"/>
                    <a:pt x="403" y="2633"/>
                    <a:pt x="426" y="2622"/>
                  </a:cubicBezTo>
                  <a:cubicBezTo>
                    <a:pt x="459" y="2611"/>
                    <a:pt x="493" y="2555"/>
                    <a:pt x="493" y="2488"/>
                  </a:cubicBezTo>
                  <a:cubicBezTo>
                    <a:pt x="482" y="2421"/>
                    <a:pt x="482" y="2387"/>
                    <a:pt x="516" y="2376"/>
                  </a:cubicBezTo>
                  <a:cubicBezTo>
                    <a:pt x="538" y="2376"/>
                    <a:pt x="571" y="2320"/>
                    <a:pt x="583" y="2297"/>
                  </a:cubicBezTo>
                  <a:cubicBezTo>
                    <a:pt x="594" y="2275"/>
                    <a:pt x="650" y="2275"/>
                    <a:pt x="672" y="2275"/>
                  </a:cubicBezTo>
                  <a:cubicBezTo>
                    <a:pt x="683" y="2275"/>
                    <a:pt x="695" y="2286"/>
                    <a:pt x="706" y="2297"/>
                  </a:cubicBezTo>
                  <a:cubicBezTo>
                    <a:pt x="706" y="2286"/>
                    <a:pt x="706" y="2286"/>
                    <a:pt x="706" y="2286"/>
                  </a:cubicBezTo>
                  <a:cubicBezTo>
                    <a:pt x="740" y="2253"/>
                    <a:pt x="762" y="2219"/>
                    <a:pt x="784" y="2197"/>
                  </a:cubicBezTo>
                  <a:cubicBezTo>
                    <a:pt x="807" y="2163"/>
                    <a:pt x="784" y="2140"/>
                    <a:pt x="762" y="2152"/>
                  </a:cubicBezTo>
                  <a:cubicBezTo>
                    <a:pt x="728" y="2163"/>
                    <a:pt x="695" y="2197"/>
                    <a:pt x="683" y="2208"/>
                  </a:cubicBezTo>
                  <a:cubicBezTo>
                    <a:pt x="661" y="2219"/>
                    <a:pt x="627" y="2219"/>
                    <a:pt x="661" y="2185"/>
                  </a:cubicBezTo>
                  <a:cubicBezTo>
                    <a:pt x="683" y="2152"/>
                    <a:pt x="706" y="2118"/>
                    <a:pt x="706" y="2107"/>
                  </a:cubicBezTo>
                  <a:cubicBezTo>
                    <a:pt x="706" y="2084"/>
                    <a:pt x="728" y="2084"/>
                    <a:pt x="740" y="2040"/>
                  </a:cubicBezTo>
                  <a:cubicBezTo>
                    <a:pt x="751" y="2006"/>
                    <a:pt x="751" y="1973"/>
                    <a:pt x="762" y="1961"/>
                  </a:cubicBezTo>
                  <a:cubicBezTo>
                    <a:pt x="773" y="1950"/>
                    <a:pt x="784" y="1950"/>
                    <a:pt x="784" y="1995"/>
                  </a:cubicBezTo>
                  <a:cubicBezTo>
                    <a:pt x="784" y="2051"/>
                    <a:pt x="773" y="2118"/>
                    <a:pt x="796" y="2107"/>
                  </a:cubicBezTo>
                  <a:cubicBezTo>
                    <a:pt x="807" y="2107"/>
                    <a:pt x="829" y="2084"/>
                    <a:pt x="818" y="2051"/>
                  </a:cubicBezTo>
                  <a:cubicBezTo>
                    <a:pt x="807" y="2028"/>
                    <a:pt x="796" y="1995"/>
                    <a:pt x="829" y="2006"/>
                  </a:cubicBezTo>
                  <a:cubicBezTo>
                    <a:pt x="863" y="2017"/>
                    <a:pt x="919" y="2051"/>
                    <a:pt x="907" y="2096"/>
                  </a:cubicBezTo>
                  <a:cubicBezTo>
                    <a:pt x="907" y="2152"/>
                    <a:pt x="852" y="2163"/>
                    <a:pt x="852" y="2219"/>
                  </a:cubicBezTo>
                  <a:cubicBezTo>
                    <a:pt x="852" y="2275"/>
                    <a:pt x="885" y="2309"/>
                    <a:pt x="941" y="2320"/>
                  </a:cubicBezTo>
                  <a:cubicBezTo>
                    <a:pt x="986" y="2342"/>
                    <a:pt x="1009" y="2421"/>
                    <a:pt x="1009" y="2443"/>
                  </a:cubicBezTo>
                  <a:cubicBezTo>
                    <a:pt x="997" y="2466"/>
                    <a:pt x="1042" y="2466"/>
                    <a:pt x="1042" y="2432"/>
                  </a:cubicBezTo>
                  <a:cubicBezTo>
                    <a:pt x="1042" y="2398"/>
                    <a:pt x="1053" y="2286"/>
                    <a:pt x="1053" y="2219"/>
                  </a:cubicBezTo>
                  <a:cubicBezTo>
                    <a:pt x="1053" y="2163"/>
                    <a:pt x="1065" y="2040"/>
                    <a:pt x="1076" y="2028"/>
                  </a:cubicBezTo>
                  <a:cubicBezTo>
                    <a:pt x="1076" y="2006"/>
                    <a:pt x="1098" y="2006"/>
                    <a:pt x="1121" y="1928"/>
                  </a:cubicBezTo>
                  <a:cubicBezTo>
                    <a:pt x="1154" y="1838"/>
                    <a:pt x="1165" y="1771"/>
                    <a:pt x="1165" y="1715"/>
                  </a:cubicBezTo>
                  <a:cubicBezTo>
                    <a:pt x="1154" y="1659"/>
                    <a:pt x="1154" y="1647"/>
                    <a:pt x="1143" y="1670"/>
                  </a:cubicBezTo>
                  <a:cubicBezTo>
                    <a:pt x="1121" y="1692"/>
                    <a:pt x="1098" y="1726"/>
                    <a:pt x="1087" y="1704"/>
                  </a:cubicBezTo>
                  <a:cubicBezTo>
                    <a:pt x="1076" y="1681"/>
                    <a:pt x="1087" y="1670"/>
                    <a:pt x="1065" y="1670"/>
                  </a:cubicBezTo>
                  <a:cubicBezTo>
                    <a:pt x="1042" y="1670"/>
                    <a:pt x="1031" y="1659"/>
                    <a:pt x="1065" y="1647"/>
                  </a:cubicBezTo>
                  <a:cubicBezTo>
                    <a:pt x="1087" y="1636"/>
                    <a:pt x="1098" y="1602"/>
                    <a:pt x="1098" y="1591"/>
                  </a:cubicBezTo>
                  <a:cubicBezTo>
                    <a:pt x="1098" y="1569"/>
                    <a:pt x="1176" y="1558"/>
                    <a:pt x="1199" y="1535"/>
                  </a:cubicBezTo>
                  <a:cubicBezTo>
                    <a:pt x="1233" y="1513"/>
                    <a:pt x="1233" y="1479"/>
                    <a:pt x="1221" y="1446"/>
                  </a:cubicBezTo>
                  <a:cubicBezTo>
                    <a:pt x="1221" y="1412"/>
                    <a:pt x="1199" y="1423"/>
                    <a:pt x="1165" y="1446"/>
                  </a:cubicBezTo>
                  <a:cubicBezTo>
                    <a:pt x="1121" y="1468"/>
                    <a:pt x="1109" y="1479"/>
                    <a:pt x="1109" y="1502"/>
                  </a:cubicBezTo>
                  <a:cubicBezTo>
                    <a:pt x="1121" y="1524"/>
                    <a:pt x="1076" y="1524"/>
                    <a:pt x="1065" y="1513"/>
                  </a:cubicBezTo>
                  <a:cubicBezTo>
                    <a:pt x="1053" y="1502"/>
                    <a:pt x="1053" y="1491"/>
                    <a:pt x="1065" y="1468"/>
                  </a:cubicBezTo>
                  <a:cubicBezTo>
                    <a:pt x="1076" y="1457"/>
                    <a:pt x="1053" y="1457"/>
                    <a:pt x="1031" y="1446"/>
                  </a:cubicBezTo>
                  <a:cubicBezTo>
                    <a:pt x="1020" y="1446"/>
                    <a:pt x="1031" y="1390"/>
                    <a:pt x="1053" y="1356"/>
                  </a:cubicBezTo>
                  <a:cubicBezTo>
                    <a:pt x="1076" y="1322"/>
                    <a:pt x="1098" y="1333"/>
                    <a:pt x="1121" y="1322"/>
                  </a:cubicBezTo>
                  <a:cubicBezTo>
                    <a:pt x="1132" y="1311"/>
                    <a:pt x="1121" y="1289"/>
                    <a:pt x="1154" y="1255"/>
                  </a:cubicBezTo>
                  <a:cubicBezTo>
                    <a:pt x="1176" y="1233"/>
                    <a:pt x="1188" y="1199"/>
                    <a:pt x="1165" y="1166"/>
                  </a:cubicBezTo>
                  <a:cubicBezTo>
                    <a:pt x="1143" y="1132"/>
                    <a:pt x="1132" y="1020"/>
                    <a:pt x="1165" y="964"/>
                  </a:cubicBezTo>
                  <a:cubicBezTo>
                    <a:pt x="1199" y="908"/>
                    <a:pt x="1278" y="829"/>
                    <a:pt x="1322" y="762"/>
                  </a:cubicBezTo>
                  <a:cubicBezTo>
                    <a:pt x="1378" y="684"/>
                    <a:pt x="1356" y="684"/>
                    <a:pt x="1412" y="639"/>
                  </a:cubicBezTo>
                  <a:cubicBezTo>
                    <a:pt x="1457" y="583"/>
                    <a:pt x="1468" y="583"/>
                    <a:pt x="1468" y="571"/>
                  </a:cubicBezTo>
                  <a:cubicBezTo>
                    <a:pt x="1468" y="549"/>
                    <a:pt x="1479" y="471"/>
                    <a:pt x="1502" y="392"/>
                  </a:cubicBezTo>
                  <a:cubicBezTo>
                    <a:pt x="1535" y="314"/>
                    <a:pt x="1535" y="269"/>
                    <a:pt x="1502" y="224"/>
                  </a:cubicBez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32" name="Freeform 26"/>
            <p:cNvSpPr>
              <a:spLocks noChangeArrowheads="1"/>
            </p:cNvSpPr>
            <p:nvPr/>
          </p:nvSpPr>
          <p:spPr bwMode="auto">
            <a:xfrm>
              <a:off x="7653338" y="3889375"/>
              <a:ext cx="722312" cy="554038"/>
            </a:xfrm>
            <a:custGeom>
              <a:avLst/>
              <a:gdLst>
                <a:gd name="T0" fmla="*/ 1233 w 2007"/>
                <a:gd name="T1" fmla="*/ 1054 h 1537"/>
                <a:gd name="T2" fmla="*/ 1233 w 2007"/>
                <a:gd name="T3" fmla="*/ 1054 h 1537"/>
                <a:gd name="T4" fmla="*/ 1289 w 2007"/>
                <a:gd name="T5" fmla="*/ 1043 h 1537"/>
                <a:gd name="T6" fmla="*/ 1289 w 2007"/>
                <a:gd name="T7" fmla="*/ 964 h 1537"/>
                <a:gd name="T8" fmla="*/ 1424 w 2007"/>
                <a:gd name="T9" fmla="*/ 964 h 1537"/>
                <a:gd name="T10" fmla="*/ 1424 w 2007"/>
                <a:gd name="T11" fmla="*/ 908 h 1537"/>
                <a:gd name="T12" fmla="*/ 1614 w 2007"/>
                <a:gd name="T13" fmla="*/ 908 h 1537"/>
                <a:gd name="T14" fmla="*/ 1603 w 2007"/>
                <a:gd name="T15" fmla="*/ 864 h 1537"/>
                <a:gd name="T16" fmla="*/ 1704 w 2007"/>
                <a:gd name="T17" fmla="*/ 774 h 1537"/>
                <a:gd name="T18" fmla="*/ 1704 w 2007"/>
                <a:gd name="T19" fmla="*/ 830 h 1537"/>
                <a:gd name="T20" fmla="*/ 1816 w 2007"/>
                <a:gd name="T21" fmla="*/ 830 h 1537"/>
                <a:gd name="T22" fmla="*/ 1782 w 2007"/>
                <a:gd name="T23" fmla="*/ 774 h 1537"/>
                <a:gd name="T24" fmla="*/ 1782 w 2007"/>
                <a:gd name="T25" fmla="*/ 706 h 1537"/>
                <a:gd name="T26" fmla="*/ 1872 w 2007"/>
                <a:gd name="T27" fmla="*/ 695 h 1537"/>
                <a:gd name="T28" fmla="*/ 1872 w 2007"/>
                <a:gd name="T29" fmla="*/ 561 h 1537"/>
                <a:gd name="T30" fmla="*/ 1827 w 2007"/>
                <a:gd name="T31" fmla="*/ 561 h 1537"/>
                <a:gd name="T32" fmla="*/ 1894 w 2007"/>
                <a:gd name="T33" fmla="*/ 393 h 1537"/>
                <a:gd name="T34" fmla="*/ 2006 w 2007"/>
                <a:gd name="T35" fmla="*/ 382 h 1537"/>
                <a:gd name="T36" fmla="*/ 2006 w 2007"/>
                <a:gd name="T37" fmla="*/ 326 h 1537"/>
                <a:gd name="T38" fmla="*/ 1827 w 2007"/>
                <a:gd name="T39" fmla="*/ 326 h 1537"/>
                <a:gd name="T40" fmla="*/ 1827 w 2007"/>
                <a:gd name="T41" fmla="*/ 213 h 1537"/>
                <a:gd name="T42" fmla="*/ 1872 w 2007"/>
                <a:gd name="T43" fmla="*/ 202 h 1537"/>
                <a:gd name="T44" fmla="*/ 1883 w 2007"/>
                <a:gd name="T45" fmla="*/ 34 h 1537"/>
                <a:gd name="T46" fmla="*/ 1782 w 2007"/>
                <a:gd name="T47" fmla="*/ 34 h 1537"/>
                <a:gd name="T48" fmla="*/ 1491 w 2007"/>
                <a:gd name="T49" fmla="*/ 23 h 1537"/>
                <a:gd name="T50" fmla="*/ 1177 w 2007"/>
                <a:gd name="T51" fmla="*/ 45 h 1537"/>
                <a:gd name="T52" fmla="*/ 875 w 2007"/>
                <a:gd name="T53" fmla="*/ 202 h 1537"/>
                <a:gd name="T54" fmla="*/ 516 w 2007"/>
                <a:gd name="T55" fmla="*/ 303 h 1537"/>
                <a:gd name="T56" fmla="*/ 213 w 2007"/>
                <a:gd name="T57" fmla="*/ 404 h 1537"/>
                <a:gd name="T58" fmla="*/ 23 w 2007"/>
                <a:gd name="T59" fmla="*/ 561 h 1537"/>
                <a:gd name="T60" fmla="*/ 0 w 2007"/>
                <a:gd name="T61" fmla="*/ 606 h 1537"/>
                <a:gd name="T62" fmla="*/ 45 w 2007"/>
                <a:gd name="T63" fmla="*/ 684 h 1537"/>
                <a:gd name="T64" fmla="*/ 45 w 2007"/>
                <a:gd name="T65" fmla="*/ 841 h 1537"/>
                <a:gd name="T66" fmla="*/ 180 w 2007"/>
                <a:gd name="T67" fmla="*/ 841 h 1537"/>
                <a:gd name="T68" fmla="*/ 180 w 2007"/>
                <a:gd name="T69" fmla="*/ 931 h 1537"/>
                <a:gd name="T70" fmla="*/ 404 w 2007"/>
                <a:gd name="T71" fmla="*/ 931 h 1537"/>
                <a:gd name="T72" fmla="*/ 426 w 2007"/>
                <a:gd name="T73" fmla="*/ 1043 h 1537"/>
                <a:gd name="T74" fmla="*/ 505 w 2007"/>
                <a:gd name="T75" fmla="*/ 1110 h 1537"/>
                <a:gd name="T76" fmla="*/ 561 w 2007"/>
                <a:gd name="T77" fmla="*/ 1065 h 1537"/>
                <a:gd name="T78" fmla="*/ 606 w 2007"/>
                <a:gd name="T79" fmla="*/ 1076 h 1537"/>
                <a:gd name="T80" fmla="*/ 617 w 2007"/>
                <a:gd name="T81" fmla="*/ 1278 h 1537"/>
                <a:gd name="T82" fmla="*/ 841 w 2007"/>
                <a:gd name="T83" fmla="*/ 1536 h 1537"/>
                <a:gd name="T84" fmla="*/ 841 w 2007"/>
                <a:gd name="T85" fmla="*/ 1536 h 1537"/>
                <a:gd name="T86" fmla="*/ 1233 w 2007"/>
                <a:gd name="T87" fmla="*/ 1121 h 1537"/>
                <a:gd name="T88" fmla="*/ 1233 w 2007"/>
                <a:gd name="T89" fmla="*/ 1054 h 1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07" h="1537">
                  <a:moveTo>
                    <a:pt x="1233" y="1054"/>
                  </a:moveTo>
                  <a:lnTo>
                    <a:pt x="1233" y="1054"/>
                  </a:lnTo>
                  <a:cubicBezTo>
                    <a:pt x="1289" y="1043"/>
                    <a:pt x="1289" y="1043"/>
                    <a:pt x="1289" y="1043"/>
                  </a:cubicBezTo>
                  <a:cubicBezTo>
                    <a:pt x="1289" y="964"/>
                    <a:pt x="1289" y="964"/>
                    <a:pt x="1289" y="964"/>
                  </a:cubicBezTo>
                  <a:cubicBezTo>
                    <a:pt x="1424" y="964"/>
                    <a:pt x="1424" y="964"/>
                    <a:pt x="1424" y="964"/>
                  </a:cubicBezTo>
                  <a:cubicBezTo>
                    <a:pt x="1424" y="908"/>
                    <a:pt x="1424" y="908"/>
                    <a:pt x="1424" y="908"/>
                  </a:cubicBezTo>
                  <a:cubicBezTo>
                    <a:pt x="1614" y="908"/>
                    <a:pt x="1614" y="908"/>
                    <a:pt x="1614" y="908"/>
                  </a:cubicBezTo>
                  <a:cubicBezTo>
                    <a:pt x="1603" y="864"/>
                    <a:pt x="1603" y="864"/>
                    <a:pt x="1603" y="864"/>
                  </a:cubicBezTo>
                  <a:cubicBezTo>
                    <a:pt x="1704" y="774"/>
                    <a:pt x="1704" y="774"/>
                    <a:pt x="1704" y="774"/>
                  </a:cubicBezTo>
                  <a:cubicBezTo>
                    <a:pt x="1704" y="830"/>
                    <a:pt x="1704" y="830"/>
                    <a:pt x="1704" y="830"/>
                  </a:cubicBezTo>
                  <a:cubicBezTo>
                    <a:pt x="1816" y="830"/>
                    <a:pt x="1816" y="830"/>
                    <a:pt x="1816" y="830"/>
                  </a:cubicBezTo>
                  <a:cubicBezTo>
                    <a:pt x="1782" y="774"/>
                    <a:pt x="1782" y="774"/>
                    <a:pt x="1782" y="774"/>
                  </a:cubicBezTo>
                  <a:cubicBezTo>
                    <a:pt x="1782" y="706"/>
                    <a:pt x="1782" y="706"/>
                    <a:pt x="1782" y="706"/>
                  </a:cubicBezTo>
                  <a:cubicBezTo>
                    <a:pt x="1872" y="695"/>
                    <a:pt x="1872" y="695"/>
                    <a:pt x="1872" y="695"/>
                  </a:cubicBezTo>
                  <a:cubicBezTo>
                    <a:pt x="1872" y="561"/>
                    <a:pt x="1872" y="561"/>
                    <a:pt x="1872" y="561"/>
                  </a:cubicBezTo>
                  <a:cubicBezTo>
                    <a:pt x="1827" y="561"/>
                    <a:pt x="1827" y="561"/>
                    <a:pt x="1827" y="561"/>
                  </a:cubicBezTo>
                  <a:cubicBezTo>
                    <a:pt x="1894" y="393"/>
                    <a:pt x="1894" y="393"/>
                    <a:pt x="1894" y="393"/>
                  </a:cubicBezTo>
                  <a:cubicBezTo>
                    <a:pt x="2006" y="382"/>
                    <a:pt x="2006" y="382"/>
                    <a:pt x="2006" y="382"/>
                  </a:cubicBezTo>
                  <a:cubicBezTo>
                    <a:pt x="2006" y="326"/>
                    <a:pt x="2006" y="326"/>
                    <a:pt x="2006" y="326"/>
                  </a:cubicBezTo>
                  <a:cubicBezTo>
                    <a:pt x="1827" y="326"/>
                    <a:pt x="1827" y="326"/>
                    <a:pt x="1827" y="326"/>
                  </a:cubicBezTo>
                  <a:cubicBezTo>
                    <a:pt x="1827" y="213"/>
                    <a:pt x="1827" y="213"/>
                    <a:pt x="1827" y="213"/>
                  </a:cubicBezTo>
                  <a:cubicBezTo>
                    <a:pt x="1872" y="202"/>
                    <a:pt x="1872" y="202"/>
                    <a:pt x="1872" y="202"/>
                  </a:cubicBezTo>
                  <a:cubicBezTo>
                    <a:pt x="1883" y="34"/>
                    <a:pt x="1883" y="34"/>
                    <a:pt x="1883" y="34"/>
                  </a:cubicBezTo>
                  <a:cubicBezTo>
                    <a:pt x="1838" y="34"/>
                    <a:pt x="1805" y="34"/>
                    <a:pt x="1782" y="34"/>
                  </a:cubicBezTo>
                  <a:cubicBezTo>
                    <a:pt x="1715" y="34"/>
                    <a:pt x="1547" y="23"/>
                    <a:pt x="1491" y="23"/>
                  </a:cubicBezTo>
                  <a:cubicBezTo>
                    <a:pt x="1424" y="12"/>
                    <a:pt x="1244" y="0"/>
                    <a:pt x="1177" y="45"/>
                  </a:cubicBezTo>
                  <a:cubicBezTo>
                    <a:pt x="1099" y="79"/>
                    <a:pt x="1042" y="146"/>
                    <a:pt x="875" y="202"/>
                  </a:cubicBezTo>
                  <a:cubicBezTo>
                    <a:pt x="706" y="258"/>
                    <a:pt x="550" y="292"/>
                    <a:pt x="516" y="303"/>
                  </a:cubicBezTo>
                  <a:cubicBezTo>
                    <a:pt x="482" y="314"/>
                    <a:pt x="337" y="314"/>
                    <a:pt x="213" y="404"/>
                  </a:cubicBezTo>
                  <a:cubicBezTo>
                    <a:pt x="90" y="493"/>
                    <a:pt x="45" y="527"/>
                    <a:pt x="23" y="561"/>
                  </a:cubicBezTo>
                  <a:cubicBezTo>
                    <a:pt x="12" y="572"/>
                    <a:pt x="12" y="583"/>
                    <a:pt x="0" y="606"/>
                  </a:cubicBezTo>
                  <a:cubicBezTo>
                    <a:pt x="0" y="606"/>
                    <a:pt x="34" y="594"/>
                    <a:pt x="45" y="684"/>
                  </a:cubicBezTo>
                  <a:cubicBezTo>
                    <a:pt x="45" y="774"/>
                    <a:pt x="45" y="841"/>
                    <a:pt x="45" y="841"/>
                  </a:cubicBezTo>
                  <a:cubicBezTo>
                    <a:pt x="180" y="841"/>
                    <a:pt x="180" y="841"/>
                    <a:pt x="180" y="841"/>
                  </a:cubicBezTo>
                  <a:cubicBezTo>
                    <a:pt x="180" y="931"/>
                    <a:pt x="180" y="931"/>
                    <a:pt x="180" y="931"/>
                  </a:cubicBezTo>
                  <a:cubicBezTo>
                    <a:pt x="404" y="931"/>
                    <a:pt x="404" y="931"/>
                    <a:pt x="404" y="931"/>
                  </a:cubicBezTo>
                  <a:cubicBezTo>
                    <a:pt x="426" y="1043"/>
                    <a:pt x="426" y="1043"/>
                    <a:pt x="426" y="1043"/>
                  </a:cubicBezTo>
                  <a:cubicBezTo>
                    <a:pt x="505" y="1110"/>
                    <a:pt x="505" y="1110"/>
                    <a:pt x="505" y="1110"/>
                  </a:cubicBezTo>
                  <a:cubicBezTo>
                    <a:pt x="505" y="1110"/>
                    <a:pt x="538" y="1076"/>
                    <a:pt x="561" y="1065"/>
                  </a:cubicBezTo>
                  <a:cubicBezTo>
                    <a:pt x="594" y="1065"/>
                    <a:pt x="606" y="1076"/>
                    <a:pt x="606" y="1076"/>
                  </a:cubicBezTo>
                  <a:cubicBezTo>
                    <a:pt x="617" y="1278"/>
                    <a:pt x="617" y="1278"/>
                    <a:pt x="617" y="1278"/>
                  </a:cubicBezTo>
                  <a:cubicBezTo>
                    <a:pt x="841" y="1536"/>
                    <a:pt x="841" y="1536"/>
                    <a:pt x="841" y="1536"/>
                  </a:cubicBezTo>
                  <a:lnTo>
                    <a:pt x="841" y="1536"/>
                  </a:lnTo>
                  <a:cubicBezTo>
                    <a:pt x="1233" y="1121"/>
                    <a:pt x="1233" y="1121"/>
                    <a:pt x="1233" y="1121"/>
                  </a:cubicBezTo>
                  <a:lnTo>
                    <a:pt x="1233" y="1054"/>
                  </a:ln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33" name="Freeform 27"/>
            <p:cNvSpPr>
              <a:spLocks noChangeArrowheads="1"/>
            </p:cNvSpPr>
            <p:nvPr/>
          </p:nvSpPr>
          <p:spPr bwMode="auto">
            <a:xfrm>
              <a:off x="7185025" y="4103688"/>
              <a:ext cx="831850" cy="790575"/>
            </a:xfrm>
            <a:custGeom>
              <a:avLst/>
              <a:gdLst>
                <a:gd name="T0" fmla="*/ 79 w 2310"/>
                <a:gd name="T1" fmla="*/ 1771 h 2198"/>
                <a:gd name="T2" fmla="*/ 258 w 2310"/>
                <a:gd name="T3" fmla="*/ 1838 h 2198"/>
                <a:gd name="T4" fmla="*/ 337 w 2310"/>
                <a:gd name="T5" fmla="*/ 2085 h 2198"/>
                <a:gd name="T6" fmla="*/ 471 w 2310"/>
                <a:gd name="T7" fmla="*/ 2130 h 2198"/>
                <a:gd name="T8" fmla="*/ 606 w 2310"/>
                <a:gd name="T9" fmla="*/ 2174 h 2198"/>
                <a:gd name="T10" fmla="*/ 662 w 2310"/>
                <a:gd name="T11" fmla="*/ 2029 h 2198"/>
                <a:gd name="T12" fmla="*/ 830 w 2310"/>
                <a:gd name="T13" fmla="*/ 2074 h 2198"/>
                <a:gd name="T14" fmla="*/ 1076 w 2310"/>
                <a:gd name="T15" fmla="*/ 2118 h 2198"/>
                <a:gd name="T16" fmla="*/ 2309 w 2310"/>
                <a:gd name="T17" fmla="*/ 2118 h 2198"/>
                <a:gd name="T18" fmla="*/ 2230 w 2310"/>
                <a:gd name="T19" fmla="*/ 1043 h 2198"/>
                <a:gd name="T20" fmla="*/ 1917 w 2310"/>
                <a:gd name="T21" fmla="*/ 684 h 2198"/>
                <a:gd name="T22" fmla="*/ 1861 w 2310"/>
                <a:gd name="T23" fmla="*/ 471 h 2198"/>
                <a:gd name="T24" fmla="*/ 1726 w 2310"/>
                <a:gd name="T25" fmla="*/ 449 h 2198"/>
                <a:gd name="T26" fmla="*/ 1480 w 2310"/>
                <a:gd name="T27" fmla="*/ 337 h 2198"/>
                <a:gd name="T28" fmla="*/ 1345 w 2310"/>
                <a:gd name="T29" fmla="*/ 247 h 2198"/>
                <a:gd name="T30" fmla="*/ 1300 w 2310"/>
                <a:gd name="T31" fmla="*/ 12 h 2198"/>
                <a:gd name="T32" fmla="*/ 1255 w 2310"/>
                <a:gd name="T33" fmla="*/ 471 h 2198"/>
                <a:gd name="T34" fmla="*/ 1188 w 2310"/>
                <a:gd name="T35" fmla="*/ 930 h 2198"/>
                <a:gd name="T36" fmla="*/ 897 w 2310"/>
                <a:gd name="T37" fmla="*/ 1390 h 2198"/>
                <a:gd name="T38" fmla="*/ 774 w 2310"/>
                <a:gd name="T39" fmla="*/ 1536 h 2198"/>
                <a:gd name="T40" fmla="*/ 908 w 2310"/>
                <a:gd name="T41" fmla="*/ 1569 h 2198"/>
                <a:gd name="T42" fmla="*/ 841 w 2310"/>
                <a:gd name="T43" fmla="*/ 1648 h 2198"/>
                <a:gd name="T44" fmla="*/ 863 w 2310"/>
                <a:gd name="T45" fmla="*/ 1670 h 2198"/>
                <a:gd name="T46" fmla="*/ 751 w 2310"/>
                <a:gd name="T47" fmla="*/ 1737 h 2198"/>
                <a:gd name="T48" fmla="*/ 639 w 2310"/>
                <a:gd name="T49" fmla="*/ 1827 h 2198"/>
                <a:gd name="T50" fmla="*/ 550 w 2310"/>
                <a:gd name="T51" fmla="*/ 1872 h 2198"/>
                <a:gd name="T52" fmla="*/ 437 w 2310"/>
                <a:gd name="T53" fmla="*/ 1838 h 2198"/>
                <a:gd name="T54" fmla="*/ 460 w 2310"/>
                <a:gd name="T55" fmla="*/ 1782 h 2198"/>
                <a:gd name="T56" fmla="*/ 381 w 2310"/>
                <a:gd name="T57" fmla="*/ 1771 h 2198"/>
                <a:gd name="T58" fmla="*/ 281 w 2310"/>
                <a:gd name="T59" fmla="*/ 1760 h 2198"/>
                <a:gd name="T60" fmla="*/ 213 w 2310"/>
                <a:gd name="T61" fmla="*/ 1760 h 2198"/>
                <a:gd name="T62" fmla="*/ 269 w 2310"/>
                <a:gd name="T63" fmla="*/ 1692 h 2198"/>
                <a:gd name="T64" fmla="*/ 370 w 2310"/>
                <a:gd name="T65" fmla="*/ 1670 h 2198"/>
                <a:gd name="T66" fmla="*/ 202 w 2310"/>
                <a:gd name="T67" fmla="*/ 1681 h 2198"/>
                <a:gd name="T68" fmla="*/ 0 w 2310"/>
                <a:gd name="T69" fmla="*/ 1715 h 2198"/>
                <a:gd name="T70" fmla="*/ 79 w 2310"/>
                <a:gd name="T71" fmla="*/ 1771 h 2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10" h="2198">
                  <a:moveTo>
                    <a:pt x="79" y="1771"/>
                  </a:moveTo>
                  <a:lnTo>
                    <a:pt x="79" y="1771"/>
                  </a:lnTo>
                  <a:cubicBezTo>
                    <a:pt x="90" y="1805"/>
                    <a:pt x="112" y="1838"/>
                    <a:pt x="146" y="1838"/>
                  </a:cubicBezTo>
                  <a:cubicBezTo>
                    <a:pt x="191" y="1838"/>
                    <a:pt x="258" y="1838"/>
                    <a:pt x="258" y="1838"/>
                  </a:cubicBezTo>
                  <a:cubicBezTo>
                    <a:pt x="258" y="1838"/>
                    <a:pt x="281" y="1984"/>
                    <a:pt x="292" y="2006"/>
                  </a:cubicBezTo>
                  <a:cubicBezTo>
                    <a:pt x="303" y="2018"/>
                    <a:pt x="314" y="2085"/>
                    <a:pt x="337" y="2085"/>
                  </a:cubicBezTo>
                  <a:cubicBezTo>
                    <a:pt x="359" y="2085"/>
                    <a:pt x="381" y="2063"/>
                    <a:pt x="404" y="2096"/>
                  </a:cubicBezTo>
                  <a:cubicBezTo>
                    <a:pt x="415" y="2141"/>
                    <a:pt x="471" y="2096"/>
                    <a:pt x="471" y="2130"/>
                  </a:cubicBezTo>
                  <a:cubicBezTo>
                    <a:pt x="482" y="2152"/>
                    <a:pt x="482" y="2152"/>
                    <a:pt x="527" y="2152"/>
                  </a:cubicBezTo>
                  <a:cubicBezTo>
                    <a:pt x="561" y="2152"/>
                    <a:pt x="583" y="2163"/>
                    <a:pt x="606" y="2174"/>
                  </a:cubicBezTo>
                  <a:cubicBezTo>
                    <a:pt x="628" y="2197"/>
                    <a:pt x="662" y="2174"/>
                    <a:pt x="662" y="2174"/>
                  </a:cubicBezTo>
                  <a:cubicBezTo>
                    <a:pt x="662" y="2029"/>
                    <a:pt x="662" y="2029"/>
                    <a:pt x="662" y="2029"/>
                  </a:cubicBezTo>
                  <a:cubicBezTo>
                    <a:pt x="662" y="2029"/>
                    <a:pt x="684" y="2040"/>
                    <a:pt x="729" y="2029"/>
                  </a:cubicBezTo>
                  <a:cubicBezTo>
                    <a:pt x="774" y="2029"/>
                    <a:pt x="807" y="2085"/>
                    <a:pt x="830" y="2074"/>
                  </a:cubicBezTo>
                  <a:cubicBezTo>
                    <a:pt x="863" y="2074"/>
                    <a:pt x="897" y="2063"/>
                    <a:pt x="908" y="2096"/>
                  </a:cubicBezTo>
                  <a:cubicBezTo>
                    <a:pt x="930" y="2130"/>
                    <a:pt x="1076" y="2118"/>
                    <a:pt x="1076" y="2118"/>
                  </a:cubicBezTo>
                  <a:cubicBezTo>
                    <a:pt x="1087" y="2197"/>
                    <a:pt x="1087" y="2197"/>
                    <a:pt x="1087" y="2197"/>
                  </a:cubicBezTo>
                  <a:cubicBezTo>
                    <a:pt x="2309" y="2118"/>
                    <a:pt x="2309" y="2118"/>
                    <a:pt x="2309" y="2118"/>
                  </a:cubicBezTo>
                  <a:cubicBezTo>
                    <a:pt x="2309" y="2006"/>
                    <a:pt x="2309" y="2006"/>
                    <a:pt x="2309" y="2006"/>
                  </a:cubicBezTo>
                  <a:cubicBezTo>
                    <a:pt x="2230" y="1043"/>
                    <a:pt x="2230" y="1043"/>
                    <a:pt x="2230" y="1043"/>
                  </a:cubicBezTo>
                  <a:cubicBezTo>
                    <a:pt x="2141" y="942"/>
                    <a:pt x="2141" y="942"/>
                    <a:pt x="2141" y="942"/>
                  </a:cubicBezTo>
                  <a:cubicBezTo>
                    <a:pt x="1917" y="684"/>
                    <a:pt x="1917" y="684"/>
                    <a:pt x="1917" y="684"/>
                  </a:cubicBezTo>
                  <a:cubicBezTo>
                    <a:pt x="1906" y="482"/>
                    <a:pt x="1906" y="482"/>
                    <a:pt x="1906" y="482"/>
                  </a:cubicBezTo>
                  <a:cubicBezTo>
                    <a:pt x="1906" y="482"/>
                    <a:pt x="1894" y="471"/>
                    <a:pt x="1861" y="471"/>
                  </a:cubicBezTo>
                  <a:cubicBezTo>
                    <a:pt x="1838" y="482"/>
                    <a:pt x="1805" y="516"/>
                    <a:pt x="1805" y="516"/>
                  </a:cubicBezTo>
                  <a:cubicBezTo>
                    <a:pt x="1726" y="449"/>
                    <a:pt x="1726" y="449"/>
                    <a:pt x="1726" y="449"/>
                  </a:cubicBezTo>
                  <a:cubicBezTo>
                    <a:pt x="1704" y="337"/>
                    <a:pt x="1704" y="337"/>
                    <a:pt x="1704" y="337"/>
                  </a:cubicBezTo>
                  <a:cubicBezTo>
                    <a:pt x="1480" y="337"/>
                    <a:pt x="1480" y="337"/>
                    <a:pt x="1480" y="337"/>
                  </a:cubicBezTo>
                  <a:cubicBezTo>
                    <a:pt x="1480" y="247"/>
                    <a:pt x="1480" y="247"/>
                    <a:pt x="1480" y="247"/>
                  </a:cubicBezTo>
                  <a:cubicBezTo>
                    <a:pt x="1345" y="247"/>
                    <a:pt x="1345" y="247"/>
                    <a:pt x="1345" y="247"/>
                  </a:cubicBezTo>
                  <a:cubicBezTo>
                    <a:pt x="1345" y="247"/>
                    <a:pt x="1345" y="180"/>
                    <a:pt x="1345" y="90"/>
                  </a:cubicBezTo>
                  <a:cubicBezTo>
                    <a:pt x="1334" y="0"/>
                    <a:pt x="1300" y="12"/>
                    <a:pt x="1300" y="12"/>
                  </a:cubicBezTo>
                  <a:cubicBezTo>
                    <a:pt x="1278" y="56"/>
                    <a:pt x="1255" y="135"/>
                    <a:pt x="1244" y="247"/>
                  </a:cubicBezTo>
                  <a:cubicBezTo>
                    <a:pt x="1222" y="404"/>
                    <a:pt x="1233" y="426"/>
                    <a:pt x="1255" y="471"/>
                  </a:cubicBezTo>
                  <a:cubicBezTo>
                    <a:pt x="1289" y="516"/>
                    <a:pt x="1323" y="583"/>
                    <a:pt x="1300" y="661"/>
                  </a:cubicBezTo>
                  <a:cubicBezTo>
                    <a:pt x="1278" y="729"/>
                    <a:pt x="1211" y="807"/>
                    <a:pt x="1188" y="930"/>
                  </a:cubicBezTo>
                  <a:cubicBezTo>
                    <a:pt x="1166" y="1065"/>
                    <a:pt x="1166" y="1132"/>
                    <a:pt x="1121" y="1177"/>
                  </a:cubicBezTo>
                  <a:cubicBezTo>
                    <a:pt x="1087" y="1222"/>
                    <a:pt x="953" y="1345"/>
                    <a:pt x="897" y="1390"/>
                  </a:cubicBezTo>
                  <a:cubicBezTo>
                    <a:pt x="841" y="1446"/>
                    <a:pt x="774" y="1491"/>
                    <a:pt x="762" y="1502"/>
                  </a:cubicBezTo>
                  <a:cubicBezTo>
                    <a:pt x="740" y="1513"/>
                    <a:pt x="740" y="1536"/>
                    <a:pt x="774" y="1536"/>
                  </a:cubicBezTo>
                  <a:cubicBezTo>
                    <a:pt x="818" y="1536"/>
                    <a:pt x="818" y="1558"/>
                    <a:pt x="830" y="1569"/>
                  </a:cubicBezTo>
                  <a:cubicBezTo>
                    <a:pt x="830" y="1592"/>
                    <a:pt x="875" y="1569"/>
                    <a:pt x="908" y="1569"/>
                  </a:cubicBezTo>
                  <a:cubicBezTo>
                    <a:pt x="953" y="1569"/>
                    <a:pt x="919" y="1581"/>
                    <a:pt x="875" y="1592"/>
                  </a:cubicBezTo>
                  <a:cubicBezTo>
                    <a:pt x="841" y="1603"/>
                    <a:pt x="841" y="1625"/>
                    <a:pt x="841" y="1648"/>
                  </a:cubicBezTo>
                  <a:cubicBezTo>
                    <a:pt x="841" y="1670"/>
                    <a:pt x="875" y="1659"/>
                    <a:pt x="897" y="1659"/>
                  </a:cubicBezTo>
                  <a:cubicBezTo>
                    <a:pt x="919" y="1659"/>
                    <a:pt x="897" y="1670"/>
                    <a:pt x="863" y="1670"/>
                  </a:cubicBezTo>
                  <a:cubicBezTo>
                    <a:pt x="830" y="1681"/>
                    <a:pt x="830" y="1692"/>
                    <a:pt x="807" y="1715"/>
                  </a:cubicBezTo>
                  <a:cubicBezTo>
                    <a:pt x="785" y="1737"/>
                    <a:pt x="774" y="1749"/>
                    <a:pt x="751" y="1737"/>
                  </a:cubicBezTo>
                  <a:cubicBezTo>
                    <a:pt x="717" y="1737"/>
                    <a:pt x="706" y="1737"/>
                    <a:pt x="695" y="1782"/>
                  </a:cubicBezTo>
                  <a:cubicBezTo>
                    <a:pt x="684" y="1816"/>
                    <a:pt x="662" y="1838"/>
                    <a:pt x="639" y="1827"/>
                  </a:cubicBezTo>
                  <a:cubicBezTo>
                    <a:pt x="617" y="1816"/>
                    <a:pt x="594" y="1805"/>
                    <a:pt x="572" y="1805"/>
                  </a:cubicBezTo>
                  <a:cubicBezTo>
                    <a:pt x="561" y="1816"/>
                    <a:pt x="550" y="1850"/>
                    <a:pt x="550" y="1872"/>
                  </a:cubicBezTo>
                  <a:cubicBezTo>
                    <a:pt x="550" y="1894"/>
                    <a:pt x="505" y="1883"/>
                    <a:pt x="471" y="1883"/>
                  </a:cubicBezTo>
                  <a:cubicBezTo>
                    <a:pt x="448" y="1883"/>
                    <a:pt x="415" y="1861"/>
                    <a:pt x="437" y="1838"/>
                  </a:cubicBezTo>
                  <a:cubicBezTo>
                    <a:pt x="471" y="1827"/>
                    <a:pt x="493" y="1827"/>
                    <a:pt x="471" y="1816"/>
                  </a:cubicBezTo>
                  <a:cubicBezTo>
                    <a:pt x="460" y="1805"/>
                    <a:pt x="471" y="1794"/>
                    <a:pt x="460" y="1782"/>
                  </a:cubicBezTo>
                  <a:cubicBezTo>
                    <a:pt x="448" y="1771"/>
                    <a:pt x="448" y="1794"/>
                    <a:pt x="426" y="1782"/>
                  </a:cubicBezTo>
                  <a:cubicBezTo>
                    <a:pt x="404" y="1760"/>
                    <a:pt x="393" y="1760"/>
                    <a:pt x="381" y="1771"/>
                  </a:cubicBezTo>
                  <a:cubicBezTo>
                    <a:pt x="359" y="1794"/>
                    <a:pt x="337" y="1782"/>
                    <a:pt x="325" y="1760"/>
                  </a:cubicBezTo>
                  <a:cubicBezTo>
                    <a:pt x="303" y="1749"/>
                    <a:pt x="292" y="1749"/>
                    <a:pt x="281" y="1760"/>
                  </a:cubicBezTo>
                  <a:cubicBezTo>
                    <a:pt x="269" y="1771"/>
                    <a:pt x="235" y="1782"/>
                    <a:pt x="213" y="1782"/>
                  </a:cubicBezTo>
                  <a:cubicBezTo>
                    <a:pt x="191" y="1771"/>
                    <a:pt x="168" y="1760"/>
                    <a:pt x="213" y="1760"/>
                  </a:cubicBezTo>
                  <a:cubicBezTo>
                    <a:pt x="247" y="1760"/>
                    <a:pt x="247" y="1749"/>
                    <a:pt x="235" y="1726"/>
                  </a:cubicBezTo>
                  <a:cubicBezTo>
                    <a:pt x="235" y="1704"/>
                    <a:pt x="235" y="1692"/>
                    <a:pt x="269" y="1692"/>
                  </a:cubicBezTo>
                  <a:cubicBezTo>
                    <a:pt x="292" y="1692"/>
                    <a:pt x="325" y="1715"/>
                    <a:pt x="370" y="1704"/>
                  </a:cubicBezTo>
                  <a:cubicBezTo>
                    <a:pt x="404" y="1692"/>
                    <a:pt x="404" y="1681"/>
                    <a:pt x="370" y="1670"/>
                  </a:cubicBezTo>
                  <a:cubicBezTo>
                    <a:pt x="337" y="1670"/>
                    <a:pt x="314" y="1637"/>
                    <a:pt x="281" y="1648"/>
                  </a:cubicBezTo>
                  <a:cubicBezTo>
                    <a:pt x="247" y="1648"/>
                    <a:pt x="235" y="1681"/>
                    <a:pt x="202" y="1681"/>
                  </a:cubicBezTo>
                  <a:cubicBezTo>
                    <a:pt x="180" y="1692"/>
                    <a:pt x="112" y="1681"/>
                    <a:pt x="79" y="1692"/>
                  </a:cubicBezTo>
                  <a:cubicBezTo>
                    <a:pt x="68" y="1692"/>
                    <a:pt x="34" y="1704"/>
                    <a:pt x="0" y="1715"/>
                  </a:cubicBezTo>
                  <a:cubicBezTo>
                    <a:pt x="12" y="1715"/>
                    <a:pt x="23" y="1726"/>
                    <a:pt x="34" y="1726"/>
                  </a:cubicBezTo>
                  <a:cubicBezTo>
                    <a:pt x="68" y="1737"/>
                    <a:pt x="79" y="1737"/>
                    <a:pt x="79" y="1771"/>
                  </a:cubicBez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34" name="Freeform 28"/>
            <p:cNvSpPr>
              <a:spLocks noChangeArrowheads="1"/>
            </p:cNvSpPr>
            <p:nvPr/>
          </p:nvSpPr>
          <p:spPr bwMode="auto">
            <a:xfrm>
              <a:off x="6818313" y="4719638"/>
              <a:ext cx="758825" cy="368300"/>
            </a:xfrm>
            <a:custGeom>
              <a:avLst/>
              <a:gdLst>
                <a:gd name="T0" fmla="*/ 22 w 2107"/>
                <a:gd name="T1" fmla="*/ 527 h 1021"/>
                <a:gd name="T2" fmla="*/ 78 w 2107"/>
                <a:gd name="T3" fmla="*/ 617 h 1021"/>
                <a:gd name="T4" fmla="*/ 235 w 2107"/>
                <a:gd name="T5" fmla="*/ 728 h 1021"/>
                <a:gd name="T6" fmla="*/ 336 w 2107"/>
                <a:gd name="T7" fmla="*/ 841 h 1021"/>
                <a:gd name="T8" fmla="*/ 347 w 2107"/>
                <a:gd name="T9" fmla="*/ 1020 h 1021"/>
                <a:gd name="T10" fmla="*/ 436 w 2107"/>
                <a:gd name="T11" fmla="*/ 863 h 1021"/>
                <a:gd name="T12" fmla="*/ 526 w 2107"/>
                <a:gd name="T13" fmla="*/ 717 h 1021"/>
                <a:gd name="T14" fmla="*/ 526 w 2107"/>
                <a:gd name="T15" fmla="*/ 515 h 1021"/>
                <a:gd name="T16" fmla="*/ 683 w 2107"/>
                <a:gd name="T17" fmla="*/ 560 h 1021"/>
                <a:gd name="T18" fmla="*/ 739 w 2107"/>
                <a:gd name="T19" fmla="*/ 639 h 1021"/>
                <a:gd name="T20" fmla="*/ 773 w 2107"/>
                <a:gd name="T21" fmla="*/ 807 h 1021"/>
                <a:gd name="T22" fmla="*/ 885 w 2107"/>
                <a:gd name="T23" fmla="*/ 874 h 1021"/>
                <a:gd name="T24" fmla="*/ 986 w 2107"/>
                <a:gd name="T25" fmla="*/ 930 h 1021"/>
                <a:gd name="T26" fmla="*/ 1042 w 2107"/>
                <a:gd name="T27" fmla="*/ 784 h 1021"/>
                <a:gd name="T28" fmla="*/ 1187 w 2107"/>
                <a:gd name="T29" fmla="*/ 728 h 1021"/>
                <a:gd name="T30" fmla="*/ 1322 w 2107"/>
                <a:gd name="T31" fmla="*/ 594 h 1021"/>
                <a:gd name="T32" fmla="*/ 1434 w 2107"/>
                <a:gd name="T33" fmla="*/ 482 h 1021"/>
                <a:gd name="T34" fmla="*/ 1535 w 2107"/>
                <a:gd name="T35" fmla="*/ 504 h 1021"/>
                <a:gd name="T36" fmla="*/ 1636 w 2107"/>
                <a:gd name="T37" fmla="*/ 639 h 1021"/>
                <a:gd name="T38" fmla="*/ 1681 w 2107"/>
                <a:gd name="T39" fmla="*/ 773 h 1021"/>
                <a:gd name="T40" fmla="*/ 1793 w 2107"/>
                <a:gd name="T41" fmla="*/ 829 h 1021"/>
                <a:gd name="T42" fmla="*/ 1849 w 2107"/>
                <a:gd name="T43" fmla="*/ 930 h 1021"/>
                <a:gd name="T44" fmla="*/ 2106 w 2107"/>
                <a:gd name="T45" fmla="*/ 482 h 1021"/>
                <a:gd name="T46" fmla="*/ 1927 w 2107"/>
                <a:gd name="T47" fmla="*/ 381 h 1021"/>
                <a:gd name="T48" fmla="*/ 1748 w 2107"/>
                <a:gd name="T49" fmla="*/ 314 h 1021"/>
                <a:gd name="T50" fmla="*/ 1681 w 2107"/>
                <a:gd name="T51" fmla="*/ 459 h 1021"/>
                <a:gd name="T52" fmla="*/ 1546 w 2107"/>
                <a:gd name="T53" fmla="*/ 437 h 1021"/>
                <a:gd name="T54" fmla="*/ 1423 w 2107"/>
                <a:gd name="T55" fmla="*/ 381 h 1021"/>
                <a:gd name="T56" fmla="*/ 1311 w 2107"/>
                <a:gd name="T57" fmla="*/ 291 h 1021"/>
                <a:gd name="T58" fmla="*/ 1165 w 2107"/>
                <a:gd name="T59" fmla="*/ 123 h 1021"/>
                <a:gd name="T60" fmla="*/ 1053 w 2107"/>
                <a:gd name="T61" fmla="*/ 11 h 1021"/>
                <a:gd name="T62" fmla="*/ 974 w 2107"/>
                <a:gd name="T63" fmla="*/ 22 h 1021"/>
                <a:gd name="T64" fmla="*/ 683 w 2107"/>
                <a:gd name="T65" fmla="*/ 179 h 1021"/>
                <a:gd name="T66" fmla="*/ 594 w 2107"/>
                <a:gd name="T67" fmla="*/ 235 h 1021"/>
                <a:gd name="T68" fmla="*/ 347 w 2107"/>
                <a:gd name="T69" fmla="*/ 224 h 1021"/>
                <a:gd name="T70" fmla="*/ 0 w 2107"/>
                <a:gd name="T71" fmla="*/ 392 h 1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07" h="1021">
                  <a:moveTo>
                    <a:pt x="22" y="527"/>
                  </a:moveTo>
                  <a:lnTo>
                    <a:pt x="22" y="527"/>
                  </a:lnTo>
                  <a:cubicBezTo>
                    <a:pt x="33" y="549"/>
                    <a:pt x="33" y="560"/>
                    <a:pt x="22" y="583"/>
                  </a:cubicBezTo>
                  <a:cubicBezTo>
                    <a:pt x="11" y="594"/>
                    <a:pt x="33" y="628"/>
                    <a:pt x="78" y="617"/>
                  </a:cubicBezTo>
                  <a:cubicBezTo>
                    <a:pt x="112" y="605"/>
                    <a:pt x="123" y="661"/>
                    <a:pt x="145" y="684"/>
                  </a:cubicBezTo>
                  <a:cubicBezTo>
                    <a:pt x="179" y="717"/>
                    <a:pt x="201" y="728"/>
                    <a:pt x="235" y="728"/>
                  </a:cubicBezTo>
                  <a:cubicBezTo>
                    <a:pt x="269" y="740"/>
                    <a:pt x="291" y="773"/>
                    <a:pt x="291" y="796"/>
                  </a:cubicBezTo>
                  <a:cubicBezTo>
                    <a:pt x="291" y="818"/>
                    <a:pt x="325" y="818"/>
                    <a:pt x="336" y="841"/>
                  </a:cubicBezTo>
                  <a:cubicBezTo>
                    <a:pt x="347" y="874"/>
                    <a:pt x="325" y="930"/>
                    <a:pt x="313" y="953"/>
                  </a:cubicBezTo>
                  <a:cubicBezTo>
                    <a:pt x="302" y="964"/>
                    <a:pt x="325" y="1020"/>
                    <a:pt x="347" y="1020"/>
                  </a:cubicBezTo>
                  <a:cubicBezTo>
                    <a:pt x="369" y="1008"/>
                    <a:pt x="381" y="986"/>
                    <a:pt x="381" y="964"/>
                  </a:cubicBezTo>
                  <a:cubicBezTo>
                    <a:pt x="392" y="930"/>
                    <a:pt x="425" y="908"/>
                    <a:pt x="436" y="863"/>
                  </a:cubicBezTo>
                  <a:cubicBezTo>
                    <a:pt x="448" y="807"/>
                    <a:pt x="470" y="818"/>
                    <a:pt x="470" y="784"/>
                  </a:cubicBezTo>
                  <a:cubicBezTo>
                    <a:pt x="481" y="762"/>
                    <a:pt x="504" y="740"/>
                    <a:pt x="526" y="717"/>
                  </a:cubicBezTo>
                  <a:cubicBezTo>
                    <a:pt x="549" y="684"/>
                    <a:pt x="504" y="684"/>
                    <a:pt x="492" y="661"/>
                  </a:cubicBezTo>
                  <a:cubicBezTo>
                    <a:pt x="481" y="628"/>
                    <a:pt x="504" y="538"/>
                    <a:pt x="526" y="515"/>
                  </a:cubicBezTo>
                  <a:cubicBezTo>
                    <a:pt x="560" y="493"/>
                    <a:pt x="616" y="493"/>
                    <a:pt x="638" y="504"/>
                  </a:cubicBezTo>
                  <a:cubicBezTo>
                    <a:pt x="649" y="527"/>
                    <a:pt x="661" y="560"/>
                    <a:pt x="683" y="560"/>
                  </a:cubicBezTo>
                  <a:cubicBezTo>
                    <a:pt x="705" y="560"/>
                    <a:pt x="717" y="572"/>
                    <a:pt x="717" y="594"/>
                  </a:cubicBezTo>
                  <a:cubicBezTo>
                    <a:pt x="705" y="617"/>
                    <a:pt x="739" y="639"/>
                    <a:pt x="739" y="639"/>
                  </a:cubicBezTo>
                  <a:cubicBezTo>
                    <a:pt x="739" y="639"/>
                    <a:pt x="739" y="773"/>
                    <a:pt x="750" y="773"/>
                  </a:cubicBezTo>
                  <a:cubicBezTo>
                    <a:pt x="761" y="773"/>
                    <a:pt x="773" y="784"/>
                    <a:pt x="773" y="807"/>
                  </a:cubicBezTo>
                  <a:cubicBezTo>
                    <a:pt x="784" y="829"/>
                    <a:pt x="818" y="829"/>
                    <a:pt x="863" y="818"/>
                  </a:cubicBezTo>
                  <a:cubicBezTo>
                    <a:pt x="896" y="818"/>
                    <a:pt x="896" y="841"/>
                    <a:pt x="885" y="874"/>
                  </a:cubicBezTo>
                  <a:cubicBezTo>
                    <a:pt x="874" y="897"/>
                    <a:pt x="941" y="897"/>
                    <a:pt x="941" y="930"/>
                  </a:cubicBezTo>
                  <a:cubicBezTo>
                    <a:pt x="941" y="953"/>
                    <a:pt x="986" y="941"/>
                    <a:pt x="986" y="930"/>
                  </a:cubicBezTo>
                  <a:cubicBezTo>
                    <a:pt x="986" y="908"/>
                    <a:pt x="997" y="852"/>
                    <a:pt x="1008" y="841"/>
                  </a:cubicBezTo>
                  <a:cubicBezTo>
                    <a:pt x="1031" y="841"/>
                    <a:pt x="1019" y="784"/>
                    <a:pt x="1042" y="784"/>
                  </a:cubicBezTo>
                  <a:cubicBezTo>
                    <a:pt x="1064" y="796"/>
                    <a:pt x="1087" y="784"/>
                    <a:pt x="1098" y="762"/>
                  </a:cubicBezTo>
                  <a:cubicBezTo>
                    <a:pt x="1098" y="728"/>
                    <a:pt x="1154" y="728"/>
                    <a:pt x="1187" y="728"/>
                  </a:cubicBezTo>
                  <a:cubicBezTo>
                    <a:pt x="1210" y="728"/>
                    <a:pt x="1210" y="672"/>
                    <a:pt x="1221" y="661"/>
                  </a:cubicBezTo>
                  <a:cubicBezTo>
                    <a:pt x="1243" y="639"/>
                    <a:pt x="1300" y="617"/>
                    <a:pt x="1322" y="594"/>
                  </a:cubicBezTo>
                  <a:cubicBezTo>
                    <a:pt x="1356" y="560"/>
                    <a:pt x="1367" y="538"/>
                    <a:pt x="1378" y="538"/>
                  </a:cubicBezTo>
                  <a:cubicBezTo>
                    <a:pt x="1400" y="538"/>
                    <a:pt x="1412" y="493"/>
                    <a:pt x="1434" y="482"/>
                  </a:cubicBezTo>
                  <a:cubicBezTo>
                    <a:pt x="1456" y="471"/>
                    <a:pt x="1467" y="538"/>
                    <a:pt x="1479" y="515"/>
                  </a:cubicBezTo>
                  <a:cubicBezTo>
                    <a:pt x="1479" y="482"/>
                    <a:pt x="1501" y="504"/>
                    <a:pt x="1535" y="504"/>
                  </a:cubicBezTo>
                  <a:cubicBezTo>
                    <a:pt x="1557" y="515"/>
                    <a:pt x="1591" y="572"/>
                    <a:pt x="1580" y="605"/>
                  </a:cubicBezTo>
                  <a:cubicBezTo>
                    <a:pt x="1569" y="628"/>
                    <a:pt x="1602" y="639"/>
                    <a:pt x="1636" y="639"/>
                  </a:cubicBezTo>
                  <a:cubicBezTo>
                    <a:pt x="1658" y="628"/>
                    <a:pt x="1703" y="684"/>
                    <a:pt x="1681" y="695"/>
                  </a:cubicBezTo>
                  <a:cubicBezTo>
                    <a:pt x="1658" y="706"/>
                    <a:pt x="1703" y="740"/>
                    <a:pt x="1681" y="773"/>
                  </a:cubicBezTo>
                  <a:cubicBezTo>
                    <a:pt x="1669" y="796"/>
                    <a:pt x="1692" y="829"/>
                    <a:pt x="1714" y="807"/>
                  </a:cubicBezTo>
                  <a:cubicBezTo>
                    <a:pt x="1748" y="796"/>
                    <a:pt x="1770" y="841"/>
                    <a:pt x="1793" y="829"/>
                  </a:cubicBezTo>
                  <a:cubicBezTo>
                    <a:pt x="1815" y="818"/>
                    <a:pt x="1815" y="863"/>
                    <a:pt x="1849" y="863"/>
                  </a:cubicBezTo>
                  <a:cubicBezTo>
                    <a:pt x="1882" y="852"/>
                    <a:pt x="1849" y="930"/>
                    <a:pt x="1849" y="930"/>
                  </a:cubicBezTo>
                  <a:cubicBezTo>
                    <a:pt x="2106" y="919"/>
                    <a:pt x="2106" y="919"/>
                    <a:pt x="2106" y="919"/>
                  </a:cubicBezTo>
                  <a:cubicBezTo>
                    <a:pt x="2106" y="482"/>
                    <a:pt x="2106" y="482"/>
                    <a:pt x="2106" y="482"/>
                  </a:cubicBezTo>
                  <a:cubicBezTo>
                    <a:pt x="2095" y="403"/>
                    <a:pt x="2095" y="403"/>
                    <a:pt x="2095" y="403"/>
                  </a:cubicBezTo>
                  <a:cubicBezTo>
                    <a:pt x="2095" y="403"/>
                    <a:pt x="1949" y="415"/>
                    <a:pt x="1927" y="381"/>
                  </a:cubicBezTo>
                  <a:cubicBezTo>
                    <a:pt x="1916" y="348"/>
                    <a:pt x="1882" y="359"/>
                    <a:pt x="1849" y="359"/>
                  </a:cubicBezTo>
                  <a:cubicBezTo>
                    <a:pt x="1826" y="370"/>
                    <a:pt x="1793" y="314"/>
                    <a:pt x="1748" y="314"/>
                  </a:cubicBezTo>
                  <a:cubicBezTo>
                    <a:pt x="1703" y="325"/>
                    <a:pt x="1681" y="314"/>
                    <a:pt x="1681" y="314"/>
                  </a:cubicBezTo>
                  <a:cubicBezTo>
                    <a:pt x="1681" y="459"/>
                    <a:pt x="1681" y="459"/>
                    <a:pt x="1681" y="459"/>
                  </a:cubicBezTo>
                  <a:cubicBezTo>
                    <a:pt x="1681" y="459"/>
                    <a:pt x="1647" y="482"/>
                    <a:pt x="1625" y="459"/>
                  </a:cubicBezTo>
                  <a:cubicBezTo>
                    <a:pt x="1602" y="448"/>
                    <a:pt x="1580" y="437"/>
                    <a:pt x="1546" y="437"/>
                  </a:cubicBezTo>
                  <a:cubicBezTo>
                    <a:pt x="1501" y="437"/>
                    <a:pt x="1501" y="437"/>
                    <a:pt x="1490" y="415"/>
                  </a:cubicBezTo>
                  <a:cubicBezTo>
                    <a:pt x="1490" y="381"/>
                    <a:pt x="1434" y="426"/>
                    <a:pt x="1423" y="381"/>
                  </a:cubicBezTo>
                  <a:cubicBezTo>
                    <a:pt x="1400" y="348"/>
                    <a:pt x="1378" y="370"/>
                    <a:pt x="1356" y="370"/>
                  </a:cubicBezTo>
                  <a:cubicBezTo>
                    <a:pt x="1333" y="370"/>
                    <a:pt x="1322" y="303"/>
                    <a:pt x="1311" y="291"/>
                  </a:cubicBezTo>
                  <a:cubicBezTo>
                    <a:pt x="1300" y="269"/>
                    <a:pt x="1277" y="123"/>
                    <a:pt x="1277" y="123"/>
                  </a:cubicBezTo>
                  <a:cubicBezTo>
                    <a:pt x="1277" y="123"/>
                    <a:pt x="1210" y="123"/>
                    <a:pt x="1165" y="123"/>
                  </a:cubicBezTo>
                  <a:cubicBezTo>
                    <a:pt x="1131" y="123"/>
                    <a:pt x="1109" y="90"/>
                    <a:pt x="1098" y="56"/>
                  </a:cubicBezTo>
                  <a:cubicBezTo>
                    <a:pt x="1098" y="22"/>
                    <a:pt x="1087" y="22"/>
                    <a:pt x="1053" y="11"/>
                  </a:cubicBezTo>
                  <a:cubicBezTo>
                    <a:pt x="1042" y="11"/>
                    <a:pt x="1031" y="0"/>
                    <a:pt x="1019" y="0"/>
                  </a:cubicBezTo>
                  <a:cubicBezTo>
                    <a:pt x="1008" y="0"/>
                    <a:pt x="986" y="11"/>
                    <a:pt x="974" y="22"/>
                  </a:cubicBezTo>
                  <a:cubicBezTo>
                    <a:pt x="930" y="34"/>
                    <a:pt x="840" y="90"/>
                    <a:pt x="807" y="135"/>
                  </a:cubicBezTo>
                  <a:cubicBezTo>
                    <a:pt x="773" y="168"/>
                    <a:pt x="705" y="179"/>
                    <a:pt x="683" y="179"/>
                  </a:cubicBezTo>
                  <a:cubicBezTo>
                    <a:pt x="649" y="190"/>
                    <a:pt x="672" y="258"/>
                    <a:pt x="627" y="280"/>
                  </a:cubicBezTo>
                  <a:cubicBezTo>
                    <a:pt x="594" y="291"/>
                    <a:pt x="571" y="246"/>
                    <a:pt x="594" y="235"/>
                  </a:cubicBezTo>
                  <a:cubicBezTo>
                    <a:pt x="616" y="213"/>
                    <a:pt x="582" y="202"/>
                    <a:pt x="526" y="202"/>
                  </a:cubicBezTo>
                  <a:cubicBezTo>
                    <a:pt x="470" y="202"/>
                    <a:pt x="392" y="190"/>
                    <a:pt x="347" y="224"/>
                  </a:cubicBezTo>
                  <a:cubicBezTo>
                    <a:pt x="302" y="258"/>
                    <a:pt x="235" y="269"/>
                    <a:pt x="167" y="291"/>
                  </a:cubicBezTo>
                  <a:cubicBezTo>
                    <a:pt x="100" y="314"/>
                    <a:pt x="33" y="359"/>
                    <a:pt x="0" y="392"/>
                  </a:cubicBezTo>
                  <a:cubicBezTo>
                    <a:pt x="33" y="426"/>
                    <a:pt x="11" y="504"/>
                    <a:pt x="22" y="527"/>
                  </a:cubicBez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35" name="Freeform 29"/>
            <p:cNvSpPr>
              <a:spLocks noChangeArrowheads="1"/>
            </p:cNvSpPr>
            <p:nvPr/>
          </p:nvSpPr>
          <p:spPr bwMode="auto">
            <a:xfrm>
              <a:off x="5700713" y="3800475"/>
              <a:ext cx="1243012" cy="1331913"/>
            </a:xfrm>
            <a:custGeom>
              <a:avLst/>
              <a:gdLst>
                <a:gd name="T0" fmla="*/ 191 w 3453"/>
                <a:gd name="T1" fmla="*/ 952 h 3699"/>
                <a:gd name="T2" fmla="*/ 281 w 3453"/>
                <a:gd name="T3" fmla="*/ 1143 h 3699"/>
                <a:gd name="T4" fmla="*/ 135 w 3453"/>
                <a:gd name="T5" fmla="*/ 1210 h 3699"/>
                <a:gd name="T6" fmla="*/ 68 w 3453"/>
                <a:gd name="T7" fmla="*/ 1378 h 3699"/>
                <a:gd name="T8" fmla="*/ 213 w 3453"/>
                <a:gd name="T9" fmla="*/ 1457 h 3699"/>
                <a:gd name="T10" fmla="*/ 460 w 3453"/>
                <a:gd name="T11" fmla="*/ 1378 h 3699"/>
                <a:gd name="T12" fmla="*/ 617 w 3453"/>
                <a:gd name="T13" fmla="*/ 1188 h 3699"/>
                <a:gd name="T14" fmla="*/ 729 w 3453"/>
                <a:gd name="T15" fmla="*/ 1434 h 3699"/>
                <a:gd name="T16" fmla="*/ 639 w 3453"/>
                <a:gd name="T17" fmla="*/ 1603 h 3699"/>
                <a:gd name="T18" fmla="*/ 830 w 3453"/>
                <a:gd name="T19" fmla="*/ 1591 h 3699"/>
                <a:gd name="T20" fmla="*/ 986 w 3453"/>
                <a:gd name="T21" fmla="*/ 1703 h 3699"/>
                <a:gd name="T22" fmla="*/ 897 w 3453"/>
                <a:gd name="T23" fmla="*/ 1983 h 3699"/>
                <a:gd name="T24" fmla="*/ 930 w 3453"/>
                <a:gd name="T25" fmla="*/ 2174 h 3699"/>
                <a:gd name="T26" fmla="*/ 1132 w 3453"/>
                <a:gd name="T27" fmla="*/ 2230 h 3699"/>
                <a:gd name="T28" fmla="*/ 1054 w 3453"/>
                <a:gd name="T29" fmla="*/ 2331 h 3699"/>
                <a:gd name="T30" fmla="*/ 953 w 3453"/>
                <a:gd name="T31" fmla="*/ 2488 h 3699"/>
                <a:gd name="T32" fmla="*/ 941 w 3453"/>
                <a:gd name="T33" fmla="*/ 2667 h 3699"/>
                <a:gd name="T34" fmla="*/ 1132 w 3453"/>
                <a:gd name="T35" fmla="*/ 2790 h 3699"/>
                <a:gd name="T36" fmla="*/ 1368 w 3453"/>
                <a:gd name="T37" fmla="*/ 2846 h 3699"/>
                <a:gd name="T38" fmla="*/ 1491 w 3453"/>
                <a:gd name="T39" fmla="*/ 2734 h 3699"/>
                <a:gd name="T40" fmla="*/ 1692 w 3453"/>
                <a:gd name="T41" fmla="*/ 3037 h 3699"/>
                <a:gd name="T42" fmla="*/ 1984 w 3453"/>
                <a:gd name="T43" fmla="*/ 3138 h 3699"/>
                <a:gd name="T44" fmla="*/ 1939 w 3453"/>
                <a:gd name="T45" fmla="*/ 3362 h 3699"/>
                <a:gd name="T46" fmla="*/ 2174 w 3453"/>
                <a:gd name="T47" fmla="*/ 3452 h 3699"/>
                <a:gd name="T48" fmla="*/ 2331 w 3453"/>
                <a:gd name="T49" fmla="*/ 3295 h 3699"/>
                <a:gd name="T50" fmla="*/ 2387 w 3453"/>
                <a:gd name="T51" fmla="*/ 3429 h 3699"/>
                <a:gd name="T52" fmla="*/ 2499 w 3453"/>
                <a:gd name="T53" fmla="*/ 3575 h 3699"/>
                <a:gd name="T54" fmla="*/ 3306 w 3453"/>
                <a:gd name="T55" fmla="*/ 3687 h 3699"/>
                <a:gd name="T56" fmla="*/ 3430 w 3453"/>
                <a:gd name="T57" fmla="*/ 3563 h 3699"/>
                <a:gd name="T58" fmla="*/ 3396 w 3453"/>
                <a:gd name="T59" fmla="*/ 3351 h 3699"/>
                <a:gd name="T60" fmla="*/ 3183 w 3453"/>
                <a:gd name="T61" fmla="*/ 3172 h 3699"/>
                <a:gd name="T62" fmla="*/ 3105 w 3453"/>
                <a:gd name="T63" fmla="*/ 2947 h 3699"/>
                <a:gd name="T64" fmla="*/ 2757 w 3453"/>
                <a:gd name="T65" fmla="*/ 2958 h 3699"/>
                <a:gd name="T66" fmla="*/ 2544 w 3453"/>
                <a:gd name="T67" fmla="*/ 2723 h 3699"/>
                <a:gd name="T68" fmla="*/ 1984 w 3453"/>
                <a:gd name="T69" fmla="*/ 2622 h 3699"/>
                <a:gd name="T70" fmla="*/ 1793 w 3453"/>
                <a:gd name="T71" fmla="*/ 2409 h 3699"/>
                <a:gd name="T72" fmla="*/ 1502 w 3453"/>
                <a:gd name="T73" fmla="*/ 2039 h 3699"/>
                <a:gd name="T74" fmla="*/ 1043 w 3453"/>
                <a:gd name="T75" fmla="*/ 1401 h 3699"/>
                <a:gd name="T76" fmla="*/ 717 w 3453"/>
                <a:gd name="T77" fmla="*/ 796 h 3699"/>
                <a:gd name="T78" fmla="*/ 572 w 3453"/>
                <a:gd name="T79" fmla="*/ 459 h 3699"/>
                <a:gd name="T80" fmla="*/ 460 w 3453"/>
                <a:gd name="T81" fmla="*/ 190 h 3699"/>
                <a:gd name="T82" fmla="*/ 325 w 3453"/>
                <a:gd name="T83" fmla="*/ 112 h 3699"/>
                <a:gd name="T84" fmla="*/ 68 w 3453"/>
                <a:gd name="T85" fmla="*/ 79 h 3699"/>
                <a:gd name="T86" fmla="*/ 157 w 3453"/>
                <a:gd name="T87" fmla="*/ 190 h 3699"/>
                <a:gd name="T88" fmla="*/ 101 w 3453"/>
                <a:gd name="T89" fmla="*/ 538 h 3699"/>
                <a:gd name="T90" fmla="*/ 90 w 3453"/>
                <a:gd name="T91" fmla="*/ 784 h 3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3" h="3699">
                  <a:moveTo>
                    <a:pt x="112" y="896"/>
                  </a:moveTo>
                  <a:lnTo>
                    <a:pt x="112" y="896"/>
                  </a:lnTo>
                  <a:cubicBezTo>
                    <a:pt x="112" y="930"/>
                    <a:pt x="146" y="952"/>
                    <a:pt x="191" y="952"/>
                  </a:cubicBezTo>
                  <a:cubicBezTo>
                    <a:pt x="247" y="952"/>
                    <a:pt x="269" y="930"/>
                    <a:pt x="292" y="952"/>
                  </a:cubicBezTo>
                  <a:cubicBezTo>
                    <a:pt x="314" y="975"/>
                    <a:pt x="336" y="1020"/>
                    <a:pt x="325" y="1053"/>
                  </a:cubicBezTo>
                  <a:cubicBezTo>
                    <a:pt x="314" y="1098"/>
                    <a:pt x="281" y="1110"/>
                    <a:pt x="281" y="1143"/>
                  </a:cubicBezTo>
                  <a:cubicBezTo>
                    <a:pt x="269" y="1177"/>
                    <a:pt x="269" y="1210"/>
                    <a:pt x="247" y="1233"/>
                  </a:cubicBezTo>
                  <a:cubicBezTo>
                    <a:pt x="224" y="1266"/>
                    <a:pt x="213" y="1233"/>
                    <a:pt x="213" y="1188"/>
                  </a:cubicBezTo>
                  <a:cubicBezTo>
                    <a:pt x="213" y="1154"/>
                    <a:pt x="146" y="1154"/>
                    <a:pt x="135" y="1210"/>
                  </a:cubicBezTo>
                  <a:cubicBezTo>
                    <a:pt x="123" y="1266"/>
                    <a:pt x="112" y="1221"/>
                    <a:pt x="79" y="1244"/>
                  </a:cubicBezTo>
                  <a:cubicBezTo>
                    <a:pt x="34" y="1266"/>
                    <a:pt x="101" y="1289"/>
                    <a:pt x="123" y="1300"/>
                  </a:cubicBezTo>
                  <a:cubicBezTo>
                    <a:pt x="146" y="1311"/>
                    <a:pt x="112" y="1367"/>
                    <a:pt x="68" y="1378"/>
                  </a:cubicBezTo>
                  <a:cubicBezTo>
                    <a:pt x="23" y="1390"/>
                    <a:pt x="56" y="1468"/>
                    <a:pt x="68" y="1501"/>
                  </a:cubicBezTo>
                  <a:cubicBezTo>
                    <a:pt x="79" y="1546"/>
                    <a:pt x="123" y="1546"/>
                    <a:pt x="146" y="1524"/>
                  </a:cubicBezTo>
                  <a:cubicBezTo>
                    <a:pt x="168" y="1490"/>
                    <a:pt x="179" y="1468"/>
                    <a:pt x="213" y="1457"/>
                  </a:cubicBezTo>
                  <a:cubicBezTo>
                    <a:pt x="247" y="1457"/>
                    <a:pt x="292" y="1423"/>
                    <a:pt x="314" y="1390"/>
                  </a:cubicBezTo>
                  <a:cubicBezTo>
                    <a:pt x="348" y="1356"/>
                    <a:pt x="359" y="1322"/>
                    <a:pt x="381" y="1334"/>
                  </a:cubicBezTo>
                  <a:cubicBezTo>
                    <a:pt x="415" y="1345"/>
                    <a:pt x="437" y="1390"/>
                    <a:pt x="460" y="1378"/>
                  </a:cubicBezTo>
                  <a:cubicBezTo>
                    <a:pt x="482" y="1378"/>
                    <a:pt x="505" y="1322"/>
                    <a:pt x="493" y="1289"/>
                  </a:cubicBezTo>
                  <a:cubicBezTo>
                    <a:pt x="482" y="1266"/>
                    <a:pt x="516" y="1188"/>
                    <a:pt x="538" y="1165"/>
                  </a:cubicBezTo>
                  <a:cubicBezTo>
                    <a:pt x="549" y="1154"/>
                    <a:pt x="605" y="1154"/>
                    <a:pt x="617" y="1188"/>
                  </a:cubicBezTo>
                  <a:cubicBezTo>
                    <a:pt x="639" y="1233"/>
                    <a:pt x="617" y="1300"/>
                    <a:pt x="605" y="1334"/>
                  </a:cubicBezTo>
                  <a:cubicBezTo>
                    <a:pt x="594" y="1367"/>
                    <a:pt x="695" y="1378"/>
                    <a:pt x="729" y="1378"/>
                  </a:cubicBezTo>
                  <a:cubicBezTo>
                    <a:pt x="762" y="1367"/>
                    <a:pt x="751" y="1401"/>
                    <a:pt x="729" y="1434"/>
                  </a:cubicBezTo>
                  <a:cubicBezTo>
                    <a:pt x="706" y="1468"/>
                    <a:pt x="706" y="1479"/>
                    <a:pt x="695" y="1479"/>
                  </a:cubicBezTo>
                  <a:cubicBezTo>
                    <a:pt x="673" y="1479"/>
                    <a:pt x="650" y="1446"/>
                    <a:pt x="617" y="1446"/>
                  </a:cubicBezTo>
                  <a:cubicBezTo>
                    <a:pt x="583" y="1446"/>
                    <a:pt x="628" y="1569"/>
                    <a:pt x="639" y="1603"/>
                  </a:cubicBezTo>
                  <a:cubicBezTo>
                    <a:pt x="650" y="1636"/>
                    <a:pt x="695" y="1647"/>
                    <a:pt x="729" y="1670"/>
                  </a:cubicBezTo>
                  <a:cubicBezTo>
                    <a:pt x="751" y="1692"/>
                    <a:pt x="774" y="1681"/>
                    <a:pt x="785" y="1647"/>
                  </a:cubicBezTo>
                  <a:cubicBezTo>
                    <a:pt x="796" y="1625"/>
                    <a:pt x="807" y="1603"/>
                    <a:pt x="830" y="1591"/>
                  </a:cubicBezTo>
                  <a:cubicBezTo>
                    <a:pt x="841" y="1580"/>
                    <a:pt x="863" y="1603"/>
                    <a:pt x="886" y="1625"/>
                  </a:cubicBezTo>
                  <a:cubicBezTo>
                    <a:pt x="908" y="1636"/>
                    <a:pt x="953" y="1625"/>
                    <a:pt x="986" y="1647"/>
                  </a:cubicBezTo>
                  <a:cubicBezTo>
                    <a:pt x="1020" y="1670"/>
                    <a:pt x="1020" y="1692"/>
                    <a:pt x="986" y="1703"/>
                  </a:cubicBezTo>
                  <a:cubicBezTo>
                    <a:pt x="964" y="1714"/>
                    <a:pt x="964" y="1726"/>
                    <a:pt x="964" y="1759"/>
                  </a:cubicBezTo>
                  <a:cubicBezTo>
                    <a:pt x="953" y="1782"/>
                    <a:pt x="930" y="1815"/>
                    <a:pt x="908" y="1849"/>
                  </a:cubicBezTo>
                  <a:cubicBezTo>
                    <a:pt x="897" y="1894"/>
                    <a:pt x="908" y="1950"/>
                    <a:pt x="897" y="1983"/>
                  </a:cubicBezTo>
                  <a:cubicBezTo>
                    <a:pt x="897" y="2017"/>
                    <a:pt x="852" y="1995"/>
                    <a:pt x="852" y="2017"/>
                  </a:cubicBezTo>
                  <a:cubicBezTo>
                    <a:pt x="841" y="2051"/>
                    <a:pt x="841" y="2096"/>
                    <a:pt x="874" y="2118"/>
                  </a:cubicBezTo>
                  <a:cubicBezTo>
                    <a:pt x="908" y="2141"/>
                    <a:pt x="897" y="2174"/>
                    <a:pt x="930" y="2174"/>
                  </a:cubicBezTo>
                  <a:cubicBezTo>
                    <a:pt x="975" y="2174"/>
                    <a:pt x="975" y="2174"/>
                    <a:pt x="986" y="2208"/>
                  </a:cubicBezTo>
                  <a:cubicBezTo>
                    <a:pt x="998" y="2241"/>
                    <a:pt x="1065" y="2241"/>
                    <a:pt x="1087" y="2219"/>
                  </a:cubicBezTo>
                  <a:cubicBezTo>
                    <a:pt x="1121" y="2196"/>
                    <a:pt x="1121" y="2208"/>
                    <a:pt x="1132" y="2230"/>
                  </a:cubicBezTo>
                  <a:cubicBezTo>
                    <a:pt x="1132" y="2264"/>
                    <a:pt x="1143" y="2275"/>
                    <a:pt x="1121" y="2297"/>
                  </a:cubicBezTo>
                  <a:cubicBezTo>
                    <a:pt x="1087" y="2320"/>
                    <a:pt x="1121" y="2331"/>
                    <a:pt x="1110" y="2353"/>
                  </a:cubicBezTo>
                  <a:cubicBezTo>
                    <a:pt x="1099" y="2365"/>
                    <a:pt x="1076" y="2365"/>
                    <a:pt x="1054" y="2331"/>
                  </a:cubicBezTo>
                  <a:cubicBezTo>
                    <a:pt x="1031" y="2308"/>
                    <a:pt x="1009" y="2342"/>
                    <a:pt x="1009" y="2365"/>
                  </a:cubicBezTo>
                  <a:cubicBezTo>
                    <a:pt x="998" y="2398"/>
                    <a:pt x="998" y="2409"/>
                    <a:pt x="964" y="2421"/>
                  </a:cubicBezTo>
                  <a:cubicBezTo>
                    <a:pt x="941" y="2432"/>
                    <a:pt x="941" y="2465"/>
                    <a:pt x="953" y="2488"/>
                  </a:cubicBezTo>
                  <a:cubicBezTo>
                    <a:pt x="975" y="2510"/>
                    <a:pt x="975" y="2521"/>
                    <a:pt x="953" y="2532"/>
                  </a:cubicBezTo>
                  <a:cubicBezTo>
                    <a:pt x="930" y="2532"/>
                    <a:pt x="953" y="2577"/>
                    <a:pt x="941" y="2589"/>
                  </a:cubicBezTo>
                  <a:cubicBezTo>
                    <a:pt x="919" y="2600"/>
                    <a:pt x="919" y="2634"/>
                    <a:pt x="941" y="2667"/>
                  </a:cubicBezTo>
                  <a:cubicBezTo>
                    <a:pt x="953" y="2701"/>
                    <a:pt x="975" y="2723"/>
                    <a:pt x="1020" y="2712"/>
                  </a:cubicBezTo>
                  <a:cubicBezTo>
                    <a:pt x="1054" y="2701"/>
                    <a:pt x="1065" y="2768"/>
                    <a:pt x="1076" y="2801"/>
                  </a:cubicBezTo>
                  <a:cubicBezTo>
                    <a:pt x="1087" y="2835"/>
                    <a:pt x="1110" y="2824"/>
                    <a:pt x="1132" y="2790"/>
                  </a:cubicBezTo>
                  <a:cubicBezTo>
                    <a:pt x="1166" y="2757"/>
                    <a:pt x="1199" y="2768"/>
                    <a:pt x="1233" y="2790"/>
                  </a:cubicBezTo>
                  <a:cubicBezTo>
                    <a:pt x="1267" y="2813"/>
                    <a:pt x="1312" y="2835"/>
                    <a:pt x="1312" y="2869"/>
                  </a:cubicBezTo>
                  <a:cubicBezTo>
                    <a:pt x="1312" y="2891"/>
                    <a:pt x="1345" y="2880"/>
                    <a:pt x="1368" y="2846"/>
                  </a:cubicBezTo>
                  <a:cubicBezTo>
                    <a:pt x="1390" y="2813"/>
                    <a:pt x="1379" y="2734"/>
                    <a:pt x="1356" y="2712"/>
                  </a:cubicBezTo>
                  <a:cubicBezTo>
                    <a:pt x="1334" y="2678"/>
                    <a:pt x="1345" y="2656"/>
                    <a:pt x="1368" y="2656"/>
                  </a:cubicBezTo>
                  <a:cubicBezTo>
                    <a:pt x="1401" y="2645"/>
                    <a:pt x="1401" y="2667"/>
                    <a:pt x="1491" y="2734"/>
                  </a:cubicBezTo>
                  <a:cubicBezTo>
                    <a:pt x="1581" y="2813"/>
                    <a:pt x="1569" y="2835"/>
                    <a:pt x="1581" y="2869"/>
                  </a:cubicBezTo>
                  <a:cubicBezTo>
                    <a:pt x="1592" y="2903"/>
                    <a:pt x="1614" y="2914"/>
                    <a:pt x="1648" y="2936"/>
                  </a:cubicBezTo>
                  <a:cubicBezTo>
                    <a:pt x="1681" y="2970"/>
                    <a:pt x="1681" y="3014"/>
                    <a:pt x="1692" y="3037"/>
                  </a:cubicBezTo>
                  <a:cubicBezTo>
                    <a:pt x="1715" y="3048"/>
                    <a:pt x="1760" y="3026"/>
                    <a:pt x="1805" y="3037"/>
                  </a:cubicBezTo>
                  <a:cubicBezTo>
                    <a:pt x="1838" y="3048"/>
                    <a:pt x="1894" y="3026"/>
                    <a:pt x="1917" y="3014"/>
                  </a:cubicBezTo>
                  <a:cubicBezTo>
                    <a:pt x="1939" y="3003"/>
                    <a:pt x="1961" y="3093"/>
                    <a:pt x="1984" y="3138"/>
                  </a:cubicBezTo>
                  <a:cubicBezTo>
                    <a:pt x="1995" y="3183"/>
                    <a:pt x="1973" y="3227"/>
                    <a:pt x="1950" y="3227"/>
                  </a:cubicBezTo>
                  <a:cubicBezTo>
                    <a:pt x="1928" y="3227"/>
                    <a:pt x="1950" y="3295"/>
                    <a:pt x="1917" y="3306"/>
                  </a:cubicBezTo>
                  <a:cubicBezTo>
                    <a:pt x="1894" y="3317"/>
                    <a:pt x="1905" y="3351"/>
                    <a:pt x="1939" y="3362"/>
                  </a:cubicBezTo>
                  <a:cubicBezTo>
                    <a:pt x="1973" y="3373"/>
                    <a:pt x="2017" y="3418"/>
                    <a:pt x="2029" y="3440"/>
                  </a:cubicBezTo>
                  <a:cubicBezTo>
                    <a:pt x="2051" y="3474"/>
                    <a:pt x="2085" y="3463"/>
                    <a:pt x="2118" y="3463"/>
                  </a:cubicBezTo>
                  <a:cubicBezTo>
                    <a:pt x="2152" y="3463"/>
                    <a:pt x="2152" y="3474"/>
                    <a:pt x="2174" y="3452"/>
                  </a:cubicBezTo>
                  <a:cubicBezTo>
                    <a:pt x="2197" y="3440"/>
                    <a:pt x="2197" y="3407"/>
                    <a:pt x="2219" y="3407"/>
                  </a:cubicBezTo>
                  <a:cubicBezTo>
                    <a:pt x="2241" y="3396"/>
                    <a:pt x="2275" y="3373"/>
                    <a:pt x="2286" y="3351"/>
                  </a:cubicBezTo>
                  <a:cubicBezTo>
                    <a:pt x="2286" y="3317"/>
                    <a:pt x="2298" y="3283"/>
                    <a:pt x="2331" y="3295"/>
                  </a:cubicBezTo>
                  <a:cubicBezTo>
                    <a:pt x="2354" y="3295"/>
                    <a:pt x="2365" y="3272"/>
                    <a:pt x="2387" y="3272"/>
                  </a:cubicBezTo>
                  <a:cubicBezTo>
                    <a:pt x="2410" y="3272"/>
                    <a:pt x="2410" y="3373"/>
                    <a:pt x="2387" y="3384"/>
                  </a:cubicBezTo>
                  <a:cubicBezTo>
                    <a:pt x="2376" y="3396"/>
                    <a:pt x="2365" y="3429"/>
                    <a:pt x="2387" y="3429"/>
                  </a:cubicBezTo>
                  <a:cubicBezTo>
                    <a:pt x="2421" y="3429"/>
                    <a:pt x="2432" y="3429"/>
                    <a:pt x="2421" y="3463"/>
                  </a:cubicBezTo>
                  <a:cubicBezTo>
                    <a:pt x="2421" y="3496"/>
                    <a:pt x="2432" y="3552"/>
                    <a:pt x="2443" y="3541"/>
                  </a:cubicBezTo>
                  <a:cubicBezTo>
                    <a:pt x="2466" y="3541"/>
                    <a:pt x="2488" y="3552"/>
                    <a:pt x="2499" y="3575"/>
                  </a:cubicBezTo>
                  <a:cubicBezTo>
                    <a:pt x="2510" y="3586"/>
                    <a:pt x="2612" y="3586"/>
                    <a:pt x="2612" y="3586"/>
                  </a:cubicBezTo>
                  <a:cubicBezTo>
                    <a:pt x="2612" y="3698"/>
                    <a:pt x="2612" y="3698"/>
                    <a:pt x="2612" y="3698"/>
                  </a:cubicBezTo>
                  <a:cubicBezTo>
                    <a:pt x="3306" y="3687"/>
                    <a:pt x="3306" y="3687"/>
                    <a:pt x="3306" y="3687"/>
                  </a:cubicBezTo>
                  <a:cubicBezTo>
                    <a:pt x="3306" y="3687"/>
                    <a:pt x="3340" y="3676"/>
                    <a:pt x="3351" y="3642"/>
                  </a:cubicBezTo>
                  <a:cubicBezTo>
                    <a:pt x="3351" y="3608"/>
                    <a:pt x="3385" y="3608"/>
                    <a:pt x="3418" y="3597"/>
                  </a:cubicBezTo>
                  <a:cubicBezTo>
                    <a:pt x="3430" y="3597"/>
                    <a:pt x="3430" y="3586"/>
                    <a:pt x="3430" y="3563"/>
                  </a:cubicBezTo>
                  <a:cubicBezTo>
                    <a:pt x="3418" y="3552"/>
                    <a:pt x="3407" y="3519"/>
                    <a:pt x="3418" y="3508"/>
                  </a:cubicBezTo>
                  <a:cubicBezTo>
                    <a:pt x="3430" y="3485"/>
                    <a:pt x="3452" y="3429"/>
                    <a:pt x="3441" y="3396"/>
                  </a:cubicBezTo>
                  <a:cubicBezTo>
                    <a:pt x="3430" y="3373"/>
                    <a:pt x="3396" y="3373"/>
                    <a:pt x="3396" y="3351"/>
                  </a:cubicBezTo>
                  <a:cubicBezTo>
                    <a:pt x="3396" y="3328"/>
                    <a:pt x="3374" y="3295"/>
                    <a:pt x="3340" y="3283"/>
                  </a:cubicBezTo>
                  <a:cubicBezTo>
                    <a:pt x="3306" y="3283"/>
                    <a:pt x="3284" y="3272"/>
                    <a:pt x="3250" y="3239"/>
                  </a:cubicBezTo>
                  <a:cubicBezTo>
                    <a:pt x="3228" y="3216"/>
                    <a:pt x="3217" y="3160"/>
                    <a:pt x="3183" y="3172"/>
                  </a:cubicBezTo>
                  <a:cubicBezTo>
                    <a:pt x="3138" y="3183"/>
                    <a:pt x="3116" y="3149"/>
                    <a:pt x="3127" y="3138"/>
                  </a:cubicBezTo>
                  <a:cubicBezTo>
                    <a:pt x="3138" y="3115"/>
                    <a:pt x="3138" y="3104"/>
                    <a:pt x="3127" y="3082"/>
                  </a:cubicBezTo>
                  <a:cubicBezTo>
                    <a:pt x="3116" y="3059"/>
                    <a:pt x="3138" y="2981"/>
                    <a:pt x="3105" y="2947"/>
                  </a:cubicBezTo>
                  <a:cubicBezTo>
                    <a:pt x="3071" y="2970"/>
                    <a:pt x="2992" y="2992"/>
                    <a:pt x="2959" y="2992"/>
                  </a:cubicBezTo>
                  <a:cubicBezTo>
                    <a:pt x="2925" y="2992"/>
                    <a:pt x="2892" y="2981"/>
                    <a:pt x="2869" y="3003"/>
                  </a:cubicBezTo>
                  <a:cubicBezTo>
                    <a:pt x="2847" y="3014"/>
                    <a:pt x="2779" y="3014"/>
                    <a:pt x="2757" y="2958"/>
                  </a:cubicBezTo>
                  <a:cubicBezTo>
                    <a:pt x="2735" y="2903"/>
                    <a:pt x="2712" y="2858"/>
                    <a:pt x="2690" y="2846"/>
                  </a:cubicBezTo>
                  <a:cubicBezTo>
                    <a:pt x="2668" y="2835"/>
                    <a:pt x="2634" y="2790"/>
                    <a:pt x="2612" y="2757"/>
                  </a:cubicBezTo>
                  <a:cubicBezTo>
                    <a:pt x="2600" y="2734"/>
                    <a:pt x="2578" y="2712"/>
                    <a:pt x="2544" y="2723"/>
                  </a:cubicBezTo>
                  <a:cubicBezTo>
                    <a:pt x="2499" y="2723"/>
                    <a:pt x="2477" y="2712"/>
                    <a:pt x="2443" y="2678"/>
                  </a:cubicBezTo>
                  <a:cubicBezTo>
                    <a:pt x="2410" y="2634"/>
                    <a:pt x="2410" y="2611"/>
                    <a:pt x="2309" y="2611"/>
                  </a:cubicBezTo>
                  <a:cubicBezTo>
                    <a:pt x="2208" y="2622"/>
                    <a:pt x="2017" y="2622"/>
                    <a:pt x="1984" y="2622"/>
                  </a:cubicBezTo>
                  <a:cubicBezTo>
                    <a:pt x="1950" y="2611"/>
                    <a:pt x="1928" y="2589"/>
                    <a:pt x="1894" y="2566"/>
                  </a:cubicBezTo>
                  <a:cubicBezTo>
                    <a:pt x="1849" y="2555"/>
                    <a:pt x="1805" y="2544"/>
                    <a:pt x="1816" y="2510"/>
                  </a:cubicBezTo>
                  <a:cubicBezTo>
                    <a:pt x="1816" y="2465"/>
                    <a:pt x="1805" y="2432"/>
                    <a:pt x="1793" y="2409"/>
                  </a:cubicBezTo>
                  <a:cubicBezTo>
                    <a:pt x="1771" y="2387"/>
                    <a:pt x="1681" y="2297"/>
                    <a:pt x="1648" y="2275"/>
                  </a:cubicBezTo>
                  <a:cubicBezTo>
                    <a:pt x="1625" y="2264"/>
                    <a:pt x="1592" y="2286"/>
                    <a:pt x="1569" y="2219"/>
                  </a:cubicBezTo>
                  <a:cubicBezTo>
                    <a:pt x="1536" y="2141"/>
                    <a:pt x="1513" y="2062"/>
                    <a:pt x="1502" y="2039"/>
                  </a:cubicBezTo>
                  <a:cubicBezTo>
                    <a:pt x="1491" y="2017"/>
                    <a:pt x="1457" y="1894"/>
                    <a:pt x="1423" y="1827"/>
                  </a:cubicBezTo>
                  <a:cubicBezTo>
                    <a:pt x="1390" y="1770"/>
                    <a:pt x="1289" y="1647"/>
                    <a:pt x="1233" y="1591"/>
                  </a:cubicBezTo>
                  <a:cubicBezTo>
                    <a:pt x="1177" y="1546"/>
                    <a:pt x="1065" y="1423"/>
                    <a:pt x="1043" y="1401"/>
                  </a:cubicBezTo>
                  <a:cubicBezTo>
                    <a:pt x="1009" y="1378"/>
                    <a:pt x="919" y="1221"/>
                    <a:pt x="886" y="1154"/>
                  </a:cubicBezTo>
                  <a:cubicBezTo>
                    <a:pt x="841" y="1087"/>
                    <a:pt x="796" y="997"/>
                    <a:pt x="796" y="975"/>
                  </a:cubicBezTo>
                  <a:cubicBezTo>
                    <a:pt x="785" y="952"/>
                    <a:pt x="717" y="840"/>
                    <a:pt x="717" y="796"/>
                  </a:cubicBezTo>
                  <a:cubicBezTo>
                    <a:pt x="706" y="762"/>
                    <a:pt x="695" y="728"/>
                    <a:pt x="673" y="717"/>
                  </a:cubicBezTo>
                  <a:cubicBezTo>
                    <a:pt x="650" y="706"/>
                    <a:pt x="628" y="661"/>
                    <a:pt x="605" y="605"/>
                  </a:cubicBezTo>
                  <a:cubicBezTo>
                    <a:pt x="594" y="549"/>
                    <a:pt x="538" y="470"/>
                    <a:pt x="572" y="459"/>
                  </a:cubicBezTo>
                  <a:cubicBezTo>
                    <a:pt x="594" y="448"/>
                    <a:pt x="605" y="448"/>
                    <a:pt x="583" y="426"/>
                  </a:cubicBezTo>
                  <a:cubicBezTo>
                    <a:pt x="572" y="392"/>
                    <a:pt x="527" y="303"/>
                    <a:pt x="516" y="258"/>
                  </a:cubicBezTo>
                  <a:cubicBezTo>
                    <a:pt x="505" y="213"/>
                    <a:pt x="482" y="190"/>
                    <a:pt x="460" y="190"/>
                  </a:cubicBezTo>
                  <a:cubicBezTo>
                    <a:pt x="448" y="179"/>
                    <a:pt x="437" y="179"/>
                    <a:pt x="448" y="168"/>
                  </a:cubicBezTo>
                  <a:lnTo>
                    <a:pt x="448" y="168"/>
                  </a:lnTo>
                  <a:cubicBezTo>
                    <a:pt x="448" y="168"/>
                    <a:pt x="359" y="168"/>
                    <a:pt x="325" y="112"/>
                  </a:cubicBezTo>
                  <a:cubicBezTo>
                    <a:pt x="292" y="45"/>
                    <a:pt x="269" y="0"/>
                    <a:pt x="224" y="22"/>
                  </a:cubicBezTo>
                  <a:cubicBezTo>
                    <a:pt x="191" y="45"/>
                    <a:pt x="179" y="90"/>
                    <a:pt x="135" y="90"/>
                  </a:cubicBezTo>
                  <a:cubicBezTo>
                    <a:pt x="101" y="90"/>
                    <a:pt x="79" y="45"/>
                    <a:pt x="68" y="79"/>
                  </a:cubicBezTo>
                  <a:cubicBezTo>
                    <a:pt x="56" y="90"/>
                    <a:pt x="45" y="101"/>
                    <a:pt x="34" y="112"/>
                  </a:cubicBezTo>
                  <a:cubicBezTo>
                    <a:pt x="45" y="134"/>
                    <a:pt x="68" y="157"/>
                    <a:pt x="90" y="157"/>
                  </a:cubicBezTo>
                  <a:cubicBezTo>
                    <a:pt x="123" y="168"/>
                    <a:pt x="146" y="168"/>
                    <a:pt x="157" y="190"/>
                  </a:cubicBezTo>
                  <a:cubicBezTo>
                    <a:pt x="168" y="224"/>
                    <a:pt x="146" y="303"/>
                    <a:pt x="101" y="336"/>
                  </a:cubicBezTo>
                  <a:cubicBezTo>
                    <a:pt x="56" y="359"/>
                    <a:pt x="56" y="470"/>
                    <a:pt x="90" y="470"/>
                  </a:cubicBezTo>
                  <a:cubicBezTo>
                    <a:pt x="112" y="470"/>
                    <a:pt x="101" y="504"/>
                    <a:pt x="101" y="538"/>
                  </a:cubicBezTo>
                  <a:cubicBezTo>
                    <a:pt x="101" y="572"/>
                    <a:pt x="34" y="583"/>
                    <a:pt x="12" y="594"/>
                  </a:cubicBezTo>
                  <a:cubicBezTo>
                    <a:pt x="0" y="594"/>
                    <a:pt x="34" y="695"/>
                    <a:pt x="56" y="706"/>
                  </a:cubicBezTo>
                  <a:cubicBezTo>
                    <a:pt x="79" y="717"/>
                    <a:pt x="90" y="784"/>
                    <a:pt x="90" y="784"/>
                  </a:cubicBezTo>
                  <a:cubicBezTo>
                    <a:pt x="112" y="807"/>
                    <a:pt x="112" y="807"/>
                    <a:pt x="112" y="807"/>
                  </a:cubicBezTo>
                  <a:cubicBezTo>
                    <a:pt x="112" y="807"/>
                    <a:pt x="112" y="863"/>
                    <a:pt x="112" y="896"/>
                  </a:cubicBez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36" name="Freeform 30"/>
            <p:cNvSpPr>
              <a:spLocks noChangeArrowheads="1"/>
            </p:cNvSpPr>
            <p:nvPr/>
          </p:nvSpPr>
          <p:spPr bwMode="auto">
            <a:xfrm>
              <a:off x="4857750" y="4745038"/>
              <a:ext cx="1020763" cy="622300"/>
            </a:xfrm>
            <a:custGeom>
              <a:avLst/>
              <a:gdLst>
                <a:gd name="T0" fmla="*/ 2543 w 2835"/>
                <a:gd name="T1" fmla="*/ 1715 h 1727"/>
                <a:gd name="T2" fmla="*/ 2599 w 2835"/>
                <a:gd name="T3" fmla="*/ 1603 h 1727"/>
                <a:gd name="T4" fmla="*/ 2711 w 2835"/>
                <a:gd name="T5" fmla="*/ 1558 h 1727"/>
                <a:gd name="T6" fmla="*/ 2778 w 2835"/>
                <a:gd name="T7" fmla="*/ 1435 h 1727"/>
                <a:gd name="T8" fmla="*/ 2823 w 2835"/>
                <a:gd name="T9" fmla="*/ 1222 h 1727"/>
                <a:gd name="T10" fmla="*/ 2711 w 2835"/>
                <a:gd name="T11" fmla="*/ 1154 h 1727"/>
                <a:gd name="T12" fmla="*/ 2655 w 2835"/>
                <a:gd name="T13" fmla="*/ 930 h 1727"/>
                <a:gd name="T14" fmla="*/ 2577 w 2835"/>
                <a:gd name="T15" fmla="*/ 863 h 1727"/>
                <a:gd name="T16" fmla="*/ 2520 w 2835"/>
                <a:gd name="T17" fmla="*/ 762 h 1727"/>
                <a:gd name="T18" fmla="*/ 2543 w 2835"/>
                <a:gd name="T19" fmla="*/ 650 h 1727"/>
                <a:gd name="T20" fmla="*/ 2453 w 2835"/>
                <a:gd name="T21" fmla="*/ 583 h 1727"/>
                <a:gd name="T22" fmla="*/ 2330 w 2835"/>
                <a:gd name="T23" fmla="*/ 594 h 1727"/>
                <a:gd name="T24" fmla="*/ 2240 w 2835"/>
                <a:gd name="T25" fmla="*/ 527 h 1727"/>
                <a:gd name="T26" fmla="*/ 2151 w 2835"/>
                <a:gd name="T27" fmla="*/ 415 h 1727"/>
                <a:gd name="T28" fmla="*/ 2095 w 2835"/>
                <a:gd name="T29" fmla="*/ 303 h 1727"/>
                <a:gd name="T30" fmla="*/ 1927 w 2835"/>
                <a:gd name="T31" fmla="*/ 247 h 1727"/>
                <a:gd name="T32" fmla="*/ 1837 w 2835"/>
                <a:gd name="T33" fmla="*/ 135 h 1727"/>
                <a:gd name="T34" fmla="*/ 1725 w 2835"/>
                <a:gd name="T35" fmla="*/ 23 h 1727"/>
                <a:gd name="T36" fmla="*/ 1646 w 2835"/>
                <a:gd name="T37" fmla="*/ 90 h 1727"/>
                <a:gd name="T38" fmla="*/ 1568 w 2835"/>
                <a:gd name="T39" fmla="*/ 157 h 1727"/>
                <a:gd name="T40" fmla="*/ 1445 w 2835"/>
                <a:gd name="T41" fmla="*/ 179 h 1727"/>
                <a:gd name="T42" fmla="*/ 1389 w 2835"/>
                <a:gd name="T43" fmla="*/ 236 h 1727"/>
                <a:gd name="T44" fmla="*/ 1333 w 2835"/>
                <a:gd name="T45" fmla="*/ 303 h 1727"/>
                <a:gd name="T46" fmla="*/ 1243 w 2835"/>
                <a:gd name="T47" fmla="*/ 325 h 1727"/>
                <a:gd name="T48" fmla="*/ 1198 w 2835"/>
                <a:gd name="T49" fmla="*/ 213 h 1727"/>
                <a:gd name="T50" fmla="*/ 1153 w 2835"/>
                <a:gd name="T51" fmla="*/ 90 h 1727"/>
                <a:gd name="T52" fmla="*/ 1086 w 2835"/>
                <a:gd name="T53" fmla="*/ 23 h 1727"/>
                <a:gd name="T54" fmla="*/ 996 w 2835"/>
                <a:gd name="T55" fmla="*/ 12 h 1727"/>
                <a:gd name="T56" fmla="*/ 929 w 2835"/>
                <a:gd name="T57" fmla="*/ 68 h 1727"/>
                <a:gd name="T58" fmla="*/ 974 w 2835"/>
                <a:gd name="T59" fmla="*/ 224 h 1727"/>
                <a:gd name="T60" fmla="*/ 996 w 2835"/>
                <a:gd name="T61" fmla="*/ 325 h 1727"/>
                <a:gd name="T62" fmla="*/ 828 w 2835"/>
                <a:gd name="T63" fmla="*/ 281 h 1727"/>
                <a:gd name="T64" fmla="*/ 560 w 2835"/>
                <a:gd name="T65" fmla="*/ 236 h 1727"/>
                <a:gd name="T66" fmla="*/ 336 w 2835"/>
                <a:gd name="T67" fmla="*/ 179 h 1727"/>
                <a:gd name="T68" fmla="*/ 213 w 2835"/>
                <a:gd name="T69" fmla="*/ 247 h 1727"/>
                <a:gd name="T70" fmla="*/ 202 w 2835"/>
                <a:gd name="T71" fmla="*/ 448 h 1727"/>
                <a:gd name="T72" fmla="*/ 11 w 2835"/>
                <a:gd name="T73" fmla="*/ 516 h 1727"/>
                <a:gd name="T74" fmla="*/ 56 w 2835"/>
                <a:gd name="T75" fmla="*/ 661 h 1727"/>
                <a:gd name="T76" fmla="*/ 359 w 2835"/>
                <a:gd name="T77" fmla="*/ 841 h 1727"/>
                <a:gd name="T78" fmla="*/ 716 w 2835"/>
                <a:gd name="T79" fmla="*/ 1099 h 1727"/>
                <a:gd name="T80" fmla="*/ 1142 w 2835"/>
                <a:gd name="T81" fmla="*/ 1255 h 1727"/>
                <a:gd name="T82" fmla="*/ 1702 w 2835"/>
                <a:gd name="T83" fmla="*/ 1536 h 1727"/>
                <a:gd name="T84" fmla="*/ 2095 w 2835"/>
                <a:gd name="T85" fmla="*/ 1569 h 1727"/>
                <a:gd name="T86" fmla="*/ 2296 w 2835"/>
                <a:gd name="T87" fmla="*/ 1625 h 1727"/>
                <a:gd name="T88" fmla="*/ 2543 w 2835"/>
                <a:gd name="T89" fmla="*/ 1715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35" h="1727">
                  <a:moveTo>
                    <a:pt x="2543" y="1715"/>
                  </a:moveTo>
                  <a:lnTo>
                    <a:pt x="2543" y="1715"/>
                  </a:lnTo>
                  <a:cubicBezTo>
                    <a:pt x="2599" y="1715"/>
                    <a:pt x="2565" y="1681"/>
                    <a:pt x="2577" y="1670"/>
                  </a:cubicBezTo>
                  <a:cubicBezTo>
                    <a:pt x="2599" y="1670"/>
                    <a:pt x="2610" y="1614"/>
                    <a:pt x="2599" y="1603"/>
                  </a:cubicBezTo>
                  <a:cubicBezTo>
                    <a:pt x="2577" y="1581"/>
                    <a:pt x="2610" y="1547"/>
                    <a:pt x="2644" y="1569"/>
                  </a:cubicBezTo>
                  <a:cubicBezTo>
                    <a:pt x="2677" y="1581"/>
                    <a:pt x="2700" y="1581"/>
                    <a:pt x="2711" y="1558"/>
                  </a:cubicBezTo>
                  <a:cubicBezTo>
                    <a:pt x="2711" y="1536"/>
                    <a:pt x="2722" y="1502"/>
                    <a:pt x="2745" y="1479"/>
                  </a:cubicBezTo>
                  <a:cubicBezTo>
                    <a:pt x="2767" y="1468"/>
                    <a:pt x="2789" y="1457"/>
                    <a:pt x="2778" y="1435"/>
                  </a:cubicBezTo>
                  <a:cubicBezTo>
                    <a:pt x="2778" y="1412"/>
                    <a:pt x="2778" y="1278"/>
                    <a:pt x="2789" y="1267"/>
                  </a:cubicBezTo>
                  <a:cubicBezTo>
                    <a:pt x="2801" y="1244"/>
                    <a:pt x="2834" y="1233"/>
                    <a:pt x="2823" y="1222"/>
                  </a:cubicBezTo>
                  <a:cubicBezTo>
                    <a:pt x="2812" y="1210"/>
                    <a:pt x="2778" y="1210"/>
                    <a:pt x="2756" y="1199"/>
                  </a:cubicBezTo>
                  <a:cubicBezTo>
                    <a:pt x="2733" y="1188"/>
                    <a:pt x="2733" y="1154"/>
                    <a:pt x="2711" y="1154"/>
                  </a:cubicBezTo>
                  <a:cubicBezTo>
                    <a:pt x="2689" y="1154"/>
                    <a:pt x="2655" y="1143"/>
                    <a:pt x="2655" y="1132"/>
                  </a:cubicBezTo>
                  <a:cubicBezTo>
                    <a:pt x="2644" y="1121"/>
                    <a:pt x="2633" y="953"/>
                    <a:pt x="2655" y="930"/>
                  </a:cubicBezTo>
                  <a:cubicBezTo>
                    <a:pt x="2677" y="908"/>
                    <a:pt x="2655" y="886"/>
                    <a:pt x="2622" y="886"/>
                  </a:cubicBezTo>
                  <a:cubicBezTo>
                    <a:pt x="2588" y="886"/>
                    <a:pt x="2577" y="886"/>
                    <a:pt x="2577" y="863"/>
                  </a:cubicBezTo>
                  <a:cubicBezTo>
                    <a:pt x="2577" y="830"/>
                    <a:pt x="2554" y="830"/>
                    <a:pt x="2532" y="818"/>
                  </a:cubicBezTo>
                  <a:cubicBezTo>
                    <a:pt x="2520" y="807"/>
                    <a:pt x="2532" y="774"/>
                    <a:pt x="2520" y="762"/>
                  </a:cubicBezTo>
                  <a:cubicBezTo>
                    <a:pt x="2498" y="740"/>
                    <a:pt x="2509" y="717"/>
                    <a:pt x="2543" y="706"/>
                  </a:cubicBezTo>
                  <a:cubicBezTo>
                    <a:pt x="2565" y="695"/>
                    <a:pt x="2565" y="661"/>
                    <a:pt x="2543" y="650"/>
                  </a:cubicBezTo>
                  <a:cubicBezTo>
                    <a:pt x="2532" y="639"/>
                    <a:pt x="2520" y="583"/>
                    <a:pt x="2509" y="572"/>
                  </a:cubicBezTo>
                  <a:cubicBezTo>
                    <a:pt x="2498" y="561"/>
                    <a:pt x="2476" y="583"/>
                    <a:pt x="2453" y="583"/>
                  </a:cubicBezTo>
                  <a:cubicBezTo>
                    <a:pt x="2431" y="583"/>
                    <a:pt x="2420" y="594"/>
                    <a:pt x="2397" y="617"/>
                  </a:cubicBezTo>
                  <a:cubicBezTo>
                    <a:pt x="2364" y="628"/>
                    <a:pt x="2353" y="594"/>
                    <a:pt x="2330" y="594"/>
                  </a:cubicBezTo>
                  <a:cubicBezTo>
                    <a:pt x="2308" y="594"/>
                    <a:pt x="2296" y="561"/>
                    <a:pt x="2296" y="538"/>
                  </a:cubicBezTo>
                  <a:cubicBezTo>
                    <a:pt x="2285" y="516"/>
                    <a:pt x="2240" y="538"/>
                    <a:pt x="2240" y="527"/>
                  </a:cubicBezTo>
                  <a:cubicBezTo>
                    <a:pt x="2229" y="516"/>
                    <a:pt x="2229" y="482"/>
                    <a:pt x="2229" y="460"/>
                  </a:cubicBezTo>
                  <a:cubicBezTo>
                    <a:pt x="2218" y="437"/>
                    <a:pt x="2173" y="426"/>
                    <a:pt x="2151" y="415"/>
                  </a:cubicBezTo>
                  <a:cubicBezTo>
                    <a:pt x="2117" y="392"/>
                    <a:pt x="2117" y="392"/>
                    <a:pt x="2117" y="370"/>
                  </a:cubicBezTo>
                  <a:cubicBezTo>
                    <a:pt x="2117" y="336"/>
                    <a:pt x="2117" y="325"/>
                    <a:pt x="2095" y="303"/>
                  </a:cubicBezTo>
                  <a:cubicBezTo>
                    <a:pt x="2072" y="269"/>
                    <a:pt x="2016" y="269"/>
                    <a:pt x="1982" y="269"/>
                  </a:cubicBezTo>
                  <a:cubicBezTo>
                    <a:pt x="1949" y="269"/>
                    <a:pt x="1960" y="247"/>
                    <a:pt x="1927" y="247"/>
                  </a:cubicBezTo>
                  <a:cubicBezTo>
                    <a:pt x="1893" y="258"/>
                    <a:pt x="1882" y="213"/>
                    <a:pt x="1882" y="179"/>
                  </a:cubicBezTo>
                  <a:cubicBezTo>
                    <a:pt x="1882" y="146"/>
                    <a:pt x="1848" y="157"/>
                    <a:pt x="1837" y="135"/>
                  </a:cubicBezTo>
                  <a:cubicBezTo>
                    <a:pt x="1826" y="112"/>
                    <a:pt x="1803" y="79"/>
                    <a:pt x="1781" y="79"/>
                  </a:cubicBezTo>
                  <a:cubicBezTo>
                    <a:pt x="1770" y="79"/>
                    <a:pt x="1736" y="45"/>
                    <a:pt x="1725" y="23"/>
                  </a:cubicBezTo>
                  <a:cubicBezTo>
                    <a:pt x="1714" y="12"/>
                    <a:pt x="1680" y="23"/>
                    <a:pt x="1691" y="45"/>
                  </a:cubicBezTo>
                  <a:cubicBezTo>
                    <a:pt x="1691" y="79"/>
                    <a:pt x="1680" y="90"/>
                    <a:pt x="1646" y="90"/>
                  </a:cubicBezTo>
                  <a:cubicBezTo>
                    <a:pt x="1624" y="90"/>
                    <a:pt x="1635" y="112"/>
                    <a:pt x="1624" y="135"/>
                  </a:cubicBezTo>
                  <a:cubicBezTo>
                    <a:pt x="1624" y="157"/>
                    <a:pt x="1579" y="157"/>
                    <a:pt x="1568" y="157"/>
                  </a:cubicBezTo>
                  <a:cubicBezTo>
                    <a:pt x="1546" y="157"/>
                    <a:pt x="1501" y="157"/>
                    <a:pt x="1489" y="179"/>
                  </a:cubicBezTo>
                  <a:cubicBezTo>
                    <a:pt x="1478" y="202"/>
                    <a:pt x="1467" y="202"/>
                    <a:pt x="1445" y="179"/>
                  </a:cubicBezTo>
                  <a:cubicBezTo>
                    <a:pt x="1433" y="157"/>
                    <a:pt x="1422" y="168"/>
                    <a:pt x="1422" y="191"/>
                  </a:cubicBezTo>
                  <a:cubicBezTo>
                    <a:pt x="1422" y="213"/>
                    <a:pt x="1400" y="236"/>
                    <a:pt x="1389" y="236"/>
                  </a:cubicBezTo>
                  <a:cubicBezTo>
                    <a:pt x="1366" y="224"/>
                    <a:pt x="1355" y="258"/>
                    <a:pt x="1366" y="281"/>
                  </a:cubicBezTo>
                  <a:cubicBezTo>
                    <a:pt x="1366" y="292"/>
                    <a:pt x="1355" y="303"/>
                    <a:pt x="1333" y="303"/>
                  </a:cubicBezTo>
                  <a:cubicBezTo>
                    <a:pt x="1310" y="303"/>
                    <a:pt x="1299" y="314"/>
                    <a:pt x="1288" y="336"/>
                  </a:cubicBezTo>
                  <a:cubicBezTo>
                    <a:pt x="1277" y="359"/>
                    <a:pt x="1254" y="359"/>
                    <a:pt x="1243" y="325"/>
                  </a:cubicBezTo>
                  <a:cubicBezTo>
                    <a:pt x="1232" y="303"/>
                    <a:pt x="1220" y="269"/>
                    <a:pt x="1198" y="258"/>
                  </a:cubicBezTo>
                  <a:cubicBezTo>
                    <a:pt x="1176" y="247"/>
                    <a:pt x="1176" y="224"/>
                    <a:pt x="1198" y="213"/>
                  </a:cubicBezTo>
                  <a:cubicBezTo>
                    <a:pt x="1220" y="191"/>
                    <a:pt x="1187" y="168"/>
                    <a:pt x="1153" y="168"/>
                  </a:cubicBezTo>
                  <a:cubicBezTo>
                    <a:pt x="1120" y="168"/>
                    <a:pt x="1131" y="101"/>
                    <a:pt x="1153" y="90"/>
                  </a:cubicBezTo>
                  <a:cubicBezTo>
                    <a:pt x="1164" y="79"/>
                    <a:pt x="1153" y="56"/>
                    <a:pt x="1131" y="56"/>
                  </a:cubicBezTo>
                  <a:cubicBezTo>
                    <a:pt x="1109" y="56"/>
                    <a:pt x="1109" y="23"/>
                    <a:pt x="1086" y="23"/>
                  </a:cubicBezTo>
                  <a:cubicBezTo>
                    <a:pt x="1064" y="34"/>
                    <a:pt x="1053" y="12"/>
                    <a:pt x="1030" y="0"/>
                  </a:cubicBezTo>
                  <a:cubicBezTo>
                    <a:pt x="1019" y="0"/>
                    <a:pt x="1008" y="12"/>
                    <a:pt x="996" y="12"/>
                  </a:cubicBezTo>
                  <a:cubicBezTo>
                    <a:pt x="985" y="34"/>
                    <a:pt x="963" y="12"/>
                    <a:pt x="940" y="12"/>
                  </a:cubicBezTo>
                  <a:cubicBezTo>
                    <a:pt x="918" y="12"/>
                    <a:pt x="895" y="56"/>
                    <a:pt x="929" y="68"/>
                  </a:cubicBezTo>
                  <a:cubicBezTo>
                    <a:pt x="951" y="79"/>
                    <a:pt x="918" y="112"/>
                    <a:pt x="940" y="135"/>
                  </a:cubicBezTo>
                  <a:cubicBezTo>
                    <a:pt x="963" y="157"/>
                    <a:pt x="940" y="202"/>
                    <a:pt x="974" y="224"/>
                  </a:cubicBezTo>
                  <a:cubicBezTo>
                    <a:pt x="1008" y="236"/>
                    <a:pt x="1053" y="247"/>
                    <a:pt x="1053" y="281"/>
                  </a:cubicBezTo>
                  <a:cubicBezTo>
                    <a:pt x="1053" y="325"/>
                    <a:pt x="1041" y="359"/>
                    <a:pt x="996" y="325"/>
                  </a:cubicBezTo>
                  <a:cubicBezTo>
                    <a:pt x="963" y="292"/>
                    <a:pt x="940" y="258"/>
                    <a:pt x="929" y="258"/>
                  </a:cubicBezTo>
                  <a:cubicBezTo>
                    <a:pt x="907" y="258"/>
                    <a:pt x="851" y="292"/>
                    <a:pt x="828" y="281"/>
                  </a:cubicBezTo>
                  <a:cubicBezTo>
                    <a:pt x="795" y="269"/>
                    <a:pt x="795" y="213"/>
                    <a:pt x="761" y="213"/>
                  </a:cubicBezTo>
                  <a:cubicBezTo>
                    <a:pt x="727" y="213"/>
                    <a:pt x="605" y="202"/>
                    <a:pt x="560" y="236"/>
                  </a:cubicBezTo>
                  <a:cubicBezTo>
                    <a:pt x="516" y="258"/>
                    <a:pt x="459" y="281"/>
                    <a:pt x="448" y="258"/>
                  </a:cubicBezTo>
                  <a:cubicBezTo>
                    <a:pt x="426" y="224"/>
                    <a:pt x="370" y="168"/>
                    <a:pt x="336" y="179"/>
                  </a:cubicBezTo>
                  <a:cubicBezTo>
                    <a:pt x="314" y="179"/>
                    <a:pt x="280" y="191"/>
                    <a:pt x="247" y="191"/>
                  </a:cubicBezTo>
                  <a:cubicBezTo>
                    <a:pt x="224" y="179"/>
                    <a:pt x="213" y="191"/>
                    <a:pt x="213" y="247"/>
                  </a:cubicBezTo>
                  <a:cubicBezTo>
                    <a:pt x="202" y="303"/>
                    <a:pt x="190" y="359"/>
                    <a:pt x="224" y="381"/>
                  </a:cubicBezTo>
                  <a:cubicBezTo>
                    <a:pt x="247" y="404"/>
                    <a:pt x="258" y="460"/>
                    <a:pt x="202" y="448"/>
                  </a:cubicBezTo>
                  <a:cubicBezTo>
                    <a:pt x="157" y="437"/>
                    <a:pt x="123" y="471"/>
                    <a:pt x="112" y="482"/>
                  </a:cubicBezTo>
                  <a:cubicBezTo>
                    <a:pt x="101" y="505"/>
                    <a:pt x="23" y="482"/>
                    <a:pt x="11" y="516"/>
                  </a:cubicBezTo>
                  <a:cubicBezTo>
                    <a:pt x="0" y="538"/>
                    <a:pt x="0" y="617"/>
                    <a:pt x="23" y="639"/>
                  </a:cubicBezTo>
                  <a:cubicBezTo>
                    <a:pt x="34" y="650"/>
                    <a:pt x="45" y="661"/>
                    <a:pt x="56" y="661"/>
                  </a:cubicBezTo>
                  <a:cubicBezTo>
                    <a:pt x="90" y="639"/>
                    <a:pt x="157" y="617"/>
                    <a:pt x="202" y="650"/>
                  </a:cubicBezTo>
                  <a:cubicBezTo>
                    <a:pt x="258" y="684"/>
                    <a:pt x="359" y="841"/>
                    <a:pt x="359" y="841"/>
                  </a:cubicBezTo>
                  <a:cubicBezTo>
                    <a:pt x="359" y="852"/>
                    <a:pt x="415" y="919"/>
                    <a:pt x="504" y="964"/>
                  </a:cubicBezTo>
                  <a:cubicBezTo>
                    <a:pt x="605" y="1009"/>
                    <a:pt x="682" y="1065"/>
                    <a:pt x="716" y="1099"/>
                  </a:cubicBezTo>
                  <a:cubicBezTo>
                    <a:pt x="750" y="1143"/>
                    <a:pt x="817" y="1210"/>
                    <a:pt x="873" y="1210"/>
                  </a:cubicBezTo>
                  <a:cubicBezTo>
                    <a:pt x="940" y="1210"/>
                    <a:pt x="1041" y="1210"/>
                    <a:pt x="1142" y="1255"/>
                  </a:cubicBezTo>
                  <a:cubicBezTo>
                    <a:pt x="1243" y="1300"/>
                    <a:pt x="1523" y="1401"/>
                    <a:pt x="1590" y="1457"/>
                  </a:cubicBezTo>
                  <a:cubicBezTo>
                    <a:pt x="1669" y="1513"/>
                    <a:pt x="1680" y="1524"/>
                    <a:pt x="1702" y="1536"/>
                  </a:cubicBezTo>
                  <a:cubicBezTo>
                    <a:pt x="1736" y="1536"/>
                    <a:pt x="1938" y="1547"/>
                    <a:pt x="1982" y="1558"/>
                  </a:cubicBezTo>
                  <a:cubicBezTo>
                    <a:pt x="2016" y="1558"/>
                    <a:pt x="2095" y="1558"/>
                    <a:pt x="2095" y="1569"/>
                  </a:cubicBezTo>
                  <a:cubicBezTo>
                    <a:pt x="2095" y="1592"/>
                    <a:pt x="2095" y="1603"/>
                    <a:pt x="2117" y="1603"/>
                  </a:cubicBezTo>
                  <a:cubicBezTo>
                    <a:pt x="2151" y="1592"/>
                    <a:pt x="2251" y="1603"/>
                    <a:pt x="2296" y="1625"/>
                  </a:cubicBezTo>
                  <a:cubicBezTo>
                    <a:pt x="2319" y="1648"/>
                    <a:pt x="2375" y="1692"/>
                    <a:pt x="2420" y="1726"/>
                  </a:cubicBezTo>
                  <a:cubicBezTo>
                    <a:pt x="2442" y="1704"/>
                    <a:pt x="2498" y="1704"/>
                    <a:pt x="2543" y="1715"/>
                  </a:cubicBez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37" name="Freeform 31"/>
            <p:cNvSpPr>
              <a:spLocks noChangeArrowheads="1"/>
            </p:cNvSpPr>
            <p:nvPr/>
          </p:nvSpPr>
          <p:spPr bwMode="auto">
            <a:xfrm>
              <a:off x="6834188" y="4889500"/>
              <a:ext cx="915987" cy="871538"/>
            </a:xfrm>
            <a:custGeom>
              <a:avLst/>
              <a:gdLst>
                <a:gd name="T0" fmla="*/ 90 w 2545"/>
                <a:gd name="T1" fmla="*/ 1154 h 2421"/>
                <a:gd name="T2" fmla="*/ 56 w 2545"/>
                <a:gd name="T3" fmla="*/ 1344 h 2421"/>
                <a:gd name="T4" fmla="*/ 79 w 2545"/>
                <a:gd name="T5" fmla="*/ 1434 h 2421"/>
                <a:gd name="T6" fmla="*/ 516 w 2545"/>
                <a:gd name="T7" fmla="*/ 1670 h 2421"/>
                <a:gd name="T8" fmla="*/ 1065 w 2545"/>
                <a:gd name="T9" fmla="*/ 2118 h 2421"/>
                <a:gd name="T10" fmla="*/ 1368 w 2545"/>
                <a:gd name="T11" fmla="*/ 2420 h 2421"/>
                <a:gd name="T12" fmla="*/ 1446 w 2545"/>
                <a:gd name="T13" fmla="*/ 2039 h 2421"/>
                <a:gd name="T14" fmla="*/ 1659 w 2545"/>
                <a:gd name="T15" fmla="*/ 1277 h 2421"/>
                <a:gd name="T16" fmla="*/ 2522 w 2545"/>
                <a:gd name="T17" fmla="*/ 1098 h 2421"/>
                <a:gd name="T18" fmla="*/ 2455 w 2545"/>
                <a:gd name="T19" fmla="*/ 1008 h 2421"/>
                <a:gd name="T20" fmla="*/ 2343 w 2545"/>
                <a:gd name="T21" fmla="*/ 941 h 2421"/>
                <a:gd name="T22" fmla="*/ 2219 w 2545"/>
                <a:gd name="T23" fmla="*/ 784 h 2421"/>
                <a:gd name="T24" fmla="*/ 2062 w 2545"/>
                <a:gd name="T25" fmla="*/ 706 h 2421"/>
                <a:gd name="T26" fmla="*/ 1973 w 2545"/>
                <a:gd name="T27" fmla="*/ 627 h 2421"/>
                <a:gd name="T28" fmla="*/ 1861 w 2545"/>
                <a:gd name="T29" fmla="*/ 549 h 2421"/>
                <a:gd name="T30" fmla="*/ 1805 w 2545"/>
                <a:gd name="T31" fmla="*/ 459 h 2421"/>
                <a:gd name="T32" fmla="*/ 1805 w 2545"/>
                <a:gd name="T33" fmla="*/ 392 h 2421"/>
                <a:gd name="T34" fmla="*/ 1670 w 2545"/>
                <a:gd name="T35" fmla="*/ 336 h 2421"/>
                <a:gd name="T36" fmla="*/ 1637 w 2545"/>
                <a:gd name="T37" fmla="*/ 224 h 2421"/>
                <a:gd name="T38" fmla="*/ 1536 w 2545"/>
                <a:gd name="T39" fmla="*/ 134 h 2421"/>
                <a:gd name="T40" fmla="*/ 1435 w 2545"/>
                <a:gd name="T41" fmla="*/ 44 h 2421"/>
                <a:gd name="T42" fmla="*/ 1334 w 2545"/>
                <a:gd name="T43" fmla="*/ 67 h 2421"/>
                <a:gd name="T44" fmla="*/ 1177 w 2545"/>
                <a:gd name="T45" fmla="*/ 190 h 2421"/>
                <a:gd name="T46" fmla="*/ 1054 w 2545"/>
                <a:gd name="T47" fmla="*/ 291 h 2421"/>
                <a:gd name="T48" fmla="*/ 964 w 2545"/>
                <a:gd name="T49" fmla="*/ 370 h 2421"/>
                <a:gd name="T50" fmla="*/ 897 w 2545"/>
                <a:gd name="T51" fmla="*/ 459 h 2421"/>
                <a:gd name="T52" fmla="*/ 819 w 2545"/>
                <a:gd name="T53" fmla="*/ 347 h 2421"/>
                <a:gd name="T54" fmla="*/ 706 w 2545"/>
                <a:gd name="T55" fmla="*/ 302 h 2421"/>
                <a:gd name="T56" fmla="*/ 673 w 2545"/>
                <a:gd name="T57" fmla="*/ 123 h 2421"/>
                <a:gd name="T58" fmla="*/ 594 w 2545"/>
                <a:gd name="T59" fmla="*/ 33 h 2421"/>
                <a:gd name="T60" fmla="*/ 448 w 2545"/>
                <a:gd name="T61" fmla="*/ 190 h 2421"/>
                <a:gd name="T62" fmla="*/ 426 w 2545"/>
                <a:gd name="T63" fmla="*/ 313 h 2421"/>
                <a:gd name="T64" fmla="*/ 337 w 2545"/>
                <a:gd name="T65" fmla="*/ 493 h 2421"/>
                <a:gd name="T66" fmla="*/ 281 w 2545"/>
                <a:gd name="T67" fmla="*/ 537 h 2421"/>
                <a:gd name="T68" fmla="*/ 202 w 2545"/>
                <a:gd name="T69" fmla="*/ 616 h 2421"/>
                <a:gd name="T70" fmla="*/ 0 w 2545"/>
                <a:gd name="T71" fmla="*/ 1120 h 2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45" h="2421">
                  <a:moveTo>
                    <a:pt x="90" y="1154"/>
                  </a:moveTo>
                  <a:lnTo>
                    <a:pt x="90" y="1154"/>
                  </a:lnTo>
                  <a:cubicBezTo>
                    <a:pt x="101" y="1188"/>
                    <a:pt x="101" y="1277"/>
                    <a:pt x="79" y="1288"/>
                  </a:cubicBezTo>
                  <a:cubicBezTo>
                    <a:pt x="56" y="1288"/>
                    <a:pt x="56" y="1311"/>
                    <a:pt x="56" y="1344"/>
                  </a:cubicBezTo>
                  <a:cubicBezTo>
                    <a:pt x="45" y="1367"/>
                    <a:pt x="45" y="1401"/>
                    <a:pt x="34" y="1423"/>
                  </a:cubicBezTo>
                  <a:cubicBezTo>
                    <a:pt x="56" y="1423"/>
                    <a:pt x="68" y="1434"/>
                    <a:pt x="79" y="1434"/>
                  </a:cubicBezTo>
                  <a:cubicBezTo>
                    <a:pt x="123" y="1434"/>
                    <a:pt x="180" y="1501"/>
                    <a:pt x="269" y="1546"/>
                  </a:cubicBezTo>
                  <a:cubicBezTo>
                    <a:pt x="370" y="1591"/>
                    <a:pt x="482" y="1647"/>
                    <a:pt x="516" y="1670"/>
                  </a:cubicBezTo>
                  <a:cubicBezTo>
                    <a:pt x="538" y="1703"/>
                    <a:pt x="729" y="1849"/>
                    <a:pt x="830" y="1927"/>
                  </a:cubicBezTo>
                  <a:cubicBezTo>
                    <a:pt x="942" y="2006"/>
                    <a:pt x="1043" y="2084"/>
                    <a:pt x="1065" y="2118"/>
                  </a:cubicBezTo>
                  <a:cubicBezTo>
                    <a:pt x="1087" y="2140"/>
                    <a:pt x="1278" y="2353"/>
                    <a:pt x="1334" y="2398"/>
                  </a:cubicBezTo>
                  <a:cubicBezTo>
                    <a:pt x="1345" y="2398"/>
                    <a:pt x="1356" y="2409"/>
                    <a:pt x="1368" y="2420"/>
                  </a:cubicBezTo>
                  <a:cubicBezTo>
                    <a:pt x="1368" y="2420"/>
                    <a:pt x="1401" y="2252"/>
                    <a:pt x="1401" y="2196"/>
                  </a:cubicBezTo>
                  <a:cubicBezTo>
                    <a:pt x="1412" y="2151"/>
                    <a:pt x="1457" y="2073"/>
                    <a:pt x="1446" y="2039"/>
                  </a:cubicBezTo>
                  <a:cubicBezTo>
                    <a:pt x="1435" y="2017"/>
                    <a:pt x="1334" y="1950"/>
                    <a:pt x="1334" y="1950"/>
                  </a:cubicBezTo>
                  <a:cubicBezTo>
                    <a:pt x="1659" y="1277"/>
                    <a:pt x="1659" y="1277"/>
                    <a:pt x="1659" y="1277"/>
                  </a:cubicBezTo>
                  <a:cubicBezTo>
                    <a:pt x="2522" y="1244"/>
                    <a:pt x="2522" y="1244"/>
                    <a:pt x="2522" y="1244"/>
                  </a:cubicBezTo>
                  <a:cubicBezTo>
                    <a:pt x="2522" y="1244"/>
                    <a:pt x="2488" y="1132"/>
                    <a:pt x="2522" y="1098"/>
                  </a:cubicBezTo>
                  <a:cubicBezTo>
                    <a:pt x="2544" y="1064"/>
                    <a:pt x="2544" y="1053"/>
                    <a:pt x="2522" y="1042"/>
                  </a:cubicBezTo>
                  <a:cubicBezTo>
                    <a:pt x="2488" y="1031"/>
                    <a:pt x="2488" y="997"/>
                    <a:pt x="2455" y="1008"/>
                  </a:cubicBezTo>
                  <a:cubicBezTo>
                    <a:pt x="2410" y="1019"/>
                    <a:pt x="2399" y="1008"/>
                    <a:pt x="2387" y="986"/>
                  </a:cubicBezTo>
                  <a:cubicBezTo>
                    <a:pt x="2376" y="963"/>
                    <a:pt x="2354" y="941"/>
                    <a:pt x="2343" y="941"/>
                  </a:cubicBezTo>
                  <a:cubicBezTo>
                    <a:pt x="2332" y="930"/>
                    <a:pt x="2320" y="885"/>
                    <a:pt x="2320" y="863"/>
                  </a:cubicBezTo>
                  <a:cubicBezTo>
                    <a:pt x="2309" y="829"/>
                    <a:pt x="2253" y="784"/>
                    <a:pt x="2219" y="784"/>
                  </a:cubicBezTo>
                  <a:cubicBezTo>
                    <a:pt x="2186" y="784"/>
                    <a:pt x="2141" y="784"/>
                    <a:pt x="2130" y="762"/>
                  </a:cubicBezTo>
                  <a:cubicBezTo>
                    <a:pt x="2119" y="739"/>
                    <a:pt x="2074" y="762"/>
                    <a:pt x="2062" y="706"/>
                  </a:cubicBezTo>
                  <a:cubicBezTo>
                    <a:pt x="2051" y="661"/>
                    <a:pt x="2040" y="661"/>
                    <a:pt x="2018" y="672"/>
                  </a:cubicBezTo>
                  <a:cubicBezTo>
                    <a:pt x="1984" y="672"/>
                    <a:pt x="1995" y="650"/>
                    <a:pt x="1973" y="627"/>
                  </a:cubicBezTo>
                  <a:cubicBezTo>
                    <a:pt x="1950" y="605"/>
                    <a:pt x="1928" y="594"/>
                    <a:pt x="1917" y="571"/>
                  </a:cubicBezTo>
                  <a:cubicBezTo>
                    <a:pt x="1894" y="549"/>
                    <a:pt x="1894" y="560"/>
                    <a:pt x="1861" y="549"/>
                  </a:cubicBezTo>
                  <a:cubicBezTo>
                    <a:pt x="1827" y="526"/>
                    <a:pt x="1793" y="470"/>
                    <a:pt x="1793" y="470"/>
                  </a:cubicBezTo>
                  <a:cubicBezTo>
                    <a:pt x="1793" y="470"/>
                    <a:pt x="1793" y="459"/>
                    <a:pt x="1805" y="459"/>
                  </a:cubicBezTo>
                  <a:lnTo>
                    <a:pt x="1805" y="459"/>
                  </a:lnTo>
                  <a:cubicBezTo>
                    <a:pt x="1805" y="459"/>
                    <a:pt x="1838" y="381"/>
                    <a:pt x="1805" y="392"/>
                  </a:cubicBezTo>
                  <a:cubicBezTo>
                    <a:pt x="1771" y="392"/>
                    <a:pt x="1771" y="347"/>
                    <a:pt x="1749" y="358"/>
                  </a:cubicBezTo>
                  <a:cubicBezTo>
                    <a:pt x="1726" y="370"/>
                    <a:pt x="1704" y="325"/>
                    <a:pt x="1670" y="336"/>
                  </a:cubicBezTo>
                  <a:cubicBezTo>
                    <a:pt x="1648" y="358"/>
                    <a:pt x="1625" y="325"/>
                    <a:pt x="1637" y="302"/>
                  </a:cubicBezTo>
                  <a:cubicBezTo>
                    <a:pt x="1659" y="269"/>
                    <a:pt x="1614" y="235"/>
                    <a:pt x="1637" y="224"/>
                  </a:cubicBezTo>
                  <a:cubicBezTo>
                    <a:pt x="1659" y="213"/>
                    <a:pt x="1614" y="157"/>
                    <a:pt x="1592" y="168"/>
                  </a:cubicBezTo>
                  <a:cubicBezTo>
                    <a:pt x="1558" y="168"/>
                    <a:pt x="1525" y="157"/>
                    <a:pt x="1536" y="134"/>
                  </a:cubicBezTo>
                  <a:cubicBezTo>
                    <a:pt x="1547" y="101"/>
                    <a:pt x="1513" y="44"/>
                    <a:pt x="1491" y="33"/>
                  </a:cubicBezTo>
                  <a:cubicBezTo>
                    <a:pt x="1457" y="33"/>
                    <a:pt x="1435" y="11"/>
                    <a:pt x="1435" y="44"/>
                  </a:cubicBezTo>
                  <a:cubicBezTo>
                    <a:pt x="1423" y="67"/>
                    <a:pt x="1412" y="0"/>
                    <a:pt x="1390" y="11"/>
                  </a:cubicBezTo>
                  <a:cubicBezTo>
                    <a:pt x="1368" y="22"/>
                    <a:pt x="1356" y="67"/>
                    <a:pt x="1334" y="67"/>
                  </a:cubicBezTo>
                  <a:cubicBezTo>
                    <a:pt x="1323" y="67"/>
                    <a:pt x="1312" y="89"/>
                    <a:pt x="1278" y="123"/>
                  </a:cubicBezTo>
                  <a:cubicBezTo>
                    <a:pt x="1256" y="146"/>
                    <a:pt x="1199" y="168"/>
                    <a:pt x="1177" y="190"/>
                  </a:cubicBezTo>
                  <a:cubicBezTo>
                    <a:pt x="1166" y="201"/>
                    <a:pt x="1166" y="257"/>
                    <a:pt x="1143" y="257"/>
                  </a:cubicBezTo>
                  <a:cubicBezTo>
                    <a:pt x="1110" y="257"/>
                    <a:pt x="1054" y="257"/>
                    <a:pt x="1054" y="291"/>
                  </a:cubicBezTo>
                  <a:cubicBezTo>
                    <a:pt x="1043" y="313"/>
                    <a:pt x="1020" y="325"/>
                    <a:pt x="998" y="313"/>
                  </a:cubicBezTo>
                  <a:cubicBezTo>
                    <a:pt x="975" y="313"/>
                    <a:pt x="987" y="370"/>
                    <a:pt x="964" y="370"/>
                  </a:cubicBezTo>
                  <a:cubicBezTo>
                    <a:pt x="953" y="381"/>
                    <a:pt x="942" y="437"/>
                    <a:pt x="942" y="459"/>
                  </a:cubicBezTo>
                  <a:cubicBezTo>
                    <a:pt x="942" y="470"/>
                    <a:pt x="897" y="482"/>
                    <a:pt x="897" y="459"/>
                  </a:cubicBezTo>
                  <a:cubicBezTo>
                    <a:pt x="897" y="426"/>
                    <a:pt x="830" y="426"/>
                    <a:pt x="841" y="403"/>
                  </a:cubicBezTo>
                  <a:cubicBezTo>
                    <a:pt x="852" y="370"/>
                    <a:pt x="852" y="347"/>
                    <a:pt x="819" y="347"/>
                  </a:cubicBezTo>
                  <a:cubicBezTo>
                    <a:pt x="774" y="358"/>
                    <a:pt x="740" y="358"/>
                    <a:pt x="729" y="336"/>
                  </a:cubicBezTo>
                  <a:cubicBezTo>
                    <a:pt x="729" y="313"/>
                    <a:pt x="717" y="302"/>
                    <a:pt x="706" y="302"/>
                  </a:cubicBezTo>
                  <a:cubicBezTo>
                    <a:pt x="695" y="302"/>
                    <a:pt x="695" y="168"/>
                    <a:pt x="695" y="168"/>
                  </a:cubicBezTo>
                  <a:cubicBezTo>
                    <a:pt x="695" y="168"/>
                    <a:pt x="661" y="146"/>
                    <a:pt x="673" y="123"/>
                  </a:cubicBezTo>
                  <a:cubicBezTo>
                    <a:pt x="673" y="101"/>
                    <a:pt x="661" y="89"/>
                    <a:pt x="639" y="89"/>
                  </a:cubicBezTo>
                  <a:cubicBezTo>
                    <a:pt x="617" y="89"/>
                    <a:pt x="605" y="56"/>
                    <a:pt x="594" y="33"/>
                  </a:cubicBezTo>
                  <a:cubicBezTo>
                    <a:pt x="572" y="22"/>
                    <a:pt x="516" y="22"/>
                    <a:pt x="482" y="44"/>
                  </a:cubicBezTo>
                  <a:cubicBezTo>
                    <a:pt x="460" y="67"/>
                    <a:pt x="437" y="157"/>
                    <a:pt x="448" y="190"/>
                  </a:cubicBezTo>
                  <a:cubicBezTo>
                    <a:pt x="460" y="213"/>
                    <a:pt x="505" y="213"/>
                    <a:pt x="482" y="246"/>
                  </a:cubicBezTo>
                  <a:cubicBezTo>
                    <a:pt x="460" y="269"/>
                    <a:pt x="437" y="291"/>
                    <a:pt x="426" y="313"/>
                  </a:cubicBezTo>
                  <a:cubicBezTo>
                    <a:pt x="426" y="347"/>
                    <a:pt x="404" y="336"/>
                    <a:pt x="392" y="392"/>
                  </a:cubicBezTo>
                  <a:cubicBezTo>
                    <a:pt x="381" y="437"/>
                    <a:pt x="348" y="459"/>
                    <a:pt x="337" y="493"/>
                  </a:cubicBezTo>
                  <a:cubicBezTo>
                    <a:pt x="337" y="515"/>
                    <a:pt x="325" y="537"/>
                    <a:pt x="303" y="549"/>
                  </a:cubicBezTo>
                  <a:cubicBezTo>
                    <a:pt x="292" y="549"/>
                    <a:pt x="292" y="537"/>
                    <a:pt x="281" y="537"/>
                  </a:cubicBezTo>
                  <a:cubicBezTo>
                    <a:pt x="281" y="560"/>
                    <a:pt x="281" y="571"/>
                    <a:pt x="269" y="571"/>
                  </a:cubicBezTo>
                  <a:cubicBezTo>
                    <a:pt x="236" y="582"/>
                    <a:pt x="202" y="582"/>
                    <a:pt x="202" y="616"/>
                  </a:cubicBezTo>
                  <a:cubicBezTo>
                    <a:pt x="191" y="650"/>
                    <a:pt x="157" y="661"/>
                    <a:pt x="157" y="661"/>
                  </a:cubicBezTo>
                  <a:cubicBezTo>
                    <a:pt x="0" y="1120"/>
                    <a:pt x="0" y="1120"/>
                    <a:pt x="0" y="1120"/>
                  </a:cubicBezTo>
                  <a:cubicBezTo>
                    <a:pt x="0" y="1120"/>
                    <a:pt x="79" y="1109"/>
                    <a:pt x="90" y="1154"/>
                  </a:cubicBez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38" name="Freeform 32"/>
            <p:cNvSpPr>
              <a:spLocks noChangeArrowheads="1"/>
            </p:cNvSpPr>
            <p:nvPr/>
          </p:nvSpPr>
          <p:spPr bwMode="auto">
            <a:xfrm>
              <a:off x="5729288" y="4752975"/>
              <a:ext cx="1162050" cy="779463"/>
            </a:xfrm>
            <a:custGeom>
              <a:avLst/>
              <a:gdLst>
                <a:gd name="T0" fmla="*/ 123 w 3228"/>
                <a:gd name="T1" fmla="*/ 683 h 2163"/>
                <a:gd name="T2" fmla="*/ 112 w 3228"/>
                <a:gd name="T3" fmla="*/ 795 h 2163"/>
                <a:gd name="T4" fmla="*/ 202 w 3228"/>
                <a:gd name="T5" fmla="*/ 863 h 2163"/>
                <a:gd name="T6" fmla="*/ 235 w 3228"/>
                <a:gd name="T7" fmla="*/ 1109 h 2163"/>
                <a:gd name="T8" fmla="*/ 336 w 3228"/>
                <a:gd name="T9" fmla="*/ 1176 h 2163"/>
                <a:gd name="T10" fmla="*/ 369 w 3228"/>
                <a:gd name="T11" fmla="*/ 1244 h 2163"/>
                <a:gd name="T12" fmla="*/ 325 w 3228"/>
                <a:gd name="T13" fmla="*/ 1456 h 2163"/>
                <a:gd name="T14" fmla="*/ 224 w 3228"/>
                <a:gd name="T15" fmla="*/ 1546 h 2163"/>
                <a:gd name="T16" fmla="*/ 157 w 3228"/>
                <a:gd name="T17" fmla="*/ 1647 h 2163"/>
                <a:gd name="T18" fmla="*/ 0 w 3228"/>
                <a:gd name="T19" fmla="*/ 1703 h 2163"/>
                <a:gd name="T20" fmla="*/ 224 w 3228"/>
                <a:gd name="T21" fmla="*/ 1838 h 2163"/>
                <a:gd name="T22" fmla="*/ 638 w 3228"/>
                <a:gd name="T23" fmla="*/ 2028 h 2163"/>
                <a:gd name="T24" fmla="*/ 975 w 3228"/>
                <a:gd name="T25" fmla="*/ 2017 h 2163"/>
                <a:gd name="T26" fmla="*/ 1535 w 3228"/>
                <a:gd name="T27" fmla="*/ 2140 h 2163"/>
                <a:gd name="T28" fmla="*/ 1882 w 3228"/>
                <a:gd name="T29" fmla="*/ 2006 h 2163"/>
                <a:gd name="T30" fmla="*/ 2275 w 3228"/>
                <a:gd name="T31" fmla="*/ 1838 h 2163"/>
                <a:gd name="T32" fmla="*/ 2375 w 3228"/>
                <a:gd name="T33" fmla="*/ 1725 h 2163"/>
                <a:gd name="T34" fmla="*/ 2544 w 3228"/>
                <a:gd name="T35" fmla="*/ 1714 h 2163"/>
                <a:gd name="T36" fmla="*/ 2443 w 3228"/>
                <a:gd name="T37" fmla="*/ 1647 h 2163"/>
                <a:gd name="T38" fmla="*/ 2510 w 3228"/>
                <a:gd name="T39" fmla="*/ 1625 h 2163"/>
                <a:gd name="T40" fmla="*/ 2600 w 3228"/>
                <a:gd name="T41" fmla="*/ 1613 h 2163"/>
                <a:gd name="T42" fmla="*/ 2622 w 3228"/>
                <a:gd name="T43" fmla="*/ 1692 h 2163"/>
                <a:gd name="T44" fmla="*/ 2700 w 3228"/>
                <a:gd name="T45" fmla="*/ 1613 h 2163"/>
                <a:gd name="T46" fmla="*/ 2723 w 3228"/>
                <a:gd name="T47" fmla="*/ 1681 h 2163"/>
                <a:gd name="T48" fmla="*/ 2667 w 3228"/>
                <a:gd name="T49" fmla="*/ 1737 h 2163"/>
                <a:gd name="T50" fmla="*/ 2880 w 3228"/>
                <a:gd name="T51" fmla="*/ 1725 h 2163"/>
                <a:gd name="T52" fmla="*/ 3104 w 3228"/>
                <a:gd name="T53" fmla="*/ 1804 h 2163"/>
                <a:gd name="T54" fmla="*/ 3149 w 3228"/>
                <a:gd name="T55" fmla="*/ 1669 h 2163"/>
                <a:gd name="T56" fmla="*/ 3070 w 3228"/>
                <a:gd name="T57" fmla="*/ 1501 h 2163"/>
                <a:gd name="T58" fmla="*/ 2533 w 3228"/>
                <a:gd name="T59" fmla="*/ 1053 h 2163"/>
                <a:gd name="T60" fmla="*/ 2420 w 3228"/>
                <a:gd name="T61" fmla="*/ 930 h 2163"/>
                <a:gd name="T62" fmla="*/ 2342 w 3228"/>
                <a:gd name="T63" fmla="*/ 818 h 2163"/>
                <a:gd name="T64" fmla="*/ 2308 w 3228"/>
                <a:gd name="T65" fmla="*/ 739 h 2163"/>
                <a:gd name="T66" fmla="*/ 2252 w 3228"/>
                <a:gd name="T67" fmla="*/ 650 h 2163"/>
                <a:gd name="T68" fmla="*/ 2140 w 3228"/>
                <a:gd name="T69" fmla="*/ 762 h 2163"/>
                <a:gd name="T70" fmla="*/ 2039 w 3228"/>
                <a:gd name="T71" fmla="*/ 818 h 2163"/>
                <a:gd name="T72" fmla="*/ 1860 w 3228"/>
                <a:gd name="T73" fmla="*/ 717 h 2163"/>
                <a:gd name="T74" fmla="*/ 1871 w 3228"/>
                <a:gd name="T75" fmla="*/ 582 h 2163"/>
                <a:gd name="T76" fmla="*/ 1838 w 3228"/>
                <a:gd name="T77" fmla="*/ 369 h 2163"/>
                <a:gd name="T78" fmla="*/ 1613 w 3228"/>
                <a:gd name="T79" fmla="*/ 392 h 2163"/>
                <a:gd name="T80" fmla="*/ 1502 w 3228"/>
                <a:gd name="T81" fmla="*/ 224 h 2163"/>
                <a:gd name="T82" fmla="*/ 1289 w 3228"/>
                <a:gd name="T83" fmla="*/ 11 h 2163"/>
                <a:gd name="T84" fmla="*/ 1289 w 3228"/>
                <a:gd name="T85" fmla="*/ 201 h 2163"/>
                <a:gd name="T86" fmla="*/ 1233 w 3228"/>
                <a:gd name="T87" fmla="*/ 246 h 2163"/>
                <a:gd name="T88" fmla="*/ 1154 w 3228"/>
                <a:gd name="T89" fmla="*/ 347 h 2163"/>
                <a:gd name="T90" fmla="*/ 986 w 3228"/>
                <a:gd name="T91" fmla="*/ 414 h 2163"/>
                <a:gd name="T92" fmla="*/ 818 w 3228"/>
                <a:gd name="T93" fmla="*/ 459 h 2163"/>
                <a:gd name="T94" fmla="*/ 728 w 3228"/>
                <a:gd name="T95" fmla="*/ 493 h 2163"/>
                <a:gd name="T96" fmla="*/ 627 w 3228"/>
                <a:gd name="T97" fmla="*/ 358 h 2163"/>
                <a:gd name="T98" fmla="*/ 482 w 3228"/>
                <a:gd name="T99" fmla="*/ 425 h 2163"/>
                <a:gd name="T100" fmla="*/ 571 w 3228"/>
                <a:gd name="T101" fmla="*/ 515 h 2163"/>
                <a:gd name="T102" fmla="*/ 459 w 3228"/>
                <a:gd name="T103" fmla="*/ 582 h 2163"/>
                <a:gd name="T104" fmla="*/ 224 w 3228"/>
                <a:gd name="T105" fmla="*/ 627 h 2163"/>
                <a:gd name="T106" fmla="*/ 123 w 3228"/>
                <a:gd name="T107" fmla="*/ 627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28" h="2163">
                  <a:moveTo>
                    <a:pt x="123" y="683"/>
                  </a:moveTo>
                  <a:lnTo>
                    <a:pt x="123" y="683"/>
                  </a:lnTo>
                  <a:cubicBezTo>
                    <a:pt x="89" y="694"/>
                    <a:pt x="78" y="717"/>
                    <a:pt x="100" y="739"/>
                  </a:cubicBezTo>
                  <a:cubicBezTo>
                    <a:pt x="112" y="751"/>
                    <a:pt x="100" y="784"/>
                    <a:pt x="112" y="795"/>
                  </a:cubicBezTo>
                  <a:cubicBezTo>
                    <a:pt x="134" y="807"/>
                    <a:pt x="157" y="807"/>
                    <a:pt x="157" y="840"/>
                  </a:cubicBezTo>
                  <a:cubicBezTo>
                    <a:pt x="157" y="863"/>
                    <a:pt x="168" y="863"/>
                    <a:pt x="202" y="863"/>
                  </a:cubicBezTo>
                  <a:cubicBezTo>
                    <a:pt x="235" y="863"/>
                    <a:pt x="257" y="885"/>
                    <a:pt x="235" y="907"/>
                  </a:cubicBezTo>
                  <a:cubicBezTo>
                    <a:pt x="213" y="930"/>
                    <a:pt x="224" y="1098"/>
                    <a:pt x="235" y="1109"/>
                  </a:cubicBezTo>
                  <a:cubicBezTo>
                    <a:pt x="235" y="1120"/>
                    <a:pt x="269" y="1131"/>
                    <a:pt x="291" y="1131"/>
                  </a:cubicBezTo>
                  <a:cubicBezTo>
                    <a:pt x="313" y="1131"/>
                    <a:pt x="313" y="1165"/>
                    <a:pt x="336" y="1176"/>
                  </a:cubicBezTo>
                  <a:cubicBezTo>
                    <a:pt x="358" y="1187"/>
                    <a:pt x="392" y="1187"/>
                    <a:pt x="403" y="1199"/>
                  </a:cubicBezTo>
                  <a:cubicBezTo>
                    <a:pt x="414" y="1210"/>
                    <a:pt x="381" y="1221"/>
                    <a:pt x="369" y="1244"/>
                  </a:cubicBezTo>
                  <a:cubicBezTo>
                    <a:pt x="358" y="1255"/>
                    <a:pt x="358" y="1389"/>
                    <a:pt x="358" y="1412"/>
                  </a:cubicBezTo>
                  <a:cubicBezTo>
                    <a:pt x="369" y="1434"/>
                    <a:pt x="347" y="1445"/>
                    <a:pt x="325" y="1456"/>
                  </a:cubicBezTo>
                  <a:cubicBezTo>
                    <a:pt x="302" y="1479"/>
                    <a:pt x="291" y="1513"/>
                    <a:pt x="291" y="1535"/>
                  </a:cubicBezTo>
                  <a:cubicBezTo>
                    <a:pt x="280" y="1558"/>
                    <a:pt x="257" y="1558"/>
                    <a:pt x="224" y="1546"/>
                  </a:cubicBezTo>
                  <a:cubicBezTo>
                    <a:pt x="190" y="1524"/>
                    <a:pt x="157" y="1558"/>
                    <a:pt x="179" y="1580"/>
                  </a:cubicBezTo>
                  <a:cubicBezTo>
                    <a:pt x="190" y="1591"/>
                    <a:pt x="179" y="1647"/>
                    <a:pt x="157" y="1647"/>
                  </a:cubicBezTo>
                  <a:cubicBezTo>
                    <a:pt x="145" y="1658"/>
                    <a:pt x="179" y="1692"/>
                    <a:pt x="123" y="1692"/>
                  </a:cubicBezTo>
                  <a:cubicBezTo>
                    <a:pt x="78" y="1681"/>
                    <a:pt x="22" y="1681"/>
                    <a:pt x="0" y="1703"/>
                  </a:cubicBezTo>
                  <a:cubicBezTo>
                    <a:pt x="0" y="1714"/>
                    <a:pt x="11" y="1714"/>
                    <a:pt x="22" y="1725"/>
                  </a:cubicBezTo>
                  <a:cubicBezTo>
                    <a:pt x="44" y="1759"/>
                    <a:pt x="145" y="1826"/>
                    <a:pt x="224" y="1838"/>
                  </a:cubicBezTo>
                  <a:cubicBezTo>
                    <a:pt x="302" y="1849"/>
                    <a:pt x="448" y="1894"/>
                    <a:pt x="504" y="1916"/>
                  </a:cubicBezTo>
                  <a:cubicBezTo>
                    <a:pt x="549" y="1949"/>
                    <a:pt x="605" y="2017"/>
                    <a:pt x="638" y="2028"/>
                  </a:cubicBezTo>
                  <a:cubicBezTo>
                    <a:pt x="661" y="2051"/>
                    <a:pt x="672" y="2039"/>
                    <a:pt x="683" y="2028"/>
                  </a:cubicBezTo>
                  <a:cubicBezTo>
                    <a:pt x="706" y="2017"/>
                    <a:pt x="862" y="2006"/>
                    <a:pt x="975" y="2017"/>
                  </a:cubicBezTo>
                  <a:cubicBezTo>
                    <a:pt x="1075" y="2039"/>
                    <a:pt x="1221" y="2118"/>
                    <a:pt x="1300" y="2140"/>
                  </a:cubicBezTo>
                  <a:cubicBezTo>
                    <a:pt x="1367" y="2162"/>
                    <a:pt x="1468" y="2162"/>
                    <a:pt x="1535" y="2140"/>
                  </a:cubicBezTo>
                  <a:cubicBezTo>
                    <a:pt x="1602" y="2118"/>
                    <a:pt x="1737" y="2107"/>
                    <a:pt x="1782" y="2073"/>
                  </a:cubicBezTo>
                  <a:cubicBezTo>
                    <a:pt x="1838" y="2039"/>
                    <a:pt x="1849" y="2017"/>
                    <a:pt x="1882" y="2006"/>
                  </a:cubicBezTo>
                  <a:cubicBezTo>
                    <a:pt x="1916" y="1994"/>
                    <a:pt x="1983" y="1983"/>
                    <a:pt x="2051" y="1961"/>
                  </a:cubicBezTo>
                  <a:cubicBezTo>
                    <a:pt x="2107" y="1927"/>
                    <a:pt x="2230" y="1882"/>
                    <a:pt x="2275" y="1838"/>
                  </a:cubicBezTo>
                  <a:cubicBezTo>
                    <a:pt x="2331" y="1793"/>
                    <a:pt x="2331" y="1793"/>
                    <a:pt x="2331" y="1770"/>
                  </a:cubicBezTo>
                  <a:cubicBezTo>
                    <a:pt x="2331" y="1737"/>
                    <a:pt x="2331" y="1737"/>
                    <a:pt x="2375" y="1725"/>
                  </a:cubicBezTo>
                  <a:cubicBezTo>
                    <a:pt x="2420" y="1714"/>
                    <a:pt x="2488" y="1725"/>
                    <a:pt x="2521" y="1737"/>
                  </a:cubicBezTo>
                  <a:cubicBezTo>
                    <a:pt x="2555" y="1737"/>
                    <a:pt x="2566" y="1714"/>
                    <a:pt x="2544" y="1714"/>
                  </a:cubicBezTo>
                  <a:cubicBezTo>
                    <a:pt x="2521" y="1714"/>
                    <a:pt x="2476" y="1681"/>
                    <a:pt x="2443" y="1681"/>
                  </a:cubicBezTo>
                  <a:cubicBezTo>
                    <a:pt x="2420" y="1669"/>
                    <a:pt x="2398" y="1647"/>
                    <a:pt x="2443" y="1647"/>
                  </a:cubicBezTo>
                  <a:cubicBezTo>
                    <a:pt x="2476" y="1647"/>
                    <a:pt x="2510" y="1658"/>
                    <a:pt x="2521" y="1647"/>
                  </a:cubicBezTo>
                  <a:cubicBezTo>
                    <a:pt x="2533" y="1647"/>
                    <a:pt x="2533" y="1636"/>
                    <a:pt x="2510" y="1625"/>
                  </a:cubicBezTo>
                  <a:cubicBezTo>
                    <a:pt x="2499" y="1602"/>
                    <a:pt x="2521" y="1580"/>
                    <a:pt x="2544" y="1580"/>
                  </a:cubicBezTo>
                  <a:cubicBezTo>
                    <a:pt x="2566" y="1591"/>
                    <a:pt x="2600" y="1602"/>
                    <a:pt x="2600" y="1613"/>
                  </a:cubicBezTo>
                  <a:cubicBezTo>
                    <a:pt x="2611" y="1636"/>
                    <a:pt x="2577" y="1647"/>
                    <a:pt x="2589" y="1669"/>
                  </a:cubicBezTo>
                  <a:cubicBezTo>
                    <a:pt x="2589" y="1692"/>
                    <a:pt x="2600" y="1703"/>
                    <a:pt x="2622" y="1692"/>
                  </a:cubicBezTo>
                  <a:cubicBezTo>
                    <a:pt x="2633" y="1681"/>
                    <a:pt x="2633" y="1647"/>
                    <a:pt x="2644" y="1636"/>
                  </a:cubicBezTo>
                  <a:cubicBezTo>
                    <a:pt x="2656" y="1625"/>
                    <a:pt x="2678" y="1625"/>
                    <a:pt x="2700" y="1613"/>
                  </a:cubicBezTo>
                  <a:cubicBezTo>
                    <a:pt x="2712" y="1602"/>
                    <a:pt x="2734" y="1602"/>
                    <a:pt x="2745" y="1625"/>
                  </a:cubicBezTo>
                  <a:cubicBezTo>
                    <a:pt x="2757" y="1636"/>
                    <a:pt x="2757" y="1658"/>
                    <a:pt x="2723" y="1681"/>
                  </a:cubicBezTo>
                  <a:cubicBezTo>
                    <a:pt x="2689" y="1714"/>
                    <a:pt x="2656" y="1714"/>
                    <a:pt x="2644" y="1725"/>
                  </a:cubicBezTo>
                  <a:cubicBezTo>
                    <a:pt x="2622" y="1737"/>
                    <a:pt x="2622" y="1748"/>
                    <a:pt x="2667" y="1737"/>
                  </a:cubicBezTo>
                  <a:cubicBezTo>
                    <a:pt x="2723" y="1737"/>
                    <a:pt x="2779" y="1725"/>
                    <a:pt x="2824" y="1725"/>
                  </a:cubicBezTo>
                  <a:cubicBezTo>
                    <a:pt x="2846" y="1725"/>
                    <a:pt x="2857" y="1725"/>
                    <a:pt x="2880" y="1725"/>
                  </a:cubicBezTo>
                  <a:cubicBezTo>
                    <a:pt x="2902" y="1737"/>
                    <a:pt x="2925" y="1737"/>
                    <a:pt x="2936" y="1748"/>
                  </a:cubicBezTo>
                  <a:cubicBezTo>
                    <a:pt x="2969" y="1759"/>
                    <a:pt x="3048" y="1793"/>
                    <a:pt x="3104" y="1804"/>
                  </a:cubicBezTo>
                  <a:cubicBezTo>
                    <a:pt x="3115" y="1782"/>
                    <a:pt x="3115" y="1748"/>
                    <a:pt x="3126" y="1725"/>
                  </a:cubicBezTo>
                  <a:cubicBezTo>
                    <a:pt x="3126" y="1692"/>
                    <a:pt x="3126" y="1669"/>
                    <a:pt x="3149" y="1669"/>
                  </a:cubicBezTo>
                  <a:cubicBezTo>
                    <a:pt x="3171" y="1658"/>
                    <a:pt x="3171" y="1569"/>
                    <a:pt x="3160" y="1535"/>
                  </a:cubicBezTo>
                  <a:cubicBezTo>
                    <a:pt x="3149" y="1490"/>
                    <a:pt x="3070" y="1501"/>
                    <a:pt x="3070" y="1501"/>
                  </a:cubicBezTo>
                  <a:cubicBezTo>
                    <a:pt x="3227" y="1042"/>
                    <a:pt x="3227" y="1042"/>
                    <a:pt x="3227" y="1042"/>
                  </a:cubicBezTo>
                  <a:cubicBezTo>
                    <a:pt x="2533" y="1053"/>
                    <a:pt x="2533" y="1053"/>
                    <a:pt x="2533" y="1053"/>
                  </a:cubicBezTo>
                  <a:cubicBezTo>
                    <a:pt x="2533" y="941"/>
                    <a:pt x="2533" y="941"/>
                    <a:pt x="2533" y="941"/>
                  </a:cubicBezTo>
                  <a:cubicBezTo>
                    <a:pt x="2533" y="941"/>
                    <a:pt x="2431" y="941"/>
                    <a:pt x="2420" y="930"/>
                  </a:cubicBezTo>
                  <a:cubicBezTo>
                    <a:pt x="2409" y="907"/>
                    <a:pt x="2387" y="896"/>
                    <a:pt x="2364" y="896"/>
                  </a:cubicBezTo>
                  <a:cubicBezTo>
                    <a:pt x="2353" y="907"/>
                    <a:pt x="2342" y="851"/>
                    <a:pt x="2342" y="818"/>
                  </a:cubicBezTo>
                  <a:cubicBezTo>
                    <a:pt x="2353" y="784"/>
                    <a:pt x="2342" y="784"/>
                    <a:pt x="2308" y="784"/>
                  </a:cubicBezTo>
                  <a:cubicBezTo>
                    <a:pt x="2286" y="784"/>
                    <a:pt x="2297" y="751"/>
                    <a:pt x="2308" y="739"/>
                  </a:cubicBezTo>
                  <a:cubicBezTo>
                    <a:pt x="2331" y="728"/>
                    <a:pt x="2331" y="627"/>
                    <a:pt x="2308" y="627"/>
                  </a:cubicBezTo>
                  <a:cubicBezTo>
                    <a:pt x="2286" y="627"/>
                    <a:pt x="2275" y="650"/>
                    <a:pt x="2252" y="650"/>
                  </a:cubicBezTo>
                  <a:cubicBezTo>
                    <a:pt x="2219" y="638"/>
                    <a:pt x="2207" y="672"/>
                    <a:pt x="2207" y="706"/>
                  </a:cubicBezTo>
                  <a:cubicBezTo>
                    <a:pt x="2196" y="728"/>
                    <a:pt x="2162" y="751"/>
                    <a:pt x="2140" y="762"/>
                  </a:cubicBezTo>
                  <a:cubicBezTo>
                    <a:pt x="2118" y="762"/>
                    <a:pt x="2118" y="795"/>
                    <a:pt x="2095" y="807"/>
                  </a:cubicBezTo>
                  <a:cubicBezTo>
                    <a:pt x="2073" y="829"/>
                    <a:pt x="2073" y="818"/>
                    <a:pt x="2039" y="818"/>
                  </a:cubicBezTo>
                  <a:cubicBezTo>
                    <a:pt x="2006" y="818"/>
                    <a:pt x="1972" y="829"/>
                    <a:pt x="1950" y="795"/>
                  </a:cubicBezTo>
                  <a:cubicBezTo>
                    <a:pt x="1938" y="773"/>
                    <a:pt x="1894" y="728"/>
                    <a:pt x="1860" y="717"/>
                  </a:cubicBezTo>
                  <a:cubicBezTo>
                    <a:pt x="1826" y="706"/>
                    <a:pt x="1815" y="672"/>
                    <a:pt x="1838" y="661"/>
                  </a:cubicBezTo>
                  <a:cubicBezTo>
                    <a:pt x="1871" y="650"/>
                    <a:pt x="1849" y="582"/>
                    <a:pt x="1871" y="582"/>
                  </a:cubicBezTo>
                  <a:cubicBezTo>
                    <a:pt x="1894" y="582"/>
                    <a:pt x="1916" y="538"/>
                    <a:pt x="1905" y="493"/>
                  </a:cubicBezTo>
                  <a:cubicBezTo>
                    <a:pt x="1882" y="448"/>
                    <a:pt x="1860" y="358"/>
                    <a:pt x="1838" y="369"/>
                  </a:cubicBezTo>
                  <a:cubicBezTo>
                    <a:pt x="1815" y="381"/>
                    <a:pt x="1759" y="403"/>
                    <a:pt x="1726" y="392"/>
                  </a:cubicBezTo>
                  <a:cubicBezTo>
                    <a:pt x="1681" y="381"/>
                    <a:pt x="1636" y="403"/>
                    <a:pt x="1613" y="392"/>
                  </a:cubicBezTo>
                  <a:cubicBezTo>
                    <a:pt x="1602" y="369"/>
                    <a:pt x="1602" y="325"/>
                    <a:pt x="1569" y="291"/>
                  </a:cubicBezTo>
                  <a:cubicBezTo>
                    <a:pt x="1535" y="269"/>
                    <a:pt x="1513" y="258"/>
                    <a:pt x="1502" y="224"/>
                  </a:cubicBezTo>
                  <a:cubicBezTo>
                    <a:pt x="1490" y="190"/>
                    <a:pt x="1502" y="168"/>
                    <a:pt x="1412" y="89"/>
                  </a:cubicBezTo>
                  <a:cubicBezTo>
                    <a:pt x="1322" y="22"/>
                    <a:pt x="1322" y="0"/>
                    <a:pt x="1289" y="11"/>
                  </a:cubicBezTo>
                  <a:cubicBezTo>
                    <a:pt x="1266" y="11"/>
                    <a:pt x="1255" y="33"/>
                    <a:pt x="1277" y="67"/>
                  </a:cubicBezTo>
                  <a:cubicBezTo>
                    <a:pt x="1300" y="89"/>
                    <a:pt x="1311" y="168"/>
                    <a:pt x="1289" y="201"/>
                  </a:cubicBezTo>
                  <a:cubicBezTo>
                    <a:pt x="1277" y="224"/>
                    <a:pt x="1255" y="235"/>
                    <a:pt x="1244" y="235"/>
                  </a:cubicBezTo>
                  <a:cubicBezTo>
                    <a:pt x="1244" y="246"/>
                    <a:pt x="1233" y="246"/>
                    <a:pt x="1233" y="246"/>
                  </a:cubicBezTo>
                  <a:cubicBezTo>
                    <a:pt x="1210" y="269"/>
                    <a:pt x="1210" y="291"/>
                    <a:pt x="1210" y="325"/>
                  </a:cubicBezTo>
                  <a:cubicBezTo>
                    <a:pt x="1199" y="358"/>
                    <a:pt x="1199" y="358"/>
                    <a:pt x="1154" y="347"/>
                  </a:cubicBezTo>
                  <a:cubicBezTo>
                    <a:pt x="1120" y="347"/>
                    <a:pt x="1098" y="358"/>
                    <a:pt x="1087" y="392"/>
                  </a:cubicBezTo>
                  <a:cubicBezTo>
                    <a:pt x="1064" y="414"/>
                    <a:pt x="1020" y="425"/>
                    <a:pt x="986" y="414"/>
                  </a:cubicBezTo>
                  <a:cubicBezTo>
                    <a:pt x="941" y="392"/>
                    <a:pt x="952" y="403"/>
                    <a:pt x="907" y="414"/>
                  </a:cubicBezTo>
                  <a:cubicBezTo>
                    <a:pt x="862" y="425"/>
                    <a:pt x="829" y="437"/>
                    <a:pt x="818" y="459"/>
                  </a:cubicBezTo>
                  <a:cubicBezTo>
                    <a:pt x="807" y="493"/>
                    <a:pt x="784" y="482"/>
                    <a:pt x="784" y="504"/>
                  </a:cubicBezTo>
                  <a:cubicBezTo>
                    <a:pt x="773" y="527"/>
                    <a:pt x="751" y="527"/>
                    <a:pt x="728" y="493"/>
                  </a:cubicBezTo>
                  <a:cubicBezTo>
                    <a:pt x="717" y="459"/>
                    <a:pt x="695" y="425"/>
                    <a:pt x="672" y="414"/>
                  </a:cubicBezTo>
                  <a:cubicBezTo>
                    <a:pt x="650" y="403"/>
                    <a:pt x="627" y="381"/>
                    <a:pt x="627" y="358"/>
                  </a:cubicBezTo>
                  <a:cubicBezTo>
                    <a:pt x="638" y="336"/>
                    <a:pt x="616" y="313"/>
                    <a:pt x="571" y="325"/>
                  </a:cubicBezTo>
                  <a:cubicBezTo>
                    <a:pt x="526" y="336"/>
                    <a:pt x="493" y="403"/>
                    <a:pt x="482" y="425"/>
                  </a:cubicBezTo>
                  <a:cubicBezTo>
                    <a:pt x="482" y="448"/>
                    <a:pt x="493" y="470"/>
                    <a:pt x="515" y="470"/>
                  </a:cubicBezTo>
                  <a:cubicBezTo>
                    <a:pt x="538" y="470"/>
                    <a:pt x="538" y="527"/>
                    <a:pt x="571" y="515"/>
                  </a:cubicBezTo>
                  <a:cubicBezTo>
                    <a:pt x="605" y="515"/>
                    <a:pt x="549" y="549"/>
                    <a:pt x="526" y="571"/>
                  </a:cubicBezTo>
                  <a:cubicBezTo>
                    <a:pt x="515" y="594"/>
                    <a:pt x="493" y="594"/>
                    <a:pt x="459" y="582"/>
                  </a:cubicBezTo>
                  <a:cubicBezTo>
                    <a:pt x="414" y="560"/>
                    <a:pt x="313" y="560"/>
                    <a:pt x="302" y="582"/>
                  </a:cubicBezTo>
                  <a:cubicBezTo>
                    <a:pt x="280" y="616"/>
                    <a:pt x="257" y="638"/>
                    <a:pt x="224" y="627"/>
                  </a:cubicBezTo>
                  <a:cubicBezTo>
                    <a:pt x="202" y="616"/>
                    <a:pt x="145" y="605"/>
                    <a:pt x="123" y="627"/>
                  </a:cubicBezTo>
                  <a:lnTo>
                    <a:pt x="123" y="627"/>
                  </a:lnTo>
                  <a:cubicBezTo>
                    <a:pt x="145" y="638"/>
                    <a:pt x="145" y="672"/>
                    <a:pt x="123" y="683"/>
                  </a:cubicBez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39" name="Freeform 33"/>
            <p:cNvSpPr>
              <a:spLocks noChangeArrowheads="1"/>
            </p:cNvSpPr>
            <p:nvPr/>
          </p:nvSpPr>
          <p:spPr bwMode="auto">
            <a:xfrm>
              <a:off x="5616575" y="4216400"/>
              <a:ext cx="561975" cy="766763"/>
            </a:xfrm>
            <a:custGeom>
              <a:avLst/>
              <a:gdLst>
                <a:gd name="T0" fmla="*/ 11 w 1559"/>
                <a:gd name="T1" fmla="*/ 1838 h 2130"/>
                <a:gd name="T2" fmla="*/ 123 w 1559"/>
                <a:gd name="T3" fmla="*/ 1928 h 2130"/>
                <a:gd name="T4" fmla="*/ 190 w 1559"/>
                <a:gd name="T5" fmla="*/ 2006 h 2130"/>
                <a:gd name="T6" fmla="*/ 291 w 1559"/>
                <a:gd name="T7" fmla="*/ 2085 h 2130"/>
                <a:gd name="T8" fmla="*/ 403 w 1559"/>
                <a:gd name="T9" fmla="*/ 2040 h 2130"/>
                <a:gd name="T10" fmla="*/ 538 w 1559"/>
                <a:gd name="T11" fmla="*/ 2118 h 2130"/>
                <a:gd name="T12" fmla="*/ 773 w 1559"/>
                <a:gd name="T13" fmla="*/ 2073 h 2130"/>
                <a:gd name="T14" fmla="*/ 885 w 1559"/>
                <a:gd name="T15" fmla="*/ 2006 h 2130"/>
                <a:gd name="T16" fmla="*/ 796 w 1559"/>
                <a:gd name="T17" fmla="*/ 1916 h 2130"/>
                <a:gd name="T18" fmla="*/ 941 w 1559"/>
                <a:gd name="T19" fmla="*/ 1849 h 2130"/>
                <a:gd name="T20" fmla="*/ 1042 w 1559"/>
                <a:gd name="T21" fmla="*/ 1984 h 2130"/>
                <a:gd name="T22" fmla="*/ 1132 w 1559"/>
                <a:gd name="T23" fmla="*/ 1950 h 2130"/>
                <a:gd name="T24" fmla="*/ 1300 w 1559"/>
                <a:gd name="T25" fmla="*/ 1905 h 2130"/>
                <a:gd name="T26" fmla="*/ 1468 w 1559"/>
                <a:gd name="T27" fmla="*/ 1838 h 2130"/>
                <a:gd name="T28" fmla="*/ 1547 w 1559"/>
                <a:gd name="T29" fmla="*/ 1737 h 2130"/>
                <a:gd name="T30" fmla="*/ 1547 w 1559"/>
                <a:gd name="T31" fmla="*/ 1715 h 2130"/>
                <a:gd name="T32" fmla="*/ 1367 w 1559"/>
                <a:gd name="T33" fmla="*/ 1636 h 2130"/>
                <a:gd name="T34" fmla="*/ 1255 w 1559"/>
                <a:gd name="T35" fmla="*/ 1558 h 2130"/>
                <a:gd name="T36" fmla="*/ 1176 w 1559"/>
                <a:gd name="T37" fmla="*/ 1435 h 2130"/>
                <a:gd name="T38" fmla="*/ 1188 w 1559"/>
                <a:gd name="T39" fmla="*/ 1334 h 2130"/>
                <a:gd name="T40" fmla="*/ 1244 w 1559"/>
                <a:gd name="T41" fmla="*/ 1211 h 2130"/>
                <a:gd name="T42" fmla="*/ 1345 w 1559"/>
                <a:gd name="T43" fmla="*/ 1199 h 2130"/>
                <a:gd name="T44" fmla="*/ 1367 w 1559"/>
                <a:gd name="T45" fmla="*/ 1076 h 2130"/>
                <a:gd name="T46" fmla="*/ 1221 w 1559"/>
                <a:gd name="T47" fmla="*/ 1054 h 2130"/>
                <a:gd name="T48" fmla="*/ 1109 w 1559"/>
                <a:gd name="T49" fmla="*/ 964 h 2130"/>
                <a:gd name="T50" fmla="*/ 1132 w 1559"/>
                <a:gd name="T51" fmla="*/ 829 h 2130"/>
                <a:gd name="T52" fmla="*/ 1199 w 1559"/>
                <a:gd name="T53" fmla="*/ 605 h 2130"/>
                <a:gd name="T54" fmla="*/ 1221 w 1559"/>
                <a:gd name="T55" fmla="*/ 493 h 2130"/>
                <a:gd name="T56" fmla="*/ 1065 w 1559"/>
                <a:gd name="T57" fmla="*/ 437 h 2130"/>
                <a:gd name="T58" fmla="*/ 964 w 1559"/>
                <a:gd name="T59" fmla="*/ 516 h 2130"/>
                <a:gd name="T60" fmla="*/ 852 w 1559"/>
                <a:gd name="T61" fmla="*/ 292 h 2130"/>
                <a:gd name="T62" fmla="*/ 964 w 1559"/>
                <a:gd name="T63" fmla="*/ 280 h 2130"/>
                <a:gd name="T64" fmla="*/ 840 w 1559"/>
                <a:gd name="T65" fmla="*/ 180 h 2130"/>
                <a:gd name="T66" fmla="*/ 773 w 1559"/>
                <a:gd name="T67" fmla="*/ 11 h 2130"/>
                <a:gd name="T68" fmla="*/ 695 w 1559"/>
                <a:gd name="T69" fmla="*/ 224 h 2130"/>
                <a:gd name="T70" fmla="*/ 639 w 1559"/>
                <a:gd name="T71" fmla="*/ 280 h 2130"/>
                <a:gd name="T72" fmla="*/ 527 w 1559"/>
                <a:gd name="T73" fmla="*/ 404 h 2130"/>
                <a:gd name="T74" fmla="*/ 538 w 1559"/>
                <a:gd name="T75" fmla="*/ 449 h 2130"/>
                <a:gd name="T76" fmla="*/ 560 w 1559"/>
                <a:gd name="T77" fmla="*/ 616 h 2130"/>
                <a:gd name="T78" fmla="*/ 549 w 1559"/>
                <a:gd name="T79" fmla="*/ 829 h 2130"/>
                <a:gd name="T80" fmla="*/ 706 w 1559"/>
                <a:gd name="T81" fmla="*/ 852 h 2130"/>
                <a:gd name="T82" fmla="*/ 796 w 1559"/>
                <a:gd name="T83" fmla="*/ 964 h 2130"/>
                <a:gd name="T84" fmla="*/ 930 w 1559"/>
                <a:gd name="T85" fmla="*/ 1054 h 2130"/>
                <a:gd name="T86" fmla="*/ 807 w 1559"/>
                <a:gd name="T87" fmla="*/ 1121 h 2130"/>
                <a:gd name="T88" fmla="*/ 706 w 1559"/>
                <a:gd name="T89" fmla="*/ 1166 h 2130"/>
                <a:gd name="T90" fmla="*/ 549 w 1559"/>
                <a:gd name="T91" fmla="*/ 1255 h 2130"/>
                <a:gd name="T92" fmla="*/ 403 w 1559"/>
                <a:gd name="T93" fmla="*/ 1132 h 2130"/>
                <a:gd name="T94" fmla="*/ 247 w 1559"/>
                <a:gd name="T95" fmla="*/ 1020 h 2130"/>
                <a:gd name="T96" fmla="*/ 269 w 1559"/>
                <a:gd name="T97" fmla="*/ 1188 h 2130"/>
                <a:gd name="T98" fmla="*/ 258 w 1559"/>
                <a:gd name="T99" fmla="*/ 1390 h 2130"/>
                <a:gd name="T100" fmla="*/ 213 w 1559"/>
                <a:gd name="T101" fmla="*/ 1569 h 2130"/>
                <a:gd name="T102" fmla="*/ 247 w 1559"/>
                <a:gd name="T103" fmla="*/ 1726 h 2130"/>
                <a:gd name="T104" fmla="*/ 112 w 1559"/>
                <a:gd name="T105" fmla="*/ 1726 h 2130"/>
                <a:gd name="T106" fmla="*/ 0 w 1559"/>
                <a:gd name="T107" fmla="*/ 1804 h 2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59" h="2130">
                  <a:moveTo>
                    <a:pt x="11" y="1838"/>
                  </a:moveTo>
                  <a:lnTo>
                    <a:pt x="11" y="1838"/>
                  </a:lnTo>
                  <a:cubicBezTo>
                    <a:pt x="11" y="1860"/>
                    <a:pt x="11" y="1860"/>
                    <a:pt x="45" y="1883"/>
                  </a:cubicBezTo>
                  <a:cubicBezTo>
                    <a:pt x="67" y="1894"/>
                    <a:pt x="112" y="1905"/>
                    <a:pt x="123" y="1928"/>
                  </a:cubicBezTo>
                  <a:cubicBezTo>
                    <a:pt x="123" y="1950"/>
                    <a:pt x="123" y="1984"/>
                    <a:pt x="134" y="1995"/>
                  </a:cubicBezTo>
                  <a:cubicBezTo>
                    <a:pt x="134" y="2006"/>
                    <a:pt x="179" y="1984"/>
                    <a:pt x="190" y="2006"/>
                  </a:cubicBezTo>
                  <a:cubicBezTo>
                    <a:pt x="190" y="2029"/>
                    <a:pt x="202" y="2062"/>
                    <a:pt x="224" y="2062"/>
                  </a:cubicBezTo>
                  <a:cubicBezTo>
                    <a:pt x="247" y="2062"/>
                    <a:pt x="258" y="2096"/>
                    <a:pt x="291" y="2085"/>
                  </a:cubicBezTo>
                  <a:cubicBezTo>
                    <a:pt x="314" y="2062"/>
                    <a:pt x="325" y="2051"/>
                    <a:pt x="347" y="2051"/>
                  </a:cubicBezTo>
                  <a:cubicBezTo>
                    <a:pt x="370" y="2051"/>
                    <a:pt x="392" y="2029"/>
                    <a:pt x="403" y="2040"/>
                  </a:cubicBezTo>
                  <a:cubicBezTo>
                    <a:pt x="414" y="2051"/>
                    <a:pt x="426" y="2096"/>
                    <a:pt x="437" y="2118"/>
                  </a:cubicBezTo>
                  <a:cubicBezTo>
                    <a:pt x="459" y="2096"/>
                    <a:pt x="516" y="2107"/>
                    <a:pt x="538" y="2118"/>
                  </a:cubicBezTo>
                  <a:cubicBezTo>
                    <a:pt x="571" y="2129"/>
                    <a:pt x="594" y="2107"/>
                    <a:pt x="616" y="2073"/>
                  </a:cubicBezTo>
                  <a:cubicBezTo>
                    <a:pt x="627" y="2051"/>
                    <a:pt x="728" y="2051"/>
                    <a:pt x="773" y="2073"/>
                  </a:cubicBezTo>
                  <a:cubicBezTo>
                    <a:pt x="807" y="2085"/>
                    <a:pt x="829" y="2085"/>
                    <a:pt x="840" y="2062"/>
                  </a:cubicBezTo>
                  <a:cubicBezTo>
                    <a:pt x="863" y="2040"/>
                    <a:pt x="919" y="2006"/>
                    <a:pt x="885" y="2006"/>
                  </a:cubicBezTo>
                  <a:cubicBezTo>
                    <a:pt x="852" y="2018"/>
                    <a:pt x="852" y="1961"/>
                    <a:pt x="829" y="1961"/>
                  </a:cubicBezTo>
                  <a:cubicBezTo>
                    <a:pt x="807" y="1961"/>
                    <a:pt x="796" y="1939"/>
                    <a:pt x="796" y="1916"/>
                  </a:cubicBezTo>
                  <a:cubicBezTo>
                    <a:pt x="807" y="1894"/>
                    <a:pt x="840" y="1827"/>
                    <a:pt x="885" y="1816"/>
                  </a:cubicBezTo>
                  <a:cubicBezTo>
                    <a:pt x="930" y="1804"/>
                    <a:pt x="952" y="1827"/>
                    <a:pt x="941" y="1849"/>
                  </a:cubicBezTo>
                  <a:cubicBezTo>
                    <a:pt x="941" y="1872"/>
                    <a:pt x="964" y="1894"/>
                    <a:pt x="986" y="1905"/>
                  </a:cubicBezTo>
                  <a:cubicBezTo>
                    <a:pt x="1009" y="1916"/>
                    <a:pt x="1031" y="1950"/>
                    <a:pt x="1042" y="1984"/>
                  </a:cubicBezTo>
                  <a:cubicBezTo>
                    <a:pt x="1065" y="2018"/>
                    <a:pt x="1087" y="2018"/>
                    <a:pt x="1098" y="1995"/>
                  </a:cubicBezTo>
                  <a:cubicBezTo>
                    <a:pt x="1098" y="1973"/>
                    <a:pt x="1121" y="1984"/>
                    <a:pt x="1132" y="1950"/>
                  </a:cubicBezTo>
                  <a:cubicBezTo>
                    <a:pt x="1143" y="1928"/>
                    <a:pt x="1176" y="1916"/>
                    <a:pt x="1221" y="1905"/>
                  </a:cubicBezTo>
                  <a:cubicBezTo>
                    <a:pt x="1266" y="1894"/>
                    <a:pt x="1255" y="1883"/>
                    <a:pt x="1300" y="1905"/>
                  </a:cubicBezTo>
                  <a:cubicBezTo>
                    <a:pt x="1334" y="1916"/>
                    <a:pt x="1378" y="1905"/>
                    <a:pt x="1401" y="1883"/>
                  </a:cubicBezTo>
                  <a:cubicBezTo>
                    <a:pt x="1412" y="1849"/>
                    <a:pt x="1434" y="1838"/>
                    <a:pt x="1468" y="1838"/>
                  </a:cubicBezTo>
                  <a:cubicBezTo>
                    <a:pt x="1513" y="1849"/>
                    <a:pt x="1513" y="1849"/>
                    <a:pt x="1524" y="1816"/>
                  </a:cubicBezTo>
                  <a:cubicBezTo>
                    <a:pt x="1524" y="1782"/>
                    <a:pt x="1524" y="1760"/>
                    <a:pt x="1547" y="1737"/>
                  </a:cubicBezTo>
                  <a:cubicBezTo>
                    <a:pt x="1547" y="1737"/>
                    <a:pt x="1558" y="1737"/>
                    <a:pt x="1558" y="1726"/>
                  </a:cubicBezTo>
                  <a:cubicBezTo>
                    <a:pt x="1547" y="1726"/>
                    <a:pt x="1547" y="1726"/>
                    <a:pt x="1547" y="1715"/>
                  </a:cubicBezTo>
                  <a:cubicBezTo>
                    <a:pt x="1547" y="1681"/>
                    <a:pt x="1502" y="1659"/>
                    <a:pt x="1468" y="1636"/>
                  </a:cubicBezTo>
                  <a:cubicBezTo>
                    <a:pt x="1434" y="1614"/>
                    <a:pt x="1401" y="1603"/>
                    <a:pt x="1367" y="1636"/>
                  </a:cubicBezTo>
                  <a:cubicBezTo>
                    <a:pt x="1345" y="1670"/>
                    <a:pt x="1322" y="1681"/>
                    <a:pt x="1311" y="1647"/>
                  </a:cubicBezTo>
                  <a:cubicBezTo>
                    <a:pt x="1300" y="1614"/>
                    <a:pt x="1289" y="1547"/>
                    <a:pt x="1255" y="1558"/>
                  </a:cubicBezTo>
                  <a:cubicBezTo>
                    <a:pt x="1210" y="1569"/>
                    <a:pt x="1188" y="1547"/>
                    <a:pt x="1176" y="1513"/>
                  </a:cubicBezTo>
                  <a:cubicBezTo>
                    <a:pt x="1154" y="1480"/>
                    <a:pt x="1154" y="1446"/>
                    <a:pt x="1176" y="1435"/>
                  </a:cubicBezTo>
                  <a:cubicBezTo>
                    <a:pt x="1188" y="1423"/>
                    <a:pt x="1165" y="1378"/>
                    <a:pt x="1188" y="1378"/>
                  </a:cubicBezTo>
                  <a:cubicBezTo>
                    <a:pt x="1210" y="1367"/>
                    <a:pt x="1210" y="1356"/>
                    <a:pt x="1188" y="1334"/>
                  </a:cubicBezTo>
                  <a:cubicBezTo>
                    <a:pt x="1176" y="1311"/>
                    <a:pt x="1176" y="1278"/>
                    <a:pt x="1199" y="1267"/>
                  </a:cubicBezTo>
                  <a:cubicBezTo>
                    <a:pt x="1233" y="1255"/>
                    <a:pt x="1233" y="1244"/>
                    <a:pt x="1244" y="1211"/>
                  </a:cubicBezTo>
                  <a:cubicBezTo>
                    <a:pt x="1244" y="1188"/>
                    <a:pt x="1266" y="1154"/>
                    <a:pt x="1289" y="1177"/>
                  </a:cubicBezTo>
                  <a:cubicBezTo>
                    <a:pt x="1311" y="1211"/>
                    <a:pt x="1334" y="1211"/>
                    <a:pt x="1345" y="1199"/>
                  </a:cubicBezTo>
                  <a:cubicBezTo>
                    <a:pt x="1356" y="1177"/>
                    <a:pt x="1322" y="1166"/>
                    <a:pt x="1356" y="1143"/>
                  </a:cubicBezTo>
                  <a:cubicBezTo>
                    <a:pt x="1378" y="1121"/>
                    <a:pt x="1367" y="1110"/>
                    <a:pt x="1367" y="1076"/>
                  </a:cubicBezTo>
                  <a:cubicBezTo>
                    <a:pt x="1356" y="1054"/>
                    <a:pt x="1356" y="1042"/>
                    <a:pt x="1322" y="1065"/>
                  </a:cubicBezTo>
                  <a:cubicBezTo>
                    <a:pt x="1300" y="1087"/>
                    <a:pt x="1233" y="1087"/>
                    <a:pt x="1221" y="1054"/>
                  </a:cubicBezTo>
                  <a:cubicBezTo>
                    <a:pt x="1210" y="1020"/>
                    <a:pt x="1210" y="1020"/>
                    <a:pt x="1165" y="1020"/>
                  </a:cubicBezTo>
                  <a:cubicBezTo>
                    <a:pt x="1132" y="1020"/>
                    <a:pt x="1143" y="987"/>
                    <a:pt x="1109" y="964"/>
                  </a:cubicBezTo>
                  <a:cubicBezTo>
                    <a:pt x="1076" y="942"/>
                    <a:pt x="1076" y="897"/>
                    <a:pt x="1087" y="863"/>
                  </a:cubicBezTo>
                  <a:cubicBezTo>
                    <a:pt x="1087" y="841"/>
                    <a:pt x="1132" y="863"/>
                    <a:pt x="1132" y="829"/>
                  </a:cubicBezTo>
                  <a:cubicBezTo>
                    <a:pt x="1143" y="796"/>
                    <a:pt x="1132" y="740"/>
                    <a:pt x="1143" y="695"/>
                  </a:cubicBezTo>
                  <a:cubicBezTo>
                    <a:pt x="1165" y="661"/>
                    <a:pt x="1188" y="628"/>
                    <a:pt x="1199" y="605"/>
                  </a:cubicBezTo>
                  <a:cubicBezTo>
                    <a:pt x="1199" y="572"/>
                    <a:pt x="1199" y="560"/>
                    <a:pt x="1221" y="549"/>
                  </a:cubicBezTo>
                  <a:cubicBezTo>
                    <a:pt x="1255" y="538"/>
                    <a:pt x="1255" y="516"/>
                    <a:pt x="1221" y="493"/>
                  </a:cubicBezTo>
                  <a:cubicBezTo>
                    <a:pt x="1188" y="471"/>
                    <a:pt x="1143" y="482"/>
                    <a:pt x="1121" y="471"/>
                  </a:cubicBezTo>
                  <a:cubicBezTo>
                    <a:pt x="1098" y="449"/>
                    <a:pt x="1076" y="426"/>
                    <a:pt x="1065" y="437"/>
                  </a:cubicBezTo>
                  <a:cubicBezTo>
                    <a:pt x="1042" y="449"/>
                    <a:pt x="1031" y="471"/>
                    <a:pt x="1020" y="493"/>
                  </a:cubicBezTo>
                  <a:cubicBezTo>
                    <a:pt x="1009" y="527"/>
                    <a:pt x="986" y="538"/>
                    <a:pt x="964" y="516"/>
                  </a:cubicBezTo>
                  <a:cubicBezTo>
                    <a:pt x="930" y="493"/>
                    <a:pt x="885" y="482"/>
                    <a:pt x="874" y="449"/>
                  </a:cubicBezTo>
                  <a:cubicBezTo>
                    <a:pt x="863" y="415"/>
                    <a:pt x="818" y="292"/>
                    <a:pt x="852" y="292"/>
                  </a:cubicBezTo>
                  <a:cubicBezTo>
                    <a:pt x="885" y="292"/>
                    <a:pt x="908" y="325"/>
                    <a:pt x="930" y="325"/>
                  </a:cubicBezTo>
                  <a:cubicBezTo>
                    <a:pt x="941" y="325"/>
                    <a:pt x="941" y="314"/>
                    <a:pt x="964" y="280"/>
                  </a:cubicBezTo>
                  <a:cubicBezTo>
                    <a:pt x="986" y="247"/>
                    <a:pt x="997" y="213"/>
                    <a:pt x="964" y="224"/>
                  </a:cubicBezTo>
                  <a:cubicBezTo>
                    <a:pt x="930" y="224"/>
                    <a:pt x="829" y="213"/>
                    <a:pt x="840" y="180"/>
                  </a:cubicBezTo>
                  <a:cubicBezTo>
                    <a:pt x="852" y="146"/>
                    <a:pt x="874" y="79"/>
                    <a:pt x="852" y="34"/>
                  </a:cubicBezTo>
                  <a:cubicBezTo>
                    <a:pt x="840" y="0"/>
                    <a:pt x="784" y="0"/>
                    <a:pt x="773" y="11"/>
                  </a:cubicBezTo>
                  <a:cubicBezTo>
                    <a:pt x="751" y="34"/>
                    <a:pt x="717" y="112"/>
                    <a:pt x="728" y="135"/>
                  </a:cubicBezTo>
                  <a:cubicBezTo>
                    <a:pt x="740" y="168"/>
                    <a:pt x="717" y="224"/>
                    <a:pt x="695" y="224"/>
                  </a:cubicBezTo>
                  <a:cubicBezTo>
                    <a:pt x="683" y="224"/>
                    <a:pt x="683" y="224"/>
                    <a:pt x="672" y="224"/>
                  </a:cubicBezTo>
                  <a:cubicBezTo>
                    <a:pt x="672" y="247"/>
                    <a:pt x="661" y="280"/>
                    <a:pt x="639" y="280"/>
                  </a:cubicBezTo>
                  <a:cubicBezTo>
                    <a:pt x="616" y="292"/>
                    <a:pt x="605" y="314"/>
                    <a:pt x="583" y="359"/>
                  </a:cubicBezTo>
                  <a:cubicBezTo>
                    <a:pt x="571" y="392"/>
                    <a:pt x="560" y="404"/>
                    <a:pt x="527" y="404"/>
                  </a:cubicBezTo>
                  <a:cubicBezTo>
                    <a:pt x="493" y="392"/>
                    <a:pt x="448" y="415"/>
                    <a:pt x="459" y="449"/>
                  </a:cubicBezTo>
                  <a:cubicBezTo>
                    <a:pt x="471" y="471"/>
                    <a:pt x="516" y="460"/>
                    <a:pt x="538" y="449"/>
                  </a:cubicBezTo>
                  <a:cubicBezTo>
                    <a:pt x="560" y="437"/>
                    <a:pt x="594" y="482"/>
                    <a:pt x="594" y="493"/>
                  </a:cubicBezTo>
                  <a:cubicBezTo>
                    <a:pt x="605" y="505"/>
                    <a:pt x="594" y="572"/>
                    <a:pt x="560" y="616"/>
                  </a:cubicBezTo>
                  <a:cubicBezTo>
                    <a:pt x="516" y="650"/>
                    <a:pt x="471" y="695"/>
                    <a:pt x="493" y="729"/>
                  </a:cubicBezTo>
                  <a:cubicBezTo>
                    <a:pt x="516" y="751"/>
                    <a:pt x="538" y="818"/>
                    <a:pt x="549" y="829"/>
                  </a:cubicBezTo>
                  <a:cubicBezTo>
                    <a:pt x="549" y="852"/>
                    <a:pt x="605" y="852"/>
                    <a:pt x="616" y="829"/>
                  </a:cubicBezTo>
                  <a:cubicBezTo>
                    <a:pt x="616" y="818"/>
                    <a:pt x="683" y="841"/>
                    <a:pt x="706" y="852"/>
                  </a:cubicBezTo>
                  <a:cubicBezTo>
                    <a:pt x="728" y="863"/>
                    <a:pt x="706" y="908"/>
                    <a:pt x="740" y="908"/>
                  </a:cubicBezTo>
                  <a:cubicBezTo>
                    <a:pt x="762" y="908"/>
                    <a:pt x="762" y="975"/>
                    <a:pt x="796" y="964"/>
                  </a:cubicBezTo>
                  <a:cubicBezTo>
                    <a:pt x="829" y="964"/>
                    <a:pt x="852" y="987"/>
                    <a:pt x="852" y="1009"/>
                  </a:cubicBezTo>
                  <a:cubicBezTo>
                    <a:pt x="852" y="1031"/>
                    <a:pt x="896" y="1042"/>
                    <a:pt x="930" y="1054"/>
                  </a:cubicBezTo>
                  <a:cubicBezTo>
                    <a:pt x="964" y="1065"/>
                    <a:pt x="997" y="1110"/>
                    <a:pt x="930" y="1110"/>
                  </a:cubicBezTo>
                  <a:cubicBezTo>
                    <a:pt x="852" y="1098"/>
                    <a:pt x="796" y="1087"/>
                    <a:pt x="807" y="1121"/>
                  </a:cubicBezTo>
                  <a:cubicBezTo>
                    <a:pt x="807" y="1154"/>
                    <a:pt x="773" y="1188"/>
                    <a:pt x="751" y="1188"/>
                  </a:cubicBezTo>
                  <a:cubicBezTo>
                    <a:pt x="728" y="1199"/>
                    <a:pt x="706" y="1188"/>
                    <a:pt x="706" y="1166"/>
                  </a:cubicBezTo>
                  <a:cubicBezTo>
                    <a:pt x="695" y="1154"/>
                    <a:pt x="650" y="1199"/>
                    <a:pt x="616" y="1233"/>
                  </a:cubicBezTo>
                  <a:cubicBezTo>
                    <a:pt x="583" y="1267"/>
                    <a:pt x="560" y="1278"/>
                    <a:pt x="549" y="1255"/>
                  </a:cubicBezTo>
                  <a:cubicBezTo>
                    <a:pt x="527" y="1233"/>
                    <a:pt x="504" y="1233"/>
                    <a:pt x="482" y="1211"/>
                  </a:cubicBezTo>
                  <a:cubicBezTo>
                    <a:pt x="459" y="1177"/>
                    <a:pt x="426" y="1177"/>
                    <a:pt x="403" y="1132"/>
                  </a:cubicBezTo>
                  <a:cubicBezTo>
                    <a:pt x="381" y="1098"/>
                    <a:pt x="370" y="1042"/>
                    <a:pt x="336" y="1020"/>
                  </a:cubicBezTo>
                  <a:cubicBezTo>
                    <a:pt x="291" y="998"/>
                    <a:pt x="247" y="975"/>
                    <a:pt x="247" y="1020"/>
                  </a:cubicBezTo>
                  <a:cubicBezTo>
                    <a:pt x="247" y="1054"/>
                    <a:pt x="224" y="1110"/>
                    <a:pt x="247" y="1110"/>
                  </a:cubicBezTo>
                  <a:cubicBezTo>
                    <a:pt x="269" y="1121"/>
                    <a:pt x="280" y="1154"/>
                    <a:pt x="269" y="1188"/>
                  </a:cubicBezTo>
                  <a:cubicBezTo>
                    <a:pt x="258" y="1211"/>
                    <a:pt x="235" y="1267"/>
                    <a:pt x="258" y="1267"/>
                  </a:cubicBezTo>
                  <a:cubicBezTo>
                    <a:pt x="291" y="1267"/>
                    <a:pt x="269" y="1367"/>
                    <a:pt x="258" y="1390"/>
                  </a:cubicBezTo>
                  <a:cubicBezTo>
                    <a:pt x="258" y="1412"/>
                    <a:pt x="247" y="1423"/>
                    <a:pt x="224" y="1446"/>
                  </a:cubicBezTo>
                  <a:cubicBezTo>
                    <a:pt x="202" y="1457"/>
                    <a:pt x="190" y="1547"/>
                    <a:pt x="213" y="1569"/>
                  </a:cubicBezTo>
                  <a:cubicBezTo>
                    <a:pt x="235" y="1591"/>
                    <a:pt x="213" y="1625"/>
                    <a:pt x="235" y="1636"/>
                  </a:cubicBezTo>
                  <a:cubicBezTo>
                    <a:pt x="258" y="1647"/>
                    <a:pt x="258" y="1715"/>
                    <a:pt x="247" y="1726"/>
                  </a:cubicBezTo>
                  <a:cubicBezTo>
                    <a:pt x="235" y="1737"/>
                    <a:pt x="179" y="1692"/>
                    <a:pt x="157" y="1681"/>
                  </a:cubicBezTo>
                  <a:cubicBezTo>
                    <a:pt x="123" y="1681"/>
                    <a:pt x="123" y="1704"/>
                    <a:pt x="112" y="1726"/>
                  </a:cubicBezTo>
                  <a:cubicBezTo>
                    <a:pt x="101" y="1749"/>
                    <a:pt x="34" y="1749"/>
                    <a:pt x="22" y="1771"/>
                  </a:cubicBezTo>
                  <a:cubicBezTo>
                    <a:pt x="22" y="1793"/>
                    <a:pt x="11" y="1804"/>
                    <a:pt x="0" y="1804"/>
                  </a:cubicBezTo>
                  <a:cubicBezTo>
                    <a:pt x="11" y="1816"/>
                    <a:pt x="11" y="1827"/>
                    <a:pt x="11" y="1838"/>
                  </a:cubicBez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40" name="Freeform 34"/>
            <p:cNvSpPr>
              <a:spLocks noChangeArrowheads="1"/>
            </p:cNvSpPr>
            <p:nvPr/>
          </p:nvSpPr>
          <p:spPr bwMode="auto">
            <a:xfrm>
              <a:off x="5692775" y="4506913"/>
              <a:ext cx="282575" cy="169862"/>
            </a:xfrm>
            <a:custGeom>
              <a:avLst/>
              <a:gdLst>
                <a:gd name="T0" fmla="*/ 123 w 785"/>
                <a:gd name="T1" fmla="*/ 213 h 472"/>
                <a:gd name="T2" fmla="*/ 123 w 785"/>
                <a:gd name="T3" fmla="*/ 213 h 472"/>
                <a:gd name="T4" fmla="*/ 190 w 785"/>
                <a:gd name="T5" fmla="*/ 325 h 472"/>
                <a:gd name="T6" fmla="*/ 269 w 785"/>
                <a:gd name="T7" fmla="*/ 404 h 472"/>
                <a:gd name="T8" fmla="*/ 336 w 785"/>
                <a:gd name="T9" fmla="*/ 448 h 472"/>
                <a:gd name="T10" fmla="*/ 403 w 785"/>
                <a:gd name="T11" fmla="*/ 426 h 472"/>
                <a:gd name="T12" fmla="*/ 493 w 785"/>
                <a:gd name="T13" fmla="*/ 359 h 472"/>
                <a:gd name="T14" fmla="*/ 538 w 785"/>
                <a:gd name="T15" fmla="*/ 381 h 472"/>
                <a:gd name="T16" fmla="*/ 594 w 785"/>
                <a:gd name="T17" fmla="*/ 314 h 472"/>
                <a:gd name="T18" fmla="*/ 717 w 785"/>
                <a:gd name="T19" fmla="*/ 303 h 472"/>
                <a:gd name="T20" fmla="*/ 717 w 785"/>
                <a:gd name="T21" fmla="*/ 247 h 472"/>
                <a:gd name="T22" fmla="*/ 639 w 785"/>
                <a:gd name="T23" fmla="*/ 202 h 472"/>
                <a:gd name="T24" fmla="*/ 583 w 785"/>
                <a:gd name="T25" fmla="*/ 157 h 472"/>
                <a:gd name="T26" fmla="*/ 527 w 785"/>
                <a:gd name="T27" fmla="*/ 101 h 472"/>
                <a:gd name="T28" fmla="*/ 493 w 785"/>
                <a:gd name="T29" fmla="*/ 45 h 472"/>
                <a:gd name="T30" fmla="*/ 403 w 785"/>
                <a:gd name="T31" fmla="*/ 22 h 472"/>
                <a:gd name="T32" fmla="*/ 336 w 785"/>
                <a:gd name="T33" fmla="*/ 22 h 472"/>
                <a:gd name="T34" fmla="*/ 314 w 785"/>
                <a:gd name="T35" fmla="*/ 0 h 472"/>
                <a:gd name="T36" fmla="*/ 258 w 785"/>
                <a:gd name="T37" fmla="*/ 34 h 472"/>
                <a:gd name="T38" fmla="*/ 201 w 785"/>
                <a:gd name="T39" fmla="*/ 67 h 472"/>
                <a:gd name="T40" fmla="*/ 134 w 785"/>
                <a:gd name="T41" fmla="*/ 90 h 472"/>
                <a:gd name="T42" fmla="*/ 67 w 785"/>
                <a:gd name="T43" fmla="*/ 90 h 472"/>
                <a:gd name="T44" fmla="*/ 11 w 785"/>
                <a:gd name="T45" fmla="*/ 146 h 472"/>
                <a:gd name="T46" fmla="*/ 45 w 785"/>
                <a:gd name="T47" fmla="*/ 191 h 472"/>
                <a:gd name="T48" fmla="*/ 45 w 785"/>
                <a:gd name="T49" fmla="*/ 191 h 472"/>
                <a:gd name="T50" fmla="*/ 123 w 785"/>
                <a:gd name="T51" fmla="*/ 213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85" h="472">
                  <a:moveTo>
                    <a:pt x="123" y="213"/>
                  </a:moveTo>
                  <a:lnTo>
                    <a:pt x="123" y="213"/>
                  </a:lnTo>
                  <a:cubicBezTo>
                    <a:pt x="157" y="235"/>
                    <a:pt x="168" y="291"/>
                    <a:pt x="190" y="325"/>
                  </a:cubicBezTo>
                  <a:cubicBezTo>
                    <a:pt x="213" y="370"/>
                    <a:pt x="246" y="370"/>
                    <a:pt x="269" y="404"/>
                  </a:cubicBezTo>
                  <a:cubicBezTo>
                    <a:pt x="291" y="426"/>
                    <a:pt x="314" y="426"/>
                    <a:pt x="336" y="448"/>
                  </a:cubicBezTo>
                  <a:cubicBezTo>
                    <a:pt x="347" y="471"/>
                    <a:pt x="370" y="460"/>
                    <a:pt x="403" y="426"/>
                  </a:cubicBezTo>
                  <a:cubicBezTo>
                    <a:pt x="437" y="392"/>
                    <a:pt x="482" y="347"/>
                    <a:pt x="493" y="359"/>
                  </a:cubicBezTo>
                  <a:cubicBezTo>
                    <a:pt x="493" y="381"/>
                    <a:pt x="515" y="392"/>
                    <a:pt x="538" y="381"/>
                  </a:cubicBezTo>
                  <a:cubicBezTo>
                    <a:pt x="560" y="381"/>
                    <a:pt x="594" y="347"/>
                    <a:pt x="594" y="314"/>
                  </a:cubicBezTo>
                  <a:cubicBezTo>
                    <a:pt x="583" y="280"/>
                    <a:pt x="639" y="291"/>
                    <a:pt x="717" y="303"/>
                  </a:cubicBezTo>
                  <a:cubicBezTo>
                    <a:pt x="784" y="303"/>
                    <a:pt x="751" y="258"/>
                    <a:pt x="717" y="247"/>
                  </a:cubicBezTo>
                  <a:cubicBezTo>
                    <a:pt x="683" y="235"/>
                    <a:pt x="639" y="224"/>
                    <a:pt x="639" y="202"/>
                  </a:cubicBezTo>
                  <a:cubicBezTo>
                    <a:pt x="639" y="180"/>
                    <a:pt x="616" y="157"/>
                    <a:pt x="583" y="157"/>
                  </a:cubicBezTo>
                  <a:cubicBezTo>
                    <a:pt x="549" y="168"/>
                    <a:pt x="549" y="101"/>
                    <a:pt x="527" y="101"/>
                  </a:cubicBezTo>
                  <a:cubicBezTo>
                    <a:pt x="493" y="101"/>
                    <a:pt x="515" y="56"/>
                    <a:pt x="493" y="45"/>
                  </a:cubicBezTo>
                  <a:cubicBezTo>
                    <a:pt x="470" y="34"/>
                    <a:pt x="403" y="11"/>
                    <a:pt x="403" y="22"/>
                  </a:cubicBezTo>
                  <a:cubicBezTo>
                    <a:pt x="392" y="45"/>
                    <a:pt x="336" y="45"/>
                    <a:pt x="336" y="22"/>
                  </a:cubicBezTo>
                  <a:cubicBezTo>
                    <a:pt x="325" y="22"/>
                    <a:pt x="325" y="11"/>
                    <a:pt x="314" y="0"/>
                  </a:cubicBezTo>
                  <a:cubicBezTo>
                    <a:pt x="291" y="0"/>
                    <a:pt x="269" y="11"/>
                    <a:pt x="258" y="34"/>
                  </a:cubicBezTo>
                  <a:cubicBezTo>
                    <a:pt x="246" y="56"/>
                    <a:pt x="224" y="78"/>
                    <a:pt x="201" y="67"/>
                  </a:cubicBezTo>
                  <a:cubicBezTo>
                    <a:pt x="179" y="56"/>
                    <a:pt x="157" y="78"/>
                    <a:pt x="134" y="90"/>
                  </a:cubicBezTo>
                  <a:cubicBezTo>
                    <a:pt x="123" y="112"/>
                    <a:pt x="101" y="78"/>
                    <a:pt x="67" y="90"/>
                  </a:cubicBezTo>
                  <a:cubicBezTo>
                    <a:pt x="34" y="101"/>
                    <a:pt x="0" y="123"/>
                    <a:pt x="11" y="146"/>
                  </a:cubicBezTo>
                  <a:cubicBezTo>
                    <a:pt x="22" y="157"/>
                    <a:pt x="45" y="191"/>
                    <a:pt x="45" y="191"/>
                  </a:cubicBezTo>
                  <a:lnTo>
                    <a:pt x="45" y="191"/>
                  </a:lnTo>
                  <a:cubicBezTo>
                    <a:pt x="56" y="180"/>
                    <a:pt x="90" y="191"/>
                    <a:pt x="123" y="213"/>
                  </a:cubicBez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41" name="Freeform 35"/>
            <p:cNvSpPr>
              <a:spLocks noChangeArrowheads="1"/>
            </p:cNvSpPr>
            <p:nvPr/>
          </p:nvSpPr>
          <p:spPr bwMode="auto">
            <a:xfrm>
              <a:off x="4349750" y="3146425"/>
              <a:ext cx="839788" cy="1057275"/>
            </a:xfrm>
            <a:custGeom>
              <a:avLst/>
              <a:gdLst>
                <a:gd name="T0" fmla="*/ 471 w 2331"/>
                <a:gd name="T1" fmla="*/ 2835 h 2937"/>
                <a:gd name="T2" fmla="*/ 426 w 2331"/>
                <a:gd name="T3" fmla="*/ 2599 h 2937"/>
                <a:gd name="T4" fmla="*/ 527 w 2331"/>
                <a:gd name="T5" fmla="*/ 2409 h 2937"/>
                <a:gd name="T6" fmla="*/ 773 w 2331"/>
                <a:gd name="T7" fmla="*/ 2140 h 2937"/>
                <a:gd name="T8" fmla="*/ 639 w 2331"/>
                <a:gd name="T9" fmla="*/ 2084 h 2937"/>
                <a:gd name="T10" fmla="*/ 504 w 2331"/>
                <a:gd name="T11" fmla="*/ 1894 h 2937"/>
                <a:gd name="T12" fmla="*/ 280 w 2331"/>
                <a:gd name="T13" fmla="*/ 1781 h 2937"/>
                <a:gd name="T14" fmla="*/ 258 w 2331"/>
                <a:gd name="T15" fmla="*/ 1804 h 2937"/>
                <a:gd name="T16" fmla="*/ 22 w 2331"/>
                <a:gd name="T17" fmla="*/ 1927 h 2937"/>
                <a:gd name="T18" fmla="*/ 135 w 2331"/>
                <a:gd name="T19" fmla="*/ 1602 h 2937"/>
                <a:gd name="T20" fmla="*/ 146 w 2331"/>
                <a:gd name="T21" fmla="*/ 1288 h 2937"/>
                <a:gd name="T22" fmla="*/ 336 w 2331"/>
                <a:gd name="T23" fmla="*/ 952 h 2937"/>
                <a:gd name="T24" fmla="*/ 493 w 2331"/>
                <a:gd name="T25" fmla="*/ 694 h 2937"/>
                <a:gd name="T26" fmla="*/ 807 w 2331"/>
                <a:gd name="T27" fmla="*/ 505 h 2937"/>
                <a:gd name="T28" fmla="*/ 1121 w 2331"/>
                <a:gd name="T29" fmla="*/ 538 h 2937"/>
                <a:gd name="T30" fmla="*/ 1121 w 2331"/>
                <a:gd name="T31" fmla="*/ 146 h 2937"/>
                <a:gd name="T32" fmla="*/ 1244 w 2331"/>
                <a:gd name="T33" fmla="*/ 23 h 2937"/>
                <a:gd name="T34" fmla="*/ 1793 w 2331"/>
                <a:gd name="T35" fmla="*/ 146 h 2937"/>
                <a:gd name="T36" fmla="*/ 2051 w 2331"/>
                <a:gd name="T37" fmla="*/ 224 h 2937"/>
                <a:gd name="T38" fmla="*/ 2252 w 2331"/>
                <a:gd name="T39" fmla="*/ 370 h 2937"/>
                <a:gd name="T40" fmla="*/ 2094 w 2331"/>
                <a:gd name="T41" fmla="*/ 728 h 2937"/>
                <a:gd name="T42" fmla="*/ 1670 w 2331"/>
                <a:gd name="T43" fmla="*/ 1165 h 2937"/>
                <a:gd name="T44" fmla="*/ 1446 w 2331"/>
                <a:gd name="T45" fmla="*/ 1288 h 2937"/>
                <a:gd name="T46" fmla="*/ 1490 w 2331"/>
                <a:gd name="T47" fmla="*/ 1669 h 2937"/>
                <a:gd name="T48" fmla="*/ 1815 w 2331"/>
                <a:gd name="T49" fmla="*/ 1748 h 2937"/>
                <a:gd name="T50" fmla="*/ 1972 w 2331"/>
                <a:gd name="T51" fmla="*/ 1994 h 2937"/>
                <a:gd name="T52" fmla="*/ 1602 w 2331"/>
                <a:gd name="T53" fmla="*/ 2207 h 2937"/>
                <a:gd name="T54" fmla="*/ 1446 w 2331"/>
                <a:gd name="T55" fmla="*/ 1994 h 2937"/>
                <a:gd name="T56" fmla="*/ 1087 w 2331"/>
                <a:gd name="T57" fmla="*/ 2129 h 2937"/>
                <a:gd name="T58" fmla="*/ 1121 w 2331"/>
                <a:gd name="T59" fmla="*/ 2532 h 2937"/>
                <a:gd name="T60" fmla="*/ 930 w 2331"/>
                <a:gd name="T61" fmla="*/ 2779 h 2937"/>
                <a:gd name="T62" fmla="*/ 672 w 2331"/>
                <a:gd name="T63" fmla="*/ 2925 h 2937"/>
                <a:gd name="T64" fmla="*/ 784 w 2331"/>
                <a:gd name="T65" fmla="*/ 2857 h 2937"/>
                <a:gd name="T66" fmla="*/ 919 w 2331"/>
                <a:gd name="T67" fmla="*/ 2734 h 2937"/>
                <a:gd name="T68" fmla="*/ 1076 w 2331"/>
                <a:gd name="T69" fmla="*/ 2554 h 2937"/>
                <a:gd name="T70" fmla="*/ 1087 w 2331"/>
                <a:gd name="T71" fmla="*/ 1994 h 2937"/>
                <a:gd name="T72" fmla="*/ 1524 w 2331"/>
                <a:gd name="T73" fmla="*/ 1994 h 2937"/>
                <a:gd name="T74" fmla="*/ 1849 w 2331"/>
                <a:gd name="T75" fmla="*/ 2297 h 2937"/>
                <a:gd name="T76" fmla="*/ 1961 w 2331"/>
                <a:gd name="T77" fmla="*/ 1837 h 2937"/>
                <a:gd name="T78" fmla="*/ 1804 w 2331"/>
                <a:gd name="T79" fmla="*/ 1860 h 2937"/>
                <a:gd name="T80" fmla="*/ 1356 w 2331"/>
                <a:gd name="T81" fmla="*/ 1625 h 2937"/>
                <a:gd name="T82" fmla="*/ 1524 w 2331"/>
                <a:gd name="T83" fmla="*/ 1221 h 2937"/>
                <a:gd name="T84" fmla="*/ 1849 w 2331"/>
                <a:gd name="T85" fmla="*/ 986 h 2937"/>
                <a:gd name="T86" fmla="*/ 2240 w 2331"/>
                <a:gd name="T87" fmla="*/ 516 h 2937"/>
                <a:gd name="T88" fmla="*/ 2072 w 2331"/>
                <a:gd name="T89" fmla="*/ 337 h 2937"/>
                <a:gd name="T90" fmla="*/ 1871 w 2331"/>
                <a:gd name="T91" fmla="*/ 269 h 2937"/>
                <a:gd name="T92" fmla="*/ 1692 w 2331"/>
                <a:gd name="T93" fmla="*/ 202 h 2937"/>
                <a:gd name="T94" fmla="*/ 1255 w 2331"/>
                <a:gd name="T95" fmla="*/ 113 h 2937"/>
                <a:gd name="T96" fmla="*/ 1199 w 2331"/>
                <a:gd name="T97" fmla="*/ 314 h 2937"/>
                <a:gd name="T98" fmla="*/ 1064 w 2331"/>
                <a:gd name="T99" fmla="*/ 572 h 2937"/>
                <a:gd name="T100" fmla="*/ 728 w 2331"/>
                <a:gd name="T101" fmla="*/ 527 h 2937"/>
                <a:gd name="T102" fmla="*/ 471 w 2331"/>
                <a:gd name="T103" fmla="*/ 728 h 2937"/>
                <a:gd name="T104" fmla="*/ 347 w 2331"/>
                <a:gd name="T105" fmla="*/ 1087 h 2937"/>
                <a:gd name="T106" fmla="*/ 146 w 2331"/>
                <a:gd name="T107" fmla="*/ 1389 h 2937"/>
                <a:gd name="T108" fmla="*/ 101 w 2331"/>
                <a:gd name="T109" fmla="*/ 1669 h 2937"/>
                <a:gd name="T110" fmla="*/ 202 w 2331"/>
                <a:gd name="T111" fmla="*/ 1894 h 2937"/>
                <a:gd name="T112" fmla="*/ 392 w 2331"/>
                <a:gd name="T113" fmla="*/ 1781 h 2937"/>
                <a:gd name="T114" fmla="*/ 459 w 2331"/>
                <a:gd name="T115" fmla="*/ 2095 h 2937"/>
                <a:gd name="T116" fmla="*/ 695 w 2331"/>
                <a:gd name="T117" fmla="*/ 1894 h 2937"/>
                <a:gd name="T118" fmla="*/ 740 w 2331"/>
                <a:gd name="T119" fmla="*/ 2241 h 2937"/>
                <a:gd name="T120" fmla="*/ 459 w 2331"/>
                <a:gd name="T121" fmla="*/ 2566 h 2937"/>
                <a:gd name="T122" fmla="*/ 471 w 2331"/>
                <a:gd name="T123" fmla="*/ 2745 h 2937"/>
                <a:gd name="T124" fmla="*/ 359 w 2331"/>
                <a:gd name="T125" fmla="*/ 1804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31" h="2937">
                  <a:moveTo>
                    <a:pt x="650" y="2936"/>
                  </a:moveTo>
                  <a:lnTo>
                    <a:pt x="650" y="2936"/>
                  </a:lnTo>
                  <a:cubicBezTo>
                    <a:pt x="616" y="2936"/>
                    <a:pt x="605" y="2891"/>
                    <a:pt x="583" y="2846"/>
                  </a:cubicBezTo>
                  <a:lnTo>
                    <a:pt x="583" y="2846"/>
                  </a:lnTo>
                  <a:cubicBezTo>
                    <a:pt x="571" y="2823"/>
                    <a:pt x="560" y="2823"/>
                    <a:pt x="560" y="2823"/>
                  </a:cubicBezTo>
                  <a:cubicBezTo>
                    <a:pt x="549" y="2823"/>
                    <a:pt x="538" y="2823"/>
                    <a:pt x="527" y="2823"/>
                  </a:cubicBezTo>
                  <a:cubicBezTo>
                    <a:pt x="515" y="2835"/>
                    <a:pt x="504" y="2846"/>
                    <a:pt x="493" y="2846"/>
                  </a:cubicBezTo>
                  <a:cubicBezTo>
                    <a:pt x="482" y="2846"/>
                    <a:pt x="482" y="2835"/>
                    <a:pt x="471" y="2835"/>
                  </a:cubicBezTo>
                  <a:cubicBezTo>
                    <a:pt x="459" y="2823"/>
                    <a:pt x="459" y="2812"/>
                    <a:pt x="459" y="2790"/>
                  </a:cubicBezTo>
                  <a:lnTo>
                    <a:pt x="459" y="2790"/>
                  </a:lnTo>
                  <a:cubicBezTo>
                    <a:pt x="448" y="2779"/>
                    <a:pt x="437" y="2779"/>
                    <a:pt x="426" y="2767"/>
                  </a:cubicBezTo>
                  <a:cubicBezTo>
                    <a:pt x="426" y="2767"/>
                    <a:pt x="426" y="2756"/>
                    <a:pt x="426" y="2745"/>
                  </a:cubicBezTo>
                  <a:cubicBezTo>
                    <a:pt x="426" y="2734"/>
                    <a:pt x="426" y="2723"/>
                    <a:pt x="403" y="2678"/>
                  </a:cubicBezTo>
                  <a:cubicBezTo>
                    <a:pt x="381" y="2655"/>
                    <a:pt x="370" y="2633"/>
                    <a:pt x="381" y="2622"/>
                  </a:cubicBezTo>
                  <a:cubicBezTo>
                    <a:pt x="392" y="2611"/>
                    <a:pt x="392" y="2599"/>
                    <a:pt x="415" y="2599"/>
                  </a:cubicBezTo>
                  <a:cubicBezTo>
                    <a:pt x="415" y="2599"/>
                    <a:pt x="415" y="2599"/>
                    <a:pt x="426" y="2599"/>
                  </a:cubicBezTo>
                  <a:cubicBezTo>
                    <a:pt x="426" y="2611"/>
                    <a:pt x="437" y="2611"/>
                    <a:pt x="448" y="2611"/>
                  </a:cubicBezTo>
                  <a:cubicBezTo>
                    <a:pt x="459" y="2611"/>
                    <a:pt x="471" y="2611"/>
                    <a:pt x="471" y="2599"/>
                  </a:cubicBezTo>
                  <a:lnTo>
                    <a:pt x="471" y="2599"/>
                  </a:lnTo>
                  <a:cubicBezTo>
                    <a:pt x="448" y="2611"/>
                    <a:pt x="426" y="2599"/>
                    <a:pt x="415" y="2577"/>
                  </a:cubicBezTo>
                  <a:cubicBezTo>
                    <a:pt x="403" y="2554"/>
                    <a:pt x="415" y="2510"/>
                    <a:pt x="448" y="2487"/>
                  </a:cubicBezTo>
                  <a:cubicBezTo>
                    <a:pt x="471" y="2465"/>
                    <a:pt x="482" y="2465"/>
                    <a:pt x="493" y="2465"/>
                  </a:cubicBezTo>
                  <a:cubicBezTo>
                    <a:pt x="504" y="2465"/>
                    <a:pt x="504" y="2465"/>
                    <a:pt x="515" y="2454"/>
                  </a:cubicBezTo>
                  <a:cubicBezTo>
                    <a:pt x="515" y="2443"/>
                    <a:pt x="527" y="2420"/>
                    <a:pt x="527" y="2409"/>
                  </a:cubicBezTo>
                  <a:cubicBezTo>
                    <a:pt x="515" y="2398"/>
                    <a:pt x="515" y="2398"/>
                    <a:pt x="515" y="2398"/>
                  </a:cubicBezTo>
                  <a:cubicBezTo>
                    <a:pt x="493" y="2375"/>
                    <a:pt x="493" y="2364"/>
                    <a:pt x="493" y="2353"/>
                  </a:cubicBezTo>
                  <a:cubicBezTo>
                    <a:pt x="493" y="2330"/>
                    <a:pt x="515" y="2319"/>
                    <a:pt x="549" y="2308"/>
                  </a:cubicBezTo>
                  <a:cubicBezTo>
                    <a:pt x="583" y="2285"/>
                    <a:pt x="605" y="2263"/>
                    <a:pt x="650" y="2230"/>
                  </a:cubicBezTo>
                  <a:cubicBezTo>
                    <a:pt x="672" y="2207"/>
                    <a:pt x="706" y="2196"/>
                    <a:pt x="728" y="2196"/>
                  </a:cubicBezTo>
                  <a:cubicBezTo>
                    <a:pt x="751" y="2185"/>
                    <a:pt x="762" y="2185"/>
                    <a:pt x="773" y="2185"/>
                  </a:cubicBezTo>
                  <a:cubicBezTo>
                    <a:pt x="784" y="2174"/>
                    <a:pt x="795" y="2174"/>
                    <a:pt x="795" y="2174"/>
                  </a:cubicBezTo>
                  <a:cubicBezTo>
                    <a:pt x="795" y="2162"/>
                    <a:pt x="784" y="2151"/>
                    <a:pt x="773" y="2140"/>
                  </a:cubicBezTo>
                  <a:cubicBezTo>
                    <a:pt x="740" y="2106"/>
                    <a:pt x="762" y="2061"/>
                    <a:pt x="773" y="2039"/>
                  </a:cubicBezTo>
                  <a:lnTo>
                    <a:pt x="773" y="2039"/>
                  </a:lnTo>
                  <a:cubicBezTo>
                    <a:pt x="784" y="2017"/>
                    <a:pt x="773" y="1983"/>
                    <a:pt x="751" y="1961"/>
                  </a:cubicBezTo>
                  <a:cubicBezTo>
                    <a:pt x="740" y="1938"/>
                    <a:pt x="728" y="1927"/>
                    <a:pt x="717" y="1927"/>
                  </a:cubicBezTo>
                  <a:lnTo>
                    <a:pt x="706" y="1927"/>
                  </a:lnTo>
                  <a:cubicBezTo>
                    <a:pt x="695" y="1938"/>
                    <a:pt x="672" y="1983"/>
                    <a:pt x="672" y="1994"/>
                  </a:cubicBezTo>
                  <a:cubicBezTo>
                    <a:pt x="684" y="2017"/>
                    <a:pt x="684" y="2039"/>
                    <a:pt x="684" y="2050"/>
                  </a:cubicBezTo>
                  <a:cubicBezTo>
                    <a:pt x="672" y="2061"/>
                    <a:pt x="661" y="2073"/>
                    <a:pt x="639" y="2084"/>
                  </a:cubicBezTo>
                  <a:cubicBezTo>
                    <a:pt x="628" y="2084"/>
                    <a:pt x="628" y="2084"/>
                    <a:pt x="616" y="2095"/>
                  </a:cubicBezTo>
                  <a:cubicBezTo>
                    <a:pt x="605" y="2118"/>
                    <a:pt x="594" y="2140"/>
                    <a:pt x="560" y="2140"/>
                  </a:cubicBezTo>
                  <a:cubicBezTo>
                    <a:pt x="549" y="2140"/>
                    <a:pt x="527" y="2140"/>
                    <a:pt x="504" y="2140"/>
                  </a:cubicBezTo>
                  <a:cubicBezTo>
                    <a:pt x="448" y="2140"/>
                    <a:pt x="426" y="2140"/>
                    <a:pt x="415" y="2118"/>
                  </a:cubicBezTo>
                  <a:cubicBezTo>
                    <a:pt x="415" y="2106"/>
                    <a:pt x="415" y="2095"/>
                    <a:pt x="415" y="2084"/>
                  </a:cubicBezTo>
                  <a:cubicBezTo>
                    <a:pt x="426" y="2073"/>
                    <a:pt x="437" y="2039"/>
                    <a:pt x="448" y="2017"/>
                  </a:cubicBezTo>
                  <a:cubicBezTo>
                    <a:pt x="459" y="1983"/>
                    <a:pt x="471" y="1949"/>
                    <a:pt x="482" y="1927"/>
                  </a:cubicBezTo>
                  <a:cubicBezTo>
                    <a:pt x="504" y="1905"/>
                    <a:pt x="504" y="1894"/>
                    <a:pt x="504" y="1894"/>
                  </a:cubicBezTo>
                  <a:cubicBezTo>
                    <a:pt x="482" y="1882"/>
                    <a:pt x="482" y="1860"/>
                    <a:pt x="471" y="1849"/>
                  </a:cubicBezTo>
                  <a:lnTo>
                    <a:pt x="471" y="1837"/>
                  </a:lnTo>
                  <a:cubicBezTo>
                    <a:pt x="459" y="1826"/>
                    <a:pt x="437" y="1826"/>
                    <a:pt x="415" y="1826"/>
                  </a:cubicBezTo>
                  <a:cubicBezTo>
                    <a:pt x="403" y="1826"/>
                    <a:pt x="392" y="1826"/>
                    <a:pt x="392" y="1826"/>
                  </a:cubicBezTo>
                  <a:cubicBezTo>
                    <a:pt x="381" y="1860"/>
                    <a:pt x="359" y="1927"/>
                    <a:pt x="359" y="1972"/>
                  </a:cubicBezTo>
                  <a:cubicBezTo>
                    <a:pt x="347" y="2005"/>
                    <a:pt x="336" y="2039"/>
                    <a:pt x="314" y="2039"/>
                  </a:cubicBezTo>
                  <a:cubicBezTo>
                    <a:pt x="291" y="2039"/>
                    <a:pt x="280" y="2005"/>
                    <a:pt x="269" y="1949"/>
                  </a:cubicBezTo>
                  <a:cubicBezTo>
                    <a:pt x="258" y="1871"/>
                    <a:pt x="258" y="1815"/>
                    <a:pt x="280" y="1781"/>
                  </a:cubicBezTo>
                  <a:cubicBezTo>
                    <a:pt x="291" y="1770"/>
                    <a:pt x="302" y="1770"/>
                    <a:pt x="302" y="1770"/>
                  </a:cubicBezTo>
                  <a:cubicBezTo>
                    <a:pt x="325" y="1770"/>
                    <a:pt x="347" y="1759"/>
                    <a:pt x="359" y="1759"/>
                  </a:cubicBezTo>
                  <a:cubicBezTo>
                    <a:pt x="359" y="1748"/>
                    <a:pt x="359" y="1714"/>
                    <a:pt x="359" y="1703"/>
                  </a:cubicBezTo>
                  <a:cubicBezTo>
                    <a:pt x="347" y="1703"/>
                    <a:pt x="314" y="1692"/>
                    <a:pt x="258" y="1692"/>
                  </a:cubicBezTo>
                  <a:cubicBezTo>
                    <a:pt x="246" y="1692"/>
                    <a:pt x="246" y="1703"/>
                    <a:pt x="235" y="1703"/>
                  </a:cubicBezTo>
                  <a:lnTo>
                    <a:pt x="224" y="1703"/>
                  </a:lnTo>
                  <a:cubicBezTo>
                    <a:pt x="224" y="1703"/>
                    <a:pt x="235" y="1714"/>
                    <a:pt x="246" y="1748"/>
                  </a:cubicBezTo>
                  <a:cubicBezTo>
                    <a:pt x="258" y="1770"/>
                    <a:pt x="258" y="1781"/>
                    <a:pt x="258" y="1804"/>
                  </a:cubicBezTo>
                  <a:cubicBezTo>
                    <a:pt x="258" y="1804"/>
                    <a:pt x="258" y="1815"/>
                    <a:pt x="258" y="1826"/>
                  </a:cubicBezTo>
                  <a:cubicBezTo>
                    <a:pt x="269" y="1860"/>
                    <a:pt x="246" y="1894"/>
                    <a:pt x="235" y="1916"/>
                  </a:cubicBezTo>
                  <a:cubicBezTo>
                    <a:pt x="224" y="1938"/>
                    <a:pt x="202" y="1961"/>
                    <a:pt x="179" y="1961"/>
                  </a:cubicBezTo>
                  <a:cubicBezTo>
                    <a:pt x="168" y="1961"/>
                    <a:pt x="146" y="1949"/>
                    <a:pt x="146" y="1938"/>
                  </a:cubicBezTo>
                  <a:cubicBezTo>
                    <a:pt x="146" y="1916"/>
                    <a:pt x="123" y="1871"/>
                    <a:pt x="112" y="1849"/>
                  </a:cubicBezTo>
                  <a:cubicBezTo>
                    <a:pt x="112" y="1860"/>
                    <a:pt x="101" y="1871"/>
                    <a:pt x="101" y="1894"/>
                  </a:cubicBezTo>
                  <a:cubicBezTo>
                    <a:pt x="101" y="1905"/>
                    <a:pt x="90" y="1927"/>
                    <a:pt x="33" y="1927"/>
                  </a:cubicBezTo>
                  <a:lnTo>
                    <a:pt x="22" y="1927"/>
                  </a:lnTo>
                  <a:lnTo>
                    <a:pt x="22" y="1927"/>
                  </a:lnTo>
                  <a:cubicBezTo>
                    <a:pt x="0" y="1927"/>
                    <a:pt x="0" y="1927"/>
                    <a:pt x="0" y="1927"/>
                  </a:cubicBezTo>
                  <a:cubicBezTo>
                    <a:pt x="0" y="1905"/>
                    <a:pt x="0" y="1905"/>
                    <a:pt x="0" y="1905"/>
                  </a:cubicBezTo>
                  <a:cubicBezTo>
                    <a:pt x="0" y="1781"/>
                    <a:pt x="11" y="1759"/>
                    <a:pt x="22" y="1759"/>
                  </a:cubicBezTo>
                  <a:cubicBezTo>
                    <a:pt x="33" y="1748"/>
                    <a:pt x="33" y="1736"/>
                    <a:pt x="33" y="1714"/>
                  </a:cubicBezTo>
                  <a:cubicBezTo>
                    <a:pt x="22" y="1692"/>
                    <a:pt x="22" y="1669"/>
                    <a:pt x="45" y="1658"/>
                  </a:cubicBezTo>
                  <a:cubicBezTo>
                    <a:pt x="56" y="1636"/>
                    <a:pt x="78" y="1636"/>
                    <a:pt x="101" y="1625"/>
                  </a:cubicBezTo>
                  <a:cubicBezTo>
                    <a:pt x="135" y="1625"/>
                    <a:pt x="135" y="1625"/>
                    <a:pt x="135" y="1602"/>
                  </a:cubicBezTo>
                  <a:cubicBezTo>
                    <a:pt x="135" y="1591"/>
                    <a:pt x="123" y="1568"/>
                    <a:pt x="112" y="1568"/>
                  </a:cubicBezTo>
                  <a:cubicBezTo>
                    <a:pt x="101" y="1557"/>
                    <a:pt x="90" y="1535"/>
                    <a:pt x="90" y="1512"/>
                  </a:cubicBezTo>
                  <a:cubicBezTo>
                    <a:pt x="90" y="1490"/>
                    <a:pt x="90" y="1467"/>
                    <a:pt x="78" y="1445"/>
                  </a:cubicBezTo>
                  <a:cubicBezTo>
                    <a:pt x="78" y="1423"/>
                    <a:pt x="78" y="1389"/>
                    <a:pt x="90" y="1378"/>
                  </a:cubicBezTo>
                  <a:cubicBezTo>
                    <a:pt x="101" y="1356"/>
                    <a:pt x="123" y="1356"/>
                    <a:pt x="135" y="1356"/>
                  </a:cubicBezTo>
                  <a:cubicBezTo>
                    <a:pt x="135" y="1333"/>
                    <a:pt x="135" y="1322"/>
                    <a:pt x="146" y="1311"/>
                  </a:cubicBezTo>
                  <a:lnTo>
                    <a:pt x="146" y="1299"/>
                  </a:lnTo>
                  <a:cubicBezTo>
                    <a:pt x="146" y="1299"/>
                    <a:pt x="146" y="1299"/>
                    <a:pt x="146" y="1288"/>
                  </a:cubicBezTo>
                  <a:cubicBezTo>
                    <a:pt x="146" y="1277"/>
                    <a:pt x="146" y="1266"/>
                    <a:pt x="157" y="1232"/>
                  </a:cubicBezTo>
                  <a:cubicBezTo>
                    <a:pt x="168" y="1154"/>
                    <a:pt x="213" y="1131"/>
                    <a:pt x="269" y="1120"/>
                  </a:cubicBezTo>
                  <a:cubicBezTo>
                    <a:pt x="280" y="1120"/>
                    <a:pt x="280" y="1120"/>
                    <a:pt x="291" y="1098"/>
                  </a:cubicBezTo>
                  <a:cubicBezTo>
                    <a:pt x="291" y="1075"/>
                    <a:pt x="302" y="1064"/>
                    <a:pt x="325" y="1042"/>
                  </a:cubicBezTo>
                  <a:cubicBezTo>
                    <a:pt x="336" y="1042"/>
                    <a:pt x="347" y="1042"/>
                    <a:pt x="347" y="1042"/>
                  </a:cubicBezTo>
                  <a:lnTo>
                    <a:pt x="347" y="1042"/>
                  </a:lnTo>
                  <a:cubicBezTo>
                    <a:pt x="347" y="1030"/>
                    <a:pt x="347" y="1030"/>
                    <a:pt x="347" y="1030"/>
                  </a:cubicBezTo>
                  <a:cubicBezTo>
                    <a:pt x="336" y="1019"/>
                    <a:pt x="336" y="986"/>
                    <a:pt x="336" y="952"/>
                  </a:cubicBezTo>
                  <a:cubicBezTo>
                    <a:pt x="336" y="941"/>
                    <a:pt x="336" y="918"/>
                    <a:pt x="325" y="896"/>
                  </a:cubicBezTo>
                  <a:cubicBezTo>
                    <a:pt x="325" y="896"/>
                    <a:pt x="302" y="806"/>
                    <a:pt x="325" y="773"/>
                  </a:cubicBezTo>
                  <a:cubicBezTo>
                    <a:pt x="336" y="761"/>
                    <a:pt x="336" y="761"/>
                    <a:pt x="347" y="761"/>
                  </a:cubicBezTo>
                  <a:lnTo>
                    <a:pt x="347" y="761"/>
                  </a:lnTo>
                  <a:cubicBezTo>
                    <a:pt x="370" y="761"/>
                    <a:pt x="370" y="750"/>
                    <a:pt x="370" y="750"/>
                  </a:cubicBezTo>
                  <a:cubicBezTo>
                    <a:pt x="370" y="717"/>
                    <a:pt x="403" y="683"/>
                    <a:pt x="448" y="683"/>
                  </a:cubicBezTo>
                  <a:cubicBezTo>
                    <a:pt x="459" y="683"/>
                    <a:pt x="471" y="683"/>
                    <a:pt x="482" y="694"/>
                  </a:cubicBezTo>
                  <a:cubicBezTo>
                    <a:pt x="493" y="694"/>
                    <a:pt x="493" y="694"/>
                    <a:pt x="493" y="694"/>
                  </a:cubicBezTo>
                  <a:cubicBezTo>
                    <a:pt x="493" y="683"/>
                    <a:pt x="504" y="672"/>
                    <a:pt x="504" y="661"/>
                  </a:cubicBezTo>
                  <a:cubicBezTo>
                    <a:pt x="504" y="661"/>
                    <a:pt x="504" y="650"/>
                    <a:pt x="504" y="639"/>
                  </a:cubicBezTo>
                  <a:cubicBezTo>
                    <a:pt x="515" y="583"/>
                    <a:pt x="549" y="561"/>
                    <a:pt x="583" y="561"/>
                  </a:cubicBezTo>
                  <a:cubicBezTo>
                    <a:pt x="594" y="561"/>
                    <a:pt x="616" y="538"/>
                    <a:pt x="616" y="493"/>
                  </a:cubicBezTo>
                  <a:cubicBezTo>
                    <a:pt x="616" y="460"/>
                    <a:pt x="639" y="449"/>
                    <a:pt x="661" y="449"/>
                  </a:cubicBezTo>
                  <a:cubicBezTo>
                    <a:pt x="684" y="449"/>
                    <a:pt x="706" y="460"/>
                    <a:pt x="740" y="482"/>
                  </a:cubicBezTo>
                  <a:lnTo>
                    <a:pt x="751" y="482"/>
                  </a:lnTo>
                  <a:cubicBezTo>
                    <a:pt x="773" y="505"/>
                    <a:pt x="795" y="505"/>
                    <a:pt x="807" y="505"/>
                  </a:cubicBezTo>
                  <a:cubicBezTo>
                    <a:pt x="807" y="505"/>
                    <a:pt x="807" y="505"/>
                    <a:pt x="818" y="505"/>
                  </a:cubicBezTo>
                  <a:cubicBezTo>
                    <a:pt x="818" y="460"/>
                    <a:pt x="863" y="437"/>
                    <a:pt x="908" y="449"/>
                  </a:cubicBezTo>
                  <a:cubicBezTo>
                    <a:pt x="953" y="460"/>
                    <a:pt x="997" y="482"/>
                    <a:pt x="1031" y="516"/>
                  </a:cubicBezTo>
                  <a:cubicBezTo>
                    <a:pt x="1031" y="527"/>
                    <a:pt x="1031" y="527"/>
                    <a:pt x="1031" y="527"/>
                  </a:cubicBezTo>
                  <a:cubicBezTo>
                    <a:pt x="1042" y="527"/>
                    <a:pt x="1042" y="527"/>
                    <a:pt x="1042" y="527"/>
                  </a:cubicBezTo>
                  <a:cubicBezTo>
                    <a:pt x="1053" y="527"/>
                    <a:pt x="1053" y="527"/>
                    <a:pt x="1064" y="527"/>
                  </a:cubicBezTo>
                  <a:cubicBezTo>
                    <a:pt x="1076" y="527"/>
                    <a:pt x="1087" y="527"/>
                    <a:pt x="1098" y="527"/>
                  </a:cubicBezTo>
                  <a:cubicBezTo>
                    <a:pt x="1109" y="538"/>
                    <a:pt x="1109" y="538"/>
                    <a:pt x="1121" y="538"/>
                  </a:cubicBezTo>
                  <a:cubicBezTo>
                    <a:pt x="1121" y="538"/>
                    <a:pt x="1121" y="538"/>
                    <a:pt x="1121" y="527"/>
                  </a:cubicBezTo>
                  <a:cubicBezTo>
                    <a:pt x="1121" y="482"/>
                    <a:pt x="1166" y="482"/>
                    <a:pt x="1188" y="482"/>
                  </a:cubicBezTo>
                  <a:cubicBezTo>
                    <a:pt x="1199" y="482"/>
                    <a:pt x="1222" y="482"/>
                    <a:pt x="1222" y="482"/>
                  </a:cubicBezTo>
                  <a:cubicBezTo>
                    <a:pt x="1233" y="460"/>
                    <a:pt x="1199" y="370"/>
                    <a:pt x="1177" y="359"/>
                  </a:cubicBezTo>
                  <a:cubicBezTo>
                    <a:pt x="1154" y="337"/>
                    <a:pt x="1154" y="314"/>
                    <a:pt x="1166" y="247"/>
                  </a:cubicBezTo>
                  <a:cubicBezTo>
                    <a:pt x="1166" y="236"/>
                    <a:pt x="1166" y="224"/>
                    <a:pt x="1166" y="202"/>
                  </a:cubicBezTo>
                  <a:cubicBezTo>
                    <a:pt x="1166" y="157"/>
                    <a:pt x="1166" y="157"/>
                    <a:pt x="1143" y="157"/>
                  </a:cubicBezTo>
                  <a:cubicBezTo>
                    <a:pt x="1132" y="146"/>
                    <a:pt x="1132" y="146"/>
                    <a:pt x="1121" y="146"/>
                  </a:cubicBezTo>
                  <a:cubicBezTo>
                    <a:pt x="1098" y="135"/>
                    <a:pt x="1087" y="113"/>
                    <a:pt x="1064" y="79"/>
                  </a:cubicBezTo>
                  <a:cubicBezTo>
                    <a:pt x="1064" y="68"/>
                    <a:pt x="1064" y="68"/>
                    <a:pt x="1064" y="68"/>
                  </a:cubicBezTo>
                  <a:cubicBezTo>
                    <a:pt x="1076" y="57"/>
                    <a:pt x="1076" y="57"/>
                    <a:pt x="1076" y="57"/>
                  </a:cubicBezTo>
                  <a:cubicBezTo>
                    <a:pt x="1087" y="45"/>
                    <a:pt x="1109" y="23"/>
                    <a:pt x="1132" y="23"/>
                  </a:cubicBezTo>
                  <a:lnTo>
                    <a:pt x="1132" y="23"/>
                  </a:lnTo>
                  <a:cubicBezTo>
                    <a:pt x="1154" y="23"/>
                    <a:pt x="1177" y="34"/>
                    <a:pt x="1222" y="57"/>
                  </a:cubicBezTo>
                  <a:cubicBezTo>
                    <a:pt x="1222" y="57"/>
                    <a:pt x="1233" y="57"/>
                    <a:pt x="1244" y="57"/>
                  </a:cubicBezTo>
                  <a:cubicBezTo>
                    <a:pt x="1244" y="45"/>
                    <a:pt x="1244" y="34"/>
                    <a:pt x="1244" y="23"/>
                  </a:cubicBezTo>
                  <a:cubicBezTo>
                    <a:pt x="1244" y="0"/>
                    <a:pt x="1244" y="0"/>
                    <a:pt x="1244" y="0"/>
                  </a:cubicBezTo>
                  <a:cubicBezTo>
                    <a:pt x="1266" y="0"/>
                    <a:pt x="1266" y="0"/>
                    <a:pt x="1266" y="0"/>
                  </a:cubicBezTo>
                  <a:cubicBezTo>
                    <a:pt x="1266" y="0"/>
                    <a:pt x="1300" y="0"/>
                    <a:pt x="1333" y="0"/>
                  </a:cubicBezTo>
                  <a:cubicBezTo>
                    <a:pt x="1378" y="0"/>
                    <a:pt x="1412" y="0"/>
                    <a:pt x="1457" y="12"/>
                  </a:cubicBezTo>
                  <a:cubicBezTo>
                    <a:pt x="1569" y="34"/>
                    <a:pt x="1625" y="45"/>
                    <a:pt x="1647" y="68"/>
                  </a:cubicBezTo>
                  <a:cubicBezTo>
                    <a:pt x="1670" y="90"/>
                    <a:pt x="1703" y="135"/>
                    <a:pt x="1715" y="169"/>
                  </a:cubicBezTo>
                  <a:cubicBezTo>
                    <a:pt x="1737" y="157"/>
                    <a:pt x="1759" y="146"/>
                    <a:pt x="1771" y="146"/>
                  </a:cubicBezTo>
                  <a:cubicBezTo>
                    <a:pt x="1782" y="146"/>
                    <a:pt x="1782" y="146"/>
                    <a:pt x="1793" y="146"/>
                  </a:cubicBezTo>
                  <a:cubicBezTo>
                    <a:pt x="1838" y="157"/>
                    <a:pt x="1838" y="213"/>
                    <a:pt x="1827" y="236"/>
                  </a:cubicBezTo>
                  <a:cubicBezTo>
                    <a:pt x="1838" y="236"/>
                    <a:pt x="1849" y="236"/>
                    <a:pt x="1860" y="236"/>
                  </a:cubicBezTo>
                  <a:cubicBezTo>
                    <a:pt x="1916" y="213"/>
                    <a:pt x="1939" y="213"/>
                    <a:pt x="1939" y="213"/>
                  </a:cubicBezTo>
                  <a:cubicBezTo>
                    <a:pt x="1961" y="213"/>
                    <a:pt x="1961" y="213"/>
                    <a:pt x="1961" y="213"/>
                  </a:cubicBezTo>
                  <a:cubicBezTo>
                    <a:pt x="1961" y="236"/>
                    <a:pt x="1961" y="236"/>
                    <a:pt x="1961" y="236"/>
                  </a:cubicBezTo>
                  <a:cubicBezTo>
                    <a:pt x="1961" y="247"/>
                    <a:pt x="1961" y="247"/>
                    <a:pt x="1961" y="247"/>
                  </a:cubicBezTo>
                  <a:cubicBezTo>
                    <a:pt x="1961" y="247"/>
                    <a:pt x="1961" y="247"/>
                    <a:pt x="1972" y="247"/>
                  </a:cubicBezTo>
                  <a:cubicBezTo>
                    <a:pt x="1995" y="236"/>
                    <a:pt x="2017" y="224"/>
                    <a:pt x="2051" y="224"/>
                  </a:cubicBezTo>
                  <a:cubicBezTo>
                    <a:pt x="2061" y="224"/>
                    <a:pt x="2072" y="224"/>
                    <a:pt x="2083" y="236"/>
                  </a:cubicBezTo>
                  <a:cubicBezTo>
                    <a:pt x="2094" y="258"/>
                    <a:pt x="2094" y="269"/>
                    <a:pt x="2094" y="292"/>
                  </a:cubicBezTo>
                  <a:lnTo>
                    <a:pt x="2094" y="303"/>
                  </a:lnTo>
                  <a:cubicBezTo>
                    <a:pt x="2117" y="314"/>
                    <a:pt x="2139" y="337"/>
                    <a:pt x="2162" y="359"/>
                  </a:cubicBezTo>
                  <a:lnTo>
                    <a:pt x="2162" y="370"/>
                  </a:lnTo>
                  <a:cubicBezTo>
                    <a:pt x="2173" y="382"/>
                    <a:pt x="2173" y="382"/>
                    <a:pt x="2184" y="382"/>
                  </a:cubicBezTo>
                  <a:lnTo>
                    <a:pt x="2196" y="382"/>
                  </a:lnTo>
                  <a:cubicBezTo>
                    <a:pt x="2218" y="382"/>
                    <a:pt x="2240" y="370"/>
                    <a:pt x="2252" y="370"/>
                  </a:cubicBezTo>
                  <a:cubicBezTo>
                    <a:pt x="2274" y="370"/>
                    <a:pt x="2296" y="382"/>
                    <a:pt x="2307" y="393"/>
                  </a:cubicBezTo>
                  <a:cubicBezTo>
                    <a:pt x="2307" y="393"/>
                    <a:pt x="2307" y="393"/>
                    <a:pt x="2319" y="393"/>
                  </a:cubicBezTo>
                  <a:cubicBezTo>
                    <a:pt x="2330" y="404"/>
                    <a:pt x="2330" y="404"/>
                    <a:pt x="2330" y="404"/>
                  </a:cubicBezTo>
                  <a:cubicBezTo>
                    <a:pt x="2330" y="426"/>
                    <a:pt x="2330" y="426"/>
                    <a:pt x="2330" y="426"/>
                  </a:cubicBezTo>
                  <a:cubicBezTo>
                    <a:pt x="2319" y="460"/>
                    <a:pt x="2307" y="493"/>
                    <a:pt x="2274" y="538"/>
                  </a:cubicBezTo>
                  <a:cubicBezTo>
                    <a:pt x="2263" y="561"/>
                    <a:pt x="2252" y="583"/>
                    <a:pt x="2240" y="606"/>
                  </a:cubicBezTo>
                  <a:cubicBezTo>
                    <a:pt x="2196" y="683"/>
                    <a:pt x="2173" y="728"/>
                    <a:pt x="2139" y="728"/>
                  </a:cubicBezTo>
                  <a:cubicBezTo>
                    <a:pt x="2128" y="739"/>
                    <a:pt x="2117" y="728"/>
                    <a:pt x="2094" y="728"/>
                  </a:cubicBezTo>
                  <a:cubicBezTo>
                    <a:pt x="2094" y="728"/>
                    <a:pt x="2083" y="728"/>
                    <a:pt x="2072" y="728"/>
                  </a:cubicBezTo>
                  <a:cubicBezTo>
                    <a:pt x="2083" y="773"/>
                    <a:pt x="2083" y="795"/>
                    <a:pt x="2072" y="829"/>
                  </a:cubicBezTo>
                  <a:cubicBezTo>
                    <a:pt x="2061" y="840"/>
                    <a:pt x="2028" y="885"/>
                    <a:pt x="1883" y="1019"/>
                  </a:cubicBezTo>
                  <a:cubicBezTo>
                    <a:pt x="1827" y="1075"/>
                    <a:pt x="1726" y="1165"/>
                    <a:pt x="1726" y="1165"/>
                  </a:cubicBezTo>
                  <a:cubicBezTo>
                    <a:pt x="1715" y="1176"/>
                    <a:pt x="1715" y="1176"/>
                    <a:pt x="1715" y="1176"/>
                  </a:cubicBezTo>
                  <a:lnTo>
                    <a:pt x="1715" y="1176"/>
                  </a:lnTo>
                  <a:cubicBezTo>
                    <a:pt x="1715" y="1176"/>
                    <a:pt x="1715" y="1176"/>
                    <a:pt x="1703" y="1176"/>
                  </a:cubicBezTo>
                  <a:cubicBezTo>
                    <a:pt x="1692" y="1176"/>
                    <a:pt x="1681" y="1176"/>
                    <a:pt x="1670" y="1165"/>
                  </a:cubicBezTo>
                  <a:cubicBezTo>
                    <a:pt x="1659" y="1154"/>
                    <a:pt x="1647" y="1154"/>
                    <a:pt x="1636" y="1143"/>
                  </a:cubicBezTo>
                  <a:cubicBezTo>
                    <a:pt x="1636" y="1154"/>
                    <a:pt x="1625" y="1165"/>
                    <a:pt x="1602" y="1165"/>
                  </a:cubicBezTo>
                  <a:lnTo>
                    <a:pt x="1602" y="1165"/>
                  </a:lnTo>
                  <a:lnTo>
                    <a:pt x="1591" y="1165"/>
                  </a:lnTo>
                  <a:lnTo>
                    <a:pt x="1591" y="1165"/>
                  </a:lnTo>
                  <a:cubicBezTo>
                    <a:pt x="1591" y="1176"/>
                    <a:pt x="1591" y="1187"/>
                    <a:pt x="1591" y="1187"/>
                  </a:cubicBezTo>
                  <a:cubicBezTo>
                    <a:pt x="1591" y="1221"/>
                    <a:pt x="1591" y="1243"/>
                    <a:pt x="1546" y="1266"/>
                  </a:cubicBezTo>
                  <a:cubicBezTo>
                    <a:pt x="1535" y="1266"/>
                    <a:pt x="1479" y="1288"/>
                    <a:pt x="1446" y="1288"/>
                  </a:cubicBezTo>
                  <a:cubicBezTo>
                    <a:pt x="1435" y="1288"/>
                    <a:pt x="1423" y="1288"/>
                    <a:pt x="1412" y="1288"/>
                  </a:cubicBezTo>
                  <a:cubicBezTo>
                    <a:pt x="1401" y="1277"/>
                    <a:pt x="1390" y="1266"/>
                    <a:pt x="1378" y="1254"/>
                  </a:cubicBezTo>
                  <a:cubicBezTo>
                    <a:pt x="1367" y="1254"/>
                    <a:pt x="1356" y="1243"/>
                    <a:pt x="1356" y="1243"/>
                  </a:cubicBezTo>
                  <a:cubicBezTo>
                    <a:pt x="1345" y="1254"/>
                    <a:pt x="1333" y="1288"/>
                    <a:pt x="1345" y="1423"/>
                  </a:cubicBezTo>
                  <a:cubicBezTo>
                    <a:pt x="1356" y="1445"/>
                    <a:pt x="1356" y="1479"/>
                    <a:pt x="1356" y="1490"/>
                  </a:cubicBezTo>
                  <a:cubicBezTo>
                    <a:pt x="1356" y="1568"/>
                    <a:pt x="1356" y="1568"/>
                    <a:pt x="1378" y="1580"/>
                  </a:cubicBezTo>
                  <a:cubicBezTo>
                    <a:pt x="1378" y="1591"/>
                    <a:pt x="1390" y="1591"/>
                    <a:pt x="1401" y="1602"/>
                  </a:cubicBezTo>
                  <a:cubicBezTo>
                    <a:pt x="1435" y="1613"/>
                    <a:pt x="1468" y="1625"/>
                    <a:pt x="1490" y="1669"/>
                  </a:cubicBezTo>
                  <a:cubicBezTo>
                    <a:pt x="1490" y="1680"/>
                    <a:pt x="1490" y="1692"/>
                    <a:pt x="1502" y="1703"/>
                  </a:cubicBezTo>
                  <a:cubicBezTo>
                    <a:pt x="1502" y="1736"/>
                    <a:pt x="1513" y="1736"/>
                    <a:pt x="1524" y="1736"/>
                  </a:cubicBezTo>
                  <a:lnTo>
                    <a:pt x="1524" y="1736"/>
                  </a:lnTo>
                  <a:cubicBezTo>
                    <a:pt x="1558" y="1748"/>
                    <a:pt x="1647" y="1748"/>
                    <a:pt x="1681" y="1792"/>
                  </a:cubicBezTo>
                  <a:cubicBezTo>
                    <a:pt x="1703" y="1815"/>
                    <a:pt x="1737" y="1826"/>
                    <a:pt x="1759" y="1826"/>
                  </a:cubicBezTo>
                  <a:cubicBezTo>
                    <a:pt x="1759" y="1826"/>
                    <a:pt x="1771" y="1826"/>
                    <a:pt x="1782" y="1815"/>
                  </a:cubicBezTo>
                  <a:cubicBezTo>
                    <a:pt x="1782" y="1815"/>
                    <a:pt x="1782" y="1815"/>
                    <a:pt x="1793" y="1792"/>
                  </a:cubicBezTo>
                  <a:cubicBezTo>
                    <a:pt x="1793" y="1781"/>
                    <a:pt x="1793" y="1770"/>
                    <a:pt x="1815" y="1748"/>
                  </a:cubicBezTo>
                  <a:cubicBezTo>
                    <a:pt x="1815" y="1748"/>
                    <a:pt x="1827" y="1748"/>
                    <a:pt x="1838" y="1736"/>
                  </a:cubicBezTo>
                  <a:cubicBezTo>
                    <a:pt x="1860" y="1714"/>
                    <a:pt x="1894" y="1680"/>
                    <a:pt x="1928" y="1692"/>
                  </a:cubicBezTo>
                  <a:cubicBezTo>
                    <a:pt x="1984" y="1692"/>
                    <a:pt x="1995" y="1714"/>
                    <a:pt x="1995" y="1770"/>
                  </a:cubicBezTo>
                  <a:cubicBezTo>
                    <a:pt x="1995" y="1781"/>
                    <a:pt x="1995" y="1792"/>
                    <a:pt x="2006" y="1815"/>
                  </a:cubicBezTo>
                  <a:cubicBezTo>
                    <a:pt x="2017" y="1837"/>
                    <a:pt x="2028" y="1871"/>
                    <a:pt x="2006" y="1894"/>
                  </a:cubicBezTo>
                  <a:cubicBezTo>
                    <a:pt x="2006" y="1905"/>
                    <a:pt x="1995" y="1916"/>
                    <a:pt x="1995" y="1927"/>
                  </a:cubicBezTo>
                  <a:cubicBezTo>
                    <a:pt x="1972" y="1938"/>
                    <a:pt x="1972" y="1949"/>
                    <a:pt x="1972" y="1983"/>
                  </a:cubicBezTo>
                  <a:lnTo>
                    <a:pt x="1972" y="1994"/>
                  </a:lnTo>
                  <a:cubicBezTo>
                    <a:pt x="1984" y="2039"/>
                    <a:pt x="1995" y="2106"/>
                    <a:pt x="1984" y="2151"/>
                  </a:cubicBezTo>
                  <a:cubicBezTo>
                    <a:pt x="1972" y="2196"/>
                    <a:pt x="1939" y="2241"/>
                    <a:pt x="1916" y="2274"/>
                  </a:cubicBezTo>
                  <a:cubicBezTo>
                    <a:pt x="1905" y="2285"/>
                    <a:pt x="1905" y="2297"/>
                    <a:pt x="1894" y="2308"/>
                  </a:cubicBezTo>
                  <a:cubicBezTo>
                    <a:pt x="1883" y="2319"/>
                    <a:pt x="1883" y="2330"/>
                    <a:pt x="1871" y="2342"/>
                  </a:cubicBezTo>
                  <a:cubicBezTo>
                    <a:pt x="1860" y="2375"/>
                    <a:pt x="1860" y="2375"/>
                    <a:pt x="1860" y="2375"/>
                  </a:cubicBezTo>
                  <a:cubicBezTo>
                    <a:pt x="1715" y="2230"/>
                    <a:pt x="1715" y="2230"/>
                    <a:pt x="1715" y="2230"/>
                  </a:cubicBezTo>
                  <a:cubicBezTo>
                    <a:pt x="1692" y="2207"/>
                    <a:pt x="1670" y="2207"/>
                    <a:pt x="1647" y="2207"/>
                  </a:cubicBezTo>
                  <a:cubicBezTo>
                    <a:pt x="1625" y="2207"/>
                    <a:pt x="1602" y="2207"/>
                    <a:pt x="1602" y="2207"/>
                  </a:cubicBezTo>
                  <a:cubicBezTo>
                    <a:pt x="1580" y="2207"/>
                    <a:pt x="1580" y="2207"/>
                    <a:pt x="1580" y="2207"/>
                  </a:cubicBezTo>
                  <a:cubicBezTo>
                    <a:pt x="1580" y="2185"/>
                    <a:pt x="1580" y="2185"/>
                    <a:pt x="1580" y="2185"/>
                  </a:cubicBezTo>
                  <a:cubicBezTo>
                    <a:pt x="1580" y="2174"/>
                    <a:pt x="1580" y="2174"/>
                    <a:pt x="1580" y="2162"/>
                  </a:cubicBezTo>
                  <a:cubicBezTo>
                    <a:pt x="1580" y="2162"/>
                    <a:pt x="1580" y="2162"/>
                    <a:pt x="1569" y="2162"/>
                  </a:cubicBezTo>
                  <a:cubicBezTo>
                    <a:pt x="1513" y="2162"/>
                    <a:pt x="1502" y="2118"/>
                    <a:pt x="1502" y="2106"/>
                  </a:cubicBezTo>
                  <a:cubicBezTo>
                    <a:pt x="1502" y="2084"/>
                    <a:pt x="1502" y="2073"/>
                    <a:pt x="1502" y="2061"/>
                  </a:cubicBezTo>
                  <a:cubicBezTo>
                    <a:pt x="1502" y="2050"/>
                    <a:pt x="1502" y="2039"/>
                    <a:pt x="1502" y="2039"/>
                  </a:cubicBezTo>
                  <a:cubicBezTo>
                    <a:pt x="1490" y="2028"/>
                    <a:pt x="1468" y="2017"/>
                    <a:pt x="1446" y="1994"/>
                  </a:cubicBezTo>
                  <a:cubicBezTo>
                    <a:pt x="1412" y="1972"/>
                    <a:pt x="1367" y="1938"/>
                    <a:pt x="1356" y="1927"/>
                  </a:cubicBezTo>
                  <a:cubicBezTo>
                    <a:pt x="1333" y="1916"/>
                    <a:pt x="1322" y="1916"/>
                    <a:pt x="1300" y="1916"/>
                  </a:cubicBezTo>
                  <a:cubicBezTo>
                    <a:pt x="1289" y="1916"/>
                    <a:pt x="1289" y="1916"/>
                    <a:pt x="1289" y="1927"/>
                  </a:cubicBezTo>
                  <a:cubicBezTo>
                    <a:pt x="1289" y="1983"/>
                    <a:pt x="1277" y="1983"/>
                    <a:pt x="1222" y="2005"/>
                  </a:cubicBezTo>
                  <a:cubicBezTo>
                    <a:pt x="1199" y="2005"/>
                    <a:pt x="1177" y="2005"/>
                    <a:pt x="1154" y="2005"/>
                  </a:cubicBezTo>
                  <a:cubicBezTo>
                    <a:pt x="1143" y="2017"/>
                    <a:pt x="1132" y="2017"/>
                    <a:pt x="1132" y="2017"/>
                  </a:cubicBezTo>
                  <a:cubicBezTo>
                    <a:pt x="1132" y="2017"/>
                    <a:pt x="1132" y="2017"/>
                    <a:pt x="1121" y="2017"/>
                  </a:cubicBezTo>
                  <a:cubicBezTo>
                    <a:pt x="1121" y="2061"/>
                    <a:pt x="1121" y="2118"/>
                    <a:pt x="1087" y="2129"/>
                  </a:cubicBezTo>
                  <a:cubicBezTo>
                    <a:pt x="1076" y="2140"/>
                    <a:pt x="1064" y="2162"/>
                    <a:pt x="1053" y="2185"/>
                  </a:cubicBezTo>
                  <a:cubicBezTo>
                    <a:pt x="1053" y="2207"/>
                    <a:pt x="1042" y="2230"/>
                    <a:pt x="1031" y="2252"/>
                  </a:cubicBezTo>
                  <a:cubicBezTo>
                    <a:pt x="1020" y="2274"/>
                    <a:pt x="1020" y="2319"/>
                    <a:pt x="1042" y="2364"/>
                  </a:cubicBezTo>
                  <a:cubicBezTo>
                    <a:pt x="1064" y="2398"/>
                    <a:pt x="1053" y="2431"/>
                    <a:pt x="1053" y="2454"/>
                  </a:cubicBezTo>
                  <a:cubicBezTo>
                    <a:pt x="1053" y="2465"/>
                    <a:pt x="1053" y="2476"/>
                    <a:pt x="1053" y="2476"/>
                  </a:cubicBezTo>
                  <a:cubicBezTo>
                    <a:pt x="1076" y="2487"/>
                    <a:pt x="1109" y="2521"/>
                    <a:pt x="1109" y="2521"/>
                  </a:cubicBezTo>
                  <a:cubicBezTo>
                    <a:pt x="1121" y="2532"/>
                    <a:pt x="1121" y="2532"/>
                    <a:pt x="1121" y="2532"/>
                  </a:cubicBezTo>
                  <a:lnTo>
                    <a:pt x="1121" y="2532"/>
                  </a:lnTo>
                  <a:cubicBezTo>
                    <a:pt x="1121" y="2543"/>
                    <a:pt x="1132" y="2611"/>
                    <a:pt x="1132" y="2644"/>
                  </a:cubicBezTo>
                  <a:cubicBezTo>
                    <a:pt x="1132" y="2689"/>
                    <a:pt x="1098" y="2700"/>
                    <a:pt x="1076" y="2700"/>
                  </a:cubicBezTo>
                  <a:cubicBezTo>
                    <a:pt x="1076" y="2700"/>
                    <a:pt x="1076" y="2700"/>
                    <a:pt x="1064" y="2689"/>
                  </a:cubicBezTo>
                  <a:cubicBezTo>
                    <a:pt x="1064" y="2689"/>
                    <a:pt x="1064" y="2689"/>
                    <a:pt x="1053" y="2689"/>
                  </a:cubicBezTo>
                  <a:cubicBezTo>
                    <a:pt x="1042" y="2689"/>
                    <a:pt x="1031" y="2700"/>
                    <a:pt x="1020" y="2711"/>
                  </a:cubicBezTo>
                  <a:cubicBezTo>
                    <a:pt x="1008" y="2734"/>
                    <a:pt x="986" y="2734"/>
                    <a:pt x="975" y="2734"/>
                  </a:cubicBezTo>
                  <a:lnTo>
                    <a:pt x="975" y="2734"/>
                  </a:lnTo>
                  <a:cubicBezTo>
                    <a:pt x="964" y="2767"/>
                    <a:pt x="953" y="2779"/>
                    <a:pt x="930" y="2779"/>
                  </a:cubicBezTo>
                  <a:cubicBezTo>
                    <a:pt x="919" y="2779"/>
                    <a:pt x="908" y="2779"/>
                    <a:pt x="897" y="2767"/>
                  </a:cubicBezTo>
                  <a:cubicBezTo>
                    <a:pt x="897" y="2767"/>
                    <a:pt x="885" y="2756"/>
                    <a:pt x="874" y="2756"/>
                  </a:cubicBezTo>
                  <a:cubicBezTo>
                    <a:pt x="863" y="2756"/>
                    <a:pt x="863" y="2756"/>
                    <a:pt x="852" y="2756"/>
                  </a:cubicBezTo>
                  <a:cubicBezTo>
                    <a:pt x="852" y="2779"/>
                    <a:pt x="852" y="2812"/>
                    <a:pt x="852" y="2835"/>
                  </a:cubicBezTo>
                  <a:cubicBezTo>
                    <a:pt x="863" y="2857"/>
                    <a:pt x="863" y="2868"/>
                    <a:pt x="852" y="2880"/>
                  </a:cubicBezTo>
                  <a:cubicBezTo>
                    <a:pt x="840" y="2902"/>
                    <a:pt x="818" y="2902"/>
                    <a:pt x="807" y="2902"/>
                  </a:cubicBezTo>
                  <a:cubicBezTo>
                    <a:pt x="795" y="2902"/>
                    <a:pt x="795" y="2902"/>
                    <a:pt x="784" y="2902"/>
                  </a:cubicBezTo>
                  <a:cubicBezTo>
                    <a:pt x="751" y="2902"/>
                    <a:pt x="695" y="2913"/>
                    <a:pt x="672" y="2925"/>
                  </a:cubicBezTo>
                  <a:cubicBezTo>
                    <a:pt x="661" y="2936"/>
                    <a:pt x="661" y="2936"/>
                    <a:pt x="650" y="2936"/>
                  </a:cubicBezTo>
                  <a:close/>
                  <a:moveTo>
                    <a:pt x="560" y="2779"/>
                  </a:moveTo>
                  <a:lnTo>
                    <a:pt x="560" y="2779"/>
                  </a:lnTo>
                  <a:cubicBezTo>
                    <a:pt x="594" y="2779"/>
                    <a:pt x="616" y="2790"/>
                    <a:pt x="628" y="2823"/>
                  </a:cubicBezTo>
                  <a:cubicBezTo>
                    <a:pt x="628" y="2835"/>
                    <a:pt x="628" y="2835"/>
                    <a:pt x="628" y="2835"/>
                  </a:cubicBezTo>
                  <a:cubicBezTo>
                    <a:pt x="628" y="2857"/>
                    <a:pt x="639" y="2880"/>
                    <a:pt x="650" y="2891"/>
                  </a:cubicBezTo>
                  <a:lnTo>
                    <a:pt x="650" y="2891"/>
                  </a:lnTo>
                  <a:cubicBezTo>
                    <a:pt x="684" y="2868"/>
                    <a:pt x="740" y="2857"/>
                    <a:pt x="784" y="2857"/>
                  </a:cubicBezTo>
                  <a:cubicBezTo>
                    <a:pt x="795" y="2857"/>
                    <a:pt x="795" y="2857"/>
                    <a:pt x="807" y="2857"/>
                  </a:cubicBezTo>
                  <a:cubicBezTo>
                    <a:pt x="807" y="2857"/>
                    <a:pt x="807" y="2857"/>
                    <a:pt x="818" y="2857"/>
                  </a:cubicBezTo>
                  <a:cubicBezTo>
                    <a:pt x="818" y="2846"/>
                    <a:pt x="818" y="2846"/>
                    <a:pt x="818" y="2846"/>
                  </a:cubicBezTo>
                  <a:cubicBezTo>
                    <a:pt x="807" y="2801"/>
                    <a:pt x="818" y="2745"/>
                    <a:pt x="818" y="2745"/>
                  </a:cubicBezTo>
                  <a:cubicBezTo>
                    <a:pt x="818" y="2723"/>
                    <a:pt x="818" y="2723"/>
                    <a:pt x="818" y="2723"/>
                  </a:cubicBezTo>
                  <a:cubicBezTo>
                    <a:pt x="829" y="2723"/>
                    <a:pt x="829" y="2723"/>
                    <a:pt x="829" y="2723"/>
                  </a:cubicBezTo>
                  <a:cubicBezTo>
                    <a:pt x="829" y="2723"/>
                    <a:pt x="852" y="2711"/>
                    <a:pt x="874" y="2711"/>
                  </a:cubicBezTo>
                  <a:cubicBezTo>
                    <a:pt x="897" y="2711"/>
                    <a:pt x="908" y="2723"/>
                    <a:pt x="919" y="2734"/>
                  </a:cubicBezTo>
                  <a:cubicBezTo>
                    <a:pt x="930" y="2734"/>
                    <a:pt x="930" y="2734"/>
                    <a:pt x="930" y="2734"/>
                  </a:cubicBezTo>
                  <a:cubicBezTo>
                    <a:pt x="930" y="2734"/>
                    <a:pt x="930" y="2734"/>
                    <a:pt x="930" y="2723"/>
                  </a:cubicBezTo>
                  <a:cubicBezTo>
                    <a:pt x="930" y="2700"/>
                    <a:pt x="964" y="2689"/>
                    <a:pt x="975" y="2689"/>
                  </a:cubicBezTo>
                  <a:cubicBezTo>
                    <a:pt x="986" y="2689"/>
                    <a:pt x="986" y="2689"/>
                    <a:pt x="986" y="2689"/>
                  </a:cubicBezTo>
                  <a:cubicBezTo>
                    <a:pt x="1008" y="2655"/>
                    <a:pt x="1031" y="2644"/>
                    <a:pt x="1064" y="2655"/>
                  </a:cubicBezTo>
                  <a:cubicBezTo>
                    <a:pt x="1076" y="2655"/>
                    <a:pt x="1076" y="2655"/>
                    <a:pt x="1087" y="2655"/>
                  </a:cubicBezTo>
                  <a:lnTo>
                    <a:pt x="1087" y="2644"/>
                  </a:lnTo>
                  <a:cubicBezTo>
                    <a:pt x="1087" y="2622"/>
                    <a:pt x="1076" y="2566"/>
                    <a:pt x="1076" y="2554"/>
                  </a:cubicBezTo>
                  <a:cubicBezTo>
                    <a:pt x="1064" y="2543"/>
                    <a:pt x="1042" y="2521"/>
                    <a:pt x="1031" y="2510"/>
                  </a:cubicBezTo>
                  <a:cubicBezTo>
                    <a:pt x="1008" y="2498"/>
                    <a:pt x="1008" y="2476"/>
                    <a:pt x="1008" y="2454"/>
                  </a:cubicBezTo>
                  <a:cubicBezTo>
                    <a:pt x="1020" y="2431"/>
                    <a:pt x="1020" y="2409"/>
                    <a:pt x="1008" y="2387"/>
                  </a:cubicBezTo>
                  <a:cubicBezTo>
                    <a:pt x="975" y="2330"/>
                    <a:pt x="964" y="2263"/>
                    <a:pt x="997" y="2218"/>
                  </a:cubicBezTo>
                  <a:cubicBezTo>
                    <a:pt x="1008" y="2207"/>
                    <a:pt x="1008" y="2196"/>
                    <a:pt x="1020" y="2174"/>
                  </a:cubicBezTo>
                  <a:cubicBezTo>
                    <a:pt x="1031" y="2140"/>
                    <a:pt x="1042" y="2106"/>
                    <a:pt x="1064" y="2095"/>
                  </a:cubicBezTo>
                  <a:cubicBezTo>
                    <a:pt x="1076" y="2084"/>
                    <a:pt x="1087" y="2039"/>
                    <a:pt x="1087" y="2017"/>
                  </a:cubicBezTo>
                  <a:cubicBezTo>
                    <a:pt x="1087" y="2005"/>
                    <a:pt x="1087" y="1994"/>
                    <a:pt x="1087" y="1994"/>
                  </a:cubicBezTo>
                  <a:cubicBezTo>
                    <a:pt x="1098" y="1972"/>
                    <a:pt x="1109" y="1972"/>
                    <a:pt x="1143" y="1972"/>
                  </a:cubicBezTo>
                  <a:cubicBezTo>
                    <a:pt x="1166" y="1961"/>
                    <a:pt x="1188" y="1961"/>
                    <a:pt x="1210" y="1961"/>
                  </a:cubicBezTo>
                  <a:cubicBezTo>
                    <a:pt x="1222" y="1961"/>
                    <a:pt x="1244" y="1949"/>
                    <a:pt x="1244" y="1949"/>
                  </a:cubicBezTo>
                  <a:lnTo>
                    <a:pt x="1244" y="1927"/>
                  </a:lnTo>
                  <a:cubicBezTo>
                    <a:pt x="1244" y="1894"/>
                    <a:pt x="1266" y="1871"/>
                    <a:pt x="1300" y="1871"/>
                  </a:cubicBezTo>
                  <a:cubicBezTo>
                    <a:pt x="1322" y="1871"/>
                    <a:pt x="1356" y="1882"/>
                    <a:pt x="1378" y="1894"/>
                  </a:cubicBezTo>
                  <a:cubicBezTo>
                    <a:pt x="1401" y="1905"/>
                    <a:pt x="1435" y="1938"/>
                    <a:pt x="1468" y="1961"/>
                  </a:cubicBezTo>
                  <a:cubicBezTo>
                    <a:pt x="1490" y="1972"/>
                    <a:pt x="1513" y="1994"/>
                    <a:pt x="1524" y="1994"/>
                  </a:cubicBezTo>
                  <a:cubicBezTo>
                    <a:pt x="1546" y="2005"/>
                    <a:pt x="1546" y="2039"/>
                    <a:pt x="1546" y="2061"/>
                  </a:cubicBezTo>
                  <a:cubicBezTo>
                    <a:pt x="1546" y="2073"/>
                    <a:pt x="1546" y="2084"/>
                    <a:pt x="1546" y="2095"/>
                  </a:cubicBezTo>
                  <a:cubicBezTo>
                    <a:pt x="1546" y="2118"/>
                    <a:pt x="1558" y="2118"/>
                    <a:pt x="1569" y="2118"/>
                  </a:cubicBezTo>
                  <a:cubicBezTo>
                    <a:pt x="1591" y="2118"/>
                    <a:pt x="1602" y="2129"/>
                    <a:pt x="1614" y="2140"/>
                  </a:cubicBezTo>
                  <a:cubicBezTo>
                    <a:pt x="1614" y="2140"/>
                    <a:pt x="1614" y="2151"/>
                    <a:pt x="1625" y="2162"/>
                  </a:cubicBezTo>
                  <a:cubicBezTo>
                    <a:pt x="1625" y="2162"/>
                    <a:pt x="1636" y="2162"/>
                    <a:pt x="1647" y="2162"/>
                  </a:cubicBezTo>
                  <a:cubicBezTo>
                    <a:pt x="1692" y="2162"/>
                    <a:pt x="1726" y="2174"/>
                    <a:pt x="1748" y="2196"/>
                  </a:cubicBezTo>
                  <a:cubicBezTo>
                    <a:pt x="1849" y="2297"/>
                    <a:pt x="1849" y="2297"/>
                    <a:pt x="1849" y="2297"/>
                  </a:cubicBezTo>
                  <a:lnTo>
                    <a:pt x="1860" y="2285"/>
                  </a:lnTo>
                  <a:cubicBezTo>
                    <a:pt x="1860" y="2274"/>
                    <a:pt x="1871" y="2263"/>
                    <a:pt x="1883" y="2252"/>
                  </a:cubicBezTo>
                  <a:cubicBezTo>
                    <a:pt x="1894" y="2218"/>
                    <a:pt x="1928" y="2174"/>
                    <a:pt x="1939" y="2140"/>
                  </a:cubicBezTo>
                  <a:cubicBezTo>
                    <a:pt x="1950" y="2106"/>
                    <a:pt x="1939" y="2050"/>
                    <a:pt x="1928" y="2005"/>
                  </a:cubicBezTo>
                  <a:cubicBezTo>
                    <a:pt x="1928" y="1994"/>
                    <a:pt x="1928" y="1994"/>
                    <a:pt x="1928" y="1983"/>
                  </a:cubicBezTo>
                  <a:cubicBezTo>
                    <a:pt x="1916" y="1938"/>
                    <a:pt x="1939" y="1916"/>
                    <a:pt x="1961" y="1894"/>
                  </a:cubicBezTo>
                  <a:cubicBezTo>
                    <a:pt x="1961" y="1894"/>
                    <a:pt x="1972" y="1882"/>
                    <a:pt x="1972" y="1871"/>
                  </a:cubicBezTo>
                  <a:cubicBezTo>
                    <a:pt x="1984" y="1860"/>
                    <a:pt x="1972" y="1860"/>
                    <a:pt x="1961" y="1837"/>
                  </a:cubicBezTo>
                  <a:cubicBezTo>
                    <a:pt x="1961" y="1815"/>
                    <a:pt x="1950" y="1792"/>
                    <a:pt x="1950" y="1770"/>
                  </a:cubicBezTo>
                  <a:cubicBezTo>
                    <a:pt x="1950" y="1736"/>
                    <a:pt x="1950" y="1736"/>
                    <a:pt x="1950" y="1736"/>
                  </a:cubicBezTo>
                  <a:cubicBezTo>
                    <a:pt x="1950" y="1736"/>
                    <a:pt x="1939" y="1736"/>
                    <a:pt x="1928" y="1725"/>
                  </a:cubicBezTo>
                  <a:lnTo>
                    <a:pt x="1928" y="1725"/>
                  </a:lnTo>
                  <a:cubicBezTo>
                    <a:pt x="1905" y="1725"/>
                    <a:pt x="1883" y="1759"/>
                    <a:pt x="1860" y="1770"/>
                  </a:cubicBezTo>
                  <a:cubicBezTo>
                    <a:pt x="1849" y="1781"/>
                    <a:pt x="1849" y="1781"/>
                    <a:pt x="1838" y="1792"/>
                  </a:cubicBezTo>
                  <a:cubicBezTo>
                    <a:pt x="1838" y="1792"/>
                    <a:pt x="1838" y="1792"/>
                    <a:pt x="1827" y="1804"/>
                  </a:cubicBezTo>
                  <a:cubicBezTo>
                    <a:pt x="1827" y="1815"/>
                    <a:pt x="1827" y="1837"/>
                    <a:pt x="1804" y="1860"/>
                  </a:cubicBezTo>
                  <a:cubicBezTo>
                    <a:pt x="1793" y="1860"/>
                    <a:pt x="1771" y="1871"/>
                    <a:pt x="1759" y="1871"/>
                  </a:cubicBezTo>
                  <a:cubicBezTo>
                    <a:pt x="1715" y="1871"/>
                    <a:pt x="1681" y="1849"/>
                    <a:pt x="1647" y="1826"/>
                  </a:cubicBezTo>
                  <a:cubicBezTo>
                    <a:pt x="1625" y="1792"/>
                    <a:pt x="1546" y="1781"/>
                    <a:pt x="1524" y="1781"/>
                  </a:cubicBezTo>
                  <a:lnTo>
                    <a:pt x="1524" y="1781"/>
                  </a:lnTo>
                  <a:cubicBezTo>
                    <a:pt x="1479" y="1781"/>
                    <a:pt x="1468" y="1748"/>
                    <a:pt x="1457" y="1714"/>
                  </a:cubicBezTo>
                  <a:cubicBezTo>
                    <a:pt x="1457" y="1703"/>
                    <a:pt x="1446" y="1692"/>
                    <a:pt x="1446" y="1680"/>
                  </a:cubicBezTo>
                  <a:cubicBezTo>
                    <a:pt x="1435" y="1658"/>
                    <a:pt x="1412" y="1647"/>
                    <a:pt x="1390" y="1636"/>
                  </a:cubicBezTo>
                  <a:cubicBezTo>
                    <a:pt x="1378" y="1636"/>
                    <a:pt x="1367" y="1625"/>
                    <a:pt x="1356" y="1625"/>
                  </a:cubicBezTo>
                  <a:cubicBezTo>
                    <a:pt x="1311" y="1602"/>
                    <a:pt x="1311" y="1580"/>
                    <a:pt x="1311" y="1501"/>
                  </a:cubicBezTo>
                  <a:cubicBezTo>
                    <a:pt x="1311" y="1479"/>
                    <a:pt x="1311" y="1456"/>
                    <a:pt x="1300" y="1423"/>
                  </a:cubicBezTo>
                  <a:cubicBezTo>
                    <a:pt x="1289" y="1243"/>
                    <a:pt x="1311" y="1199"/>
                    <a:pt x="1345" y="1199"/>
                  </a:cubicBezTo>
                  <a:lnTo>
                    <a:pt x="1345" y="1199"/>
                  </a:lnTo>
                  <a:cubicBezTo>
                    <a:pt x="1367" y="1199"/>
                    <a:pt x="1390" y="1210"/>
                    <a:pt x="1401" y="1221"/>
                  </a:cubicBezTo>
                  <a:cubicBezTo>
                    <a:pt x="1412" y="1232"/>
                    <a:pt x="1423" y="1243"/>
                    <a:pt x="1435" y="1243"/>
                  </a:cubicBezTo>
                  <a:cubicBezTo>
                    <a:pt x="1435" y="1243"/>
                    <a:pt x="1435" y="1254"/>
                    <a:pt x="1446" y="1254"/>
                  </a:cubicBezTo>
                  <a:cubicBezTo>
                    <a:pt x="1468" y="1254"/>
                    <a:pt x="1502" y="1243"/>
                    <a:pt x="1524" y="1221"/>
                  </a:cubicBezTo>
                  <a:cubicBezTo>
                    <a:pt x="1546" y="1210"/>
                    <a:pt x="1546" y="1210"/>
                    <a:pt x="1546" y="1187"/>
                  </a:cubicBezTo>
                  <a:cubicBezTo>
                    <a:pt x="1546" y="1176"/>
                    <a:pt x="1546" y="1176"/>
                    <a:pt x="1546" y="1165"/>
                  </a:cubicBezTo>
                  <a:cubicBezTo>
                    <a:pt x="1558" y="1143"/>
                    <a:pt x="1558" y="1120"/>
                    <a:pt x="1602" y="1120"/>
                  </a:cubicBezTo>
                  <a:lnTo>
                    <a:pt x="1602" y="1120"/>
                  </a:lnTo>
                  <a:cubicBezTo>
                    <a:pt x="1614" y="1109"/>
                    <a:pt x="1625" y="1098"/>
                    <a:pt x="1636" y="1098"/>
                  </a:cubicBezTo>
                  <a:cubicBezTo>
                    <a:pt x="1659" y="1098"/>
                    <a:pt x="1681" y="1120"/>
                    <a:pt x="1692" y="1131"/>
                  </a:cubicBezTo>
                  <a:lnTo>
                    <a:pt x="1703" y="1131"/>
                  </a:lnTo>
                  <a:cubicBezTo>
                    <a:pt x="1726" y="1109"/>
                    <a:pt x="1804" y="1030"/>
                    <a:pt x="1849" y="986"/>
                  </a:cubicBezTo>
                  <a:cubicBezTo>
                    <a:pt x="1995" y="863"/>
                    <a:pt x="2028" y="818"/>
                    <a:pt x="2028" y="806"/>
                  </a:cubicBezTo>
                  <a:cubicBezTo>
                    <a:pt x="2040" y="795"/>
                    <a:pt x="2040" y="773"/>
                    <a:pt x="2028" y="728"/>
                  </a:cubicBezTo>
                  <a:cubicBezTo>
                    <a:pt x="2028" y="717"/>
                    <a:pt x="2028" y="705"/>
                    <a:pt x="2040" y="694"/>
                  </a:cubicBezTo>
                  <a:cubicBezTo>
                    <a:pt x="2051" y="683"/>
                    <a:pt x="2061" y="683"/>
                    <a:pt x="2072" y="683"/>
                  </a:cubicBezTo>
                  <a:cubicBezTo>
                    <a:pt x="2083" y="683"/>
                    <a:pt x="2094" y="683"/>
                    <a:pt x="2106" y="683"/>
                  </a:cubicBezTo>
                  <a:cubicBezTo>
                    <a:pt x="2117" y="683"/>
                    <a:pt x="2128" y="694"/>
                    <a:pt x="2128" y="694"/>
                  </a:cubicBezTo>
                  <a:cubicBezTo>
                    <a:pt x="2139" y="683"/>
                    <a:pt x="2173" y="628"/>
                    <a:pt x="2207" y="583"/>
                  </a:cubicBezTo>
                  <a:cubicBezTo>
                    <a:pt x="2218" y="561"/>
                    <a:pt x="2229" y="538"/>
                    <a:pt x="2240" y="516"/>
                  </a:cubicBezTo>
                  <a:cubicBezTo>
                    <a:pt x="2263" y="471"/>
                    <a:pt x="2274" y="449"/>
                    <a:pt x="2274" y="426"/>
                  </a:cubicBezTo>
                  <a:lnTo>
                    <a:pt x="2274" y="426"/>
                  </a:lnTo>
                  <a:cubicBezTo>
                    <a:pt x="2274" y="415"/>
                    <a:pt x="2263" y="415"/>
                    <a:pt x="2252" y="415"/>
                  </a:cubicBezTo>
                  <a:cubicBezTo>
                    <a:pt x="2240" y="415"/>
                    <a:pt x="2229" y="415"/>
                    <a:pt x="2207" y="426"/>
                  </a:cubicBezTo>
                  <a:cubicBezTo>
                    <a:pt x="2196" y="426"/>
                    <a:pt x="2184" y="426"/>
                    <a:pt x="2184" y="426"/>
                  </a:cubicBezTo>
                  <a:cubicBezTo>
                    <a:pt x="2151" y="426"/>
                    <a:pt x="2139" y="404"/>
                    <a:pt x="2128" y="393"/>
                  </a:cubicBezTo>
                  <a:cubicBezTo>
                    <a:pt x="2128" y="393"/>
                    <a:pt x="2128" y="382"/>
                    <a:pt x="2117" y="382"/>
                  </a:cubicBezTo>
                  <a:cubicBezTo>
                    <a:pt x="2106" y="359"/>
                    <a:pt x="2094" y="348"/>
                    <a:pt x="2072" y="337"/>
                  </a:cubicBezTo>
                  <a:cubicBezTo>
                    <a:pt x="2051" y="326"/>
                    <a:pt x="2051" y="303"/>
                    <a:pt x="2051" y="281"/>
                  </a:cubicBezTo>
                  <a:lnTo>
                    <a:pt x="2051" y="269"/>
                  </a:lnTo>
                  <a:lnTo>
                    <a:pt x="2051" y="269"/>
                  </a:lnTo>
                  <a:cubicBezTo>
                    <a:pt x="2028" y="269"/>
                    <a:pt x="2006" y="281"/>
                    <a:pt x="1984" y="281"/>
                  </a:cubicBezTo>
                  <a:cubicBezTo>
                    <a:pt x="1984" y="292"/>
                    <a:pt x="1972" y="292"/>
                    <a:pt x="1972" y="292"/>
                  </a:cubicBezTo>
                  <a:cubicBezTo>
                    <a:pt x="1950" y="303"/>
                    <a:pt x="1939" y="292"/>
                    <a:pt x="1928" y="281"/>
                  </a:cubicBezTo>
                  <a:cubicBezTo>
                    <a:pt x="1916" y="281"/>
                    <a:pt x="1916" y="269"/>
                    <a:pt x="1916" y="258"/>
                  </a:cubicBezTo>
                  <a:cubicBezTo>
                    <a:pt x="1905" y="258"/>
                    <a:pt x="1894" y="269"/>
                    <a:pt x="1871" y="269"/>
                  </a:cubicBezTo>
                  <a:cubicBezTo>
                    <a:pt x="1838" y="281"/>
                    <a:pt x="1827" y="292"/>
                    <a:pt x="1815" y="292"/>
                  </a:cubicBezTo>
                  <a:cubicBezTo>
                    <a:pt x="1804" y="292"/>
                    <a:pt x="1804" y="281"/>
                    <a:pt x="1793" y="281"/>
                  </a:cubicBezTo>
                  <a:cubicBezTo>
                    <a:pt x="1782" y="269"/>
                    <a:pt x="1782" y="258"/>
                    <a:pt x="1793" y="236"/>
                  </a:cubicBezTo>
                  <a:cubicBezTo>
                    <a:pt x="1793" y="202"/>
                    <a:pt x="1782" y="191"/>
                    <a:pt x="1782" y="191"/>
                  </a:cubicBezTo>
                  <a:cubicBezTo>
                    <a:pt x="1771" y="191"/>
                    <a:pt x="1771" y="191"/>
                    <a:pt x="1771" y="191"/>
                  </a:cubicBezTo>
                  <a:cubicBezTo>
                    <a:pt x="1759" y="191"/>
                    <a:pt x="1737" y="202"/>
                    <a:pt x="1726" y="213"/>
                  </a:cubicBezTo>
                  <a:cubicBezTo>
                    <a:pt x="1703" y="224"/>
                    <a:pt x="1703" y="224"/>
                    <a:pt x="1703" y="224"/>
                  </a:cubicBezTo>
                  <a:cubicBezTo>
                    <a:pt x="1692" y="202"/>
                    <a:pt x="1692" y="202"/>
                    <a:pt x="1692" y="202"/>
                  </a:cubicBezTo>
                  <a:cubicBezTo>
                    <a:pt x="1692" y="202"/>
                    <a:pt x="1636" y="124"/>
                    <a:pt x="1614" y="101"/>
                  </a:cubicBezTo>
                  <a:cubicBezTo>
                    <a:pt x="1602" y="79"/>
                    <a:pt x="1513" y="68"/>
                    <a:pt x="1446" y="45"/>
                  </a:cubicBezTo>
                  <a:cubicBezTo>
                    <a:pt x="1412" y="45"/>
                    <a:pt x="1378" y="34"/>
                    <a:pt x="1333" y="34"/>
                  </a:cubicBezTo>
                  <a:cubicBezTo>
                    <a:pt x="1311" y="34"/>
                    <a:pt x="1300" y="45"/>
                    <a:pt x="1289" y="45"/>
                  </a:cubicBezTo>
                  <a:cubicBezTo>
                    <a:pt x="1277" y="101"/>
                    <a:pt x="1277" y="101"/>
                    <a:pt x="1266" y="113"/>
                  </a:cubicBezTo>
                  <a:cubicBezTo>
                    <a:pt x="1255" y="113"/>
                    <a:pt x="1255" y="113"/>
                    <a:pt x="1255" y="113"/>
                  </a:cubicBezTo>
                  <a:lnTo>
                    <a:pt x="1255" y="113"/>
                  </a:lnTo>
                  <a:lnTo>
                    <a:pt x="1255" y="113"/>
                  </a:lnTo>
                  <a:cubicBezTo>
                    <a:pt x="1244" y="113"/>
                    <a:pt x="1244" y="113"/>
                    <a:pt x="1199" y="90"/>
                  </a:cubicBezTo>
                  <a:cubicBezTo>
                    <a:pt x="1177" y="79"/>
                    <a:pt x="1143" y="68"/>
                    <a:pt x="1132" y="68"/>
                  </a:cubicBezTo>
                  <a:cubicBezTo>
                    <a:pt x="1132" y="68"/>
                    <a:pt x="1121" y="68"/>
                    <a:pt x="1121" y="79"/>
                  </a:cubicBezTo>
                  <a:cubicBezTo>
                    <a:pt x="1132" y="101"/>
                    <a:pt x="1132" y="101"/>
                    <a:pt x="1143" y="101"/>
                  </a:cubicBezTo>
                  <a:cubicBezTo>
                    <a:pt x="1143" y="113"/>
                    <a:pt x="1154" y="113"/>
                    <a:pt x="1154" y="113"/>
                  </a:cubicBezTo>
                  <a:cubicBezTo>
                    <a:pt x="1199" y="124"/>
                    <a:pt x="1210" y="146"/>
                    <a:pt x="1210" y="213"/>
                  </a:cubicBezTo>
                  <a:cubicBezTo>
                    <a:pt x="1210" y="224"/>
                    <a:pt x="1210" y="236"/>
                    <a:pt x="1199" y="247"/>
                  </a:cubicBezTo>
                  <a:cubicBezTo>
                    <a:pt x="1199" y="281"/>
                    <a:pt x="1199" y="303"/>
                    <a:pt x="1199" y="314"/>
                  </a:cubicBezTo>
                  <a:cubicBezTo>
                    <a:pt x="1222" y="337"/>
                    <a:pt x="1255" y="393"/>
                    <a:pt x="1255" y="415"/>
                  </a:cubicBezTo>
                  <a:cubicBezTo>
                    <a:pt x="1277" y="460"/>
                    <a:pt x="1277" y="482"/>
                    <a:pt x="1266" y="493"/>
                  </a:cubicBezTo>
                  <a:cubicBezTo>
                    <a:pt x="1255" y="527"/>
                    <a:pt x="1222" y="527"/>
                    <a:pt x="1188" y="527"/>
                  </a:cubicBezTo>
                  <a:cubicBezTo>
                    <a:pt x="1177" y="527"/>
                    <a:pt x="1166" y="527"/>
                    <a:pt x="1166" y="527"/>
                  </a:cubicBezTo>
                  <a:lnTo>
                    <a:pt x="1166" y="527"/>
                  </a:lnTo>
                  <a:cubicBezTo>
                    <a:pt x="1154" y="583"/>
                    <a:pt x="1132" y="583"/>
                    <a:pt x="1121" y="583"/>
                  </a:cubicBezTo>
                  <a:cubicBezTo>
                    <a:pt x="1109" y="583"/>
                    <a:pt x="1087" y="583"/>
                    <a:pt x="1076" y="572"/>
                  </a:cubicBezTo>
                  <a:lnTo>
                    <a:pt x="1064" y="572"/>
                  </a:lnTo>
                  <a:lnTo>
                    <a:pt x="1053" y="572"/>
                  </a:lnTo>
                  <a:cubicBezTo>
                    <a:pt x="1042" y="572"/>
                    <a:pt x="1042" y="572"/>
                    <a:pt x="1031" y="572"/>
                  </a:cubicBezTo>
                  <a:cubicBezTo>
                    <a:pt x="1020" y="572"/>
                    <a:pt x="997" y="561"/>
                    <a:pt x="986" y="550"/>
                  </a:cubicBezTo>
                  <a:cubicBezTo>
                    <a:pt x="975" y="516"/>
                    <a:pt x="930" y="493"/>
                    <a:pt x="897" y="493"/>
                  </a:cubicBezTo>
                  <a:cubicBezTo>
                    <a:pt x="897" y="482"/>
                    <a:pt x="885" y="482"/>
                    <a:pt x="885" y="482"/>
                  </a:cubicBezTo>
                  <a:cubicBezTo>
                    <a:pt x="863" y="482"/>
                    <a:pt x="863" y="505"/>
                    <a:pt x="852" y="516"/>
                  </a:cubicBezTo>
                  <a:cubicBezTo>
                    <a:pt x="852" y="538"/>
                    <a:pt x="829" y="550"/>
                    <a:pt x="807" y="550"/>
                  </a:cubicBezTo>
                  <a:cubicBezTo>
                    <a:pt x="784" y="550"/>
                    <a:pt x="751" y="538"/>
                    <a:pt x="728" y="527"/>
                  </a:cubicBezTo>
                  <a:lnTo>
                    <a:pt x="717" y="516"/>
                  </a:lnTo>
                  <a:cubicBezTo>
                    <a:pt x="695" y="505"/>
                    <a:pt x="672" y="493"/>
                    <a:pt x="661" y="493"/>
                  </a:cubicBezTo>
                  <a:lnTo>
                    <a:pt x="661" y="493"/>
                  </a:lnTo>
                  <a:cubicBezTo>
                    <a:pt x="661" y="561"/>
                    <a:pt x="616" y="606"/>
                    <a:pt x="583" y="606"/>
                  </a:cubicBezTo>
                  <a:cubicBezTo>
                    <a:pt x="571" y="606"/>
                    <a:pt x="560" y="606"/>
                    <a:pt x="549" y="650"/>
                  </a:cubicBezTo>
                  <a:cubicBezTo>
                    <a:pt x="549" y="650"/>
                    <a:pt x="549" y="661"/>
                    <a:pt x="549" y="672"/>
                  </a:cubicBezTo>
                  <a:cubicBezTo>
                    <a:pt x="538" y="694"/>
                    <a:pt x="538" y="739"/>
                    <a:pt x="493" y="739"/>
                  </a:cubicBezTo>
                  <a:cubicBezTo>
                    <a:pt x="493" y="739"/>
                    <a:pt x="482" y="739"/>
                    <a:pt x="471" y="728"/>
                  </a:cubicBezTo>
                  <a:cubicBezTo>
                    <a:pt x="459" y="728"/>
                    <a:pt x="459" y="728"/>
                    <a:pt x="448" y="728"/>
                  </a:cubicBezTo>
                  <a:cubicBezTo>
                    <a:pt x="437" y="728"/>
                    <a:pt x="415" y="739"/>
                    <a:pt x="415" y="750"/>
                  </a:cubicBezTo>
                  <a:cubicBezTo>
                    <a:pt x="415" y="784"/>
                    <a:pt x="381" y="795"/>
                    <a:pt x="359" y="806"/>
                  </a:cubicBezTo>
                  <a:cubicBezTo>
                    <a:pt x="359" y="818"/>
                    <a:pt x="359" y="863"/>
                    <a:pt x="370" y="896"/>
                  </a:cubicBezTo>
                  <a:cubicBezTo>
                    <a:pt x="370" y="907"/>
                    <a:pt x="381" y="930"/>
                    <a:pt x="381" y="952"/>
                  </a:cubicBezTo>
                  <a:cubicBezTo>
                    <a:pt x="381" y="974"/>
                    <a:pt x="381" y="1008"/>
                    <a:pt x="381" y="1008"/>
                  </a:cubicBezTo>
                  <a:cubicBezTo>
                    <a:pt x="381" y="1019"/>
                    <a:pt x="381" y="1019"/>
                    <a:pt x="381" y="1019"/>
                  </a:cubicBezTo>
                  <a:cubicBezTo>
                    <a:pt x="403" y="1053"/>
                    <a:pt x="392" y="1064"/>
                    <a:pt x="347" y="1087"/>
                  </a:cubicBezTo>
                  <a:cubicBezTo>
                    <a:pt x="336" y="1087"/>
                    <a:pt x="336" y="1098"/>
                    <a:pt x="325" y="1109"/>
                  </a:cubicBezTo>
                  <a:cubicBezTo>
                    <a:pt x="325" y="1131"/>
                    <a:pt x="314" y="1165"/>
                    <a:pt x="269" y="1165"/>
                  </a:cubicBezTo>
                  <a:cubicBezTo>
                    <a:pt x="224" y="1176"/>
                    <a:pt x="202" y="1187"/>
                    <a:pt x="202" y="1243"/>
                  </a:cubicBezTo>
                  <a:cubicBezTo>
                    <a:pt x="190" y="1266"/>
                    <a:pt x="190" y="1277"/>
                    <a:pt x="190" y="1288"/>
                  </a:cubicBezTo>
                  <a:cubicBezTo>
                    <a:pt x="190" y="1311"/>
                    <a:pt x="190" y="1322"/>
                    <a:pt x="179" y="1333"/>
                  </a:cubicBezTo>
                  <a:lnTo>
                    <a:pt x="179" y="1344"/>
                  </a:lnTo>
                  <a:cubicBezTo>
                    <a:pt x="179" y="1356"/>
                    <a:pt x="190" y="1367"/>
                    <a:pt x="179" y="1378"/>
                  </a:cubicBezTo>
                  <a:cubicBezTo>
                    <a:pt x="168" y="1389"/>
                    <a:pt x="168" y="1389"/>
                    <a:pt x="146" y="1389"/>
                  </a:cubicBezTo>
                  <a:lnTo>
                    <a:pt x="146" y="1389"/>
                  </a:lnTo>
                  <a:lnTo>
                    <a:pt x="146" y="1389"/>
                  </a:lnTo>
                  <a:cubicBezTo>
                    <a:pt x="135" y="1389"/>
                    <a:pt x="135" y="1400"/>
                    <a:pt x="123" y="1400"/>
                  </a:cubicBezTo>
                  <a:cubicBezTo>
                    <a:pt x="123" y="1412"/>
                    <a:pt x="123" y="1423"/>
                    <a:pt x="123" y="1434"/>
                  </a:cubicBezTo>
                  <a:cubicBezTo>
                    <a:pt x="135" y="1456"/>
                    <a:pt x="135" y="1490"/>
                    <a:pt x="135" y="1501"/>
                  </a:cubicBezTo>
                  <a:cubicBezTo>
                    <a:pt x="135" y="1512"/>
                    <a:pt x="135" y="1523"/>
                    <a:pt x="135" y="1523"/>
                  </a:cubicBezTo>
                  <a:cubicBezTo>
                    <a:pt x="157" y="1535"/>
                    <a:pt x="179" y="1580"/>
                    <a:pt x="179" y="1613"/>
                  </a:cubicBezTo>
                  <a:cubicBezTo>
                    <a:pt x="179" y="1658"/>
                    <a:pt x="135" y="1669"/>
                    <a:pt x="101" y="1669"/>
                  </a:cubicBezTo>
                  <a:cubicBezTo>
                    <a:pt x="78" y="1680"/>
                    <a:pt x="78" y="1680"/>
                    <a:pt x="78" y="1680"/>
                  </a:cubicBezTo>
                  <a:cubicBezTo>
                    <a:pt x="67" y="1680"/>
                    <a:pt x="67" y="1692"/>
                    <a:pt x="78" y="1703"/>
                  </a:cubicBezTo>
                  <a:cubicBezTo>
                    <a:pt x="78" y="1736"/>
                    <a:pt x="78" y="1781"/>
                    <a:pt x="45" y="1792"/>
                  </a:cubicBezTo>
                  <a:cubicBezTo>
                    <a:pt x="45" y="1804"/>
                    <a:pt x="45" y="1826"/>
                    <a:pt x="45" y="1882"/>
                  </a:cubicBezTo>
                  <a:cubicBezTo>
                    <a:pt x="56" y="1882"/>
                    <a:pt x="56" y="1882"/>
                    <a:pt x="56" y="1882"/>
                  </a:cubicBezTo>
                  <a:cubicBezTo>
                    <a:pt x="67" y="1849"/>
                    <a:pt x="78" y="1804"/>
                    <a:pt x="112" y="1804"/>
                  </a:cubicBezTo>
                  <a:cubicBezTo>
                    <a:pt x="146" y="1804"/>
                    <a:pt x="179" y="1882"/>
                    <a:pt x="190" y="1916"/>
                  </a:cubicBezTo>
                  <a:cubicBezTo>
                    <a:pt x="190" y="1905"/>
                    <a:pt x="190" y="1905"/>
                    <a:pt x="202" y="1894"/>
                  </a:cubicBezTo>
                  <a:cubicBezTo>
                    <a:pt x="213" y="1882"/>
                    <a:pt x="224" y="1860"/>
                    <a:pt x="213" y="1837"/>
                  </a:cubicBezTo>
                  <a:cubicBezTo>
                    <a:pt x="213" y="1815"/>
                    <a:pt x="213" y="1804"/>
                    <a:pt x="213" y="1792"/>
                  </a:cubicBezTo>
                  <a:cubicBezTo>
                    <a:pt x="213" y="1781"/>
                    <a:pt x="213" y="1781"/>
                    <a:pt x="213" y="1770"/>
                  </a:cubicBezTo>
                  <a:cubicBezTo>
                    <a:pt x="179" y="1725"/>
                    <a:pt x="179" y="1703"/>
                    <a:pt x="190" y="1680"/>
                  </a:cubicBezTo>
                  <a:cubicBezTo>
                    <a:pt x="190" y="1669"/>
                    <a:pt x="202" y="1658"/>
                    <a:pt x="235" y="1658"/>
                  </a:cubicBezTo>
                  <a:cubicBezTo>
                    <a:pt x="246" y="1658"/>
                    <a:pt x="246" y="1658"/>
                    <a:pt x="258" y="1658"/>
                  </a:cubicBezTo>
                  <a:cubicBezTo>
                    <a:pt x="381" y="1658"/>
                    <a:pt x="392" y="1669"/>
                    <a:pt x="392" y="1680"/>
                  </a:cubicBezTo>
                  <a:cubicBezTo>
                    <a:pt x="403" y="1692"/>
                    <a:pt x="415" y="1759"/>
                    <a:pt x="392" y="1781"/>
                  </a:cubicBezTo>
                  <a:cubicBezTo>
                    <a:pt x="403" y="1781"/>
                    <a:pt x="403" y="1781"/>
                    <a:pt x="415" y="1781"/>
                  </a:cubicBezTo>
                  <a:cubicBezTo>
                    <a:pt x="448" y="1781"/>
                    <a:pt x="482" y="1792"/>
                    <a:pt x="493" y="1804"/>
                  </a:cubicBezTo>
                  <a:cubicBezTo>
                    <a:pt x="504" y="1815"/>
                    <a:pt x="515" y="1826"/>
                    <a:pt x="515" y="1837"/>
                  </a:cubicBezTo>
                  <a:cubicBezTo>
                    <a:pt x="515" y="1837"/>
                    <a:pt x="515" y="1849"/>
                    <a:pt x="527" y="1849"/>
                  </a:cubicBezTo>
                  <a:cubicBezTo>
                    <a:pt x="538" y="1860"/>
                    <a:pt x="538" y="1860"/>
                    <a:pt x="549" y="1871"/>
                  </a:cubicBezTo>
                  <a:cubicBezTo>
                    <a:pt x="549" y="1894"/>
                    <a:pt x="549" y="1916"/>
                    <a:pt x="527" y="1949"/>
                  </a:cubicBezTo>
                  <a:cubicBezTo>
                    <a:pt x="515" y="1972"/>
                    <a:pt x="504" y="2005"/>
                    <a:pt x="493" y="2028"/>
                  </a:cubicBezTo>
                  <a:cubicBezTo>
                    <a:pt x="482" y="2050"/>
                    <a:pt x="471" y="2084"/>
                    <a:pt x="459" y="2095"/>
                  </a:cubicBezTo>
                  <a:cubicBezTo>
                    <a:pt x="471" y="2095"/>
                    <a:pt x="482" y="2095"/>
                    <a:pt x="504" y="2095"/>
                  </a:cubicBezTo>
                  <a:cubicBezTo>
                    <a:pt x="527" y="2095"/>
                    <a:pt x="549" y="2095"/>
                    <a:pt x="560" y="2095"/>
                  </a:cubicBezTo>
                  <a:cubicBezTo>
                    <a:pt x="571" y="2095"/>
                    <a:pt x="571" y="2095"/>
                    <a:pt x="583" y="2073"/>
                  </a:cubicBezTo>
                  <a:cubicBezTo>
                    <a:pt x="583" y="2061"/>
                    <a:pt x="605" y="2039"/>
                    <a:pt x="628" y="2039"/>
                  </a:cubicBezTo>
                  <a:cubicBezTo>
                    <a:pt x="639" y="2039"/>
                    <a:pt x="639" y="2028"/>
                    <a:pt x="639" y="2028"/>
                  </a:cubicBezTo>
                  <a:cubicBezTo>
                    <a:pt x="639" y="2028"/>
                    <a:pt x="639" y="2028"/>
                    <a:pt x="639" y="2017"/>
                  </a:cubicBezTo>
                  <a:cubicBezTo>
                    <a:pt x="628" y="1994"/>
                    <a:pt x="628" y="1983"/>
                    <a:pt x="639" y="1961"/>
                  </a:cubicBezTo>
                  <a:cubicBezTo>
                    <a:pt x="639" y="1927"/>
                    <a:pt x="672" y="1894"/>
                    <a:pt x="695" y="1894"/>
                  </a:cubicBezTo>
                  <a:cubicBezTo>
                    <a:pt x="695" y="1882"/>
                    <a:pt x="706" y="1882"/>
                    <a:pt x="717" y="1882"/>
                  </a:cubicBezTo>
                  <a:cubicBezTo>
                    <a:pt x="740" y="1882"/>
                    <a:pt x="762" y="1905"/>
                    <a:pt x="784" y="1938"/>
                  </a:cubicBezTo>
                  <a:cubicBezTo>
                    <a:pt x="818" y="1972"/>
                    <a:pt x="829" y="2017"/>
                    <a:pt x="818" y="2050"/>
                  </a:cubicBezTo>
                  <a:cubicBezTo>
                    <a:pt x="818" y="2061"/>
                    <a:pt x="818" y="2061"/>
                    <a:pt x="818" y="2061"/>
                  </a:cubicBezTo>
                  <a:cubicBezTo>
                    <a:pt x="795" y="2084"/>
                    <a:pt x="795" y="2106"/>
                    <a:pt x="807" y="2118"/>
                  </a:cubicBezTo>
                  <a:cubicBezTo>
                    <a:pt x="818" y="2129"/>
                    <a:pt x="840" y="2151"/>
                    <a:pt x="840" y="2185"/>
                  </a:cubicBezTo>
                  <a:cubicBezTo>
                    <a:pt x="829" y="2207"/>
                    <a:pt x="807" y="2218"/>
                    <a:pt x="795" y="2218"/>
                  </a:cubicBezTo>
                  <a:cubicBezTo>
                    <a:pt x="773" y="2230"/>
                    <a:pt x="751" y="2230"/>
                    <a:pt x="740" y="2241"/>
                  </a:cubicBezTo>
                  <a:cubicBezTo>
                    <a:pt x="717" y="2241"/>
                    <a:pt x="695" y="2241"/>
                    <a:pt x="672" y="2263"/>
                  </a:cubicBezTo>
                  <a:cubicBezTo>
                    <a:pt x="639" y="2297"/>
                    <a:pt x="605" y="2330"/>
                    <a:pt x="571" y="2342"/>
                  </a:cubicBezTo>
                  <a:cubicBezTo>
                    <a:pt x="549" y="2353"/>
                    <a:pt x="549" y="2353"/>
                    <a:pt x="538" y="2364"/>
                  </a:cubicBezTo>
                  <a:cubicBezTo>
                    <a:pt x="549" y="2364"/>
                    <a:pt x="560" y="2387"/>
                    <a:pt x="560" y="2398"/>
                  </a:cubicBezTo>
                  <a:cubicBezTo>
                    <a:pt x="571" y="2420"/>
                    <a:pt x="560" y="2454"/>
                    <a:pt x="549" y="2476"/>
                  </a:cubicBezTo>
                  <a:cubicBezTo>
                    <a:pt x="538" y="2498"/>
                    <a:pt x="515" y="2510"/>
                    <a:pt x="504" y="2510"/>
                  </a:cubicBezTo>
                  <a:cubicBezTo>
                    <a:pt x="493" y="2510"/>
                    <a:pt x="482" y="2510"/>
                    <a:pt x="471" y="2521"/>
                  </a:cubicBezTo>
                  <a:cubicBezTo>
                    <a:pt x="459" y="2532"/>
                    <a:pt x="459" y="2554"/>
                    <a:pt x="459" y="2566"/>
                  </a:cubicBezTo>
                  <a:lnTo>
                    <a:pt x="459" y="2566"/>
                  </a:lnTo>
                  <a:cubicBezTo>
                    <a:pt x="471" y="2554"/>
                    <a:pt x="471" y="2554"/>
                    <a:pt x="482" y="2554"/>
                  </a:cubicBezTo>
                  <a:cubicBezTo>
                    <a:pt x="515" y="2554"/>
                    <a:pt x="515" y="2577"/>
                    <a:pt x="527" y="2577"/>
                  </a:cubicBezTo>
                  <a:cubicBezTo>
                    <a:pt x="527" y="2599"/>
                    <a:pt x="527" y="2611"/>
                    <a:pt x="515" y="2633"/>
                  </a:cubicBezTo>
                  <a:cubicBezTo>
                    <a:pt x="493" y="2644"/>
                    <a:pt x="471" y="2655"/>
                    <a:pt x="448" y="2655"/>
                  </a:cubicBezTo>
                  <a:cubicBezTo>
                    <a:pt x="437" y="2655"/>
                    <a:pt x="437" y="2655"/>
                    <a:pt x="426" y="2655"/>
                  </a:cubicBezTo>
                  <a:lnTo>
                    <a:pt x="437" y="2655"/>
                  </a:lnTo>
                  <a:cubicBezTo>
                    <a:pt x="448" y="2678"/>
                    <a:pt x="471" y="2711"/>
                    <a:pt x="471" y="2745"/>
                  </a:cubicBezTo>
                  <a:cubicBezTo>
                    <a:pt x="493" y="2745"/>
                    <a:pt x="504" y="2767"/>
                    <a:pt x="504" y="2790"/>
                  </a:cubicBezTo>
                  <a:lnTo>
                    <a:pt x="504" y="2790"/>
                  </a:lnTo>
                  <a:cubicBezTo>
                    <a:pt x="515" y="2779"/>
                    <a:pt x="538" y="2779"/>
                    <a:pt x="560" y="2779"/>
                  </a:cubicBezTo>
                  <a:close/>
                  <a:moveTo>
                    <a:pt x="314" y="1815"/>
                  </a:moveTo>
                  <a:lnTo>
                    <a:pt x="314" y="1815"/>
                  </a:lnTo>
                  <a:cubicBezTo>
                    <a:pt x="314" y="1826"/>
                    <a:pt x="302" y="1860"/>
                    <a:pt x="314" y="1938"/>
                  </a:cubicBezTo>
                  <a:cubicBezTo>
                    <a:pt x="325" y="1894"/>
                    <a:pt x="347" y="1837"/>
                    <a:pt x="359" y="1815"/>
                  </a:cubicBezTo>
                  <a:cubicBezTo>
                    <a:pt x="359" y="1804"/>
                    <a:pt x="359" y="1804"/>
                    <a:pt x="359" y="1804"/>
                  </a:cubicBezTo>
                  <a:cubicBezTo>
                    <a:pt x="347" y="1804"/>
                    <a:pt x="325" y="1815"/>
                    <a:pt x="314" y="1815"/>
                  </a:cubicBezTo>
                  <a:close/>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42" name="Freeform 36"/>
            <p:cNvSpPr>
              <a:spLocks noChangeArrowheads="1"/>
            </p:cNvSpPr>
            <p:nvPr/>
          </p:nvSpPr>
          <p:spPr bwMode="auto">
            <a:xfrm>
              <a:off x="3744913" y="3006725"/>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43" name="Freeform 37"/>
            <p:cNvSpPr>
              <a:spLocks noChangeArrowheads="1"/>
            </p:cNvSpPr>
            <p:nvPr/>
          </p:nvSpPr>
          <p:spPr bwMode="auto">
            <a:xfrm>
              <a:off x="5399088" y="250666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44" name="Freeform 38"/>
            <p:cNvSpPr>
              <a:spLocks noChangeArrowheads="1"/>
            </p:cNvSpPr>
            <p:nvPr/>
          </p:nvSpPr>
          <p:spPr bwMode="auto">
            <a:xfrm>
              <a:off x="5462588" y="3405188"/>
              <a:ext cx="1587" cy="4762"/>
            </a:xfrm>
            <a:custGeom>
              <a:avLst/>
              <a:gdLst>
                <a:gd name="T0" fmla="*/ 0 w 1"/>
                <a:gd name="T1" fmla="*/ 0 h 12"/>
                <a:gd name="T2" fmla="*/ 0 w 1"/>
                <a:gd name="T3" fmla="*/ 0 h 12"/>
                <a:gd name="T4" fmla="*/ 0 w 1"/>
                <a:gd name="T5" fmla="*/ 11 h 12"/>
                <a:gd name="T6" fmla="*/ 0 w 1"/>
                <a:gd name="T7" fmla="*/ 0 h 12"/>
              </a:gdLst>
              <a:ahLst/>
              <a:cxnLst>
                <a:cxn ang="0">
                  <a:pos x="T0" y="T1"/>
                </a:cxn>
                <a:cxn ang="0">
                  <a:pos x="T2" y="T3"/>
                </a:cxn>
                <a:cxn ang="0">
                  <a:pos x="T4" y="T5"/>
                </a:cxn>
                <a:cxn ang="0">
                  <a:pos x="T6" y="T7"/>
                </a:cxn>
              </a:cxnLst>
              <a:rect l="0" t="0" r="r" b="b"/>
              <a:pathLst>
                <a:path w="1" h="12">
                  <a:moveTo>
                    <a:pt x="0" y="0"/>
                  </a:moveTo>
                  <a:lnTo>
                    <a:pt x="0" y="0"/>
                  </a:lnTo>
                  <a:cubicBezTo>
                    <a:pt x="0" y="11"/>
                    <a:pt x="0" y="11"/>
                    <a:pt x="0" y="11"/>
                  </a:cubicBezTo>
                  <a:cubicBezTo>
                    <a:pt x="0" y="11"/>
                    <a:pt x="0" y="11"/>
                    <a:pt x="0" y="0"/>
                  </a:cubicBez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45" name="Freeform 39"/>
            <p:cNvSpPr>
              <a:spLocks noChangeArrowheads="1"/>
            </p:cNvSpPr>
            <p:nvPr/>
          </p:nvSpPr>
          <p:spPr bwMode="auto">
            <a:xfrm>
              <a:off x="5462588" y="342106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46" name="Freeform 40"/>
            <p:cNvSpPr>
              <a:spLocks noChangeArrowheads="1"/>
            </p:cNvSpPr>
            <p:nvPr/>
          </p:nvSpPr>
          <p:spPr bwMode="auto">
            <a:xfrm>
              <a:off x="5462588" y="341788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47" name="Freeform 41"/>
            <p:cNvSpPr>
              <a:spLocks noChangeArrowheads="1"/>
            </p:cNvSpPr>
            <p:nvPr/>
          </p:nvSpPr>
          <p:spPr bwMode="auto">
            <a:xfrm>
              <a:off x="5462588" y="3413125"/>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48" name="Freeform 42"/>
            <p:cNvSpPr>
              <a:spLocks noChangeArrowheads="1"/>
            </p:cNvSpPr>
            <p:nvPr/>
          </p:nvSpPr>
          <p:spPr bwMode="auto">
            <a:xfrm>
              <a:off x="5462588" y="342106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49" name="Freeform 43"/>
            <p:cNvSpPr>
              <a:spLocks noChangeArrowheads="1"/>
            </p:cNvSpPr>
            <p:nvPr/>
          </p:nvSpPr>
          <p:spPr bwMode="auto">
            <a:xfrm>
              <a:off x="5462588" y="3409950"/>
              <a:ext cx="1587" cy="4763"/>
            </a:xfrm>
            <a:custGeom>
              <a:avLst/>
              <a:gdLst>
                <a:gd name="T0" fmla="*/ 0 w 1"/>
                <a:gd name="T1" fmla="*/ 0 h 12"/>
                <a:gd name="T2" fmla="*/ 0 w 1"/>
                <a:gd name="T3" fmla="*/ 0 h 12"/>
                <a:gd name="T4" fmla="*/ 0 w 1"/>
                <a:gd name="T5" fmla="*/ 11 h 12"/>
                <a:gd name="T6" fmla="*/ 0 w 1"/>
                <a:gd name="T7" fmla="*/ 0 h 12"/>
              </a:gdLst>
              <a:ahLst/>
              <a:cxnLst>
                <a:cxn ang="0">
                  <a:pos x="T0" y="T1"/>
                </a:cxn>
                <a:cxn ang="0">
                  <a:pos x="T2" y="T3"/>
                </a:cxn>
                <a:cxn ang="0">
                  <a:pos x="T4" y="T5"/>
                </a:cxn>
                <a:cxn ang="0">
                  <a:pos x="T6" y="T7"/>
                </a:cxn>
              </a:cxnLst>
              <a:rect l="0" t="0" r="r" b="b"/>
              <a:pathLst>
                <a:path w="1" h="12">
                  <a:moveTo>
                    <a:pt x="0" y="0"/>
                  </a:moveTo>
                  <a:lnTo>
                    <a:pt x="0" y="0"/>
                  </a:lnTo>
                  <a:cubicBezTo>
                    <a:pt x="0" y="0"/>
                    <a:pt x="0" y="0"/>
                    <a:pt x="0" y="11"/>
                  </a:cubicBezTo>
                  <a:cubicBezTo>
                    <a:pt x="0" y="0"/>
                    <a:pt x="0" y="0"/>
                    <a:pt x="0" y="0"/>
                  </a:cubicBez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50" name="Freeform 44"/>
            <p:cNvSpPr>
              <a:spLocks noChangeArrowheads="1"/>
            </p:cNvSpPr>
            <p:nvPr/>
          </p:nvSpPr>
          <p:spPr bwMode="auto">
            <a:xfrm>
              <a:off x="5180013" y="3276600"/>
              <a:ext cx="1587" cy="4763"/>
            </a:xfrm>
            <a:custGeom>
              <a:avLst/>
              <a:gdLst>
                <a:gd name="T0" fmla="*/ 0 w 1"/>
                <a:gd name="T1" fmla="*/ 11 h 12"/>
                <a:gd name="T2" fmla="*/ 0 w 1"/>
                <a:gd name="T3" fmla="*/ 11 h 12"/>
                <a:gd name="T4" fmla="*/ 0 w 1"/>
                <a:gd name="T5" fmla="*/ 0 h 12"/>
                <a:gd name="T6" fmla="*/ 0 w 1"/>
                <a:gd name="T7" fmla="*/ 11 h 12"/>
              </a:gdLst>
              <a:ahLst/>
              <a:cxnLst>
                <a:cxn ang="0">
                  <a:pos x="T0" y="T1"/>
                </a:cxn>
                <a:cxn ang="0">
                  <a:pos x="T2" y="T3"/>
                </a:cxn>
                <a:cxn ang="0">
                  <a:pos x="T4" y="T5"/>
                </a:cxn>
                <a:cxn ang="0">
                  <a:pos x="T6" y="T7"/>
                </a:cxn>
              </a:cxnLst>
              <a:rect l="0" t="0" r="r" b="b"/>
              <a:pathLst>
                <a:path w="1" h="12">
                  <a:moveTo>
                    <a:pt x="0" y="11"/>
                  </a:moveTo>
                  <a:lnTo>
                    <a:pt x="0" y="11"/>
                  </a:lnTo>
                  <a:cubicBezTo>
                    <a:pt x="0" y="0"/>
                    <a:pt x="0" y="0"/>
                    <a:pt x="0" y="0"/>
                  </a:cubicBezTo>
                  <a:cubicBezTo>
                    <a:pt x="0" y="0"/>
                    <a:pt x="0" y="0"/>
                    <a:pt x="0" y="11"/>
                  </a:cubicBez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51" name="Freeform 45"/>
            <p:cNvSpPr>
              <a:spLocks noChangeArrowheads="1"/>
            </p:cNvSpPr>
            <p:nvPr/>
          </p:nvSpPr>
          <p:spPr bwMode="auto">
            <a:xfrm>
              <a:off x="5180013" y="3271838"/>
              <a:ext cx="1587" cy="4762"/>
            </a:xfrm>
            <a:custGeom>
              <a:avLst/>
              <a:gdLst>
                <a:gd name="T0" fmla="*/ 0 w 1"/>
                <a:gd name="T1" fmla="*/ 11 h 12"/>
                <a:gd name="T2" fmla="*/ 0 w 1"/>
                <a:gd name="T3" fmla="*/ 11 h 12"/>
                <a:gd name="T4" fmla="*/ 0 w 1"/>
                <a:gd name="T5" fmla="*/ 0 h 12"/>
                <a:gd name="T6" fmla="*/ 0 w 1"/>
                <a:gd name="T7" fmla="*/ 11 h 12"/>
              </a:gdLst>
              <a:ahLst/>
              <a:cxnLst>
                <a:cxn ang="0">
                  <a:pos x="T0" y="T1"/>
                </a:cxn>
                <a:cxn ang="0">
                  <a:pos x="T2" y="T3"/>
                </a:cxn>
                <a:cxn ang="0">
                  <a:pos x="T4" y="T5"/>
                </a:cxn>
                <a:cxn ang="0">
                  <a:pos x="T6" y="T7"/>
                </a:cxn>
              </a:cxnLst>
              <a:rect l="0" t="0" r="r" b="b"/>
              <a:pathLst>
                <a:path w="1" h="12">
                  <a:moveTo>
                    <a:pt x="0" y="11"/>
                  </a:moveTo>
                  <a:lnTo>
                    <a:pt x="0" y="11"/>
                  </a:lnTo>
                  <a:cubicBezTo>
                    <a:pt x="0" y="11"/>
                    <a:pt x="0" y="11"/>
                    <a:pt x="0" y="0"/>
                  </a:cubicBezTo>
                  <a:cubicBezTo>
                    <a:pt x="0" y="11"/>
                    <a:pt x="0" y="11"/>
                    <a:pt x="0" y="11"/>
                  </a:cubicBez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52" name="Freeform 46"/>
            <p:cNvSpPr>
              <a:spLocks noChangeArrowheads="1"/>
            </p:cNvSpPr>
            <p:nvPr/>
          </p:nvSpPr>
          <p:spPr bwMode="auto">
            <a:xfrm>
              <a:off x="5180013" y="3279775"/>
              <a:ext cx="1587" cy="15875"/>
            </a:xfrm>
            <a:custGeom>
              <a:avLst/>
              <a:gdLst>
                <a:gd name="T0" fmla="*/ 0 w 1"/>
                <a:gd name="T1" fmla="*/ 45 h 46"/>
                <a:gd name="T2" fmla="*/ 0 w 1"/>
                <a:gd name="T3" fmla="*/ 45 h 46"/>
                <a:gd name="T4" fmla="*/ 0 w 1"/>
                <a:gd name="T5" fmla="*/ 45 h 46"/>
                <a:gd name="T6" fmla="*/ 0 w 1"/>
                <a:gd name="T7" fmla="*/ 0 h 46"/>
                <a:gd name="T8" fmla="*/ 0 w 1"/>
                <a:gd name="T9" fmla="*/ 45 h 46"/>
              </a:gdLst>
              <a:ahLst/>
              <a:cxnLst>
                <a:cxn ang="0">
                  <a:pos x="T0" y="T1"/>
                </a:cxn>
                <a:cxn ang="0">
                  <a:pos x="T2" y="T3"/>
                </a:cxn>
                <a:cxn ang="0">
                  <a:pos x="T4" y="T5"/>
                </a:cxn>
                <a:cxn ang="0">
                  <a:pos x="T6" y="T7"/>
                </a:cxn>
                <a:cxn ang="0">
                  <a:pos x="T8" y="T9"/>
                </a:cxn>
              </a:cxnLst>
              <a:rect l="0" t="0" r="r" b="b"/>
              <a:pathLst>
                <a:path w="1" h="46">
                  <a:moveTo>
                    <a:pt x="0" y="45"/>
                  </a:moveTo>
                  <a:lnTo>
                    <a:pt x="0" y="45"/>
                  </a:lnTo>
                  <a:lnTo>
                    <a:pt x="0" y="45"/>
                  </a:lnTo>
                  <a:cubicBezTo>
                    <a:pt x="0" y="23"/>
                    <a:pt x="0" y="12"/>
                    <a:pt x="0" y="0"/>
                  </a:cubicBezTo>
                  <a:cubicBezTo>
                    <a:pt x="0" y="12"/>
                    <a:pt x="0" y="23"/>
                    <a:pt x="0" y="45"/>
                  </a:cubicBez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53" name="Freeform 47"/>
            <p:cNvSpPr>
              <a:spLocks noChangeArrowheads="1"/>
            </p:cNvSpPr>
            <p:nvPr/>
          </p:nvSpPr>
          <p:spPr bwMode="auto">
            <a:xfrm>
              <a:off x="5180013" y="3279775"/>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54" name="Freeform 48"/>
            <p:cNvSpPr>
              <a:spLocks noChangeArrowheads="1"/>
            </p:cNvSpPr>
            <p:nvPr/>
          </p:nvSpPr>
          <p:spPr bwMode="auto">
            <a:xfrm>
              <a:off x="5180013" y="3271838"/>
              <a:ext cx="4762" cy="1587"/>
            </a:xfrm>
            <a:custGeom>
              <a:avLst/>
              <a:gdLst>
                <a:gd name="T0" fmla="*/ 0 w 13"/>
                <a:gd name="T1" fmla="*/ 0 h 1"/>
                <a:gd name="T2" fmla="*/ 0 w 13"/>
                <a:gd name="T3" fmla="*/ 0 h 1"/>
                <a:gd name="T4" fmla="*/ 12 w 13"/>
                <a:gd name="T5" fmla="*/ 0 h 1"/>
                <a:gd name="T6" fmla="*/ 0 w 13"/>
                <a:gd name="T7" fmla="*/ 0 h 1"/>
              </a:gdLst>
              <a:ahLst/>
              <a:cxnLst>
                <a:cxn ang="0">
                  <a:pos x="T0" y="T1"/>
                </a:cxn>
                <a:cxn ang="0">
                  <a:pos x="T2" y="T3"/>
                </a:cxn>
                <a:cxn ang="0">
                  <a:pos x="T4" y="T5"/>
                </a:cxn>
                <a:cxn ang="0">
                  <a:pos x="T6" y="T7"/>
                </a:cxn>
              </a:cxnLst>
              <a:rect l="0" t="0" r="r" b="b"/>
              <a:pathLst>
                <a:path w="13" h="1">
                  <a:moveTo>
                    <a:pt x="0" y="0"/>
                  </a:moveTo>
                  <a:lnTo>
                    <a:pt x="0" y="0"/>
                  </a:lnTo>
                  <a:cubicBezTo>
                    <a:pt x="0" y="0"/>
                    <a:pt x="0" y="0"/>
                    <a:pt x="12" y="0"/>
                  </a:cubicBezTo>
                  <a:cubicBezTo>
                    <a:pt x="0" y="0"/>
                    <a:pt x="0" y="0"/>
                    <a:pt x="0" y="0"/>
                  </a:cubicBez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55" name="Freeform 49"/>
            <p:cNvSpPr>
              <a:spLocks noChangeArrowheads="1"/>
            </p:cNvSpPr>
            <p:nvPr/>
          </p:nvSpPr>
          <p:spPr bwMode="auto">
            <a:xfrm>
              <a:off x="5184775" y="3268663"/>
              <a:ext cx="1588" cy="4762"/>
            </a:xfrm>
            <a:custGeom>
              <a:avLst/>
              <a:gdLst>
                <a:gd name="T0" fmla="*/ 0 w 1"/>
                <a:gd name="T1" fmla="*/ 0 h 12"/>
                <a:gd name="T2" fmla="*/ 0 w 1"/>
                <a:gd name="T3" fmla="*/ 0 h 12"/>
                <a:gd name="T4" fmla="*/ 0 w 1"/>
                <a:gd name="T5" fmla="*/ 11 h 12"/>
                <a:gd name="T6" fmla="*/ 0 w 1"/>
                <a:gd name="T7" fmla="*/ 0 h 12"/>
              </a:gdLst>
              <a:ahLst/>
              <a:cxnLst>
                <a:cxn ang="0">
                  <a:pos x="T0" y="T1"/>
                </a:cxn>
                <a:cxn ang="0">
                  <a:pos x="T2" y="T3"/>
                </a:cxn>
                <a:cxn ang="0">
                  <a:pos x="T4" y="T5"/>
                </a:cxn>
                <a:cxn ang="0">
                  <a:pos x="T6" y="T7"/>
                </a:cxn>
              </a:cxnLst>
              <a:rect l="0" t="0" r="r" b="b"/>
              <a:pathLst>
                <a:path w="1" h="12">
                  <a:moveTo>
                    <a:pt x="0" y="0"/>
                  </a:moveTo>
                  <a:lnTo>
                    <a:pt x="0" y="0"/>
                  </a:lnTo>
                  <a:cubicBezTo>
                    <a:pt x="0" y="0"/>
                    <a:pt x="0" y="0"/>
                    <a:pt x="0" y="11"/>
                  </a:cubicBezTo>
                  <a:cubicBezTo>
                    <a:pt x="0" y="0"/>
                    <a:pt x="0" y="0"/>
                    <a:pt x="0" y="0"/>
                  </a:cubicBez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56" name="Freeform 50"/>
            <p:cNvSpPr>
              <a:spLocks noChangeArrowheads="1"/>
            </p:cNvSpPr>
            <p:nvPr/>
          </p:nvSpPr>
          <p:spPr bwMode="auto">
            <a:xfrm>
              <a:off x="5180013" y="327660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57" name="Freeform 51"/>
            <p:cNvSpPr>
              <a:spLocks noChangeArrowheads="1"/>
            </p:cNvSpPr>
            <p:nvPr/>
          </p:nvSpPr>
          <p:spPr bwMode="auto">
            <a:xfrm>
              <a:off x="5705475" y="3840163"/>
              <a:ext cx="4763" cy="1587"/>
            </a:xfrm>
            <a:custGeom>
              <a:avLst/>
              <a:gdLst>
                <a:gd name="T0" fmla="*/ 0 w 12"/>
                <a:gd name="T1" fmla="*/ 0 h 1"/>
                <a:gd name="T2" fmla="*/ 0 w 12"/>
                <a:gd name="T3" fmla="*/ 0 h 1"/>
                <a:gd name="T4" fmla="*/ 11 w 12"/>
                <a:gd name="T5" fmla="*/ 0 h 1"/>
                <a:gd name="T6" fmla="*/ 0 w 12"/>
                <a:gd name="T7" fmla="*/ 0 h 1"/>
              </a:gdLst>
              <a:ahLst/>
              <a:cxnLst>
                <a:cxn ang="0">
                  <a:pos x="T0" y="T1"/>
                </a:cxn>
                <a:cxn ang="0">
                  <a:pos x="T2" y="T3"/>
                </a:cxn>
                <a:cxn ang="0">
                  <a:pos x="T4" y="T5"/>
                </a:cxn>
                <a:cxn ang="0">
                  <a:pos x="T6" y="T7"/>
                </a:cxn>
              </a:cxnLst>
              <a:rect l="0" t="0" r="r" b="b"/>
              <a:pathLst>
                <a:path w="12" h="1">
                  <a:moveTo>
                    <a:pt x="0" y="0"/>
                  </a:moveTo>
                  <a:lnTo>
                    <a:pt x="0" y="0"/>
                  </a:lnTo>
                  <a:lnTo>
                    <a:pt x="11" y="0"/>
                  </a:lnTo>
                  <a:lnTo>
                    <a:pt x="0" y="0"/>
                  </a:ln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58" name="Freeform 52"/>
            <p:cNvSpPr>
              <a:spLocks noChangeArrowheads="1"/>
            </p:cNvSpPr>
            <p:nvPr/>
          </p:nvSpPr>
          <p:spPr bwMode="auto">
            <a:xfrm>
              <a:off x="5713413" y="384016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59" name="Freeform 53"/>
            <p:cNvSpPr>
              <a:spLocks noChangeArrowheads="1"/>
            </p:cNvSpPr>
            <p:nvPr/>
          </p:nvSpPr>
          <p:spPr bwMode="auto">
            <a:xfrm>
              <a:off x="5708650" y="384016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60" name="Freeform 54"/>
            <p:cNvSpPr>
              <a:spLocks noChangeArrowheads="1"/>
            </p:cNvSpPr>
            <p:nvPr/>
          </p:nvSpPr>
          <p:spPr bwMode="auto">
            <a:xfrm>
              <a:off x="5713413" y="384016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61" name="Freeform 55"/>
            <p:cNvSpPr>
              <a:spLocks noChangeArrowheads="1"/>
            </p:cNvSpPr>
            <p:nvPr/>
          </p:nvSpPr>
          <p:spPr bwMode="auto">
            <a:xfrm>
              <a:off x="5708650" y="384016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62" name="Freeform 56"/>
            <p:cNvSpPr>
              <a:spLocks noChangeArrowheads="1"/>
            </p:cNvSpPr>
            <p:nvPr/>
          </p:nvSpPr>
          <p:spPr bwMode="auto">
            <a:xfrm>
              <a:off x="5713413" y="384016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63" name="Freeform 57"/>
            <p:cNvSpPr>
              <a:spLocks noChangeArrowheads="1"/>
            </p:cNvSpPr>
            <p:nvPr/>
          </p:nvSpPr>
          <p:spPr bwMode="auto">
            <a:xfrm>
              <a:off x="5462588" y="3413125"/>
              <a:ext cx="1587" cy="4763"/>
            </a:xfrm>
            <a:custGeom>
              <a:avLst/>
              <a:gdLst>
                <a:gd name="T0" fmla="*/ 0 w 1"/>
                <a:gd name="T1" fmla="*/ 0 h 12"/>
                <a:gd name="T2" fmla="*/ 0 w 1"/>
                <a:gd name="T3" fmla="*/ 0 h 12"/>
                <a:gd name="T4" fmla="*/ 0 w 1"/>
                <a:gd name="T5" fmla="*/ 11 h 12"/>
                <a:gd name="T6" fmla="*/ 0 w 1"/>
                <a:gd name="T7" fmla="*/ 0 h 12"/>
              </a:gdLst>
              <a:ahLst/>
              <a:cxnLst>
                <a:cxn ang="0">
                  <a:pos x="T0" y="T1"/>
                </a:cxn>
                <a:cxn ang="0">
                  <a:pos x="T2" y="T3"/>
                </a:cxn>
                <a:cxn ang="0">
                  <a:pos x="T4" y="T5"/>
                </a:cxn>
                <a:cxn ang="0">
                  <a:pos x="T6" y="T7"/>
                </a:cxn>
              </a:cxnLst>
              <a:rect l="0" t="0" r="r" b="b"/>
              <a:pathLst>
                <a:path w="1" h="12">
                  <a:moveTo>
                    <a:pt x="0" y="0"/>
                  </a:moveTo>
                  <a:lnTo>
                    <a:pt x="0" y="0"/>
                  </a:lnTo>
                  <a:cubicBezTo>
                    <a:pt x="0" y="11"/>
                    <a:pt x="0" y="11"/>
                    <a:pt x="0" y="11"/>
                  </a:cubicBezTo>
                  <a:cubicBezTo>
                    <a:pt x="0" y="11"/>
                    <a:pt x="0" y="11"/>
                    <a:pt x="0" y="0"/>
                  </a:cubicBez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64" name="Freeform 58"/>
            <p:cNvSpPr>
              <a:spLocks noChangeArrowheads="1"/>
            </p:cNvSpPr>
            <p:nvPr/>
          </p:nvSpPr>
          <p:spPr bwMode="auto">
            <a:xfrm>
              <a:off x="5462588" y="342106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65" name="Freeform 59"/>
            <p:cNvSpPr>
              <a:spLocks noChangeArrowheads="1"/>
            </p:cNvSpPr>
            <p:nvPr/>
          </p:nvSpPr>
          <p:spPr bwMode="auto">
            <a:xfrm>
              <a:off x="5462588" y="3417888"/>
              <a:ext cx="1587" cy="4762"/>
            </a:xfrm>
            <a:custGeom>
              <a:avLst/>
              <a:gdLst>
                <a:gd name="T0" fmla="*/ 0 w 1"/>
                <a:gd name="T1" fmla="*/ 0 h 12"/>
                <a:gd name="T2" fmla="*/ 0 w 1"/>
                <a:gd name="T3" fmla="*/ 0 h 12"/>
                <a:gd name="T4" fmla="*/ 0 w 1"/>
                <a:gd name="T5" fmla="*/ 11 h 12"/>
                <a:gd name="T6" fmla="*/ 0 w 1"/>
                <a:gd name="T7" fmla="*/ 0 h 12"/>
              </a:gdLst>
              <a:ahLst/>
              <a:cxnLst>
                <a:cxn ang="0">
                  <a:pos x="T0" y="T1"/>
                </a:cxn>
                <a:cxn ang="0">
                  <a:pos x="T2" y="T3"/>
                </a:cxn>
                <a:cxn ang="0">
                  <a:pos x="T4" y="T5"/>
                </a:cxn>
                <a:cxn ang="0">
                  <a:pos x="T6" y="T7"/>
                </a:cxn>
              </a:cxnLst>
              <a:rect l="0" t="0" r="r" b="b"/>
              <a:pathLst>
                <a:path w="1" h="12">
                  <a:moveTo>
                    <a:pt x="0" y="0"/>
                  </a:moveTo>
                  <a:lnTo>
                    <a:pt x="0" y="0"/>
                  </a:lnTo>
                  <a:cubicBezTo>
                    <a:pt x="0" y="0"/>
                    <a:pt x="0" y="0"/>
                    <a:pt x="0" y="11"/>
                  </a:cubicBezTo>
                  <a:cubicBezTo>
                    <a:pt x="0" y="0"/>
                    <a:pt x="0" y="0"/>
                    <a:pt x="0" y="0"/>
                  </a:cubicBez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66" name="Freeform 60"/>
            <p:cNvSpPr>
              <a:spLocks noChangeArrowheads="1"/>
            </p:cNvSpPr>
            <p:nvPr/>
          </p:nvSpPr>
          <p:spPr bwMode="auto">
            <a:xfrm>
              <a:off x="5462588" y="3413125"/>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67" name="Freeform 61"/>
            <p:cNvSpPr>
              <a:spLocks noChangeArrowheads="1"/>
            </p:cNvSpPr>
            <p:nvPr/>
          </p:nvSpPr>
          <p:spPr bwMode="auto">
            <a:xfrm>
              <a:off x="5462588" y="340995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68" name="Freeform 62"/>
            <p:cNvSpPr>
              <a:spLocks noChangeArrowheads="1"/>
            </p:cNvSpPr>
            <p:nvPr/>
          </p:nvSpPr>
          <p:spPr bwMode="auto">
            <a:xfrm>
              <a:off x="5705475" y="384016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69" name="Freeform 63"/>
            <p:cNvSpPr>
              <a:spLocks noChangeArrowheads="1"/>
            </p:cNvSpPr>
            <p:nvPr/>
          </p:nvSpPr>
          <p:spPr bwMode="auto">
            <a:xfrm>
              <a:off x="5462588" y="3400425"/>
              <a:ext cx="1587" cy="4763"/>
            </a:xfrm>
            <a:custGeom>
              <a:avLst/>
              <a:gdLst>
                <a:gd name="T0" fmla="*/ 0 w 1"/>
                <a:gd name="T1" fmla="*/ 0 h 13"/>
                <a:gd name="T2" fmla="*/ 0 w 1"/>
                <a:gd name="T3" fmla="*/ 0 h 13"/>
                <a:gd name="T4" fmla="*/ 0 w 1"/>
                <a:gd name="T5" fmla="*/ 0 h 13"/>
                <a:gd name="T6" fmla="*/ 0 w 1"/>
                <a:gd name="T7" fmla="*/ 12 h 13"/>
                <a:gd name="T8" fmla="*/ 0 w 1"/>
                <a:gd name="T9" fmla="*/ 0 h 13"/>
              </a:gdLst>
              <a:ahLst/>
              <a:cxnLst>
                <a:cxn ang="0">
                  <a:pos x="T0" y="T1"/>
                </a:cxn>
                <a:cxn ang="0">
                  <a:pos x="T2" y="T3"/>
                </a:cxn>
                <a:cxn ang="0">
                  <a:pos x="T4" y="T5"/>
                </a:cxn>
                <a:cxn ang="0">
                  <a:pos x="T6" y="T7"/>
                </a:cxn>
                <a:cxn ang="0">
                  <a:pos x="T8" y="T9"/>
                </a:cxn>
              </a:cxnLst>
              <a:rect l="0" t="0" r="r" b="b"/>
              <a:pathLst>
                <a:path w="1" h="13">
                  <a:moveTo>
                    <a:pt x="0" y="0"/>
                  </a:moveTo>
                  <a:lnTo>
                    <a:pt x="0" y="0"/>
                  </a:lnTo>
                  <a:lnTo>
                    <a:pt x="0" y="0"/>
                  </a:lnTo>
                  <a:lnTo>
                    <a:pt x="0" y="12"/>
                  </a:lnTo>
                  <a:lnTo>
                    <a:pt x="0" y="0"/>
                  </a:ln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70" name="Freeform 64"/>
            <p:cNvSpPr>
              <a:spLocks noChangeArrowheads="1"/>
            </p:cNvSpPr>
            <p:nvPr/>
          </p:nvSpPr>
          <p:spPr bwMode="auto">
            <a:xfrm>
              <a:off x="5462588" y="342106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71" name="Freeform 65"/>
            <p:cNvSpPr>
              <a:spLocks noChangeArrowheads="1"/>
            </p:cNvSpPr>
            <p:nvPr/>
          </p:nvSpPr>
          <p:spPr bwMode="auto">
            <a:xfrm>
              <a:off x="8456613" y="4106863"/>
              <a:ext cx="73025" cy="93662"/>
            </a:xfrm>
            <a:custGeom>
              <a:avLst/>
              <a:gdLst>
                <a:gd name="T0" fmla="*/ 191 w 203"/>
                <a:gd name="T1" fmla="*/ 0 h 259"/>
                <a:gd name="T2" fmla="*/ 191 w 203"/>
                <a:gd name="T3" fmla="*/ 0 h 259"/>
                <a:gd name="T4" fmla="*/ 124 w 203"/>
                <a:gd name="T5" fmla="*/ 33 h 259"/>
                <a:gd name="T6" fmla="*/ 23 w 203"/>
                <a:gd name="T7" fmla="*/ 56 h 259"/>
                <a:gd name="T8" fmla="*/ 0 w 203"/>
                <a:gd name="T9" fmla="*/ 134 h 259"/>
                <a:gd name="T10" fmla="*/ 45 w 203"/>
                <a:gd name="T11" fmla="*/ 224 h 259"/>
                <a:gd name="T12" fmla="*/ 90 w 203"/>
                <a:gd name="T13" fmla="*/ 235 h 259"/>
                <a:gd name="T14" fmla="*/ 135 w 203"/>
                <a:gd name="T15" fmla="*/ 145 h 259"/>
                <a:gd name="T16" fmla="*/ 180 w 203"/>
                <a:gd name="T17" fmla="*/ 67 h 259"/>
                <a:gd name="T18" fmla="*/ 191 w 203"/>
                <a:gd name="T19"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59">
                  <a:moveTo>
                    <a:pt x="191" y="0"/>
                  </a:moveTo>
                  <a:lnTo>
                    <a:pt x="191" y="0"/>
                  </a:lnTo>
                  <a:cubicBezTo>
                    <a:pt x="191" y="0"/>
                    <a:pt x="169" y="33"/>
                    <a:pt x="124" y="33"/>
                  </a:cubicBezTo>
                  <a:cubicBezTo>
                    <a:pt x="79" y="44"/>
                    <a:pt x="34" y="33"/>
                    <a:pt x="23" y="56"/>
                  </a:cubicBezTo>
                  <a:cubicBezTo>
                    <a:pt x="12" y="78"/>
                    <a:pt x="0" y="100"/>
                    <a:pt x="0" y="134"/>
                  </a:cubicBezTo>
                  <a:cubicBezTo>
                    <a:pt x="12" y="179"/>
                    <a:pt x="34" y="190"/>
                    <a:pt x="45" y="224"/>
                  </a:cubicBezTo>
                  <a:cubicBezTo>
                    <a:pt x="56" y="246"/>
                    <a:pt x="90" y="258"/>
                    <a:pt x="90" y="235"/>
                  </a:cubicBezTo>
                  <a:cubicBezTo>
                    <a:pt x="101" y="213"/>
                    <a:pt x="101" y="156"/>
                    <a:pt x="135" y="145"/>
                  </a:cubicBezTo>
                  <a:cubicBezTo>
                    <a:pt x="169" y="123"/>
                    <a:pt x="180" y="89"/>
                    <a:pt x="180" y="67"/>
                  </a:cubicBezTo>
                  <a:cubicBezTo>
                    <a:pt x="180" y="44"/>
                    <a:pt x="202" y="22"/>
                    <a:pt x="191" y="0"/>
                  </a:cubicBez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72" name="Freeform 66"/>
            <p:cNvSpPr>
              <a:spLocks noChangeArrowheads="1"/>
            </p:cNvSpPr>
            <p:nvPr/>
          </p:nvSpPr>
          <p:spPr bwMode="auto">
            <a:xfrm>
              <a:off x="8448675" y="4090988"/>
              <a:ext cx="85725" cy="112712"/>
            </a:xfrm>
            <a:custGeom>
              <a:avLst/>
              <a:gdLst>
                <a:gd name="T0" fmla="*/ 101 w 237"/>
                <a:gd name="T1" fmla="*/ 314 h 315"/>
                <a:gd name="T2" fmla="*/ 101 w 237"/>
                <a:gd name="T3" fmla="*/ 314 h 315"/>
                <a:gd name="T4" fmla="*/ 101 w 237"/>
                <a:gd name="T5" fmla="*/ 314 h 315"/>
                <a:gd name="T6" fmla="*/ 45 w 237"/>
                <a:gd name="T7" fmla="*/ 280 h 315"/>
                <a:gd name="T8" fmla="*/ 34 w 237"/>
                <a:gd name="T9" fmla="*/ 246 h 315"/>
                <a:gd name="T10" fmla="*/ 0 w 237"/>
                <a:gd name="T11" fmla="*/ 190 h 315"/>
                <a:gd name="T12" fmla="*/ 22 w 237"/>
                <a:gd name="T13" fmla="*/ 101 h 315"/>
                <a:gd name="T14" fmla="*/ 22 w 237"/>
                <a:gd name="T15" fmla="*/ 89 h 315"/>
                <a:gd name="T16" fmla="*/ 78 w 237"/>
                <a:gd name="T17" fmla="*/ 67 h 315"/>
                <a:gd name="T18" fmla="*/ 101 w 237"/>
                <a:gd name="T19" fmla="*/ 67 h 315"/>
                <a:gd name="T20" fmla="*/ 112 w 237"/>
                <a:gd name="T21" fmla="*/ 67 h 315"/>
                <a:gd name="T22" fmla="*/ 146 w 237"/>
                <a:gd name="T23" fmla="*/ 67 h 315"/>
                <a:gd name="T24" fmla="*/ 191 w 237"/>
                <a:gd name="T25" fmla="*/ 33 h 315"/>
                <a:gd name="T26" fmla="*/ 213 w 237"/>
                <a:gd name="T27" fmla="*/ 0 h 315"/>
                <a:gd name="T28" fmla="*/ 224 w 237"/>
                <a:gd name="T29" fmla="*/ 33 h 315"/>
                <a:gd name="T30" fmla="*/ 224 w 237"/>
                <a:gd name="T31" fmla="*/ 89 h 315"/>
                <a:gd name="T32" fmla="*/ 224 w 237"/>
                <a:gd name="T33" fmla="*/ 112 h 315"/>
                <a:gd name="T34" fmla="*/ 168 w 237"/>
                <a:gd name="T35" fmla="*/ 201 h 315"/>
                <a:gd name="T36" fmla="*/ 146 w 237"/>
                <a:gd name="T37" fmla="*/ 258 h 315"/>
                <a:gd name="T38" fmla="*/ 135 w 237"/>
                <a:gd name="T39" fmla="*/ 291 h 315"/>
                <a:gd name="T40" fmla="*/ 101 w 237"/>
                <a:gd name="T41" fmla="*/ 314 h 315"/>
                <a:gd name="T42" fmla="*/ 67 w 237"/>
                <a:gd name="T43" fmla="*/ 112 h 315"/>
                <a:gd name="T44" fmla="*/ 67 w 237"/>
                <a:gd name="T45" fmla="*/ 112 h 315"/>
                <a:gd name="T46" fmla="*/ 56 w 237"/>
                <a:gd name="T47" fmla="*/ 123 h 315"/>
                <a:gd name="T48" fmla="*/ 45 w 237"/>
                <a:gd name="T49" fmla="*/ 179 h 315"/>
                <a:gd name="T50" fmla="*/ 67 w 237"/>
                <a:gd name="T51" fmla="*/ 224 h 315"/>
                <a:gd name="T52" fmla="*/ 90 w 237"/>
                <a:gd name="T53" fmla="*/ 258 h 315"/>
                <a:gd name="T54" fmla="*/ 101 w 237"/>
                <a:gd name="T55" fmla="*/ 269 h 315"/>
                <a:gd name="T56" fmla="*/ 101 w 237"/>
                <a:gd name="T57" fmla="*/ 246 h 315"/>
                <a:gd name="T58" fmla="*/ 146 w 237"/>
                <a:gd name="T59" fmla="*/ 168 h 315"/>
                <a:gd name="T60" fmla="*/ 180 w 237"/>
                <a:gd name="T61" fmla="*/ 123 h 315"/>
                <a:gd name="T62" fmla="*/ 180 w 237"/>
                <a:gd name="T63" fmla="*/ 89 h 315"/>
                <a:gd name="T64" fmla="*/ 146 w 237"/>
                <a:gd name="T65" fmla="*/ 101 h 315"/>
                <a:gd name="T66" fmla="*/ 112 w 237"/>
                <a:gd name="T67" fmla="*/ 112 h 315"/>
                <a:gd name="T68" fmla="*/ 90 w 237"/>
                <a:gd name="T69" fmla="*/ 112 h 315"/>
                <a:gd name="T70" fmla="*/ 78 w 237"/>
                <a:gd name="T71" fmla="*/ 112 h 315"/>
                <a:gd name="T72" fmla="*/ 67 w 237"/>
                <a:gd name="T73" fmla="*/ 11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7" h="315">
                  <a:moveTo>
                    <a:pt x="101" y="314"/>
                  </a:moveTo>
                  <a:lnTo>
                    <a:pt x="101" y="314"/>
                  </a:lnTo>
                  <a:lnTo>
                    <a:pt x="101" y="314"/>
                  </a:lnTo>
                  <a:cubicBezTo>
                    <a:pt x="78" y="314"/>
                    <a:pt x="56" y="303"/>
                    <a:pt x="45" y="280"/>
                  </a:cubicBezTo>
                  <a:cubicBezTo>
                    <a:pt x="45" y="269"/>
                    <a:pt x="45" y="258"/>
                    <a:pt x="34" y="246"/>
                  </a:cubicBezTo>
                  <a:cubicBezTo>
                    <a:pt x="22" y="235"/>
                    <a:pt x="11" y="224"/>
                    <a:pt x="0" y="190"/>
                  </a:cubicBezTo>
                  <a:cubicBezTo>
                    <a:pt x="0" y="145"/>
                    <a:pt x="11" y="123"/>
                    <a:pt x="22" y="101"/>
                  </a:cubicBezTo>
                  <a:lnTo>
                    <a:pt x="22" y="89"/>
                  </a:lnTo>
                  <a:cubicBezTo>
                    <a:pt x="34" y="67"/>
                    <a:pt x="67" y="67"/>
                    <a:pt x="78" y="67"/>
                  </a:cubicBezTo>
                  <a:cubicBezTo>
                    <a:pt x="90" y="67"/>
                    <a:pt x="90" y="67"/>
                    <a:pt x="101" y="67"/>
                  </a:cubicBezTo>
                  <a:lnTo>
                    <a:pt x="112" y="67"/>
                  </a:lnTo>
                  <a:cubicBezTo>
                    <a:pt x="123" y="67"/>
                    <a:pt x="135" y="67"/>
                    <a:pt x="146" y="67"/>
                  </a:cubicBezTo>
                  <a:cubicBezTo>
                    <a:pt x="180" y="56"/>
                    <a:pt x="191" y="33"/>
                    <a:pt x="191" y="33"/>
                  </a:cubicBezTo>
                  <a:cubicBezTo>
                    <a:pt x="213" y="0"/>
                    <a:pt x="213" y="0"/>
                    <a:pt x="213" y="0"/>
                  </a:cubicBezTo>
                  <a:cubicBezTo>
                    <a:pt x="224" y="33"/>
                    <a:pt x="224" y="33"/>
                    <a:pt x="224" y="33"/>
                  </a:cubicBezTo>
                  <a:cubicBezTo>
                    <a:pt x="236" y="56"/>
                    <a:pt x="236" y="78"/>
                    <a:pt x="224" y="89"/>
                  </a:cubicBezTo>
                  <a:cubicBezTo>
                    <a:pt x="224" y="101"/>
                    <a:pt x="224" y="112"/>
                    <a:pt x="224" y="112"/>
                  </a:cubicBezTo>
                  <a:cubicBezTo>
                    <a:pt x="224" y="145"/>
                    <a:pt x="202" y="179"/>
                    <a:pt x="168" y="201"/>
                  </a:cubicBezTo>
                  <a:cubicBezTo>
                    <a:pt x="157" y="213"/>
                    <a:pt x="146" y="235"/>
                    <a:pt x="146" y="258"/>
                  </a:cubicBezTo>
                  <a:cubicBezTo>
                    <a:pt x="146" y="269"/>
                    <a:pt x="146" y="280"/>
                    <a:pt x="135" y="291"/>
                  </a:cubicBezTo>
                  <a:cubicBezTo>
                    <a:pt x="135" y="303"/>
                    <a:pt x="112" y="314"/>
                    <a:pt x="101" y="314"/>
                  </a:cubicBezTo>
                  <a:close/>
                  <a:moveTo>
                    <a:pt x="67" y="112"/>
                  </a:moveTo>
                  <a:lnTo>
                    <a:pt x="67" y="112"/>
                  </a:lnTo>
                  <a:cubicBezTo>
                    <a:pt x="56" y="112"/>
                    <a:pt x="56" y="112"/>
                    <a:pt x="56" y="123"/>
                  </a:cubicBezTo>
                  <a:cubicBezTo>
                    <a:pt x="45" y="134"/>
                    <a:pt x="45" y="157"/>
                    <a:pt x="45" y="179"/>
                  </a:cubicBezTo>
                  <a:cubicBezTo>
                    <a:pt x="45" y="201"/>
                    <a:pt x="56" y="213"/>
                    <a:pt x="67" y="224"/>
                  </a:cubicBezTo>
                  <a:cubicBezTo>
                    <a:pt x="78" y="235"/>
                    <a:pt x="78" y="246"/>
                    <a:pt x="90" y="258"/>
                  </a:cubicBezTo>
                  <a:lnTo>
                    <a:pt x="101" y="269"/>
                  </a:lnTo>
                  <a:cubicBezTo>
                    <a:pt x="101" y="269"/>
                    <a:pt x="101" y="258"/>
                    <a:pt x="101" y="246"/>
                  </a:cubicBezTo>
                  <a:cubicBezTo>
                    <a:pt x="112" y="224"/>
                    <a:pt x="112" y="179"/>
                    <a:pt x="146" y="168"/>
                  </a:cubicBezTo>
                  <a:cubicBezTo>
                    <a:pt x="168" y="157"/>
                    <a:pt x="180" y="134"/>
                    <a:pt x="180" y="123"/>
                  </a:cubicBezTo>
                  <a:cubicBezTo>
                    <a:pt x="180" y="112"/>
                    <a:pt x="180" y="101"/>
                    <a:pt x="180" y="89"/>
                  </a:cubicBezTo>
                  <a:cubicBezTo>
                    <a:pt x="168" y="101"/>
                    <a:pt x="157" y="101"/>
                    <a:pt x="146" y="101"/>
                  </a:cubicBezTo>
                  <a:cubicBezTo>
                    <a:pt x="135" y="112"/>
                    <a:pt x="123" y="112"/>
                    <a:pt x="112" y="112"/>
                  </a:cubicBezTo>
                  <a:cubicBezTo>
                    <a:pt x="112" y="112"/>
                    <a:pt x="101" y="112"/>
                    <a:pt x="90" y="112"/>
                  </a:cubicBezTo>
                  <a:lnTo>
                    <a:pt x="78" y="112"/>
                  </a:lnTo>
                  <a:cubicBezTo>
                    <a:pt x="67" y="112"/>
                    <a:pt x="67" y="112"/>
                    <a:pt x="67" y="112"/>
                  </a:cubicBezTo>
                  <a:close/>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73" name="Freeform 67"/>
            <p:cNvSpPr>
              <a:spLocks noChangeArrowheads="1"/>
            </p:cNvSpPr>
            <p:nvPr/>
          </p:nvSpPr>
          <p:spPr bwMode="auto">
            <a:xfrm>
              <a:off x="8477250" y="3860800"/>
              <a:ext cx="33338" cy="41275"/>
            </a:xfrm>
            <a:custGeom>
              <a:avLst/>
              <a:gdLst>
                <a:gd name="T0" fmla="*/ 57 w 91"/>
                <a:gd name="T1" fmla="*/ 67 h 113"/>
                <a:gd name="T2" fmla="*/ 57 w 91"/>
                <a:gd name="T3" fmla="*/ 67 h 113"/>
                <a:gd name="T4" fmla="*/ 45 w 91"/>
                <a:gd name="T5" fmla="*/ 22 h 113"/>
                <a:gd name="T6" fmla="*/ 12 w 91"/>
                <a:gd name="T7" fmla="*/ 67 h 113"/>
                <a:gd name="T8" fmla="*/ 57 w 91"/>
                <a:gd name="T9" fmla="*/ 67 h 113"/>
              </a:gdLst>
              <a:ahLst/>
              <a:cxnLst>
                <a:cxn ang="0">
                  <a:pos x="T0" y="T1"/>
                </a:cxn>
                <a:cxn ang="0">
                  <a:pos x="T2" y="T3"/>
                </a:cxn>
                <a:cxn ang="0">
                  <a:pos x="T4" y="T5"/>
                </a:cxn>
                <a:cxn ang="0">
                  <a:pos x="T6" y="T7"/>
                </a:cxn>
                <a:cxn ang="0">
                  <a:pos x="T8" y="T9"/>
                </a:cxn>
              </a:cxnLst>
              <a:rect l="0" t="0" r="r" b="b"/>
              <a:pathLst>
                <a:path w="91" h="113">
                  <a:moveTo>
                    <a:pt x="57" y="67"/>
                  </a:moveTo>
                  <a:lnTo>
                    <a:pt x="57" y="67"/>
                  </a:lnTo>
                  <a:cubicBezTo>
                    <a:pt x="45" y="56"/>
                    <a:pt x="45" y="56"/>
                    <a:pt x="45" y="22"/>
                  </a:cubicBezTo>
                  <a:cubicBezTo>
                    <a:pt x="34" y="0"/>
                    <a:pt x="0" y="22"/>
                    <a:pt x="12" y="67"/>
                  </a:cubicBezTo>
                  <a:cubicBezTo>
                    <a:pt x="23" y="112"/>
                    <a:pt x="90" y="101"/>
                    <a:pt x="57" y="67"/>
                  </a:cubicBez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74" name="Freeform 68"/>
            <p:cNvSpPr>
              <a:spLocks noChangeArrowheads="1"/>
            </p:cNvSpPr>
            <p:nvPr/>
          </p:nvSpPr>
          <p:spPr bwMode="auto">
            <a:xfrm>
              <a:off x="8472488" y="3857625"/>
              <a:ext cx="36512" cy="49213"/>
            </a:xfrm>
            <a:custGeom>
              <a:avLst/>
              <a:gdLst>
                <a:gd name="T0" fmla="*/ 56 w 102"/>
                <a:gd name="T1" fmla="*/ 134 h 135"/>
                <a:gd name="T2" fmla="*/ 56 w 102"/>
                <a:gd name="T3" fmla="*/ 134 h 135"/>
                <a:gd name="T4" fmla="*/ 56 w 102"/>
                <a:gd name="T5" fmla="*/ 134 h 135"/>
                <a:gd name="T6" fmla="*/ 0 w 102"/>
                <a:gd name="T7" fmla="*/ 78 h 135"/>
                <a:gd name="T8" fmla="*/ 11 w 102"/>
                <a:gd name="T9" fmla="*/ 22 h 135"/>
                <a:gd name="T10" fmla="*/ 45 w 102"/>
                <a:gd name="T11" fmla="*/ 0 h 135"/>
                <a:gd name="T12" fmla="*/ 68 w 102"/>
                <a:gd name="T13" fmla="*/ 33 h 135"/>
                <a:gd name="T14" fmla="*/ 79 w 102"/>
                <a:gd name="T15" fmla="*/ 45 h 135"/>
                <a:gd name="T16" fmla="*/ 90 w 102"/>
                <a:gd name="T17" fmla="*/ 67 h 135"/>
                <a:gd name="T18" fmla="*/ 101 w 102"/>
                <a:gd name="T19" fmla="*/ 112 h 135"/>
                <a:gd name="T20" fmla="*/ 56 w 102"/>
                <a:gd name="T21" fmla="*/ 13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35">
                  <a:moveTo>
                    <a:pt x="56" y="134"/>
                  </a:moveTo>
                  <a:lnTo>
                    <a:pt x="56" y="134"/>
                  </a:lnTo>
                  <a:lnTo>
                    <a:pt x="56" y="134"/>
                  </a:lnTo>
                  <a:cubicBezTo>
                    <a:pt x="34" y="134"/>
                    <a:pt x="11" y="112"/>
                    <a:pt x="0" y="78"/>
                  </a:cubicBezTo>
                  <a:cubicBezTo>
                    <a:pt x="0" y="56"/>
                    <a:pt x="0" y="33"/>
                    <a:pt x="11" y="22"/>
                  </a:cubicBezTo>
                  <a:cubicBezTo>
                    <a:pt x="23" y="11"/>
                    <a:pt x="34" y="0"/>
                    <a:pt x="45" y="0"/>
                  </a:cubicBezTo>
                  <a:cubicBezTo>
                    <a:pt x="56" y="0"/>
                    <a:pt x="68" y="11"/>
                    <a:pt x="68" y="33"/>
                  </a:cubicBezTo>
                  <a:cubicBezTo>
                    <a:pt x="79" y="33"/>
                    <a:pt x="79" y="33"/>
                    <a:pt x="79" y="45"/>
                  </a:cubicBezTo>
                  <a:cubicBezTo>
                    <a:pt x="79" y="56"/>
                    <a:pt x="79" y="56"/>
                    <a:pt x="90" y="67"/>
                  </a:cubicBezTo>
                  <a:cubicBezTo>
                    <a:pt x="101" y="89"/>
                    <a:pt x="101" y="101"/>
                    <a:pt x="101" y="112"/>
                  </a:cubicBezTo>
                  <a:cubicBezTo>
                    <a:pt x="90" y="123"/>
                    <a:pt x="79" y="134"/>
                    <a:pt x="56" y="134"/>
                  </a:cubicBez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75" name="Freeform 69"/>
            <p:cNvSpPr>
              <a:spLocks noChangeArrowheads="1"/>
            </p:cNvSpPr>
            <p:nvPr/>
          </p:nvSpPr>
          <p:spPr bwMode="auto">
            <a:xfrm>
              <a:off x="8294688" y="3857625"/>
              <a:ext cx="122237" cy="31750"/>
            </a:xfrm>
            <a:custGeom>
              <a:avLst/>
              <a:gdLst>
                <a:gd name="T0" fmla="*/ 314 w 338"/>
                <a:gd name="T1" fmla="*/ 11 h 90"/>
                <a:gd name="T2" fmla="*/ 314 w 338"/>
                <a:gd name="T3" fmla="*/ 11 h 90"/>
                <a:gd name="T4" fmla="*/ 146 w 338"/>
                <a:gd name="T5" fmla="*/ 45 h 90"/>
                <a:gd name="T6" fmla="*/ 0 w 338"/>
                <a:gd name="T7" fmla="*/ 67 h 90"/>
                <a:gd name="T8" fmla="*/ 157 w 338"/>
                <a:gd name="T9" fmla="*/ 78 h 90"/>
                <a:gd name="T10" fmla="*/ 314 w 338"/>
                <a:gd name="T11" fmla="*/ 33 h 90"/>
                <a:gd name="T12" fmla="*/ 314 w 338"/>
                <a:gd name="T13" fmla="*/ 11 h 90"/>
              </a:gdLst>
              <a:ahLst/>
              <a:cxnLst>
                <a:cxn ang="0">
                  <a:pos x="T0" y="T1"/>
                </a:cxn>
                <a:cxn ang="0">
                  <a:pos x="T2" y="T3"/>
                </a:cxn>
                <a:cxn ang="0">
                  <a:pos x="T4" y="T5"/>
                </a:cxn>
                <a:cxn ang="0">
                  <a:pos x="T6" y="T7"/>
                </a:cxn>
                <a:cxn ang="0">
                  <a:pos x="T8" y="T9"/>
                </a:cxn>
                <a:cxn ang="0">
                  <a:pos x="T10" y="T11"/>
                </a:cxn>
                <a:cxn ang="0">
                  <a:pos x="T12" y="T13"/>
                </a:cxn>
              </a:cxnLst>
              <a:rect l="0" t="0" r="r" b="b"/>
              <a:pathLst>
                <a:path w="338" h="90">
                  <a:moveTo>
                    <a:pt x="314" y="11"/>
                  </a:moveTo>
                  <a:lnTo>
                    <a:pt x="314" y="11"/>
                  </a:lnTo>
                  <a:cubicBezTo>
                    <a:pt x="292" y="11"/>
                    <a:pt x="191" y="45"/>
                    <a:pt x="146" y="45"/>
                  </a:cubicBezTo>
                  <a:cubicBezTo>
                    <a:pt x="101" y="56"/>
                    <a:pt x="11" y="45"/>
                    <a:pt x="0" y="67"/>
                  </a:cubicBezTo>
                  <a:cubicBezTo>
                    <a:pt x="0" y="89"/>
                    <a:pt x="101" y="78"/>
                    <a:pt x="157" y="78"/>
                  </a:cubicBezTo>
                  <a:cubicBezTo>
                    <a:pt x="213" y="89"/>
                    <a:pt x="280" y="56"/>
                    <a:pt x="314" y="33"/>
                  </a:cubicBezTo>
                  <a:cubicBezTo>
                    <a:pt x="337" y="22"/>
                    <a:pt x="325" y="0"/>
                    <a:pt x="314" y="11"/>
                  </a:cubicBez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76" name="Freeform 70"/>
            <p:cNvSpPr>
              <a:spLocks noChangeArrowheads="1"/>
            </p:cNvSpPr>
            <p:nvPr/>
          </p:nvSpPr>
          <p:spPr bwMode="auto">
            <a:xfrm>
              <a:off x="8286750" y="3848100"/>
              <a:ext cx="133350" cy="44450"/>
            </a:xfrm>
            <a:custGeom>
              <a:avLst/>
              <a:gdLst>
                <a:gd name="T0" fmla="*/ 190 w 371"/>
                <a:gd name="T1" fmla="*/ 124 h 125"/>
                <a:gd name="T2" fmla="*/ 190 w 371"/>
                <a:gd name="T3" fmla="*/ 124 h 125"/>
                <a:gd name="T4" fmla="*/ 190 w 371"/>
                <a:gd name="T5" fmla="*/ 124 h 125"/>
                <a:gd name="T6" fmla="*/ 179 w 371"/>
                <a:gd name="T7" fmla="*/ 124 h 125"/>
                <a:gd name="T8" fmla="*/ 146 w 371"/>
                <a:gd name="T9" fmla="*/ 124 h 125"/>
                <a:gd name="T10" fmla="*/ 101 w 371"/>
                <a:gd name="T11" fmla="*/ 124 h 125"/>
                <a:gd name="T12" fmla="*/ 67 w 371"/>
                <a:gd name="T13" fmla="*/ 124 h 125"/>
                <a:gd name="T14" fmla="*/ 11 w 371"/>
                <a:gd name="T15" fmla="*/ 112 h 125"/>
                <a:gd name="T16" fmla="*/ 0 w 371"/>
                <a:gd name="T17" fmla="*/ 90 h 125"/>
                <a:gd name="T18" fmla="*/ 123 w 371"/>
                <a:gd name="T19" fmla="*/ 56 h 125"/>
                <a:gd name="T20" fmla="*/ 168 w 371"/>
                <a:gd name="T21" fmla="*/ 45 h 125"/>
                <a:gd name="T22" fmla="*/ 280 w 371"/>
                <a:gd name="T23" fmla="*/ 23 h 125"/>
                <a:gd name="T24" fmla="*/ 325 w 371"/>
                <a:gd name="T25" fmla="*/ 12 h 125"/>
                <a:gd name="T26" fmla="*/ 370 w 371"/>
                <a:gd name="T27" fmla="*/ 34 h 125"/>
                <a:gd name="T28" fmla="*/ 347 w 371"/>
                <a:gd name="T29" fmla="*/ 79 h 125"/>
                <a:gd name="T30" fmla="*/ 190 w 371"/>
                <a:gd name="T31" fmla="*/ 12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125">
                  <a:moveTo>
                    <a:pt x="190" y="124"/>
                  </a:moveTo>
                  <a:lnTo>
                    <a:pt x="190" y="124"/>
                  </a:lnTo>
                  <a:lnTo>
                    <a:pt x="190" y="124"/>
                  </a:lnTo>
                  <a:lnTo>
                    <a:pt x="179" y="124"/>
                  </a:lnTo>
                  <a:cubicBezTo>
                    <a:pt x="168" y="124"/>
                    <a:pt x="157" y="124"/>
                    <a:pt x="146" y="124"/>
                  </a:cubicBezTo>
                  <a:cubicBezTo>
                    <a:pt x="134" y="124"/>
                    <a:pt x="123" y="124"/>
                    <a:pt x="101" y="124"/>
                  </a:cubicBezTo>
                  <a:cubicBezTo>
                    <a:pt x="90" y="124"/>
                    <a:pt x="78" y="124"/>
                    <a:pt x="67" y="124"/>
                  </a:cubicBezTo>
                  <a:cubicBezTo>
                    <a:pt x="33" y="124"/>
                    <a:pt x="22" y="124"/>
                    <a:pt x="11" y="112"/>
                  </a:cubicBezTo>
                  <a:cubicBezTo>
                    <a:pt x="0" y="101"/>
                    <a:pt x="0" y="90"/>
                    <a:pt x="0" y="90"/>
                  </a:cubicBezTo>
                  <a:cubicBezTo>
                    <a:pt x="11" y="56"/>
                    <a:pt x="56" y="56"/>
                    <a:pt x="123" y="56"/>
                  </a:cubicBezTo>
                  <a:cubicBezTo>
                    <a:pt x="134" y="56"/>
                    <a:pt x="157" y="45"/>
                    <a:pt x="168" y="45"/>
                  </a:cubicBezTo>
                  <a:cubicBezTo>
                    <a:pt x="202" y="45"/>
                    <a:pt x="246" y="34"/>
                    <a:pt x="280" y="23"/>
                  </a:cubicBezTo>
                  <a:cubicBezTo>
                    <a:pt x="302" y="12"/>
                    <a:pt x="325" y="12"/>
                    <a:pt x="325" y="12"/>
                  </a:cubicBezTo>
                  <a:cubicBezTo>
                    <a:pt x="347" y="0"/>
                    <a:pt x="370" y="12"/>
                    <a:pt x="370" y="34"/>
                  </a:cubicBezTo>
                  <a:cubicBezTo>
                    <a:pt x="370" y="45"/>
                    <a:pt x="370" y="56"/>
                    <a:pt x="347" y="79"/>
                  </a:cubicBezTo>
                  <a:cubicBezTo>
                    <a:pt x="336" y="90"/>
                    <a:pt x="257" y="124"/>
                    <a:pt x="190" y="124"/>
                  </a:cubicBez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77" name="Freeform 71"/>
            <p:cNvSpPr>
              <a:spLocks noChangeArrowheads="1"/>
            </p:cNvSpPr>
            <p:nvPr/>
          </p:nvSpPr>
          <p:spPr bwMode="auto">
            <a:xfrm>
              <a:off x="8286750" y="4756150"/>
              <a:ext cx="41275" cy="80963"/>
            </a:xfrm>
            <a:custGeom>
              <a:avLst/>
              <a:gdLst>
                <a:gd name="T0" fmla="*/ 78 w 113"/>
                <a:gd name="T1" fmla="*/ 89 h 225"/>
                <a:gd name="T2" fmla="*/ 78 w 113"/>
                <a:gd name="T3" fmla="*/ 89 h 225"/>
                <a:gd name="T4" fmla="*/ 90 w 113"/>
                <a:gd name="T5" fmla="*/ 0 h 225"/>
                <a:gd name="T6" fmla="*/ 67 w 113"/>
                <a:gd name="T7" fmla="*/ 89 h 225"/>
                <a:gd name="T8" fmla="*/ 11 w 113"/>
                <a:gd name="T9" fmla="*/ 190 h 225"/>
                <a:gd name="T10" fmla="*/ 45 w 113"/>
                <a:gd name="T11" fmla="*/ 179 h 225"/>
                <a:gd name="T12" fmla="*/ 78 w 113"/>
                <a:gd name="T13" fmla="*/ 89 h 225"/>
              </a:gdLst>
              <a:ahLst/>
              <a:cxnLst>
                <a:cxn ang="0">
                  <a:pos x="T0" y="T1"/>
                </a:cxn>
                <a:cxn ang="0">
                  <a:pos x="T2" y="T3"/>
                </a:cxn>
                <a:cxn ang="0">
                  <a:pos x="T4" y="T5"/>
                </a:cxn>
                <a:cxn ang="0">
                  <a:pos x="T6" y="T7"/>
                </a:cxn>
                <a:cxn ang="0">
                  <a:pos x="T8" y="T9"/>
                </a:cxn>
                <a:cxn ang="0">
                  <a:pos x="T10" y="T11"/>
                </a:cxn>
                <a:cxn ang="0">
                  <a:pos x="T12" y="T13"/>
                </a:cxn>
              </a:cxnLst>
              <a:rect l="0" t="0" r="r" b="b"/>
              <a:pathLst>
                <a:path w="113" h="225">
                  <a:moveTo>
                    <a:pt x="78" y="89"/>
                  </a:moveTo>
                  <a:lnTo>
                    <a:pt x="78" y="89"/>
                  </a:lnTo>
                  <a:cubicBezTo>
                    <a:pt x="90" y="67"/>
                    <a:pt x="112" y="11"/>
                    <a:pt x="90" y="0"/>
                  </a:cubicBezTo>
                  <a:cubicBezTo>
                    <a:pt x="67" y="0"/>
                    <a:pt x="67" y="45"/>
                    <a:pt x="67" y="89"/>
                  </a:cubicBezTo>
                  <a:cubicBezTo>
                    <a:pt x="67" y="123"/>
                    <a:pt x="22" y="168"/>
                    <a:pt x="11" y="190"/>
                  </a:cubicBezTo>
                  <a:cubicBezTo>
                    <a:pt x="0" y="224"/>
                    <a:pt x="22" y="224"/>
                    <a:pt x="45" y="179"/>
                  </a:cubicBezTo>
                  <a:cubicBezTo>
                    <a:pt x="67" y="134"/>
                    <a:pt x="67" y="112"/>
                    <a:pt x="78" y="89"/>
                  </a:cubicBez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78" name="Freeform 72"/>
            <p:cNvSpPr>
              <a:spLocks noChangeArrowheads="1"/>
            </p:cNvSpPr>
            <p:nvPr/>
          </p:nvSpPr>
          <p:spPr bwMode="auto">
            <a:xfrm>
              <a:off x="8283575" y="4748213"/>
              <a:ext cx="49213" cy="93662"/>
            </a:xfrm>
            <a:custGeom>
              <a:avLst/>
              <a:gdLst>
                <a:gd name="T0" fmla="*/ 23 w 136"/>
                <a:gd name="T1" fmla="*/ 257 h 258"/>
                <a:gd name="T2" fmla="*/ 23 w 136"/>
                <a:gd name="T3" fmla="*/ 257 h 258"/>
                <a:gd name="T4" fmla="*/ 23 w 136"/>
                <a:gd name="T5" fmla="*/ 257 h 258"/>
                <a:gd name="T6" fmla="*/ 0 w 136"/>
                <a:gd name="T7" fmla="*/ 246 h 258"/>
                <a:gd name="T8" fmla="*/ 0 w 136"/>
                <a:gd name="T9" fmla="*/ 212 h 258"/>
                <a:gd name="T10" fmla="*/ 23 w 136"/>
                <a:gd name="T11" fmla="*/ 156 h 258"/>
                <a:gd name="T12" fmla="*/ 57 w 136"/>
                <a:gd name="T13" fmla="*/ 100 h 258"/>
                <a:gd name="T14" fmla="*/ 57 w 136"/>
                <a:gd name="T15" fmla="*/ 100 h 258"/>
                <a:gd name="T16" fmla="*/ 102 w 136"/>
                <a:gd name="T17" fmla="*/ 0 h 258"/>
                <a:gd name="T18" fmla="*/ 113 w 136"/>
                <a:gd name="T19" fmla="*/ 11 h 258"/>
                <a:gd name="T20" fmla="*/ 124 w 136"/>
                <a:gd name="T21" fmla="*/ 22 h 258"/>
                <a:gd name="T22" fmla="*/ 113 w 136"/>
                <a:gd name="T23" fmla="*/ 123 h 258"/>
                <a:gd name="T24" fmla="*/ 102 w 136"/>
                <a:gd name="T25" fmla="*/ 145 h 258"/>
                <a:gd name="T26" fmla="*/ 79 w 136"/>
                <a:gd name="T27" fmla="*/ 212 h 258"/>
                <a:gd name="T28" fmla="*/ 23 w 136"/>
                <a:gd name="T29" fmla="*/ 257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6" h="258">
                  <a:moveTo>
                    <a:pt x="23" y="257"/>
                  </a:moveTo>
                  <a:lnTo>
                    <a:pt x="23" y="257"/>
                  </a:lnTo>
                  <a:lnTo>
                    <a:pt x="23" y="257"/>
                  </a:lnTo>
                  <a:cubicBezTo>
                    <a:pt x="23" y="257"/>
                    <a:pt x="12" y="257"/>
                    <a:pt x="0" y="246"/>
                  </a:cubicBezTo>
                  <a:cubicBezTo>
                    <a:pt x="0" y="246"/>
                    <a:pt x="0" y="235"/>
                    <a:pt x="0" y="212"/>
                  </a:cubicBezTo>
                  <a:cubicBezTo>
                    <a:pt x="0" y="190"/>
                    <a:pt x="12" y="179"/>
                    <a:pt x="23" y="156"/>
                  </a:cubicBezTo>
                  <a:cubicBezTo>
                    <a:pt x="45" y="145"/>
                    <a:pt x="57" y="123"/>
                    <a:pt x="57" y="100"/>
                  </a:cubicBezTo>
                  <a:lnTo>
                    <a:pt x="57" y="100"/>
                  </a:lnTo>
                  <a:cubicBezTo>
                    <a:pt x="57" y="56"/>
                    <a:pt x="57" y="0"/>
                    <a:pt x="102" y="0"/>
                  </a:cubicBezTo>
                  <a:cubicBezTo>
                    <a:pt x="102" y="0"/>
                    <a:pt x="102" y="0"/>
                    <a:pt x="113" y="11"/>
                  </a:cubicBezTo>
                  <a:cubicBezTo>
                    <a:pt x="113" y="11"/>
                    <a:pt x="124" y="11"/>
                    <a:pt x="124" y="22"/>
                  </a:cubicBezTo>
                  <a:cubicBezTo>
                    <a:pt x="135" y="44"/>
                    <a:pt x="135" y="67"/>
                    <a:pt x="113" y="123"/>
                  </a:cubicBezTo>
                  <a:cubicBezTo>
                    <a:pt x="102" y="134"/>
                    <a:pt x="102" y="134"/>
                    <a:pt x="102" y="145"/>
                  </a:cubicBezTo>
                  <a:cubicBezTo>
                    <a:pt x="102" y="156"/>
                    <a:pt x="90" y="179"/>
                    <a:pt x="79" y="212"/>
                  </a:cubicBezTo>
                  <a:cubicBezTo>
                    <a:pt x="57" y="246"/>
                    <a:pt x="45" y="257"/>
                    <a:pt x="23" y="257"/>
                  </a:cubicBez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79" name="Freeform 73"/>
            <p:cNvSpPr>
              <a:spLocks noChangeArrowheads="1"/>
            </p:cNvSpPr>
            <p:nvPr/>
          </p:nvSpPr>
          <p:spPr bwMode="auto">
            <a:xfrm>
              <a:off x="7359650" y="4656138"/>
              <a:ext cx="80963" cy="52387"/>
            </a:xfrm>
            <a:custGeom>
              <a:avLst/>
              <a:gdLst>
                <a:gd name="T0" fmla="*/ 213 w 225"/>
                <a:gd name="T1" fmla="*/ 67 h 146"/>
                <a:gd name="T2" fmla="*/ 213 w 225"/>
                <a:gd name="T3" fmla="*/ 67 h 146"/>
                <a:gd name="T4" fmla="*/ 191 w 225"/>
                <a:gd name="T5" fmla="*/ 33 h 146"/>
                <a:gd name="T6" fmla="*/ 101 w 225"/>
                <a:gd name="T7" fmla="*/ 78 h 146"/>
                <a:gd name="T8" fmla="*/ 11 w 225"/>
                <a:gd name="T9" fmla="*/ 123 h 146"/>
                <a:gd name="T10" fmla="*/ 135 w 225"/>
                <a:gd name="T11" fmla="*/ 101 h 146"/>
                <a:gd name="T12" fmla="*/ 213 w 225"/>
                <a:gd name="T13" fmla="*/ 67 h 146"/>
              </a:gdLst>
              <a:ahLst/>
              <a:cxnLst>
                <a:cxn ang="0">
                  <a:pos x="T0" y="T1"/>
                </a:cxn>
                <a:cxn ang="0">
                  <a:pos x="T2" y="T3"/>
                </a:cxn>
                <a:cxn ang="0">
                  <a:pos x="T4" y="T5"/>
                </a:cxn>
                <a:cxn ang="0">
                  <a:pos x="T6" y="T7"/>
                </a:cxn>
                <a:cxn ang="0">
                  <a:pos x="T8" y="T9"/>
                </a:cxn>
                <a:cxn ang="0">
                  <a:pos x="T10" y="T11"/>
                </a:cxn>
                <a:cxn ang="0">
                  <a:pos x="T12" y="T13"/>
                </a:cxn>
              </a:cxnLst>
              <a:rect l="0" t="0" r="r" b="b"/>
              <a:pathLst>
                <a:path w="225" h="146">
                  <a:moveTo>
                    <a:pt x="213" y="67"/>
                  </a:moveTo>
                  <a:lnTo>
                    <a:pt x="213" y="67"/>
                  </a:lnTo>
                  <a:cubicBezTo>
                    <a:pt x="224" y="45"/>
                    <a:pt x="224" y="0"/>
                    <a:pt x="191" y="33"/>
                  </a:cubicBezTo>
                  <a:cubicBezTo>
                    <a:pt x="168" y="56"/>
                    <a:pt x="135" y="78"/>
                    <a:pt x="101" y="78"/>
                  </a:cubicBezTo>
                  <a:cubicBezTo>
                    <a:pt x="56" y="78"/>
                    <a:pt x="0" y="101"/>
                    <a:pt x="11" y="123"/>
                  </a:cubicBezTo>
                  <a:cubicBezTo>
                    <a:pt x="23" y="145"/>
                    <a:pt x="101" y="123"/>
                    <a:pt x="135" y="101"/>
                  </a:cubicBezTo>
                  <a:cubicBezTo>
                    <a:pt x="157" y="78"/>
                    <a:pt x="213" y="78"/>
                    <a:pt x="213" y="67"/>
                  </a:cubicBez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80" name="Freeform 74"/>
            <p:cNvSpPr>
              <a:spLocks noChangeArrowheads="1"/>
            </p:cNvSpPr>
            <p:nvPr/>
          </p:nvSpPr>
          <p:spPr bwMode="auto">
            <a:xfrm>
              <a:off x="7354888" y="4656138"/>
              <a:ext cx="93662" cy="57150"/>
            </a:xfrm>
            <a:custGeom>
              <a:avLst/>
              <a:gdLst>
                <a:gd name="T0" fmla="*/ 45 w 259"/>
                <a:gd name="T1" fmla="*/ 156 h 157"/>
                <a:gd name="T2" fmla="*/ 45 w 259"/>
                <a:gd name="T3" fmla="*/ 156 h 157"/>
                <a:gd name="T4" fmla="*/ 45 w 259"/>
                <a:gd name="T5" fmla="*/ 156 h 157"/>
                <a:gd name="T6" fmla="*/ 0 w 259"/>
                <a:gd name="T7" fmla="*/ 134 h 157"/>
                <a:gd name="T8" fmla="*/ 0 w 259"/>
                <a:gd name="T9" fmla="*/ 101 h 157"/>
                <a:gd name="T10" fmla="*/ 101 w 259"/>
                <a:gd name="T11" fmla="*/ 56 h 157"/>
                <a:gd name="T12" fmla="*/ 191 w 259"/>
                <a:gd name="T13" fmla="*/ 11 h 157"/>
                <a:gd name="T14" fmla="*/ 224 w 259"/>
                <a:gd name="T15" fmla="*/ 0 h 157"/>
                <a:gd name="T16" fmla="*/ 246 w 259"/>
                <a:gd name="T17" fmla="*/ 11 h 157"/>
                <a:gd name="T18" fmla="*/ 246 w 259"/>
                <a:gd name="T19" fmla="*/ 67 h 157"/>
                <a:gd name="T20" fmla="*/ 202 w 259"/>
                <a:gd name="T21" fmla="*/ 101 h 157"/>
                <a:gd name="T22" fmla="*/ 157 w 259"/>
                <a:gd name="T23" fmla="*/ 112 h 157"/>
                <a:gd name="T24" fmla="*/ 45 w 259"/>
                <a:gd name="T25" fmla="*/ 156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9" h="157">
                  <a:moveTo>
                    <a:pt x="45" y="156"/>
                  </a:moveTo>
                  <a:lnTo>
                    <a:pt x="45" y="156"/>
                  </a:lnTo>
                  <a:lnTo>
                    <a:pt x="45" y="156"/>
                  </a:lnTo>
                  <a:cubicBezTo>
                    <a:pt x="11" y="156"/>
                    <a:pt x="11" y="145"/>
                    <a:pt x="0" y="134"/>
                  </a:cubicBezTo>
                  <a:cubicBezTo>
                    <a:pt x="0" y="123"/>
                    <a:pt x="0" y="112"/>
                    <a:pt x="0" y="101"/>
                  </a:cubicBezTo>
                  <a:cubicBezTo>
                    <a:pt x="22" y="78"/>
                    <a:pt x="79" y="56"/>
                    <a:pt x="101" y="56"/>
                  </a:cubicBezTo>
                  <a:cubicBezTo>
                    <a:pt x="146" y="56"/>
                    <a:pt x="168" y="33"/>
                    <a:pt x="191" y="11"/>
                  </a:cubicBezTo>
                  <a:cubicBezTo>
                    <a:pt x="202" y="0"/>
                    <a:pt x="213" y="0"/>
                    <a:pt x="224" y="0"/>
                  </a:cubicBezTo>
                  <a:cubicBezTo>
                    <a:pt x="224" y="0"/>
                    <a:pt x="235" y="0"/>
                    <a:pt x="246" y="11"/>
                  </a:cubicBezTo>
                  <a:cubicBezTo>
                    <a:pt x="258" y="33"/>
                    <a:pt x="246" y="56"/>
                    <a:pt x="246" y="67"/>
                  </a:cubicBezTo>
                  <a:cubicBezTo>
                    <a:pt x="235" y="89"/>
                    <a:pt x="224" y="89"/>
                    <a:pt x="202" y="101"/>
                  </a:cubicBezTo>
                  <a:cubicBezTo>
                    <a:pt x="179" y="101"/>
                    <a:pt x="168" y="112"/>
                    <a:pt x="157" y="112"/>
                  </a:cubicBezTo>
                  <a:cubicBezTo>
                    <a:pt x="135" y="134"/>
                    <a:pt x="79" y="156"/>
                    <a:pt x="45" y="156"/>
                  </a:cubicBez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81" name="Freeform 75"/>
            <p:cNvSpPr>
              <a:spLocks noChangeArrowheads="1"/>
            </p:cNvSpPr>
            <p:nvPr/>
          </p:nvSpPr>
          <p:spPr bwMode="auto">
            <a:xfrm>
              <a:off x="7185025" y="4119563"/>
              <a:ext cx="25400" cy="23812"/>
            </a:xfrm>
            <a:custGeom>
              <a:avLst/>
              <a:gdLst>
                <a:gd name="T0" fmla="*/ 68 w 69"/>
                <a:gd name="T1" fmla="*/ 23 h 68"/>
                <a:gd name="T2" fmla="*/ 68 w 69"/>
                <a:gd name="T3" fmla="*/ 23 h 68"/>
                <a:gd name="T4" fmla="*/ 23 w 69"/>
                <a:gd name="T5" fmla="*/ 0 h 68"/>
                <a:gd name="T6" fmla="*/ 34 w 69"/>
                <a:gd name="T7" fmla="*/ 56 h 68"/>
                <a:gd name="T8" fmla="*/ 68 w 69"/>
                <a:gd name="T9" fmla="*/ 23 h 68"/>
              </a:gdLst>
              <a:ahLst/>
              <a:cxnLst>
                <a:cxn ang="0">
                  <a:pos x="T0" y="T1"/>
                </a:cxn>
                <a:cxn ang="0">
                  <a:pos x="T2" y="T3"/>
                </a:cxn>
                <a:cxn ang="0">
                  <a:pos x="T4" y="T5"/>
                </a:cxn>
                <a:cxn ang="0">
                  <a:pos x="T6" y="T7"/>
                </a:cxn>
                <a:cxn ang="0">
                  <a:pos x="T8" y="T9"/>
                </a:cxn>
              </a:cxnLst>
              <a:rect l="0" t="0" r="r" b="b"/>
              <a:pathLst>
                <a:path w="69" h="68">
                  <a:moveTo>
                    <a:pt x="68" y="23"/>
                  </a:moveTo>
                  <a:lnTo>
                    <a:pt x="68" y="23"/>
                  </a:lnTo>
                  <a:cubicBezTo>
                    <a:pt x="68" y="0"/>
                    <a:pt x="45" y="11"/>
                    <a:pt x="23" y="0"/>
                  </a:cubicBezTo>
                  <a:cubicBezTo>
                    <a:pt x="12" y="0"/>
                    <a:pt x="0" y="67"/>
                    <a:pt x="34" y="56"/>
                  </a:cubicBezTo>
                  <a:cubicBezTo>
                    <a:pt x="68" y="56"/>
                    <a:pt x="68" y="34"/>
                    <a:pt x="68" y="23"/>
                  </a:cubicBez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82" name="Freeform 76"/>
            <p:cNvSpPr>
              <a:spLocks noChangeArrowheads="1"/>
            </p:cNvSpPr>
            <p:nvPr/>
          </p:nvSpPr>
          <p:spPr bwMode="auto">
            <a:xfrm>
              <a:off x="7181850" y="4111625"/>
              <a:ext cx="15875" cy="36513"/>
            </a:xfrm>
            <a:custGeom>
              <a:avLst/>
              <a:gdLst>
                <a:gd name="T0" fmla="*/ 45 w 46"/>
                <a:gd name="T1" fmla="*/ 101 h 102"/>
                <a:gd name="T2" fmla="*/ 45 w 46"/>
                <a:gd name="T3" fmla="*/ 101 h 102"/>
                <a:gd name="T4" fmla="*/ 0 w 46"/>
                <a:gd name="T5" fmla="*/ 56 h 102"/>
                <a:gd name="T6" fmla="*/ 11 w 46"/>
                <a:gd name="T7" fmla="*/ 22 h 102"/>
                <a:gd name="T8" fmla="*/ 34 w 46"/>
                <a:gd name="T9" fmla="*/ 0 h 102"/>
                <a:gd name="T10" fmla="*/ 34 w 46"/>
                <a:gd name="T11" fmla="*/ 45 h 102"/>
                <a:gd name="T12" fmla="*/ 45 w 46"/>
                <a:gd name="T13" fmla="*/ 45 h 102"/>
                <a:gd name="T14" fmla="*/ 45 w 46"/>
                <a:gd name="T15" fmla="*/ 56 h 102"/>
                <a:gd name="T16" fmla="*/ 45 w 46"/>
                <a:gd name="T17" fmla="*/ 56 h 102"/>
                <a:gd name="T18" fmla="*/ 45 w 46"/>
                <a:gd name="T19" fmla="*/ 56 h 102"/>
                <a:gd name="T20" fmla="*/ 45 w 46"/>
                <a:gd name="T21" fmla="*/ 10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102">
                  <a:moveTo>
                    <a:pt x="45" y="101"/>
                  </a:moveTo>
                  <a:lnTo>
                    <a:pt x="45" y="101"/>
                  </a:lnTo>
                  <a:cubicBezTo>
                    <a:pt x="23" y="101"/>
                    <a:pt x="0" y="78"/>
                    <a:pt x="0" y="56"/>
                  </a:cubicBezTo>
                  <a:cubicBezTo>
                    <a:pt x="0" y="45"/>
                    <a:pt x="0" y="33"/>
                    <a:pt x="11" y="22"/>
                  </a:cubicBezTo>
                  <a:cubicBezTo>
                    <a:pt x="11" y="11"/>
                    <a:pt x="34" y="0"/>
                    <a:pt x="34" y="0"/>
                  </a:cubicBezTo>
                  <a:cubicBezTo>
                    <a:pt x="34" y="45"/>
                    <a:pt x="34" y="45"/>
                    <a:pt x="34" y="45"/>
                  </a:cubicBezTo>
                  <a:cubicBezTo>
                    <a:pt x="45" y="45"/>
                    <a:pt x="45" y="45"/>
                    <a:pt x="45" y="45"/>
                  </a:cubicBezTo>
                  <a:cubicBezTo>
                    <a:pt x="45" y="45"/>
                    <a:pt x="45" y="45"/>
                    <a:pt x="45" y="56"/>
                  </a:cubicBezTo>
                  <a:lnTo>
                    <a:pt x="45" y="56"/>
                  </a:lnTo>
                  <a:lnTo>
                    <a:pt x="45" y="56"/>
                  </a:lnTo>
                  <a:cubicBezTo>
                    <a:pt x="45" y="101"/>
                    <a:pt x="45" y="101"/>
                    <a:pt x="45" y="101"/>
                  </a:cubicBez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83" name="Freeform 77"/>
            <p:cNvSpPr>
              <a:spLocks noChangeArrowheads="1"/>
            </p:cNvSpPr>
            <p:nvPr/>
          </p:nvSpPr>
          <p:spPr bwMode="auto">
            <a:xfrm>
              <a:off x="7273925" y="4305300"/>
              <a:ext cx="33338" cy="31750"/>
            </a:xfrm>
            <a:custGeom>
              <a:avLst/>
              <a:gdLst>
                <a:gd name="T0" fmla="*/ 67 w 91"/>
                <a:gd name="T1" fmla="*/ 45 h 90"/>
                <a:gd name="T2" fmla="*/ 67 w 91"/>
                <a:gd name="T3" fmla="*/ 45 h 90"/>
                <a:gd name="T4" fmla="*/ 45 w 91"/>
                <a:gd name="T5" fmla="*/ 11 h 90"/>
                <a:gd name="T6" fmla="*/ 22 w 91"/>
                <a:gd name="T7" fmla="*/ 56 h 90"/>
                <a:gd name="T8" fmla="*/ 67 w 91"/>
                <a:gd name="T9" fmla="*/ 78 h 90"/>
                <a:gd name="T10" fmla="*/ 67 w 91"/>
                <a:gd name="T11" fmla="*/ 45 h 90"/>
              </a:gdLst>
              <a:ahLst/>
              <a:cxnLst>
                <a:cxn ang="0">
                  <a:pos x="T0" y="T1"/>
                </a:cxn>
                <a:cxn ang="0">
                  <a:pos x="T2" y="T3"/>
                </a:cxn>
                <a:cxn ang="0">
                  <a:pos x="T4" y="T5"/>
                </a:cxn>
                <a:cxn ang="0">
                  <a:pos x="T6" y="T7"/>
                </a:cxn>
                <a:cxn ang="0">
                  <a:pos x="T8" y="T9"/>
                </a:cxn>
                <a:cxn ang="0">
                  <a:pos x="T10" y="T11"/>
                </a:cxn>
              </a:cxnLst>
              <a:rect l="0" t="0" r="r" b="b"/>
              <a:pathLst>
                <a:path w="91" h="90">
                  <a:moveTo>
                    <a:pt x="67" y="45"/>
                  </a:moveTo>
                  <a:lnTo>
                    <a:pt x="67" y="45"/>
                  </a:lnTo>
                  <a:cubicBezTo>
                    <a:pt x="67" y="33"/>
                    <a:pt x="67" y="0"/>
                    <a:pt x="45" y="11"/>
                  </a:cubicBezTo>
                  <a:cubicBezTo>
                    <a:pt x="34" y="11"/>
                    <a:pt x="34" y="45"/>
                    <a:pt x="22" y="56"/>
                  </a:cubicBezTo>
                  <a:cubicBezTo>
                    <a:pt x="0" y="67"/>
                    <a:pt x="56" y="89"/>
                    <a:pt x="67" y="78"/>
                  </a:cubicBezTo>
                  <a:cubicBezTo>
                    <a:pt x="90" y="67"/>
                    <a:pt x="67" y="45"/>
                    <a:pt x="67" y="45"/>
                  </a:cubicBez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84" name="Freeform 78"/>
            <p:cNvSpPr>
              <a:spLocks noChangeArrowheads="1"/>
            </p:cNvSpPr>
            <p:nvPr/>
          </p:nvSpPr>
          <p:spPr bwMode="auto">
            <a:xfrm>
              <a:off x="7270750" y="4300538"/>
              <a:ext cx="41275" cy="39687"/>
            </a:xfrm>
            <a:custGeom>
              <a:avLst/>
              <a:gdLst>
                <a:gd name="T0" fmla="*/ 68 w 114"/>
                <a:gd name="T1" fmla="*/ 111 h 112"/>
                <a:gd name="T2" fmla="*/ 68 w 114"/>
                <a:gd name="T3" fmla="*/ 111 h 112"/>
                <a:gd name="T4" fmla="*/ 68 w 114"/>
                <a:gd name="T5" fmla="*/ 111 h 112"/>
                <a:gd name="T6" fmla="*/ 12 w 114"/>
                <a:gd name="T7" fmla="*/ 78 h 112"/>
                <a:gd name="T8" fmla="*/ 12 w 114"/>
                <a:gd name="T9" fmla="*/ 56 h 112"/>
                <a:gd name="T10" fmla="*/ 23 w 114"/>
                <a:gd name="T11" fmla="*/ 33 h 112"/>
                <a:gd name="T12" fmla="*/ 57 w 114"/>
                <a:gd name="T13" fmla="*/ 0 h 112"/>
                <a:gd name="T14" fmla="*/ 68 w 114"/>
                <a:gd name="T15" fmla="*/ 0 h 112"/>
                <a:gd name="T16" fmla="*/ 102 w 114"/>
                <a:gd name="T17" fmla="*/ 44 h 112"/>
                <a:gd name="T18" fmla="*/ 102 w 114"/>
                <a:gd name="T19" fmla="*/ 56 h 112"/>
                <a:gd name="T20" fmla="*/ 102 w 114"/>
                <a:gd name="T21" fmla="*/ 100 h 112"/>
                <a:gd name="T22" fmla="*/ 68 w 114"/>
                <a:gd name="T23" fmla="*/ 111 h 112"/>
                <a:gd name="T24" fmla="*/ 57 w 114"/>
                <a:gd name="T25" fmla="*/ 67 h 112"/>
                <a:gd name="T26" fmla="*/ 57 w 114"/>
                <a:gd name="T27" fmla="*/ 67 h 112"/>
                <a:gd name="T28" fmla="*/ 68 w 114"/>
                <a:gd name="T29" fmla="*/ 67 h 112"/>
                <a:gd name="T30" fmla="*/ 68 w 114"/>
                <a:gd name="T31" fmla="*/ 67 h 112"/>
                <a:gd name="T32" fmla="*/ 57 w 114"/>
                <a:gd name="T33" fmla="*/ 56 h 112"/>
                <a:gd name="T34" fmla="*/ 57 w 114"/>
                <a:gd name="T35" fmla="*/ 6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4" h="112">
                  <a:moveTo>
                    <a:pt x="68" y="111"/>
                  </a:moveTo>
                  <a:lnTo>
                    <a:pt x="68" y="111"/>
                  </a:lnTo>
                  <a:lnTo>
                    <a:pt x="68" y="111"/>
                  </a:lnTo>
                  <a:cubicBezTo>
                    <a:pt x="57" y="111"/>
                    <a:pt x="12" y="111"/>
                    <a:pt x="12" y="78"/>
                  </a:cubicBezTo>
                  <a:cubicBezTo>
                    <a:pt x="0" y="78"/>
                    <a:pt x="12" y="67"/>
                    <a:pt x="12" y="56"/>
                  </a:cubicBezTo>
                  <a:cubicBezTo>
                    <a:pt x="23" y="56"/>
                    <a:pt x="23" y="44"/>
                    <a:pt x="23" y="33"/>
                  </a:cubicBezTo>
                  <a:cubicBezTo>
                    <a:pt x="34" y="22"/>
                    <a:pt x="34" y="0"/>
                    <a:pt x="57" y="0"/>
                  </a:cubicBezTo>
                  <a:cubicBezTo>
                    <a:pt x="57" y="0"/>
                    <a:pt x="57" y="0"/>
                    <a:pt x="68" y="0"/>
                  </a:cubicBezTo>
                  <a:cubicBezTo>
                    <a:pt x="90" y="0"/>
                    <a:pt x="102" y="22"/>
                    <a:pt x="102" y="44"/>
                  </a:cubicBezTo>
                  <a:lnTo>
                    <a:pt x="102" y="56"/>
                  </a:lnTo>
                  <a:cubicBezTo>
                    <a:pt x="113" y="67"/>
                    <a:pt x="113" y="89"/>
                    <a:pt x="102" y="100"/>
                  </a:cubicBezTo>
                  <a:cubicBezTo>
                    <a:pt x="90" y="111"/>
                    <a:pt x="79" y="111"/>
                    <a:pt x="68" y="111"/>
                  </a:cubicBezTo>
                  <a:close/>
                  <a:moveTo>
                    <a:pt x="57" y="67"/>
                  </a:moveTo>
                  <a:lnTo>
                    <a:pt x="57" y="67"/>
                  </a:lnTo>
                  <a:cubicBezTo>
                    <a:pt x="57" y="67"/>
                    <a:pt x="57" y="67"/>
                    <a:pt x="68" y="67"/>
                  </a:cubicBezTo>
                  <a:lnTo>
                    <a:pt x="68" y="67"/>
                  </a:lnTo>
                  <a:cubicBezTo>
                    <a:pt x="68" y="67"/>
                    <a:pt x="57" y="67"/>
                    <a:pt x="57" y="56"/>
                  </a:cubicBezTo>
                  <a:cubicBezTo>
                    <a:pt x="57" y="67"/>
                    <a:pt x="57" y="67"/>
                    <a:pt x="57" y="67"/>
                  </a:cubicBezTo>
                  <a:close/>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85" name="Freeform 79"/>
            <p:cNvSpPr>
              <a:spLocks noChangeArrowheads="1"/>
            </p:cNvSpPr>
            <p:nvPr/>
          </p:nvSpPr>
          <p:spPr bwMode="auto">
            <a:xfrm>
              <a:off x="5608638" y="4211638"/>
              <a:ext cx="581025" cy="774700"/>
            </a:xfrm>
            <a:custGeom>
              <a:avLst/>
              <a:gdLst>
                <a:gd name="T0" fmla="*/ 369 w 1614"/>
                <a:gd name="T1" fmla="*/ 2084 h 2153"/>
                <a:gd name="T2" fmla="*/ 190 w 1614"/>
                <a:gd name="T3" fmla="*/ 2029 h 2153"/>
                <a:gd name="T4" fmla="*/ 123 w 1614"/>
                <a:gd name="T5" fmla="*/ 1939 h 2153"/>
                <a:gd name="T6" fmla="*/ 11 w 1614"/>
                <a:gd name="T7" fmla="*/ 1793 h 2153"/>
                <a:gd name="T8" fmla="*/ 235 w 1614"/>
                <a:gd name="T9" fmla="*/ 1703 h 2153"/>
                <a:gd name="T10" fmla="*/ 257 w 1614"/>
                <a:gd name="T11" fmla="*/ 1401 h 2153"/>
                <a:gd name="T12" fmla="*/ 246 w 1614"/>
                <a:gd name="T13" fmla="*/ 1065 h 2153"/>
                <a:gd name="T14" fmla="*/ 515 w 1614"/>
                <a:gd name="T15" fmla="*/ 1199 h 2153"/>
                <a:gd name="T16" fmla="*/ 739 w 1614"/>
                <a:gd name="T17" fmla="*/ 1165 h 2153"/>
                <a:gd name="T18" fmla="*/ 952 w 1614"/>
                <a:gd name="T19" fmla="*/ 1098 h 2153"/>
                <a:gd name="T20" fmla="*/ 717 w 1614"/>
                <a:gd name="T21" fmla="*/ 896 h 2153"/>
                <a:gd name="T22" fmla="*/ 538 w 1614"/>
                <a:gd name="T23" fmla="*/ 627 h 2153"/>
                <a:gd name="T24" fmla="*/ 538 w 1614"/>
                <a:gd name="T25" fmla="*/ 392 h 2153"/>
                <a:gd name="T26" fmla="*/ 705 w 1614"/>
                <a:gd name="T27" fmla="*/ 213 h 2153"/>
                <a:gd name="T28" fmla="*/ 974 w 1614"/>
                <a:gd name="T29" fmla="*/ 213 h 2153"/>
                <a:gd name="T30" fmla="*/ 952 w 1614"/>
                <a:gd name="T31" fmla="*/ 358 h 2153"/>
                <a:gd name="T32" fmla="*/ 1019 w 1614"/>
                <a:gd name="T33" fmla="*/ 504 h 2153"/>
                <a:gd name="T34" fmla="*/ 1288 w 1614"/>
                <a:gd name="T35" fmla="*/ 538 h 2153"/>
                <a:gd name="T36" fmla="*/ 1176 w 1614"/>
                <a:gd name="T37" fmla="*/ 840 h 2153"/>
                <a:gd name="T38" fmla="*/ 1266 w 1614"/>
                <a:gd name="T39" fmla="*/ 1053 h 2153"/>
                <a:gd name="T40" fmla="*/ 1389 w 1614"/>
                <a:gd name="T41" fmla="*/ 1177 h 2153"/>
                <a:gd name="T42" fmla="*/ 1221 w 1614"/>
                <a:gd name="T43" fmla="*/ 1311 h 2153"/>
                <a:gd name="T44" fmla="*/ 1266 w 1614"/>
                <a:gd name="T45" fmla="*/ 1547 h 2153"/>
                <a:gd name="T46" fmla="*/ 1501 w 1614"/>
                <a:gd name="T47" fmla="*/ 1625 h 2153"/>
                <a:gd name="T48" fmla="*/ 1557 w 1614"/>
                <a:gd name="T49" fmla="*/ 1827 h 2153"/>
                <a:gd name="T50" fmla="*/ 1277 w 1614"/>
                <a:gd name="T51" fmla="*/ 1927 h 2153"/>
                <a:gd name="T52" fmla="*/ 1042 w 1614"/>
                <a:gd name="T53" fmla="*/ 2006 h 2153"/>
                <a:gd name="T54" fmla="*/ 840 w 1614"/>
                <a:gd name="T55" fmla="*/ 1950 h 2153"/>
                <a:gd name="T56" fmla="*/ 907 w 1614"/>
                <a:gd name="T57" fmla="*/ 2062 h 2153"/>
                <a:gd name="T58" fmla="*/ 560 w 1614"/>
                <a:gd name="T59" fmla="*/ 2152 h 2153"/>
                <a:gd name="T60" fmla="*/ 571 w 1614"/>
                <a:gd name="T61" fmla="*/ 2107 h 2153"/>
                <a:gd name="T62" fmla="*/ 851 w 1614"/>
                <a:gd name="T63" fmla="*/ 2006 h 2153"/>
                <a:gd name="T64" fmla="*/ 986 w 1614"/>
                <a:gd name="T65" fmla="*/ 1860 h 2153"/>
                <a:gd name="T66" fmla="*/ 1266 w 1614"/>
                <a:gd name="T67" fmla="*/ 1883 h 2153"/>
                <a:gd name="T68" fmla="*/ 1512 w 1614"/>
                <a:gd name="T69" fmla="*/ 1838 h 2153"/>
                <a:gd name="T70" fmla="*/ 1434 w 1614"/>
                <a:gd name="T71" fmla="*/ 1647 h 2153"/>
                <a:gd name="T72" fmla="*/ 1255 w 1614"/>
                <a:gd name="T73" fmla="*/ 1591 h 2153"/>
                <a:gd name="T74" fmla="*/ 1221 w 1614"/>
                <a:gd name="T75" fmla="*/ 1255 h 2153"/>
                <a:gd name="T76" fmla="*/ 1367 w 1614"/>
                <a:gd name="T77" fmla="*/ 1098 h 2153"/>
                <a:gd name="T78" fmla="*/ 1187 w 1614"/>
                <a:gd name="T79" fmla="*/ 1053 h 2153"/>
                <a:gd name="T80" fmla="*/ 1131 w 1614"/>
                <a:gd name="T81" fmla="*/ 807 h 2153"/>
                <a:gd name="T82" fmla="*/ 1232 w 1614"/>
                <a:gd name="T83" fmla="*/ 527 h 2153"/>
                <a:gd name="T84" fmla="*/ 963 w 1614"/>
                <a:gd name="T85" fmla="*/ 538 h 2153"/>
                <a:gd name="T86" fmla="*/ 952 w 1614"/>
                <a:gd name="T87" fmla="*/ 314 h 2153"/>
                <a:gd name="T88" fmla="*/ 862 w 1614"/>
                <a:gd name="T89" fmla="*/ 56 h 2153"/>
                <a:gd name="T90" fmla="*/ 627 w 1614"/>
                <a:gd name="T91" fmla="*/ 370 h 2153"/>
                <a:gd name="T92" fmla="*/ 582 w 1614"/>
                <a:gd name="T93" fmla="*/ 829 h 2153"/>
                <a:gd name="T94" fmla="*/ 806 w 1614"/>
                <a:gd name="T95" fmla="*/ 941 h 2153"/>
                <a:gd name="T96" fmla="*/ 952 w 1614"/>
                <a:gd name="T97" fmla="*/ 1143 h 2153"/>
                <a:gd name="T98" fmla="*/ 717 w 1614"/>
                <a:gd name="T99" fmla="*/ 1199 h 2153"/>
                <a:gd name="T100" fmla="*/ 459 w 1614"/>
                <a:gd name="T101" fmla="*/ 1210 h 2153"/>
                <a:gd name="T102" fmla="*/ 280 w 1614"/>
                <a:gd name="T103" fmla="*/ 1109 h 2153"/>
                <a:gd name="T104" fmla="*/ 246 w 1614"/>
                <a:gd name="T105" fmla="*/ 1524 h 2153"/>
                <a:gd name="T106" fmla="*/ 212 w 1614"/>
                <a:gd name="T107" fmla="*/ 1737 h 2153"/>
                <a:gd name="T108" fmla="*/ 56 w 1614"/>
                <a:gd name="T109" fmla="*/ 1827 h 2153"/>
                <a:gd name="T110" fmla="*/ 167 w 1614"/>
                <a:gd name="T111" fmla="*/ 1972 h 2153"/>
                <a:gd name="T112" fmla="*/ 280 w 1614"/>
                <a:gd name="T113" fmla="*/ 2062 h 2153"/>
                <a:gd name="T114" fmla="*/ 414 w 1614"/>
                <a:gd name="T115" fmla="*/ 2029 h 2153"/>
                <a:gd name="T116" fmla="*/ 504 w 1614"/>
                <a:gd name="T117" fmla="*/ 448 h 2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14" h="2153">
                  <a:moveTo>
                    <a:pt x="448" y="2152"/>
                  </a:moveTo>
                  <a:lnTo>
                    <a:pt x="448" y="2152"/>
                  </a:lnTo>
                  <a:cubicBezTo>
                    <a:pt x="436" y="2140"/>
                    <a:pt x="436" y="2140"/>
                    <a:pt x="436" y="2140"/>
                  </a:cubicBezTo>
                  <a:cubicBezTo>
                    <a:pt x="425" y="2129"/>
                    <a:pt x="425" y="2107"/>
                    <a:pt x="414" y="2096"/>
                  </a:cubicBezTo>
                  <a:cubicBezTo>
                    <a:pt x="414" y="2084"/>
                    <a:pt x="414" y="2073"/>
                    <a:pt x="414" y="2073"/>
                  </a:cubicBezTo>
                  <a:lnTo>
                    <a:pt x="403" y="2073"/>
                  </a:lnTo>
                  <a:cubicBezTo>
                    <a:pt x="392" y="2073"/>
                    <a:pt x="380" y="2084"/>
                    <a:pt x="369" y="2084"/>
                  </a:cubicBezTo>
                  <a:lnTo>
                    <a:pt x="369" y="2084"/>
                  </a:lnTo>
                  <a:lnTo>
                    <a:pt x="358" y="2084"/>
                  </a:lnTo>
                  <a:cubicBezTo>
                    <a:pt x="347" y="2096"/>
                    <a:pt x="336" y="2107"/>
                    <a:pt x="313" y="2107"/>
                  </a:cubicBezTo>
                  <a:cubicBezTo>
                    <a:pt x="313" y="2118"/>
                    <a:pt x="302" y="2118"/>
                    <a:pt x="291" y="2118"/>
                  </a:cubicBezTo>
                  <a:cubicBezTo>
                    <a:pt x="280" y="2118"/>
                    <a:pt x="257" y="2107"/>
                    <a:pt x="257" y="2096"/>
                  </a:cubicBezTo>
                  <a:cubicBezTo>
                    <a:pt x="246" y="2096"/>
                    <a:pt x="246" y="2096"/>
                    <a:pt x="246" y="2096"/>
                  </a:cubicBezTo>
                  <a:cubicBezTo>
                    <a:pt x="212" y="2096"/>
                    <a:pt x="201" y="2051"/>
                    <a:pt x="190" y="2029"/>
                  </a:cubicBezTo>
                  <a:lnTo>
                    <a:pt x="190" y="2029"/>
                  </a:lnTo>
                  <a:lnTo>
                    <a:pt x="179" y="2029"/>
                  </a:lnTo>
                  <a:cubicBezTo>
                    <a:pt x="167" y="2029"/>
                    <a:pt x="167" y="2029"/>
                    <a:pt x="156" y="2029"/>
                  </a:cubicBezTo>
                  <a:lnTo>
                    <a:pt x="156" y="2029"/>
                  </a:lnTo>
                  <a:cubicBezTo>
                    <a:pt x="145" y="2029"/>
                    <a:pt x="134" y="2017"/>
                    <a:pt x="134" y="2017"/>
                  </a:cubicBezTo>
                  <a:cubicBezTo>
                    <a:pt x="123" y="2006"/>
                    <a:pt x="123" y="1995"/>
                    <a:pt x="123" y="1972"/>
                  </a:cubicBezTo>
                  <a:cubicBezTo>
                    <a:pt x="123" y="1961"/>
                    <a:pt x="123" y="1950"/>
                    <a:pt x="123" y="1939"/>
                  </a:cubicBezTo>
                  <a:cubicBezTo>
                    <a:pt x="123" y="1939"/>
                    <a:pt x="89" y="1927"/>
                    <a:pt x="78" y="1916"/>
                  </a:cubicBezTo>
                  <a:cubicBezTo>
                    <a:pt x="67" y="1916"/>
                    <a:pt x="67" y="1916"/>
                    <a:pt x="56" y="1905"/>
                  </a:cubicBezTo>
                  <a:lnTo>
                    <a:pt x="44" y="1905"/>
                  </a:lnTo>
                  <a:cubicBezTo>
                    <a:pt x="22" y="1894"/>
                    <a:pt x="11" y="1883"/>
                    <a:pt x="11" y="1849"/>
                  </a:cubicBezTo>
                  <a:cubicBezTo>
                    <a:pt x="11" y="1838"/>
                    <a:pt x="11" y="1827"/>
                    <a:pt x="11" y="1815"/>
                  </a:cubicBezTo>
                  <a:cubicBezTo>
                    <a:pt x="0" y="1804"/>
                    <a:pt x="0" y="1804"/>
                    <a:pt x="0" y="1804"/>
                  </a:cubicBezTo>
                  <a:cubicBezTo>
                    <a:pt x="11" y="1793"/>
                    <a:pt x="11" y="1793"/>
                    <a:pt x="11" y="1793"/>
                  </a:cubicBezTo>
                  <a:cubicBezTo>
                    <a:pt x="22" y="1793"/>
                    <a:pt x="22" y="1782"/>
                    <a:pt x="22" y="1782"/>
                  </a:cubicBezTo>
                  <a:cubicBezTo>
                    <a:pt x="33" y="1748"/>
                    <a:pt x="67" y="1748"/>
                    <a:pt x="89" y="1737"/>
                  </a:cubicBezTo>
                  <a:lnTo>
                    <a:pt x="111" y="1726"/>
                  </a:lnTo>
                  <a:cubicBezTo>
                    <a:pt x="111" y="1726"/>
                    <a:pt x="111" y="1726"/>
                    <a:pt x="111" y="1715"/>
                  </a:cubicBezTo>
                  <a:cubicBezTo>
                    <a:pt x="123" y="1703"/>
                    <a:pt x="134" y="1670"/>
                    <a:pt x="167" y="1670"/>
                  </a:cubicBezTo>
                  <a:lnTo>
                    <a:pt x="179" y="1670"/>
                  </a:lnTo>
                  <a:cubicBezTo>
                    <a:pt x="190" y="1681"/>
                    <a:pt x="212" y="1692"/>
                    <a:pt x="235" y="1703"/>
                  </a:cubicBezTo>
                  <a:cubicBezTo>
                    <a:pt x="246" y="1703"/>
                    <a:pt x="246" y="1703"/>
                    <a:pt x="257" y="1715"/>
                  </a:cubicBezTo>
                  <a:cubicBezTo>
                    <a:pt x="257" y="1692"/>
                    <a:pt x="246" y="1670"/>
                    <a:pt x="246" y="1670"/>
                  </a:cubicBezTo>
                  <a:cubicBezTo>
                    <a:pt x="224" y="1647"/>
                    <a:pt x="224" y="1636"/>
                    <a:pt x="224" y="1625"/>
                  </a:cubicBezTo>
                  <a:cubicBezTo>
                    <a:pt x="224" y="1602"/>
                    <a:pt x="224" y="1602"/>
                    <a:pt x="224" y="1602"/>
                  </a:cubicBezTo>
                  <a:cubicBezTo>
                    <a:pt x="201" y="1591"/>
                    <a:pt x="201" y="1569"/>
                    <a:pt x="201" y="1535"/>
                  </a:cubicBezTo>
                  <a:cubicBezTo>
                    <a:pt x="201" y="1502"/>
                    <a:pt x="212" y="1457"/>
                    <a:pt x="235" y="1434"/>
                  </a:cubicBezTo>
                  <a:cubicBezTo>
                    <a:pt x="257" y="1423"/>
                    <a:pt x="257" y="1412"/>
                    <a:pt x="257" y="1401"/>
                  </a:cubicBezTo>
                  <a:cubicBezTo>
                    <a:pt x="269" y="1356"/>
                    <a:pt x="280" y="1311"/>
                    <a:pt x="269" y="1300"/>
                  </a:cubicBezTo>
                  <a:lnTo>
                    <a:pt x="257" y="1289"/>
                  </a:lnTo>
                  <a:cubicBezTo>
                    <a:pt x="246" y="1266"/>
                    <a:pt x="257" y="1210"/>
                    <a:pt x="269" y="1188"/>
                  </a:cubicBezTo>
                  <a:cubicBezTo>
                    <a:pt x="280" y="1165"/>
                    <a:pt x="280" y="1154"/>
                    <a:pt x="269" y="1154"/>
                  </a:cubicBezTo>
                  <a:cubicBezTo>
                    <a:pt x="269" y="1143"/>
                    <a:pt x="269" y="1143"/>
                    <a:pt x="269" y="1143"/>
                  </a:cubicBezTo>
                  <a:cubicBezTo>
                    <a:pt x="257" y="1143"/>
                    <a:pt x="246" y="1143"/>
                    <a:pt x="246" y="1132"/>
                  </a:cubicBezTo>
                  <a:cubicBezTo>
                    <a:pt x="235" y="1121"/>
                    <a:pt x="235" y="1087"/>
                    <a:pt x="246" y="1065"/>
                  </a:cubicBezTo>
                  <a:cubicBezTo>
                    <a:pt x="246" y="1053"/>
                    <a:pt x="246" y="1031"/>
                    <a:pt x="246" y="1031"/>
                  </a:cubicBezTo>
                  <a:cubicBezTo>
                    <a:pt x="246" y="998"/>
                    <a:pt x="269" y="986"/>
                    <a:pt x="291" y="986"/>
                  </a:cubicBezTo>
                  <a:cubicBezTo>
                    <a:pt x="313" y="986"/>
                    <a:pt x="336" y="998"/>
                    <a:pt x="369" y="1009"/>
                  </a:cubicBezTo>
                  <a:cubicBezTo>
                    <a:pt x="403" y="1031"/>
                    <a:pt x="425" y="1076"/>
                    <a:pt x="436" y="1109"/>
                  </a:cubicBezTo>
                  <a:cubicBezTo>
                    <a:pt x="436" y="1121"/>
                    <a:pt x="448" y="1132"/>
                    <a:pt x="448" y="1132"/>
                  </a:cubicBezTo>
                  <a:cubicBezTo>
                    <a:pt x="459" y="1154"/>
                    <a:pt x="470" y="1165"/>
                    <a:pt x="481" y="1177"/>
                  </a:cubicBezTo>
                  <a:cubicBezTo>
                    <a:pt x="493" y="1177"/>
                    <a:pt x="504" y="1188"/>
                    <a:pt x="515" y="1199"/>
                  </a:cubicBezTo>
                  <a:cubicBezTo>
                    <a:pt x="526" y="1210"/>
                    <a:pt x="538" y="1222"/>
                    <a:pt x="549" y="1222"/>
                  </a:cubicBezTo>
                  <a:cubicBezTo>
                    <a:pt x="560" y="1233"/>
                    <a:pt x="571" y="1233"/>
                    <a:pt x="582" y="1255"/>
                  </a:cubicBezTo>
                  <a:lnTo>
                    <a:pt x="593" y="1255"/>
                  </a:lnTo>
                  <a:cubicBezTo>
                    <a:pt x="593" y="1255"/>
                    <a:pt x="605" y="1255"/>
                    <a:pt x="627" y="1233"/>
                  </a:cubicBezTo>
                  <a:lnTo>
                    <a:pt x="638" y="1222"/>
                  </a:lnTo>
                  <a:cubicBezTo>
                    <a:pt x="672" y="1177"/>
                    <a:pt x="694" y="1154"/>
                    <a:pt x="717" y="1154"/>
                  </a:cubicBezTo>
                  <a:cubicBezTo>
                    <a:pt x="728" y="1154"/>
                    <a:pt x="739" y="1165"/>
                    <a:pt x="739" y="1165"/>
                  </a:cubicBezTo>
                  <a:cubicBezTo>
                    <a:pt x="750" y="1177"/>
                    <a:pt x="762" y="1188"/>
                    <a:pt x="773" y="1177"/>
                  </a:cubicBezTo>
                  <a:cubicBezTo>
                    <a:pt x="773" y="1177"/>
                    <a:pt x="784" y="1177"/>
                    <a:pt x="795" y="1165"/>
                  </a:cubicBezTo>
                  <a:cubicBezTo>
                    <a:pt x="806" y="1154"/>
                    <a:pt x="806" y="1143"/>
                    <a:pt x="806" y="1132"/>
                  </a:cubicBezTo>
                  <a:cubicBezTo>
                    <a:pt x="806" y="1121"/>
                    <a:pt x="806" y="1109"/>
                    <a:pt x="806" y="1098"/>
                  </a:cubicBezTo>
                  <a:cubicBezTo>
                    <a:pt x="818" y="1087"/>
                    <a:pt x="840" y="1087"/>
                    <a:pt x="851" y="1087"/>
                  </a:cubicBezTo>
                  <a:cubicBezTo>
                    <a:pt x="862" y="1087"/>
                    <a:pt x="885" y="1087"/>
                    <a:pt x="896" y="1087"/>
                  </a:cubicBezTo>
                  <a:cubicBezTo>
                    <a:pt x="918" y="1087"/>
                    <a:pt x="930" y="1098"/>
                    <a:pt x="952" y="1098"/>
                  </a:cubicBezTo>
                  <a:cubicBezTo>
                    <a:pt x="952" y="1098"/>
                    <a:pt x="952" y="1098"/>
                    <a:pt x="963" y="1098"/>
                  </a:cubicBezTo>
                  <a:cubicBezTo>
                    <a:pt x="952" y="1087"/>
                    <a:pt x="952" y="1087"/>
                    <a:pt x="941" y="1087"/>
                  </a:cubicBezTo>
                  <a:cubicBezTo>
                    <a:pt x="885" y="1076"/>
                    <a:pt x="851" y="1053"/>
                    <a:pt x="851" y="1020"/>
                  </a:cubicBezTo>
                  <a:cubicBezTo>
                    <a:pt x="851" y="1009"/>
                    <a:pt x="840" y="998"/>
                    <a:pt x="818" y="998"/>
                  </a:cubicBezTo>
                  <a:cubicBezTo>
                    <a:pt x="784" y="998"/>
                    <a:pt x="773" y="975"/>
                    <a:pt x="762" y="953"/>
                  </a:cubicBezTo>
                  <a:lnTo>
                    <a:pt x="762" y="941"/>
                  </a:lnTo>
                  <a:cubicBezTo>
                    <a:pt x="717" y="941"/>
                    <a:pt x="717" y="908"/>
                    <a:pt x="717" y="896"/>
                  </a:cubicBezTo>
                  <a:lnTo>
                    <a:pt x="717" y="885"/>
                  </a:lnTo>
                  <a:cubicBezTo>
                    <a:pt x="705" y="874"/>
                    <a:pt x="661" y="863"/>
                    <a:pt x="649" y="863"/>
                  </a:cubicBezTo>
                  <a:cubicBezTo>
                    <a:pt x="638" y="874"/>
                    <a:pt x="616" y="874"/>
                    <a:pt x="605" y="874"/>
                  </a:cubicBezTo>
                  <a:cubicBezTo>
                    <a:pt x="582" y="874"/>
                    <a:pt x="560" y="874"/>
                    <a:pt x="549" y="852"/>
                  </a:cubicBezTo>
                  <a:cubicBezTo>
                    <a:pt x="538" y="852"/>
                    <a:pt x="538" y="840"/>
                    <a:pt x="526" y="829"/>
                  </a:cubicBezTo>
                  <a:cubicBezTo>
                    <a:pt x="526" y="796"/>
                    <a:pt x="504" y="762"/>
                    <a:pt x="493" y="751"/>
                  </a:cubicBezTo>
                  <a:cubicBezTo>
                    <a:pt x="459" y="717"/>
                    <a:pt x="504" y="672"/>
                    <a:pt x="538" y="627"/>
                  </a:cubicBezTo>
                  <a:cubicBezTo>
                    <a:pt x="549" y="627"/>
                    <a:pt x="560" y="616"/>
                    <a:pt x="560" y="605"/>
                  </a:cubicBezTo>
                  <a:cubicBezTo>
                    <a:pt x="593" y="571"/>
                    <a:pt x="605" y="527"/>
                    <a:pt x="605" y="516"/>
                  </a:cubicBezTo>
                  <a:cubicBezTo>
                    <a:pt x="593" y="504"/>
                    <a:pt x="571" y="482"/>
                    <a:pt x="560" y="482"/>
                  </a:cubicBezTo>
                  <a:cubicBezTo>
                    <a:pt x="549" y="482"/>
                    <a:pt x="526" y="493"/>
                    <a:pt x="504" y="493"/>
                  </a:cubicBezTo>
                  <a:cubicBezTo>
                    <a:pt x="481" y="493"/>
                    <a:pt x="459" y="471"/>
                    <a:pt x="459" y="460"/>
                  </a:cubicBezTo>
                  <a:cubicBezTo>
                    <a:pt x="459" y="448"/>
                    <a:pt x="459" y="437"/>
                    <a:pt x="459" y="426"/>
                  </a:cubicBezTo>
                  <a:cubicBezTo>
                    <a:pt x="481" y="403"/>
                    <a:pt x="504" y="392"/>
                    <a:pt x="538" y="392"/>
                  </a:cubicBezTo>
                  <a:cubicBezTo>
                    <a:pt x="538" y="392"/>
                    <a:pt x="549" y="392"/>
                    <a:pt x="560" y="392"/>
                  </a:cubicBezTo>
                  <a:cubicBezTo>
                    <a:pt x="560" y="392"/>
                    <a:pt x="560" y="392"/>
                    <a:pt x="571" y="392"/>
                  </a:cubicBezTo>
                  <a:cubicBezTo>
                    <a:pt x="571" y="392"/>
                    <a:pt x="582" y="392"/>
                    <a:pt x="593" y="358"/>
                  </a:cubicBezTo>
                  <a:cubicBezTo>
                    <a:pt x="605" y="325"/>
                    <a:pt x="616" y="280"/>
                    <a:pt x="661" y="269"/>
                  </a:cubicBezTo>
                  <a:cubicBezTo>
                    <a:pt x="661" y="269"/>
                    <a:pt x="672" y="258"/>
                    <a:pt x="672" y="235"/>
                  </a:cubicBezTo>
                  <a:cubicBezTo>
                    <a:pt x="683" y="202"/>
                    <a:pt x="683" y="202"/>
                    <a:pt x="683" y="202"/>
                  </a:cubicBezTo>
                  <a:cubicBezTo>
                    <a:pt x="705" y="213"/>
                    <a:pt x="705" y="213"/>
                    <a:pt x="705" y="213"/>
                  </a:cubicBezTo>
                  <a:lnTo>
                    <a:pt x="717" y="213"/>
                  </a:lnTo>
                  <a:cubicBezTo>
                    <a:pt x="717" y="213"/>
                    <a:pt x="739" y="179"/>
                    <a:pt x="728" y="157"/>
                  </a:cubicBezTo>
                  <a:cubicBezTo>
                    <a:pt x="717" y="112"/>
                    <a:pt x="750" y="34"/>
                    <a:pt x="773" y="11"/>
                  </a:cubicBezTo>
                  <a:cubicBezTo>
                    <a:pt x="784" y="0"/>
                    <a:pt x="806" y="0"/>
                    <a:pt x="818" y="0"/>
                  </a:cubicBezTo>
                  <a:cubicBezTo>
                    <a:pt x="851" y="0"/>
                    <a:pt x="885" y="11"/>
                    <a:pt x="896" y="45"/>
                  </a:cubicBezTo>
                  <a:cubicBezTo>
                    <a:pt x="907" y="78"/>
                    <a:pt x="896" y="146"/>
                    <a:pt x="885" y="191"/>
                  </a:cubicBezTo>
                  <a:cubicBezTo>
                    <a:pt x="896" y="202"/>
                    <a:pt x="941" y="213"/>
                    <a:pt x="974" y="213"/>
                  </a:cubicBezTo>
                  <a:cubicBezTo>
                    <a:pt x="986" y="213"/>
                    <a:pt x="986" y="213"/>
                    <a:pt x="986" y="213"/>
                  </a:cubicBezTo>
                  <a:lnTo>
                    <a:pt x="986" y="213"/>
                  </a:lnTo>
                  <a:cubicBezTo>
                    <a:pt x="1008" y="213"/>
                    <a:pt x="1019" y="224"/>
                    <a:pt x="1031" y="224"/>
                  </a:cubicBezTo>
                  <a:cubicBezTo>
                    <a:pt x="1042" y="247"/>
                    <a:pt x="1031" y="269"/>
                    <a:pt x="1008" y="303"/>
                  </a:cubicBezTo>
                  <a:cubicBezTo>
                    <a:pt x="997" y="314"/>
                    <a:pt x="997" y="325"/>
                    <a:pt x="986" y="336"/>
                  </a:cubicBezTo>
                  <a:cubicBezTo>
                    <a:pt x="986" y="347"/>
                    <a:pt x="974" y="358"/>
                    <a:pt x="952" y="358"/>
                  </a:cubicBezTo>
                  <a:lnTo>
                    <a:pt x="952" y="358"/>
                  </a:lnTo>
                  <a:cubicBezTo>
                    <a:pt x="941" y="358"/>
                    <a:pt x="930" y="347"/>
                    <a:pt x="907" y="347"/>
                  </a:cubicBezTo>
                  <a:cubicBezTo>
                    <a:pt x="907" y="336"/>
                    <a:pt x="896" y="325"/>
                    <a:pt x="885" y="325"/>
                  </a:cubicBezTo>
                  <a:cubicBezTo>
                    <a:pt x="885" y="347"/>
                    <a:pt x="907" y="426"/>
                    <a:pt x="918" y="448"/>
                  </a:cubicBezTo>
                  <a:cubicBezTo>
                    <a:pt x="918" y="471"/>
                    <a:pt x="941" y="482"/>
                    <a:pt x="963" y="493"/>
                  </a:cubicBezTo>
                  <a:cubicBezTo>
                    <a:pt x="974" y="493"/>
                    <a:pt x="986" y="504"/>
                    <a:pt x="997" y="504"/>
                  </a:cubicBezTo>
                  <a:cubicBezTo>
                    <a:pt x="997" y="516"/>
                    <a:pt x="1008" y="516"/>
                    <a:pt x="1008" y="516"/>
                  </a:cubicBezTo>
                  <a:cubicBezTo>
                    <a:pt x="1019" y="516"/>
                    <a:pt x="1019" y="504"/>
                    <a:pt x="1019" y="504"/>
                  </a:cubicBezTo>
                  <a:cubicBezTo>
                    <a:pt x="1031" y="471"/>
                    <a:pt x="1042" y="448"/>
                    <a:pt x="1064" y="426"/>
                  </a:cubicBezTo>
                  <a:cubicBezTo>
                    <a:pt x="1075" y="426"/>
                    <a:pt x="1087" y="426"/>
                    <a:pt x="1087" y="426"/>
                  </a:cubicBezTo>
                  <a:cubicBezTo>
                    <a:pt x="1109" y="426"/>
                    <a:pt x="1120" y="437"/>
                    <a:pt x="1131" y="448"/>
                  </a:cubicBezTo>
                  <a:cubicBezTo>
                    <a:pt x="1143" y="448"/>
                    <a:pt x="1143" y="460"/>
                    <a:pt x="1154" y="460"/>
                  </a:cubicBezTo>
                  <a:cubicBezTo>
                    <a:pt x="1165" y="460"/>
                    <a:pt x="1176" y="471"/>
                    <a:pt x="1187" y="471"/>
                  </a:cubicBezTo>
                  <a:cubicBezTo>
                    <a:pt x="1210" y="471"/>
                    <a:pt x="1232" y="471"/>
                    <a:pt x="1255" y="482"/>
                  </a:cubicBezTo>
                  <a:cubicBezTo>
                    <a:pt x="1288" y="504"/>
                    <a:pt x="1288" y="527"/>
                    <a:pt x="1288" y="538"/>
                  </a:cubicBezTo>
                  <a:cubicBezTo>
                    <a:pt x="1288" y="560"/>
                    <a:pt x="1277" y="571"/>
                    <a:pt x="1255" y="583"/>
                  </a:cubicBezTo>
                  <a:cubicBezTo>
                    <a:pt x="1243" y="583"/>
                    <a:pt x="1243" y="583"/>
                    <a:pt x="1243" y="605"/>
                  </a:cubicBezTo>
                  <a:lnTo>
                    <a:pt x="1243" y="616"/>
                  </a:lnTo>
                  <a:cubicBezTo>
                    <a:pt x="1243" y="639"/>
                    <a:pt x="1221" y="650"/>
                    <a:pt x="1210" y="672"/>
                  </a:cubicBezTo>
                  <a:cubicBezTo>
                    <a:pt x="1198" y="684"/>
                    <a:pt x="1187" y="706"/>
                    <a:pt x="1187" y="717"/>
                  </a:cubicBezTo>
                  <a:cubicBezTo>
                    <a:pt x="1176" y="740"/>
                    <a:pt x="1176" y="773"/>
                    <a:pt x="1176" y="796"/>
                  </a:cubicBezTo>
                  <a:cubicBezTo>
                    <a:pt x="1176" y="818"/>
                    <a:pt x="1176" y="829"/>
                    <a:pt x="1176" y="840"/>
                  </a:cubicBezTo>
                  <a:cubicBezTo>
                    <a:pt x="1176" y="885"/>
                    <a:pt x="1143" y="885"/>
                    <a:pt x="1131" y="885"/>
                  </a:cubicBezTo>
                  <a:cubicBezTo>
                    <a:pt x="1131" y="885"/>
                    <a:pt x="1131" y="885"/>
                    <a:pt x="1120" y="885"/>
                  </a:cubicBezTo>
                  <a:cubicBezTo>
                    <a:pt x="1120" y="908"/>
                    <a:pt x="1120" y="941"/>
                    <a:pt x="1143" y="964"/>
                  </a:cubicBezTo>
                  <a:cubicBezTo>
                    <a:pt x="1165" y="975"/>
                    <a:pt x="1165" y="986"/>
                    <a:pt x="1176" y="998"/>
                  </a:cubicBezTo>
                  <a:cubicBezTo>
                    <a:pt x="1176" y="1009"/>
                    <a:pt x="1187" y="1009"/>
                    <a:pt x="1187" y="1009"/>
                  </a:cubicBezTo>
                  <a:cubicBezTo>
                    <a:pt x="1198" y="1009"/>
                    <a:pt x="1198" y="1009"/>
                    <a:pt x="1198" y="1009"/>
                  </a:cubicBezTo>
                  <a:cubicBezTo>
                    <a:pt x="1232" y="1009"/>
                    <a:pt x="1255" y="1020"/>
                    <a:pt x="1266" y="1053"/>
                  </a:cubicBezTo>
                  <a:cubicBezTo>
                    <a:pt x="1266" y="1065"/>
                    <a:pt x="1277" y="1065"/>
                    <a:pt x="1300" y="1065"/>
                  </a:cubicBezTo>
                  <a:cubicBezTo>
                    <a:pt x="1311" y="1065"/>
                    <a:pt x="1322" y="1065"/>
                    <a:pt x="1333" y="1053"/>
                  </a:cubicBezTo>
                  <a:cubicBezTo>
                    <a:pt x="1344" y="1042"/>
                    <a:pt x="1356" y="1042"/>
                    <a:pt x="1367" y="1042"/>
                  </a:cubicBezTo>
                  <a:cubicBezTo>
                    <a:pt x="1389" y="1042"/>
                    <a:pt x="1400" y="1065"/>
                    <a:pt x="1400" y="1087"/>
                  </a:cubicBezTo>
                  <a:cubicBezTo>
                    <a:pt x="1411" y="1087"/>
                    <a:pt x="1411" y="1087"/>
                    <a:pt x="1411" y="1098"/>
                  </a:cubicBezTo>
                  <a:cubicBezTo>
                    <a:pt x="1411" y="1121"/>
                    <a:pt x="1423" y="1154"/>
                    <a:pt x="1389" y="1177"/>
                  </a:cubicBezTo>
                  <a:lnTo>
                    <a:pt x="1389" y="1177"/>
                  </a:lnTo>
                  <a:lnTo>
                    <a:pt x="1389" y="1177"/>
                  </a:lnTo>
                  <a:cubicBezTo>
                    <a:pt x="1389" y="1188"/>
                    <a:pt x="1389" y="1199"/>
                    <a:pt x="1389" y="1210"/>
                  </a:cubicBezTo>
                  <a:cubicBezTo>
                    <a:pt x="1378" y="1233"/>
                    <a:pt x="1367" y="1233"/>
                    <a:pt x="1356" y="1233"/>
                  </a:cubicBezTo>
                  <a:cubicBezTo>
                    <a:pt x="1333" y="1233"/>
                    <a:pt x="1311" y="1222"/>
                    <a:pt x="1300" y="1210"/>
                  </a:cubicBezTo>
                  <a:cubicBezTo>
                    <a:pt x="1300" y="1210"/>
                    <a:pt x="1288" y="1222"/>
                    <a:pt x="1288" y="1233"/>
                  </a:cubicBezTo>
                  <a:cubicBezTo>
                    <a:pt x="1277" y="1255"/>
                    <a:pt x="1266" y="1289"/>
                    <a:pt x="1232" y="1300"/>
                  </a:cubicBezTo>
                  <a:cubicBezTo>
                    <a:pt x="1221" y="1300"/>
                    <a:pt x="1221" y="1311"/>
                    <a:pt x="1221" y="1311"/>
                  </a:cubicBezTo>
                  <a:cubicBezTo>
                    <a:pt x="1221" y="1322"/>
                    <a:pt x="1221" y="1322"/>
                    <a:pt x="1232" y="1334"/>
                  </a:cubicBezTo>
                  <a:cubicBezTo>
                    <a:pt x="1243" y="1345"/>
                    <a:pt x="1255" y="1367"/>
                    <a:pt x="1243" y="1378"/>
                  </a:cubicBezTo>
                  <a:cubicBezTo>
                    <a:pt x="1243" y="1389"/>
                    <a:pt x="1243" y="1401"/>
                    <a:pt x="1221" y="1412"/>
                  </a:cubicBezTo>
                  <a:lnTo>
                    <a:pt x="1221" y="1412"/>
                  </a:lnTo>
                  <a:cubicBezTo>
                    <a:pt x="1221" y="1423"/>
                    <a:pt x="1221" y="1446"/>
                    <a:pt x="1210" y="1457"/>
                  </a:cubicBezTo>
                  <a:cubicBezTo>
                    <a:pt x="1198" y="1468"/>
                    <a:pt x="1198" y="1479"/>
                    <a:pt x="1210" y="1513"/>
                  </a:cubicBezTo>
                  <a:cubicBezTo>
                    <a:pt x="1232" y="1547"/>
                    <a:pt x="1243" y="1558"/>
                    <a:pt x="1266" y="1547"/>
                  </a:cubicBezTo>
                  <a:cubicBezTo>
                    <a:pt x="1277" y="1547"/>
                    <a:pt x="1277" y="1547"/>
                    <a:pt x="1277" y="1547"/>
                  </a:cubicBezTo>
                  <a:cubicBezTo>
                    <a:pt x="1322" y="1547"/>
                    <a:pt x="1344" y="1602"/>
                    <a:pt x="1344" y="1636"/>
                  </a:cubicBezTo>
                  <a:cubicBezTo>
                    <a:pt x="1344" y="1636"/>
                    <a:pt x="1344" y="1647"/>
                    <a:pt x="1356" y="1647"/>
                  </a:cubicBezTo>
                  <a:cubicBezTo>
                    <a:pt x="1356" y="1658"/>
                    <a:pt x="1356" y="1658"/>
                    <a:pt x="1356" y="1658"/>
                  </a:cubicBezTo>
                  <a:cubicBezTo>
                    <a:pt x="1356" y="1658"/>
                    <a:pt x="1367" y="1647"/>
                    <a:pt x="1378" y="1636"/>
                  </a:cubicBezTo>
                  <a:cubicBezTo>
                    <a:pt x="1389" y="1614"/>
                    <a:pt x="1411" y="1602"/>
                    <a:pt x="1434" y="1602"/>
                  </a:cubicBezTo>
                  <a:cubicBezTo>
                    <a:pt x="1456" y="1602"/>
                    <a:pt x="1479" y="1614"/>
                    <a:pt x="1501" y="1625"/>
                  </a:cubicBezTo>
                  <a:cubicBezTo>
                    <a:pt x="1512" y="1636"/>
                    <a:pt x="1512" y="1636"/>
                    <a:pt x="1524" y="1636"/>
                  </a:cubicBezTo>
                  <a:cubicBezTo>
                    <a:pt x="1557" y="1658"/>
                    <a:pt x="1591" y="1681"/>
                    <a:pt x="1591" y="1715"/>
                  </a:cubicBezTo>
                  <a:cubicBezTo>
                    <a:pt x="1613" y="1726"/>
                    <a:pt x="1613" y="1726"/>
                    <a:pt x="1613" y="1726"/>
                  </a:cubicBezTo>
                  <a:cubicBezTo>
                    <a:pt x="1602" y="1748"/>
                    <a:pt x="1602" y="1748"/>
                    <a:pt x="1602" y="1748"/>
                  </a:cubicBezTo>
                  <a:cubicBezTo>
                    <a:pt x="1591" y="1760"/>
                    <a:pt x="1591" y="1760"/>
                    <a:pt x="1580" y="1771"/>
                  </a:cubicBezTo>
                  <a:cubicBezTo>
                    <a:pt x="1569" y="1782"/>
                    <a:pt x="1569" y="1793"/>
                    <a:pt x="1569" y="1815"/>
                  </a:cubicBezTo>
                  <a:cubicBezTo>
                    <a:pt x="1569" y="1815"/>
                    <a:pt x="1569" y="1827"/>
                    <a:pt x="1557" y="1827"/>
                  </a:cubicBezTo>
                  <a:cubicBezTo>
                    <a:pt x="1557" y="1860"/>
                    <a:pt x="1546" y="1883"/>
                    <a:pt x="1512" y="1883"/>
                  </a:cubicBezTo>
                  <a:cubicBezTo>
                    <a:pt x="1512" y="1883"/>
                    <a:pt x="1501" y="1871"/>
                    <a:pt x="1490" y="1871"/>
                  </a:cubicBezTo>
                  <a:cubicBezTo>
                    <a:pt x="1467" y="1871"/>
                    <a:pt x="1445" y="1883"/>
                    <a:pt x="1434" y="1905"/>
                  </a:cubicBezTo>
                  <a:cubicBezTo>
                    <a:pt x="1423" y="1927"/>
                    <a:pt x="1389" y="1939"/>
                    <a:pt x="1356" y="1939"/>
                  </a:cubicBezTo>
                  <a:cubicBezTo>
                    <a:pt x="1344" y="1939"/>
                    <a:pt x="1322" y="1939"/>
                    <a:pt x="1311" y="1927"/>
                  </a:cubicBezTo>
                  <a:cubicBezTo>
                    <a:pt x="1300" y="1927"/>
                    <a:pt x="1288" y="1927"/>
                    <a:pt x="1288" y="1927"/>
                  </a:cubicBezTo>
                  <a:lnTo>
                    <a:pt x="1277" y="1927"/>
                  </a:lnTo>
                  <a:cubicBezTo>
                    <a:pt x="1266" y="1927"/>
                    <a:pt x="1266" y="1927"/>
                    <a:pt x="1255" y="1939"/>
                  </a:cubicBezTo>
                  <a:cubicBezTo>
                    <a:pt x="1221" y="1939"/>
                    <a:pt x="1176" y="1950"/>
                    <a:pt x="1176" y="1972"/>
                  </a:cubicBezTo>
                  <a:cubicBezTo>
                    <a:pt x="1165" y="1995"/>
                    <a:pt x="1154" y="2006"/>
                    <a:pt x="1143" y="2006"/>
                  </a:cubicBezTo>
                  <a:lnTo>
                    <a:pt x="1143" y="2006"/>
                  </a:lnTo>
                  <a:cubicBezTo>
                    <a:pt x="1143" y="2006"/>
                    <a:pt x="1143" y="2006"/>
                    <a:pt x="1143" y="2017"/>
                  </a:cubicBezTo>
                  <a:cubicBezTo>
                    <a:pt x="1131" y="2029"/>
                    <a:pt x="1120" y="2040"/>
                    <a:pt x="1098" y="2040"/>
                  </a:cubicBezTo>
                  <a:cubicBezTo>
                    <a:pt x="1075" y="2040"/>
                    <a:pt x="1053" y="2029"/>
                    <a:pt x="1042" y="2006"/>
                  </a:cubicBezTo>
                  <a:cubicBezTo>
                    <a:pt x="1031" y="1984"/>
                    <a:pt x="1019" y="1950"/>
                    <a:pt x="997" y="1939"/>
                  </a:cubicBezTo>
                  <a:cubicBezTo>
                    <a:pt x="963" y="1916"/>
                    <a:pt x="941" y="1883"/>
                    <a:pt x="941" y="1849"/>
                  </a:cubicBezTo>
                  <a:lnTo>
                    <a:pt x="941" y="1849"/>
                  </a:lnTo>
                  <a:cubicBezTo>
                    <a:pt x="941" y="1849"/>
                    <a:pt x="941" y="1838"/>
                    <a:pt x="930" y="1838"/>
                  </a:cubicBezTo>
                  <a:lnTo>
                    <a:pt x="918" y="1849"/>
                  </a:lnTo>
                  <a:cubicBezTo>
                    <a:pt x="874" y="1860"/>
                    <a:pt x="840" y="1916"/>
                    <a:pt x="840" y="1927"/>
                  </a:cubicBezTo>
                  <a:cubicBezTo>
                    <a:pt x="840" y="1939"/>
                    <a:pt x="840" y="1939"/>
                    <a:pt x="840" y="1950"/>
                  </a:cubicBezTo>
                  <a:cubicBezTo>
                    <a:pt x="851" y="1950"/>
                    <a:pt x="851" y="1950"/>
                    <a:pt x="851" y="1950"/>
                  </a:cubicBezTo>
                  <a:lnTo>
                    <a:pt x="851" y="1950"/>
                  </a:lnTo>
                  <a:cubicBezTo>
                    <a:pt x="885" y="1950"/>
                    <a:pt x="885" y="1972"/>
                    <a:pt x="896" y="1984"/>
                  </a:cubicBezTo>
                  <a:lnTo>
                    <a:pt x="907" y="1995"/>
                  </a:lnTo>
                  <a:lnTo>
                    <a:pt x="907" y="1995"/>
                  </a:lnTo>
                  <a:cubicBezTo>
                    <a:pt x="930" y="1995"/>
                    <a:pt x="941" y="2006"/>
                    <a:pt x="941" y="2017"/>
                  </a:cubicBezTo>
                  <a:cubicBezTo>
                    <a:pt x="941" y="2029"/>
                    <a:pt x="930" y="2051"/>
                    <a:pt x="907" y="2062"/>
                  </a:cubicBezTo>
                  <a:cubicBezTo>
                    <a:pt x="896" y="2073"/>
                    <a:pt x="885" y="2084"/>
                    <a:pt x="885" y="2084"/>
                  </a:cubicBezTo>
                  <a:cubicBezTo>
                    <a:pt x="862" y="2107"/>
                    <a:pt x="851" y="2107"/>
                    <a:pt x="829" y="2107"/>
                  </a:cubicBezTo>
                  <a:cubicBezTo>
                    <a:pt x="818" y="2107"/>
                    <a:pt x="795" y="2107"/>
                    <a:pt x="784" y="2096"/>
                  </a:cubicBezTo>
                  <a:cubicBezTo>
                    <a:pt x="773" y="2096"/>
                    <a:pt x="750" y="2084"/>
                    <a:pt x="717" y="2084"/>
                  </a:cubicBezTo>
                  <a:cubicBezTo>
                    <a:pt x="672" y="2084"/>
                    <a:pt x="661" y="2096"/>
                    <a:pt x="649" y="2096"/>
                  </a:cubicBezTo>
                  <a:cubicBezTo>
                    <a:pt x="638" y="2129"/>
                    <a:pt x="605" y="2152"/>
                    <a:pt x="571" y="2152"/>
                  </a:cubicBezTo>
                  <a:lnTo>
                    <a:pt x="560" y="2152"/>
                  </a:lnTo>
                  <a:cubicBezTo>
                    <a:pt x="538" y="2152"/>
                    <a:pt x="515" y="2140"/>
                    <a:pt x="493" y="2140"/>
                  </a:cubicBezTo>
                  <a:cubicBezTo>
                    <a:pt x="470" y="2140"/>
                    <a:pt x="470" y="2140"/>
                    <a:pt x="470" y="2140"/>
                  </a:cubicBezTo>
                  <a:cubicBezTo>
                    <a:pt x="448" y="2152"/>
                    <a:pt x="448" y="2152"/>
                    <a:pt x="448" y="2152"/>
                  </a:cubicBezTo>
                  <a:close/>
                  <a:moveTo>
                    <a:pt x="493" y="2096"/>
                  </a:moveTo>
                  <a:lnTo>
                    <a:pt x="493" y="2096"/>
                  </a:lnTo>
                  <a:cubicBezTo>
                    <a:pt x="515" y="2096"/>
                    <a:pt x="549" y="2107"/>
                    <a:pt x="571" y="2107"/>
                  </a:cubicBezTo>
                  <a:lnTo>
                    <a:pt x="571" y="2107"/>
                  </a:lnTo>
                  <a:cubicBezTo>
                    <a:pt x="593" y="2107"/>
                    <a:pt x="605" y="2096"/>
                    <a:pt x="616" y="2084"/>
                  </a:cubicBezTo>
                  <a:cubicBezTo>
                    <a:pt x="627" y="2051"/>
                    <a:pt x="683" y="2040"/>
                    <a:pt x="717" y="2040"/>
                  </a:cubicBezTo>
                  <a:cubicBezTo>
                    <a:pt x="750" y="2040"/>
                    <a:pt x="784" y="2051"/>
                    <a:pt x="795" y="2062"/>
                  </a:cubicBezTo>
                  <a:cubicBezTo>
                    <a:pt x="806" y="2062"/>
                    <a:pt x="818" y="2073"/>
                    <a:pt x="829" y="2073"/>
                  </a:cubicBezTo>
                  <a:cubicBezTo>
                    <a:pt x="829" y="2073"/>
                    <a:pt x="840" y="2062"/>
                    <a:pt x="851" y="2062"/>
                  </a:cubicBezTo>
                  <a:cubicBezTo>
                    <a:pt x="851" y="2051"/>
                    <a:pt x="862" y="2040"/>
                    <a:pt x="874" y="2029"/>
                  </a:cubicBezTo>
                  <a:cubicBezTo>
                    <a:pt x="862" y="2029"/>
                    <a:pt x="862" y="2006"/>
                    <a:pt x="851" y="2006"/>
                  </a:cubicBezTo>
                  <a:cubicBezTo>
                    <a:pt x="851" y="1995"/>
                    <a:pt x="851" y="1995"/>
                    <a:pt x="851" y="1995"/>
                  </a:cubicBezTo>
                  <a:cubicBezTo>
                    <a:pt x="840" y="1995"/>
                    <a:pt x="818" y="1984"/>
                    <a:pt x="806" y="1972"/>
                  </a:cubicBezTo>
                  <a:cubicBezTo>
                    <a:pt x="795" y="1961"/>
                    <a:pt x="795" y="1939"/>
                    <a:pt x="795" y="1927"/>
                  </a:cubicBezTo>
                  <a:cubicBezTo>
                    <a:pt x="806" y="1894"/>
                    <a:pt x="840" y="1815"/>
                    <a:pt x="907" y="1804"/>
                  </a:cubicBezTo>
                  <a:cubicBezTo>
                    <a:pt x="918" y="1804"/>
                    <a:pt x="930" y="1804"/>
                    <a:pt x="930" y="1804"/>
                  </a:cubicBezTo>
                  <a:cubicBezTo>
                    <a:pt x="963" y="1804"/>
                    <a:pt x="974" y="1804"/>
                    <a:pt x="974" y="1815"/>
                  </a:cubicBezTo>
                  <a:cubicBezTo>
                    <a:pt x="986" y="1827"/>
                    <a:pt x="997" y="1849"/>
                    <a:pt x="986" y="1860"/>
                  </a:cubicBezTo>
                  <a:cubicBezTo>
                    <a:pt x="986" y="1871"/>
                    <a:pt x="997" y="1883"/>
                    <a:pt x="1019" y="1894"/>
                  </a:cubicBezTo>
                  <a:cubicBezTo>
                    <a:pt x="1053" y="1916"/>
                    <a:pt x="1075" y="1950"/>
                    <a:pt x="1087" y="1984"/>
                  </a:cubicBezTo>
                  <a:cubicBezTo>
                    <a:pt x="1087" y="1995"/>
                    <a:pt x="1098" y="1995"/>
                    <a:pt x="1098" y="1995"/>
                  </a:cubicBezTo>
                  <a:cubicBezTo>
                    <a:pt x="1098" y="1984"/>
                    <a:pt x="1109" y="1972"/>
                    <a:pt x="1120" y="1972"/>
                  </a:cubicBezTo>
                  <a:cubicBezTo>
                    <a:pt x="1120" y="1961"/>
                    <a:pt x="1131" y="1961"/>
                    <a:pt x="1131" y="1961"/>
                  </a:cubicBezTo>
                  <a:cubicBezTo>
                    <a:pt x="1154" y="1916"/>
                    <a:pt x="1198" y="1905"/>
                    <a:pt x="1243" y="1894"/>
                  </a:cubicBezTo>
                  <a:cubicBezTo>
                    <a:pt x="1255" y="1894"/>
                    <a:pt x="1255" y="1883"/>
                    <a:pt x="1266" y="1883"/>
                  </a:cubicBezTo>
                  <a:cubicBezTo>
                    <a:pt x="1266" y="1883"/>
                    <a:pt x="1277" y="1883"/>
                    <a:pt x="1288" y="1883"/>
                  </a:cubicBezTo>
                  <a:cubicBezTo>
                    <a:pt x="1300" y="1883"/>
                    <a:pt x="1311" y="1883"/>
                    <a:pt x="1333" y="1894"/>
                  </a:cubicBezTo>
                  <a:cubicBezTo>
                    <a:pt x="1333" y="1894"/>
                    <a:pt x="1344" y="1894"/>
                    <a:pt x="1356" y="1894"/>
                  </a:cubicBezTo>
                  <a:cubicBezTo>
                    <a:pt x="1378" y="1894"/>
                    <a:pt x="1389" y="1894"/>
                    <a:pt x="1400" y="1883"/>
                  </a:cubicBezTo>
                  <a:cubicBezTo>
                    <a:pt x="1423" y="1849"/>
                    <a:pt x="1445" y="1827"/>
                    <a:pt x="1479" y="1827"/>
                  </a:cubicBezTo>
                  <a:cubicBezTo>
                    <a:pt x="1490" y="1827"/>
                    <a:pt x="1490" y="1827"/>
                    <a:pt x="1490" y="1827"/>
                  </a:cubicBezTo>
                  <a:cubicBezTo>
                    <a:pt x="1501" y="1838"/>
                    <a:pt x="1512" y="1838"/>
                    <a:pt x="1512" y="1838"/>
                  </a:cubicBezTo>
                  <a:cubicBezTo>
                    <a:pt x="1512" y="1827"/>
                    <a:pt x="1512" y="1827"/>
                    <a:pt x="1524" y="1827"/>
                  </a:cubicBezTo>
                  <a:cubicBezTo>
                    <a:pt x="1524" y="1815"/>
                    <a:pt x="1524" y="1815"/>
                    <a:pt x="1524" y="1804"/>
                  </a:cubicBezTo>
                  <a:cubicBezTo>
                    <a:pt x="1524" y="1782"/>
                    <a:pt x="1535" y="1760"/>
                    <a:pt x="1546" y="1737"/>
                  </a:cubicBezTo>
                  <a:cubicBezTo>
                    <a:pt x="1546" y="1737"/>
                    <a:pt x="1546" y="1726"/>
                    <a:pt x="1546" y="1715"/>
                  </a:cubicBezTo>
                  <a:cubicBezTo>
                    <a:pt x="1546" y="1703"/>
                    <a:pt x="1524" y="1692"/>
                    <a:pt x="1501" y="1681"/>
                  </a:cubicBezTo>
                  <a:cubicBezTo>
                    <a:pt x="1490" y="1670"/>
                    <a:pt x="1490" y="1670"/>
                    <a:pt x="1479" y="1670"/>
                  </a:cubicBezTo>
                  <a:cubicBezTo>
                    <a:pt x="1467" y="1658"/>
                    <a:pt x="1445" y="1647"/>
                    <a:pt x="1434" y="1647"/>
                  </a:cubicBezTo>
                  <a:cubicBezTo>
                    <a:pt x="1423" y="1647"/>
                    <a:pt x="1423" y="1647"/>
                    <a:pt x="1411" y="1658"/>
                  </a:cubicBezTo>
                  <a:cubicBezTo>
                    <a:pt x="1389" y="1692"/>
                    <a:pt x="1367" y="1703"/>
                    <a:pt x="1356" y="1703"/>
                  </a:cubicBezTo>
                  <a:cubicBezTo>
                    <a:pt x="1344" y="1703"/>
                    <a:pt x="1322" y="1692"/>
                    <a:pt x="1311" y="1658"/>
                  </a:cubicBezTo>
                  <a:cubicBezTo>
                    <a:pt x="1311" y="1658"/>
                    <a:pt x="1311" y="1647"/>
                    <a:pt x="1300" y="1647"/>
                  </a:cubicBezTo>
                  <a:cubicBezTo>
                    <a:pt x="1300" y="1625"/>
                    <a:pt x="1288" y="1591"/>
                    <a:pt x="1277" y="1591"/>
                  </a:cubicBezTo>
                  <a:lnTo>
                    <a:pt x="1277" y="1591"/>
                  </a:lnTo>
                  <a:cubicBezTo>
                    <a:pt x="1266" y="1591"/>
                    <a:pt x="1266" y="1591"/>
                    <a:pt x="1255" y="1591"/>
                  </a:cubicBezTo>
                  <a:cubicBezTo>
                    <a:pt x="1210" y="1591"/>
                    <a:pt x="1187" y="1558"/>
                    <a:pt x="1176" y="1535"/>
                  </a:cubicBezTo>
                  <a:cubicBezTo>
                    <a:pt x="1143" y="1491"/>
                    <a:pt x="1154" y="1446"/>
                    <a:pt x="1176" y="1423"/>
                  </a:cubicBezTo>
                  <a:cubicBezTo>
                    <a:pt x="1176" y="1423"/>
                    <a:pt x="1176" y="1423"/>
                    <a:pt x="1176" y="1412"/>
                  </a:cubicBezTo>
                  <a:cubicBezTo>
                    <a:pt x="1176" y="1401"/>
                    <a:pt x="1176" y="1378"/>
                    <a:pt x="1198" y="1367"/>
                  </a:cubicBezTo>
                  <a:cubicBezTo>
                    <a:pt x="1198" y="1367"/>
                    <a:pt x="1198" y="1367"/>
                    <a:pt x="1198" y="1356"/>
                  </a:cubicBezTo>
                  <a:cubicBezTo>
                    <a:pt x="1176" y="1345"/>
                    <a:pt x="1176" y="1322"/>
                    <a:pt x="1187" y="1300"/>
                  </a:cubicBezTo>
                  <a:cubicBezTo>
                    <a:pt x="1187" y="1278"/>
                    <a:pt x="1198" y="1266"/>
                    <a:pt x="1221" y="1255"/>
                  </a:cubicBezTo>
                  <a:cubicBezTo>
                    <a:pt x="1232" y="1255"/>
                    <a:pt x="1232" y="1244"/>
                    <a:pt x="1243" y="1222"/>
                  </a:cubicBezTo>
                  <a:cubicBezTo>
                    <a:pt x="1243" y="1210"/>
                    <a:pt x="1266" y="1165"/>
                    <a:pt x="1300" y="1165"/>
                  </a:cubicBezTo>
                  <a:cubicBezTo>
                    <a:pt x="1311" y="1165"/>
                    <a:pt x="1322" y="1165"/>
                    <a:pt x="1333" y="1177"/>
                  </a:cubicBezTo>
                  <a:cubicBezTo>
                    <a:pt x="1333" y="1188"/>
                    <a:pt x="1344" y="1188"/>
                    <a:pt x="1344" y="1188"/>
                  </a:cubicBezTo>
                  <a:cubicBezTo>
                    <a:pt x="1344" y="1177"/>
                    <a:pt x="1333" y="1154"/>
                    <a:pt x="1367" y="1143"/>
                  </a:cubicBezTo>
                  <a:cubicBezTo>
                    <a:pt x="1378" y="1132"/>
                    <a:pt x="1378" y="1132"/>
                    <a:pt x="1367" y="1109"/>
                  </a:cubicBezTo>
                  <a:lnTo>
                    <a:pt x="1367" y="1098"/>
                  </a:lnTo>
                  <a:cubicBezTo>
                    <a:pt x="1367" y="1087"/>
                    <a:pt x="1367" y="1087"/>
                    <a:pt x="1367" y="1087"/>
                  </a:cubicBezTo>
                  <a:cubicBezTo>
                    <a:pt x="1356" y="1087"/>
                    <a:pt x="1356" y="1087"/>
                    <a:pt x="1356" y="1087"/>
                  </a:cubicBezTo>
                  <a:cubicBezTo>
                    <a:pt x="1344" y="1098"/>
                    <a:pt x="1322" y="1109"/>
                    <a:pt x="1300" y="1109"/>
                  </a:cubicBezTo>
                  <a:cubicBezTo>
                    <a:pt x="1255" y="1109"/>
                    <a:pt x="1232" y="1098"/>
                    <a:pt x="1221" y="1065"/>
                  </a:cubicBezTo>
                  <a:lnTo>
                    <a:pt x="1221" y="1053"/>
                  </a:lnTo>
                  <a:cubicBezTo>
                    <a:pt x="1221" y="1053"/>
                    <a:pt x="1210" y="1053"/>
                    <a:pt x="1198" y="1053"/>
                  </a:cubicBezTo>
                  <a:cubicBezTo>
                    <a:pt x="1187" y="1053"/>
                    <a:pt x="1187" y="1053"/>
                    <a:pt x="1187" y="1053"/>
                  </a:cubicBezTo>
                  <a:cubicBezTo>
                    <a:pt x="1154" y="1053"/>
                    <a:pt x="1143" y="1031"/>
                    <a:pt x="1131" y="1020"/>
                  </a:cubicBezTo>
                  <a:cubicBezTo>
                    <a:pt x="1131" y="1009"/>
                    <a:pt x="1131" y="998"/>
                    <a:pt x="1120" y="998"/>
                  </a:cubicBezTo>
                  <a:cubicBezTo>
                    <a:pt x="1075" y="975"/>
                    <a:pt x="1075" y="908"/>
                    <a:pt x="1087" y="874"/>
                  </a:cubicBezTo>
                  <a:cubicBezTo>
                    <a:pt x="1087" y="852"/>
                    <a:pt x="1109" y="852"/>
                    <a:pt x="1131" y="840"/>
                  </a:cubicBezTo>
                  <a:lnTo>
                    <a:pt x="1131" y="840"/>
                  </a:lnTo>
                  <a:lnTo>
                    <a:pt x="1131" y="840"/>
                  </a:lnTo>
                  <a:cubicBezTo>
                    <a:pt x="1143" y="829"/>
                    <a:pt x="1131" y="818"/>
                    <a:pt x="1131" y="807"/>
                  </a:cubicBezTo>
                  <a:cubicBezTo>
                    <a:pt x="1131" y="773"/>
                    <a:pt x="1131" y="729"/>
                    <a:pt x="1143" y="706"/>
                  </a:cubicBezTo>
                  <a:cubicBezTo>
                    <a:pt x="1154" y="684"/>
                    <a:pt x="1165" y="661"/>
                    <a:pt x="1176" y="650"/>
                  </a:cubicBezTo>
                  <a:cubicBezTo>
                    <a:pt x="1187" y="639"/>
                    <a:pt x="1198" y="616"/>
                    <a:pt x="1198" y="605"/>
                  </a:cubicBezTo>
                  <a:cubicBezTo>
                    <a:pt x="1198" y="605"/>
                    <a:pt x="1198" y="605"/>
                    <a:pt x="1198" y="594"/>
                  </a:cubicBezTo>
                  <a:cubicBezTo>
                    <a:pt x="1198" y="571"/>
                    <a:pt x="1210" y="560"/>
                    <a:pt x="1243" y="538"/>
                  </a:cubicBezTo>
                  <a:lnTo>
                    <a:pt x="1243" y="538"/>
                  </a:lnTo>
                  <a:cubicBezTo>
                    <a:pt x="1243" y="538"/>
                    <a:pt x="1243" y="527"/>
                    <a:pt x="1232" y="527"/>
                  </a:cubicBezTo>
                  <a:cubicBezTo>
                    <a:pt x="1221" y="516"/>
                    <a:pt x="1210" y="516"/>
                    <a:pt x="1187" y="516"/>
                  </a:cubicBezTo>
                  <a:cubicBezTo>
                    <a:pt x="1165" y="504"/>
                    <a:pt x="1143" y="504"/>
                    <a:pt x="1131" y="493"/>
                  </a:cubicBezTo>
                  <a:cubicBezTo>
                    <a:pt x="1120" y="493"/>
                    <a:pt x="1109" y="482"/>
                    <a:pt x="1109" y="482"/>
                  </a:cubicBezTo>
                  <a:cubicBezTo>
                    <a:pt x="1098" y="471"/>
                    <a:pt x="1098" y="471"/>
                    <a:pt x="1087" y="471"/>
                  </a:cubicBezTo>
                  <a:cubicBezTo>
                    <a:pt x="1075" y="482"/>
                    <a:pt x="1064" y="493"/>
                    <a:pt x="1064" y="516"/>
                  </a:cubicBezTo>
                  <a:cubicBezTo>
                    <a:pt x="1053" y="538"/>
                    <a:pt x="1031" y="560"/>
                    <a:pt x="1008" y="560"/>
                  </a:cubicBezTo>
                  <a:cubicBezTo>
                    <a:pt x="997" y="560"/>
                    <a:pt x="986" y="549"/>
                    <a:pt x="963" y="538"/>
                  </a:cubicBezTo>
                  <a:cubicBezTo>
                    <a:pt x="963" y="538"/>
                    <a:pt x="952" y="538"/>
                    <a:pt x="941" y="527"/>
                  </a:cubicBezTo>
                  <a:cubicBezTo>
                    <a:pt x="918" y="516"/>
                    <a:pt x="885" y="504"/>
                    <a:pt x="874" y="471"/>
                  </a:cubicBezTo>
                  <a:cubicBezTo>
                    <a:pt x="874" y="471"/>
                    <a:pt x="818" y="336"/>
                    <a:pt x="851" y="291"/>
                  </a:cubicBezTo>
                  <a:cubicBezTo>
                    <a:pt x="851" y="280"/>
                    <a:pt x="862" y="280"/>
                    <a:pt x="874" y="280"/>
                  </a:cubicBezTo>
                  <a:lnTo>
                    <a:pt x="874" y="280"/>
                  </a:lnTo>
                  <a:cubicBezTo>
                    <a:pt x="896" y="280"/>
                    <a:pt x="918" y="291"/>
                    <a:pt x="941" y="303"/>
                  </a:cubicBezTo>
                  <a:cubicBezTo>
                    <a:pt x="941" y="314"/>
                    <a:pt x="941" y="314"/>
                    <a:pt x="952" y="314"/>
                  </a:cubicBezTo>
                  <a:lnTo>
                    <a:pt x="952" y="314"/>
                  </a:lnTo>
                  <a:cubicBezTo>
                    <a:pt x="952" y="303"/>
                    <a:pt x="963" y="291"/>
                    <a:pt x="974" y="280"/>
                  </a:cubicBezTo>
                  <a:cubicBezTo>
                    <a:pt x="974" y="269"/>
                    <a:pt x="986" y="258"/>
                    <a:pt x="986" y="258"/>
                  </a:cubicBezTo>
                  <a:cubicBezTo>
                    <a:pt x="986" y="258"/>
                    <a:pt x="986" y="258"/>
                    <a:pt x="974" y="258"/>
                  </a:cubicBezTo>
                  <a:cubicBezTo>
                    <a:pt x="974" y="258"/>
                    <a:pt x="874" y="247"/>
                    <a:pt x="851" y="213"/>
                  </a:cubicBezTo>
                  <a:cubicBezTo>
                    <a:pt x="840" y="202"/>
                    <a:pt x="840" y="191"/>
                    <a:pt x="840" y="179"/>
                  </a:cubicBezTo>
                  <a:cubicBezTo>
                    <a:pt x="862" y="101"/>
                    <a:pt x="862" y="67"/>
                    <a:pt x="862" y="56"/>
                  </a:cubicBezTo>
                  <a:cubicBezTo>
                    <a:pt x="851" y="45"/>
                    <a:pt x="840" y="34"/>
                    <a:pt x="818" y="34"/>
                  </a:cubicBezTo>
                  <a:lnTo>
                    <a:pt x="806" y="45"/>
                  </a:lnTo>
                  <a:cubicBezTo>
                    <a:pt x="795" y="56"/>
                    <a:pt x="773" y="123"/>
                    <a:pt x="773" y="146"/>
                  </a:cubicBezTo>
                  <a:cubicBezTo>
                    <a:pt x="784" y="179"/>
                    <a:pt x="762" y="247"/>
                    <a:pt x="728" y="258"/>
                  </a:cubicBezTo>
                  <a:cubicBezTo>
                    <a:pt x="717" y="258"/>
                    <a:pt x="717" y="258"/>
                    <a:pt x="717" y="258"/>
                  </a:cubicBezTo>
                  <a:cubicBezTo>
                    <a:pt x="705" y="291"/>
                    <a:pt x="683" y="314"/>
                    <a:pt x="661" y="314"/>
                  </a:cubicBezTo>
                  <a:cubicBezTo>
                    <a:pt x="649" y="314"/>
                    <a:pt x="638" y="336"/>
                    <a:pt x="627" y="370"/>
                  </a:cubicBezTo>
                  <a:cubicBezTo>
                    <a:pt x="627" y="392"/>
                    <a:pt x="605" y="426"/>
                    <a:pt x="582" y="437"/>
                  </a:cubicBezTo>
                  <a:cubicBezTo>
                    <a:pt x="605" y="448"/>
                    <a:pt x="638" y="482"/>
                    <a:pt x="638" y="493"/>
                  </a:cubicBezTo>
                  <a:cubicBezTo>
                    <a:pt x="649" y="527"/>
                    <a:pt x="638" y="594"/>
                    <a:pt x="593" y="639"/>
                  </a:cubicBezTo>
                  <a:cubicBezTo>
                    <a:pt x="593" y="650"/>
                    <a:pt x="582" y="650"/>
                    <a:pt x="571" y="661"/>
                  </a:cubicBezTo>
                  <a:cubicBezTo>
                    <a:pt x="560" y="672"/>
                    <a:pt x="526" y="717"/>
                    <a:pt x="526" y="717"/>
                  </a:cubicBezTo>
                  <a:cubicBezTo>
                    <a:pt x="549" y="740"/>
                    <a:pt x="560" y="773"/>
                    <a:pt x="571" y="807"/>
                  </a:cubicBezTo>
                  <a:cubicBezTo>
                    <a:pt x="571" y="818"/>
                    <a:pt x="582" y="829"/>
                    <a:pt x="582" y="829"/>
                  </a:cubicBezTo>
                  <a:cubicBezTo>
                    <a:pt x="582" y="829"/>
                    <a:pt x="593" y="829"/>
                    <a:pt x="605" y="829"/>
                  </a:cubicBezTo>
                  <a:lnTo>
                    <a:pt x="616" y="829"/>
                  </a:lnTo>
                  <a:cubicBezTo>
                    <a:pt x="627" y="829"/>
                    <a:pt x="627" y="818"/>
                    <a:pt x="649" y="818"/>
                  </a:cubicBezTo>
                  <a:cubicBezTo>
                    <a:pt x="672" y="818"/>
                    <a:pt x="717" y="829"/>
                    <a:pt x="739" y="840"/>
                  </a:cubicBezTo>
                  <a:cubicBezTo>
                    <a:pt x="762" y="852"/>
                    <a:pt x="762" y="874"/>
                    <a:pt x="762" y="885"/>
                  </a:cubicBezTo>
                  <a:cubicBezTo>
                    <a:pt x="762" y="896"/>
                    <a:pt x="762" y="896"/>
                    <a:pt x="762" y="896"/>
                  </a:cubicBezTo>
                  <a:cubicBezTo>
                    <a:pt x="784" y="896"/>
                    <a:pt x="795" y="919"/>
                    <a:pt x="806" y="941"/>
                  </a:cubicBezTo>
                  <a:cubicBezTo>
                    <a:pt x="806" y="941"/>
                    <a:pt x="806" y="953"/>
                    <a:pt x="818" y="953"/>
                  </a:cubicBezTo>
                  <a:lnTo>
                    <a:pt x="818" y="953"/>
                  </a:lnTo>
                  <a:lnTo>
                    <a:pt x="818" y="953"/>
                  </a:lnTo>
                  <a:cubicBezTo>
                    <a:pt x="862" y="953"/>
                    <a:pt x="896" y="986"/>
                    <a:pt x="896" y="1020"/>
                  </a:cubicBezTo>
                  <a:cubicBezTo>
                    <a:pt x="896" y="1020"/>
                    <a:pt x="907" y="1031"/>
                    <a:pt x="952" y="1042"/>
                  </a:cubicBezTo>
                  <a:cubicBezTo>
                    <a:pt x="986" y="1053"/>
                    <a:pt x="1008" y="1076"/>
                    <a:pt x="1008" y="1098"/>
                  </a:cubicBezTo>
                  <a:cubicBezTo>
                    <a:pt x="1008" y="1109"/>
                    <a:pt x="997" y="1143"/>
                    <a:pt x="952" y="1143"/>
                  </a:cubicBezTo>
                  <a:lnTo>
                    <a:pt x="952" y="1143"/>
                  </a:lnTo>
                  <a:cubicBezTo>
                    <a:pt x="930" y="1132"/>
                    <a:pt x="907" y="1132"/>
                    <a:pt x="896" y="1132"/>
                  </a:cubicBezTo>
                  <a:cubicBezTo>
                    <a:pt x="885" y="1132"/>
                    <a:pt x="862" y="1132"/>
                    <a:pt x="851" y="1132"/>
                  </a:cubicBezTo>
                  <a:lnTo>
                    <a:pt x="851" y="1132"/>
                  </a:lnTo>
                  <a:cubicBezTo>
                    <a:pt x="851" y="1154"/>
                    <a:pt x="840" y="1177"/>
                    <a:pt x="829" y="1199"/>
                  </a:cubicBezTo>
                  <a:cubicBezTo>
                    <a:pt x="818" y="1210"/>
                    <a:pt x="795" y="1222"/>
                    <a:pt x="773" y="1222"/>
                  </a:cubicBezTo>
                  <a:cubicBezTo>
                    <a:pt x="750" y="1233"/>
                    <a:pt x="728" y="1222"/>
                    <a:pt x="717" y="1199"/>
                  </a:cubicBezTo>
                  <a:cubicBezTo>
                    <a:pt x="705" y="1210"/>
                    <a:pt x="683" y="1233"/>
                    <a:pt x="672" y="1244"/>
                  </a:cubicBezTo>
                  <a:cubicBezTo>
                    <a:pt x="672" y="1255"/>
                    <a:pt x="661" y="1255"/>
                    <a:pt x="661" y="1266"/>
                  </a:cubicBezTo>
                  <a:cubicBezTo>
                    <a:pt x="627" y="1289"/>
                    <a:pt x="616" y="1300"/>
                    <a:pt x="593" y="1300"/>
                  </a:cubicBezTo>
                  <a:cubicBezTo>
                    <a:pt x="582" y="1300"/>
                    <a:pt x="560" y="1300"/>
                    <a:pt x="549" y="1278"/>
                  </a:cubicBezTo>
                  <a:cubicBezTo>
                    <a:pt x="549" y="1266"/>
                    <a:pt x="538" y="1266"/>
                    <a:pt x="526" y="1266"/>
                  </a:cubicBezTo>
                  <a:cubicBezTo>
                    <a:pt x="515" y="1255"/>
                    <a:pt x="504" y="1244"/>
                    <a:pt x="481" y="1233"/>
                  </a:cubicBezTo>
                  <a:cubicBezTo>
                    <a:pt x="481" y="1222"/>
                    <a:pt x="470" y="1222"/>
                    <a:pt x="459" y="1210"/>
                  </a:cubicBezTo>
                  <a:cubicBezTo>
                    <a:pt x="448" y="1199"/>
                    <a:pt x="425" y="1188"/>
                    <a:pt x="414" y="1154"/>
                  </a:cubicBezTo>
                  <a:cubicBezTo>
                    <a:pt x="403" y="1143"/>
                    <a:pt x="403" y="1132"/>
                    <a:pt x="392" y="1121"/>
                  </a:cubicBezTo>
                  <a:cubicBezTo>
                    <a:pt x="380" y="1098"/>
                    <a:pt x="369" y="1065"/>
                    <a:pt x="347" y="1053"/>
                  </a:cubicBezTo>
                  <a:cubicBezTo>
                    <a:pt x="313" y="1031"/>
                    <a:pt x="291" y="1031"/>
                    <a:pt x="291" y="1031"/>
                  </a:cubicBezTo>
                  <a:lnTo>
                    <a:pt x="291" y="1031"/>
                  </a:lnTo>
                  <a:cubicBezTo>
                    <a:pt x="291" y="1042"/>
                    <a:pt x="291" y="1053"/>
                    <a:pt x="280" y="1076"/>
                  </a:cubicBezTo>
                  <a:cubicBezTo>
                    <a:pt x="280" y="1087"/>
                    <a:pt x="280" y="1098"/>
                    <a:pt x="280" y="1109"/>
                  </a:cubicBezTo>
                  <a:cubicBezTo>
                    <a:pt x="291" y="1109"/>
                    <a:pt x="302" y="1121"/>
                    <a:pt x="313" y="1132"/>
                  </a:cubicBezTo>
                  <a:cubicBezTo>
                    <a:pt x="325" y="1143"/>
                    <a:pt x="325" y="1177"/>
                    <a:pt x="313" y="1199"/>
                  </a:cubicBezTo>
                  <a:cubicBezTo>
                    <a:pt x="302" y="1233"/>
                    <a:pt x="291" y="1244"/>
                    <a:pt x="291" y="1255"/>
                  </a:cubicBezTo>
                  <a:cubicBezTo>
                    <a:pt x="302" y="1266"/>
                    <a:pt x="302" y="1266"/>
                    <a:pt x="313" y="1266"/>
                  </a:cubicBezTo>
                  <a:cubicBezTo>
                    <a:pt x="325" y="1289"/>
                    <a:pt x="313" y="1356"/>
                    <a:pt x="302" y="1401"/>
                  </a:cubicBezTo>
                  <a:cubicBezTo>
                    <a:pt x="302" y="1434"/>
                    <a:pt x="291" y="1457"/>
                    <a:pt x="257" y="1479"/>
                  </a:cubicBezTo>
                  <a:cubicBezTo>
                    <a:pt x="257" y="1479"/>
                    <a:pt x="246" y="1502"/>
                    <a:pt x="246" y="1524"/>
                  </a:cubicBezTo>
                  <a:cubicBezTo>
                    <a:pt x="235" y="1547"/>
                    <a:pt x="246" y="1558"/>
                    <a:pt x="246" y="1558"/>
                  </a:cubicBezTo>
                  <a:cubicBezTo>
                    <a:pt x="269" y="1580"/>
                    <a:pt x="269" y="1602"/>
                    <a:pt x="269" y="1614"/>
                  </a:cubicBezTo>
                  <a:cubicBezTo>
                    <a:pt x="269" y="1625"/>
                    <a:pt x="269" y="1625"/>
                    <a:pt x="269" y="1636"/>
                  </a:cubicBezTo>
                  <a:cubicBezTo>
                    <a:pt x="291" y="1647"/>
                    <a:pt x="302" y="1681"/>
                    <a:pt x="302" y="1703"/>
                  </a:cubicBezTo>
                  <a:cubicBezTo>
                    <a:pt x="302" y="1726"/>
                    <a:pt x="291" y="1737"/>
                    <a:pt x="280" y="1748"/>
                  </a:cubicBezTo>
                  <a:cubicBezTo>
                    <a:pt x="280" y="1760"/>
                    <a:pt x="269" y="1760"/>
                    <a:pt x="257" y="1760"/>
                  </a:cubicBezTo>
                  <a:cubicBezTo>
                    <a:pt x="246" y="1760"/>
                    <a:pt x="235" y="1748"/>
                    <a:pt x="212" y="1737"/>
                  </a:cubicBezTo>
                  <a:cubicBezTo>
                    <a:pt x="201" y="1726"/>
                    <a:pt x="179" y="1715"/>
                    <a:pt x="167" y="1715"/>
                  </a:cubicBezTo>
                  <a:lnTo>
                    <a:pt x="167" y="1715"/>
                  </a:lnTo>
                  <a:cubicBezTo>
                    <a:pt x="156" y="1715"/>
                    <a:pt x="156" y="1715"/>
                    <a:pt x="156" y="1737"/>
                  </a:cubicBezTo>
                  <a:lnTo>
                    <a:pt x="156" y="1737"/>
                  </a:lnTo>
                  <a:cubicBezTo>
                    <a:pt x="145" y="1760"/>
                    <a:pt x="123" y="1771"/>
                    <a:pt x="100" y="1782"/>
                  </a:cubicBezTo>
                  <a:cubicBezTo>
                    <a:pt x="89" y="1782"/>
                    <a:pt x="78" y="1782"/>
                    <a:pt x="67" y="1793"/>
                  </a:cubicBezTo>
                  <a:cubicBezTo>
                    <a:pt x="67" y="1804"/>
                    <a:pt x="56" y="1815"/>
                    <a:pt x="56" y="1827"/>
                  </a:cubicBezTo>
                  <a:cubicBezTo>
                    <a:pt x="56" y="1838"/>
                    <a:pt x="56" y="1838"/>
                    <a:pt x="56" y="1849"/>
                  </a:cubicBezTo>
                  <a:cubicBezTo>
                    <a:pt x="56" y="1860"/>
                    <a:pt x="56" y="1860"/>
                    <a:pt x="56" y="1860"/>
                  </a:cubicBezTo>
                  <a:cubicBezTo>
                    <a:pt x="56" y="1860"/>
                    <a:pt x="56" y="1860"/>
                    <a:pt x="67" y="1860"/>
                  </a:cubicBezTo>
                  <a:cubicBezTo>
                    <a:pt x="67" y="1860"/>
                    <a:pt x="67" y="1871"/>
                    <a:pt x="78" y="1871"/>
                  </a:cubicBezTo>
                  <a:cubicBezTo>
                    <a:pt x="78" y="1871"/>
                    <a:pt x="89" y="1871"/>
                    <a:pt x="100" y="1883"/>
                  </a:cubicBezTo>
                  <a:cubicBezTo>
                    <a:pt x="123" y="1894"/>
                    <a:pt x="156" y="1905"/>
                    <a:pt x="156" y="1927"/>
                  </a:cubicBezTo>
                  <a:cubicBezTo>
                    <a:pt x="167" y="1939"/>
                    <a:pt x="167" y="1961"/>
                    <a:pt x="167" y="1972"/>
                  </a:cubicBezTo>
                  <a:lnTo>
                    <a:pt x="167" y="1984"/>
                  </a:lnTo>
                  <a:lnTo>
                    <a:pt x="167" y="1984"/>
                  </a:lnTo>
                  <a:cubicBezTo>
                    <a:pt x="179" y="1984"/>
                    <a:pt x="179" y="1984"/>
                    <a:pt x="190" y="1984"/>
                  </a:cubicBezTo>
                  <a:cubicBezTo>
                    <a:pt x="224" y="1984"/>
                    <a:pt x="224" y="1995"/>
                    <a:pt x="224" y="2006"/>
                  </a:cubicBezTo>
                  <a:cubicBezTo>
                    <a:pt x="235" y="2006"/>
                    <a:pt x="235" y="2017"/>
                    <a:pt x="235" y="2017"/>
                  </a:cubicBezTo>
                  <a:cubicBezTo>
                    <a:pt x="235" y="2029"/>
                    <a:pt x="235" y="2051"/>
                    <a:pt x="246" y="2051"/>
                  </a:cubicBezTo>
                  <a:cubicBezTo>
                    <a:pt x="257" y="2051"/>
                    <a:pt x="269" y="2062"/>
                    <a:pt x="280" y="2062"/>
                  </a:cubicBezTo>
                  <a:cubicBezTo>
                    <a:pt x="280" y="2073"/>
                    <a:pt x="291" y="2073"/>
                    <a:pt x="291" y="2073"/>
                  </a:cubicBezTo>
                  <a:lnTo>
                    <a:pt x="302" y="2073"/>
                  </a:lnTo>
                  <a:cubicBezTo>
                    <a:pt x="313" y="2062"/>
                    <a:pt x="325" y="2062"/>
                    <a:pt x="325" y="2051"/>
                  </a:cubicBezTo>
                  <a:cubicBezTo>
                    <a:pt x="336" y="2040"/>
                    <a:pt x="358" y="2040"/>
                    <a:pt x="369" y="2040"/>
                  </a:cubicBezTo>
                  <a:lnTo>
                    <a:pt x="369" y="2040"/>
                  </a:lnTo>
                  <a:cubicBezTo>
                    <a:pt x="369" y="2040"/>
                    <a:pt x="380" y="2029"/>
                    <a:pt x="392" y="2029"/>
                  </a:cubicBezTo>
                  <a:cubicBezTo>
                    <a:pt x="392" y="2029"/>
                    <a:pt x="403" y="2029"/>
                    <a:pt x="414" y="2029"/>
                  </a:cubicBezTo>
                  <a:cubicBezTo>
                    <a:pt x="425" y="2029"/>
                    <a:pt x="436" y="2029"/>
                    <a:pt x="448" y="2040"/>
                  </a:cubicBezTo>
                  <a:cubicBezTo>
                    <a:pt x="448" y="2051"/>
                    <a:pt x="459" y="2062"/>
                    <a:pt x="459" y="2084"/>
                  </a:cubicBezTo>
                  <a:lnTo>
                    <a:pt x="470" y="2096"/>
                  </a:lnTo>
                  <a:cubicBezTo>
                    <a:pt x="470" y="2096"/>
                    <a:pt x="481" y="2096"/>
                    <a:pt x="493" y="2096"/>
                  </a:cubicBezTo>
                  <a:close/>
                  <a:moveTo>
                    <a:pt x="504" y="448"/>
                  </a:moveTo>
                  <a:lnTo>
                    <a:pt x="504" y="448"/>
                  </a:lnTo>
                  <a:lnTo>
                    <a:pt x="504" y="448"/>
                  </a:lnTo>
                  <a:cubicBezTo>
                    <a:pt x="515" y="448"/>
                    <a:pt x="538" y="448"/>
                    <a:pt x="549" y="437"/>
                  </a:cubicBezTo>
                  <a:lnTo>
                    <a:pt x="549" y="437"/>
                  </a:lnTo>
                  <a:lnTo>
                    <a:pt x="549" y="437"/>
                  </a:lnTo>
                  <a:lnTo>
                    <a:pt x="538" y="437"/>
                  </a:lnTo>
                  <a:cubicBezTo>
                    <a:pt x="515" y="437"/>
                    <a:pt x="504" y="448"/>
                    <a:pt x="504" y="448"/>
                  </a:cubicBezTo>
                  <a:close/>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86" name="Freeform 80"/>
            <p:cNvSpPr>
              <a:spLocks noChangeArrowheads="1"/>
            </p:cNvSpPr>
            <p:nvPr/>
          </p:nvSpPr>
          <p:spPr bwMode="auto">
            <a:xfrm>
              <a:off x="5221288" y="4006850"/>
              <a:ext cx="392112" cy="436563"/>
            </a:xfrm>
            <a:custGeom>
              <a:avLst/>
              <a:gdLst>
                <a:gd name="T0" fmla="*/ 369 w 1088"/>
                <a:gd name="T1" fmla="*/ 1187 h 1211"/>
                <a:gd name="T2" fmla="*/ 246 w 1088"/>
                <a:gd name="T3" fmla="*/ 1098 h 1211"/>
                <a:gd name="T4" fmla="*/ 235 w 1088"/>
                <a:gd name="T5" fmla="*/ 1064 h 1211"/>
                <a:gd name="T6" fmla="*/ 101 w 1088"/>
                <a:gd name="T7" fmla="*/ 974 h 1211"/>
                <a:gd name="T8" fmla="*/ 56 w 1088"/>
                <a:gd name="T9" fmla="*/ 750 h 1211"/>
                <a:gd name="T10" fmla="*/ 101 w 1088"/>
                <a:gd name="T11" fmla="*/ 549 h 1211"/>
                <a:gd name="T12" fmla="*/ 179 w 1088"/>
                <a:gd name="T13" fmla="*/ 582 h 1211"/>
                <a:gd name="T14" fmla="*/ 269 w 1088"/>
                <a:gd name="T15" fmla="*/ 526 h 1211"/>
                <a:gd name="T16" fmla="*/ 347 w 1088"/>
                <a:gd name="T17" fmla="*/ 504 h 1211"/>
                <a:gd name="T18" fmla="*/ 381 w 1088"/>
                <a:gd name="T19" fmla="*/ 425 h 1211"/>
                <a:gd name="T20" fmla="*/ 470 w 1088"/>
                <a:gd name="T21" fmla="*/ 358 h 1211"/>
                <a:gd name="T22" fmla="*/ 549 w 1088"/>
                <a:gd name="T23" fmla="*/ 380 h 1211"/>
                <a:gd name="T24" fmla="*/ 605 w 1088"/>
                <a:gd name="T25" fmla="*/ 313 h 1211"/>
                <a:gd name="T26" fmla="*/ 538 w 1088"/>
                <a:gd name="T27" fmla="*/ 156 h 1211"/>
                <a:gd name="T28" fmla="*/ 661 w 1088"/>
                <a:gd name="T29" fmla="*/ 78 h 1211"/>
                <a:gd name="T30" fmla="*/ 874 w 1088"/>
                <a:gd name="T31" fmla="*/ 78 h 1211"/>
                <a:gd name="T32" fmla="*/ 1008 w 1088"/>
                <a:gd name="T33" fmla="*/ 44 h 1211"/>
                <a:gd name="T34" fmla="*/ 1042 w 1088"/>
                <a:gd name="T35" fmla="*/ 280 h 1211"/>
                <a:gd name="T36" fmla="*/ 986 w 1088"/>
                <a:gd name="T37" fmla="*/ 425 h 1211"/>
                <a:gd name="T38" fmla="*/ 885 w 1088"/>
                <a:gd name="T39" fmla="*/ 448 h 1211"/>
                <a:gd name="T40" fmla="*/ 840 w 1088"/>
                <a:gd name="T41" fmla="*/ 459 h 1211"/>
                <a:gd name="T42" fmla="*/ 807 w 1088"/>
                <a:gd name="T43" fmla="*/ 616 h 1211"/>
                <a:gd name="T44" fmla="*/ 773 w 1088"/>
                <a:gd name="T45" fmla="*/ 638 h 1211"/>
                <a:gd name="T46" fmla="*/ 638 w 1088"/>
                <a:gd name="T47" fmla="*/ 851 h 1211"/>
                <a:gd name="T48" fmla="*/ 560 w 1088"/>
                <a:gd name="T49" fmla="*/ 1053 h 1211"/>
                <a:gd name="T50" fmla="*/ 504 w 1088"/>
                <a:gd name="T51" fmla="*/ 1053 h 1211"/>
                <a:gd name="T52" fmla="*/ 381 w 1088"/>
                <a:gd name="T53" fmla="*/ 1210 h 1211"/>
                <a:gd name="T54" fmla="*/ 302 w 1088"/>
                <a:gd name="T55" fmla="*/ 1087 h 1211"/>
                <a:gd name="T56" fmla="*/ 437 w 1088"/>
                <a:gd name="T57" fmla="*/ 1154 h 1211"/>
                <a:gd name="T58" fmla="*/ 515 w 1088"/>
                <a:gd name="T59" fmla="*/ 997 h 1211"/>
                <a:gd name="T60" fmla="*/ 582 w 1088"/>
                <a:gd name="T61" fmla="*/ 829 h 1211"/>
                <a:gd name="T62" fmla="*/ 717 w 1088"/>
                <a:gd name="T63" fmla="*/ 750 h 1211"/>
                <a:gd name="T64" fmla="*/ 784 w 1088"/>
                <a:gd name="T65" fmla="*/ 571 h 1211"/>
                <a:gd name="T66" fmla="*/ 829 w 1088"/>
                <a:gd name="T67" fmla="*/ 515 h 1211"/>
                <a:gd name="T68" fmla="*/ 851 w 1088"/>
                <a:gd name="T69" fmla="*/ 392 h 1211"/>
                <a:gd name="T70" fmla="*/ 986 w 1088"/>
                <a:gd name="T71" fmla="*/ 380 h 1211"/>
                <a:gd name="T72" fmla="*/ 986 w 1088"/>
                <a:gd name="T73" fmla="*/ 179 h 1211"/>
                <a:gd name="T74" fmla="*/ 952 w 1088"/>
                <a:gd name="T75" fmla="*/ 56 h 1211"/>
                <a:gd name="T76" fmla="*/ 863 w 1088"/>
                <a:gd name="T77" fmla="*/ 156 h 1211"/>
                <a:gd name="T78" fmla="*/ 627 w 1088"/>
                <a:gd name="T79" fmla="*/ 111 h 1211"/>
                <a:gd name="T80" fmla="*/ 594 w 1088"/>
                <a:gd name="T81" fmla="*/ 268 h 1211"/>
                <a:gd name="T82" fmla="*/ 650 w 1088"/>
                <a:gd name="T83" fmla="*/ 347 h 1211"/>
                <a:gd name="T84" fmla="*/ 538 w 1088"/>
                <a:gd name="T85" fmla="*/ 425 h 1211"/>
                <a:gd name="T86" fmla="*/ 425 w 1088"/>
                <a:gd name="T87" fmla="*/ 414 h 1211"/>
                <a:gd name="T88" fmla="*/ 403 w 1088"/>
                <a:gd name="T89" fmla="*/ 538 h 1211"/>
                <a:gd name="T90" fmla="*/ 358 w 1088"/>
                <a:gd name="T91" fmla="*/ 593 h 1211"/>
                <a:gd name="T92" fmla="*/ 269 w 1088"/>
                <a:gd name="T93" fmla="*/ 571 h 1211"/>
                <a:gd name="T94" fmla="*/ 123 w 1088"/>
                <a:gd name="T95" fmla="*/ 605 h 1211"/>
                <a:gd name="T96" fmla="*/ 101 w 1088"/>
                <a:gd name="T97" fmla="*/ 739 h 1211"/>
                <a:gd name="T98" fmla="*/ 145 w 1088"/>
                <a:gd name="T99" fmla="*/ 952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88" h="1211">
                  <a:moveTo>
                    <a:pt x="381" y="1210"/>
                  </a:moveTo>
                  <a:lnTo>
                    <a:pt x="381" y="1210"/>
                  </a:lnTo>
                  <a:cubicBezTo>
                    <a:pt x="369" y="1210"/>
                    <a:pt x="369" y="1210"/>
                    <a:pt x="369" y="1210"/>
                  </a:cubicBezTo>
                  <a:cubicBezTo>
                    <a:pt x="369" y="1187"/>
                    <a:pt x="369" y="1187"/>
                    <a:pt x="369" y="1187"/>
                  </a:cubicBezTo>
                  <a:lnTo>
                    <a:pt x="358" y="1187"/>
                  </a:lnTo>
                  <a:cubicBezTo>
                    <a:pt x="347" y="1176"/>
                    <a:pt x="336" y="1176"/>
                    <a:pt x="325" y="1165"/>
                  </a:cubicBezTo>
                  <a:cubicBezTo>
                    <a:pt x="314" y="1154"/>
                    <a:pt x="302" y="1142"/>
                    <a:pt x="280" y="1131"/>
                  </a:cubicBezTo>
                  <a:cubicBezTo>
                    <a:pt x="269" y="1120"/>
                    <a:pt x="257" y="1109"/>
                    <a:pt x="246" y="1098"/>
                  </a:cubicBezTo>
                  <a:cubicBezTo>
                    <a:pt x="235" y="1087"/>
                    <a:pt x="212" y="1075"/>
                    <a:pt x="212" y="1075"/>
                  </a:cubicBezTo>
                  <a:lnTo>
                    <a:pt x="212" y="1075"/>
                  </a:lnTo>
                  <a:cubicBezTo>
                    <a:pt x="224" y="1075"/>
                    <a:pt x="224" y="1075"/>
                    <a:pt x="224" y="1064"/>
                  </a:cubicBezTo>
                  <a:cubicBezTo>
                    <a:pt x="235" y="1064"/>
                    <a:pt x="235" y="1064"/>
                    <a:pt x="235" y="1064"/>
                  </a:cubicBezTo>
                  <a:cubicBezTo>
                    <a:pt x="190" y="1064"/>
                    <a:pt x="190" y="1064"/>
                    <a:pt x="190" y="1064"/>
                  </a:cubicBezTo>
                  <a:cubicBezTo>
                    <a:pt x="179" y="1042"/>
                    <a:pt x="168" y="1008"/>
                    <a:pt x="168" y="997"/>
                  </a:cubicBezTo>
                  <a:cubicBezTo>
                    <a:pt x="156" y="997"/>
                    <a:pt x="145" y="997"/>
                    <a:pt x="145" y="997"/>
                  </a:cubicBezTo>
                  <a:cubicBezTo>
                    <a:pt x="123" y="997"/>
                    <a:pt x="112" y="986"/>
                    <a:pt x="101" y="974"/>
                  </a:cubicBezTo>
                  <a:cubicBezTo>
                    <a:pt x="101" y="974"/>
                    <a:pt x="101" y="963"/>
                    <a:pt x="101" y="952"/>
                  </a:cubicBezTo>
                  <a:cubicBezTo>
                    <a:pt x="101" y="941"/>
                    <a:pt x="89" y="840"/>
                    <a:pt x="89" y="818"/>
                  </a:cubicBezTo>
                  <a:cubicBezTo>
                    <a:pt x="67" y="818"/>
                    <a:pt x="56" y="806"/>
                    <a:pt x="56" y="784"/>
                  </a:cubicBezTo>
                  <a:cubicBezTo>
                    <a:pt x="45" y="773"/>
                    <a:pt x="45" y="762"/>
                    <a:pt x="56" y="750"/>
                  </a:cubicBezTo>
                  <a:cubicBezTo>
                    <a:pt x="56" y="750"/>
                    <a:pt x="56" y="750"/>
                    <a:pt x="45" y="750"/>
                  </a:cubicBezTo>
                  <a:cubicBezTo>
                    <a:pt x="22" y="750"/>
                    <a:pt x="11" y="728"/>
                    <a:pt x="0" y="705"/>
                  </a:cubicBezTo>
                  <a:cubicBezTo>
                    <a:pt x="0" y="683"/>
                    <a:pt x="11" y="638"/>
                    <a:pt x="45" y="627"/>
                  </a:cubicBezTo>
                  <a:cubicBezTo>
                    <a:pt x="56" y="616"/>
                    <a:pt x="89" y="571"/>
                    <a:pt x="101" y="549"/>
                  </a:cubicBezTo>
                  <a:cubicBezTo>
                    <a:pt x="145" y="549"/>
                    <a:pt x="145" y="549"/>
                    <a:pt x="145" y="549"/>
                  </a:cubicBezTo>
                  <a:cubicBezTo>
                    <a:pt x="145" y="549"/>
                    <a:pt x="145" y="549"/>
                    <a:pt x="134" y="549"/>
                  </a:cubicBezTo>
                  <a:cubicBezTo>
                    <a:pt x="134" y="549"/>
                    <a:pt x="145" y="560"/>
                    <a:pt x="156" y="571"/>
                  </a:cubicBezTo>
                  <a:cubicBezTo>
                    <a:pt x="156" y="582"/>
                    <a:pt x="168" y="582"/>
                    <a:pt x="179" y="582"/>
                  </a:cubicBezTo>
                  <a:cubicBezTo>
                    <a:pt x="190" y="582"/>
                    <a:pt x="201" y="571"/>
                    <a:pt x="212" y="571"/>
                  </a:cubicBezTo>
                  <a:cubicBezTo>
                    <a:pt x="224" y="560"/>
                    <a:pt x="224" y="560"/>
                    <a:pt x="224" y="549"/>
                  </a:cubicBezTo>
                  <a:cubicBezTo>
                    <a:pt x="235" y="538"/>
                    <a:pt x="246" y="526"/>
                    <a:pt x="269" y="526"/>
                  </a:cubicBezTo>
                  <a:lnTo>
                    <a:pt x="269" y="526"/>
                  </a:lnTo>
                  <a:cubicBezTo>
                    <a:pt x="280" y="526"/>
                    <a:pt x="280" y="526"/>
                    <a:pt x="280" y="526"/>
                  </a:cubicBezTo>
                  <a:cubicBezTo>
                    <a:pt x="291" y="538"/>
                    <a:pt x="302" y="538"/>
                    <a:pt x="325" y="538"/>
                  </a:cubicBezTo>
                  <a:cubicBezTo>
                    <a:pt x="336" y="538"/>
                    <a:pt x="336" y="538"/>
                    <a:pt x="336" y="538"/>
                  </a:cubicBezTo>
                  <a:cubicBezTo>
                    <a:pt x="336" y="526"/>
                    <a:pt x="347" y="515"/>
                    <a:pt x="347" y="504"/>
                  </a:cubicBezTo>
                  <a:cubicBezTo>
                    <a:pt x="358" y="504"/>
                    <a:pt x="369" y="493"/>
                    <a:pt x="392" y="493"/>
                  </a:cubicBezTo>
                  <a:lnTo>
                    <a:pt x="392" y="493"/>
                  </a:lnTo>
                  <a:cubicBezTo>
                    <a:pt x="392" y="481"/>
                    <a:pt x="392" y="470"/>
                    <a:pt x="392" y="448"/>
                  </a:cubicBezTo>
                  <a:cubicBezTo>
                    <a:pt x="392" y="448"/>
                    <a:pt x="392" y="436"/>
                    <a:pt x="381" y="425"/>
                  </a:cubicBezTo>
                  <a:cubicBezTo>
                    <a:pt x="381" y="403"/>
                    <a:pt x="381" y="380"/>
                    <a:pt x="392" y="369"/>
                  </a:cubicBezTo>
                  <a:cubicBezTo>
                    <a:pt x="403" y="369"/>
                    <a:pt x="403" y="358"/>
                    <a:pt x="414" y="358"/>
                  </a:cubicBezTo>
                  <a:cubicBezTo>
                    <a:pt x="425" y="358"/>
                    <a:pt x="437" y="369"/>
                    <a:pt x="448" y="369"/>
                  </a:cubicBezTo>
                  <a:cubicBezTo>
                    <a:pt x="459" y="369"/>
                    <a:pt x="470" y="369"/>
                    <a:pt x="470" y="358"/>
                  </a:cubicBezTo>
                  <a:cubicBezTo>
                    <a:pt x="481" y="347"/>
                    <a:pt x="493" y="347"/>
                    <a:pt x="504" y="347"/>
                  </a:cubicBezTo>
                  <a:lnTo>
                    <a:pt x="515" y="347"/>
                  </a:lnTo>
                  <a:cubicBezTo>
                    <a:pt x="526" y="358"/>
                    <a:pt x="526" y="358"/>
                    <a:pt x="538" y="369"/>
                  </a:cubicBezTo>
                  <a:lnTo>
                    <a:pt x="549" y="380"/>
                  </a:lnTo>
                  <a:cubicBezTo>
                    <a:pt x="560" y="380"/>
                    <a:pt x="560" y="369"/>
                    <a:pt x="571" y="369"/>
                  </a:cubicBezTo>
                  <a:cubicBezTo>
                    <a:pt x="582" y="347"/>
                    <a:pt x="594" y="336"/>
                    <a:pt x="605" y="324"/>
                  </a:cubicBezTo>
                  <a:cubicBezTo>
                    <a:pt x="616" y="324"/>
                    <a:pt x="627" y="313"/>
                    <a:pt x="627" y="313"/>
                  </a:cubicBezTo>
                  <a:cubicBezTo>
                    <a:pt x="627" y="313"/>
                    <a:pt x="616" y="313"/>
                    <a:pt x="605" y="313"/>
                  </a:cubicBezTo>
                  <a:cubicBezTo>
                    <a:pt x="594" y="313"/>
                    <a:pt x="582" y="313"/>
                    <a:pt x="582" y="313"/>
                  </a:cubicBezTo>
                  <a:cubicBezTo>
                    <a:pt x="560" y="324"/>
                    <a:pt x="560" y="324"/>
                    <a:pt x="560" y="324"/>
                  </a:cubicBezTo>
                  <a:cubicBezTo>
                    <a:pt x="526" y="156"/>
                    <a:pt x="526" y="156"/>
                    <a:pt x="526" y="156"/>
                  </a:cubicBezTo>
                  <a:cubicBezTo>
                    <a:pt x="538" y="156"/>
                    <a:pt x="538" y="156"/>
                    <a:pt x="538" y="156"/>
                  </a:cubicBezTo>
                  <a:cubicBezTo>
                    <a:pt x="538" y="145"/>
                    <a:pt x="549" y="145"/>
                    <a:pt x="549" y="145"/>
                  </a:cubicBezTo>
                  <a:cubicBezTo>
                    <a:pt x="549" y="134"/>
                    <a:pt x="549" y="134"/>
                    <a:pt x="549" y="134"/>
                  </a:cubicBezTo>
                  <a:cubicBezTo>
                    <a:pt x="571" y="100"/>
                    <a:pt x="605" y="67"/>
                    <a:pt x="627" y="67"/>
                  </a:cubicBezTo>
                  <a:cubicBezTo>
                    <a:pt x="650" y="67"/>
                    <a:pt x="661" y="78"/>
                    <a:pt x="661" y="78"/>
                  </a:cubicBezTo>
                  <a:cubicBezTo>
                    <a:pt x="683" y="100"/>
                    <a:pt x="728" y="145"/>
                    <a:pt x="762" y="179"/>
                  </a:cubicBezTo>
                  <a:cubicBezTo>
                    <a:pt x="784" y="167"/>
                    <a:pt x="818" y="145"/>
                    <a:pt x="818" y="134"/>
                  </a:cubicBezTo>
                  <a:lnTo>
                    <a:pt x="818" y="123"/>
                  </a:lnTo>
                  <a:cubicBezTo>
                    <a:pt x="829" y="100"/>
                    <a:pt x="829" y="78"/>
                    <a:pt x="874" y="78"/>
                  </a:cubicBezTo>
                  <a:cubicBezTo>
                    <a:pt x="907" y="78"/>
                    <a:pt x="907" y="67"/>
                    <a:pt x="907" y="56"/>
                  </a:cubicBezTo>
                  <a:cubicBezTo>
                    <a:pt x="907" y="22"/>
                    <a:pt x="941" y="0"/>
                    <a:pt x="974" y="0"/>
                  </a:cubicBezTo>
                  <a:cubicBezTo>
                    <a:pt x="997" y="0"/>
                    <a:pt x="1008" y="22"/>
                    <a:pt x="1008" y="33"/>
                  </a:cubicBezTo>
                  <a:cubicBezTo>
                    <a:pt x="1008" y="44"/>
                    <a:pt x="1008" y="44"/>
                    <a:pt x="1008" y="44"/>
                  </a:cubicBezTo>
                  <a:cubicBezTo>
                    <a:pt x="1008" y="56"/>
                    <a:pt x="1019" y="89"/>
                    <a:pt x="1019" y="100"/>
                  </a:cubicBezTo>
                  <a:cubicBezTo>
                    <a:pt x="1042" y="111"/>
                    <a:pt x="1042" y="145"/>
                    <a:pt x="1031" y="190"/>
                  </a:cubicBezTo>
                  <a:cubicBezTo>
                    <a:pt x="1031" y="212"/>
                    <a:pt x="1031" y="235"/>
                    <a:pt x="1031" y="246"/>
                  </a:cubicBezTo>
                  <a:cubicBezTo>
                    <a:pt x="1031" y="268"/>
                    <a:pt x="1042" y="280"/>
                    <a:pt x="1042" y="280"/>
                  </a:cubicBezTo>
                  <a:cubicBezTo>
                    <a:pt x="1064" y="280"/>
                    <a:pt x="1064" y="280"/>
                    <a:pt x="1064" y="280"/>
                  </a:cubicBezTo>
                  <a:cubicBezTo>
                    <a:pt x="1064" y="302"/>
                    <a:pt x="1064" y="302"/>
                    <a:pt x="1064" y="302"/>
                  </a:cubicBezTo>
                  <a:cubicBezTo>
                    <a:pt x="1087" y="358"/>
                    <a:pt x="1087" y="380"/>
                    <a:pt x="1076" y="392"/>
                  </a:cubicBezTo>
                  <a:cubicBezTo>
                    <a:pt x="1053" y="414"/>
                    <a:pt x="1031" y="425"/>
                    <a:pt x="986" y="425"/>
                  </a:cubicBezTo>
                  <a:cubicBezTo>
                    <a:pt x="986" y="425"/>
                    <a:pt x="986" y="425"/>
                    <a:pt x="974" y="436"/>
                  </a:cubicBezTo>
                  <a:cubicBezTo>
                    <a:pt x="963" y="448"/>
                    <a:pt x="963" y="459"/>
                    <a:pt x="941" y="459"/>
                  </a:cubicBezTo>
                  <a:cubicBezTo>
                    <a:pt x="941" y="459"/>
                    <a:pt x="941" y="459"/>
                    <a:pt x="930" y="459"/>
                  </a:cubicBezTo>
                  <a:cubicBezTo>
                    <a:pt x="919" y="459"/>
                    <a:pt x="907" y="459"/>
                    <a:pt x="885" y="448"/>
                  </a:cubicBezTo>
                  <a:cubicBezTo>
                    <a:pt x="874" y="448"/>
                    <a:pt x="863" y="436"/>
                    <a:pt x="851" y="436"/>
                  </a:cubicBezTo>
                  <a:lnTo>
                    <a:pt x="851" y="436"/>
                  </a:lnTo>
                  <a:cubicBezTo>
                    <a:pt x="851" y="436"/>
                    <a:pt x="840" y="448"/>
                    <a:pt x="840" y="459"/>
                  </a:cubicBezTo>
                  <a:lnTo>
                    <a:pt x="840" y="459"/>
                  </a:lnTo>
                  <a:cubicBezTo>
                    <a:pt x="863" y="481"/>
                    <a:pt x="874" y="504"/>
                    <a:pt x="874" y="526"/>
                  </a:cubicBezTo>
                  <a:cubicBezTo>
                    <a:pt x="874" y="549"/>
                    <a:pt x="863" y="560"/>
                    <a:pt x="851" y="571"/>
                  </a:cubicBezTo>
                  <a:cubicBezTo>
                    <a:pt x="851" y="571"/>
                    <a:pt x="851" y="571"/>
                    <a:pt x="851" y="582"/>
                  </a:cubicBezTo>
                  <a:cubicBezTo>
                    <a:pt x="851" y="593"/>
                    <a:pt x="840" y="616"/>
                    <a:pt x="807" y="616"/>
                  </a:cubicBezTo>
                  <a:lnTo>
                    <a:pt x="807" y="616"/>
                  </a:lnTo>
                  <a:cubicBezTo>
                    <a:pt x="795" y="616"/>
                    <a:pt x="784" y="616"/>
                    <a:pt x="784" y="616"/>
                  </a:cubicBezTo>
                  <a:lnTo>
                    <a:pt x="773" y="616"/>
                  </a:lnTo>
                  <a:cubicBezTo>
                    <a:pt x="773" y="616"/>
                    <a:pt x="773" y="627"/>
                    <a:pt x="773" y="638"/>
                  </a:cubicBezTo>
                  <a:cubicBezTo>
                    <a:pt x="795" y="694"/>
                    <a:pt x="795" y="750"/>
                    <a:pt x="762" y="762"/>
                  </a:cubicBezTo>
                  <a:cubicBezTo>
                    <a:pt x="762" y="773"/>
                    <a:pt x="762" y="773"/>
                    <a:pt x="750" y="773"/>
                  </a:cubicBezTo>
                  <a:cubicBezTo>
                    <a:pt x="739" y="795"/>
                    <a:pt x="706" y="818"/>
                    <a:pt x="672" y="829"/>
                  </a:cubicBezTo>
                  <a:cubicBezTo>
                    <a:pt x="661" y="840"/>
                    <a:pt x="650" y="840"/>
                    <a:pt x="638" y="851"/>
                  </a:cubicBezTo>
                  <a:cubicBezTo>
                    <a:pt x="616" y="862"/>
                    <a:pt x="605" y="874"/>
                    <a:pt x="582" y="874"/>
                  </a:cubicBezTo>
                  <a:cubicBezTo>
                    <a:pt x="582" y="874"/>
                    <a:pt x="571" y="874"/>
                    <a:pt x="571" y="862"/>
                  </a:cubicBezTo>
                  <a:lnTo>
                    <a:pt x="571" y="862"/>
                  </a:lnTo>
                  <a:cubicBezTo>
                    <a:pt x="560" y="1053"/>
                    <a:pt x="560" y="1053"/>
                    <a:pt x="560" y="1053"/>
                  </a:cubicBezTo>
                  <a:cubicBezTo>
                    <a:pt x="526" y="1042"/>
                    <a:pt x="526" y="1042"/>
                    <a:pt x="526" y="1042"/>
                  </a:cubicBezTo>
                  <a:cubicBezTo>
                    <a:pt x="526" y="1042"/>
                    <a:pt x="526" y="1042"/>
                    <a:pt x="515" y="1042"/>
                  </a:cubicBezTo>
                  <a:lnTo>
                    <a:pt x="515" y="1042"/>
                  </a:lnTo>
                  <a:cubicBezTo>
                    <a:pt x="504" y="1042"/>
                    <a:pt x="504" y="1042"/>
                    <a:pt x="504" y="1053"/>
                  </a:cubicBezTo>
                  <a:cubicBezTo>
                    <a:pt x="481" y="1064"/>
                    <a:pt x="481" y="1087"/>
                    <a:pt x="481" y="1087"/>
                  </a:cubicBezTo>
                  <a:lnTo>
                    <a:pt x="481" y="1098"/>
                  </a:lnTo>
                  <a:cubicBezTo>
                    <a:pt x="493" y="1120"/>
                    <a:pt x="493" y="1142"/>
                    <a:pt x="481" y="1165"/>
                  </a:cubicBezTo>
                  <a:cubicBezTo>
                    <a:pt x="470" y="1198"/>
                    <a:pt x="414" y="1210"/>
                    <a:pt x="381" y="1210"/>
                  </a:cubicBezTo>
                  <a:close/>
                  <a:moveTo>
                    <a:pt x="224" y="1031"/>
                  </a:moveTo>
                  <a:lnTo>
                    <a:pt x="224" y="1031"/>
                  </a:lnTo>
                  <a:cubicBezTo>
                    <a:pt x="235" y="1031"/>
                    <a:pt x="246" y="1042"/>
                    <a:pt x="269" y="1064"/>
                  </a:cubicBezTo>
                  <a:cubicBezTo>
                    <a:pt x="280" y="1075"/>
                    <a:pt x="291" y="1087"/>
                    <a:pt x="302" y="1087"/>
                  </a:cubicBezTo>
                  <a:cubicBezTo>
                    <a:pt x="336" y="1109"/>
                    <a:pt x="347" y="1120"/>
                    <a:pt x="358" y="1131"/>
                  </a:cubicBezTo>
                  <a:cubicBezTo>
                    <a:pt x="369" y="1142"/>
                    <a:pt x="369" y="1142"/>
                    <a:pt x="381" y="1154"/>
                  </a:cubicBezTo>
                  <a:cubicBezTo>
                    <a:pt x="392" y="1154"/>
                    <a:pt x="392" y="1154"/>
                    <a:pt x="392" y="1165"/>
                  </a:cubicBezTo>
                  <a:cubicBezTo>
                    <a:pt x="414" y="1154"/>
                    <a:pt x="437" y="1154"/>
                    <a:pt x="437" y="1154"/>
                  </a:cubicBezTo>
                  <a:cubicBezTo>
                    <a:pt x="448" y="1131"/>
                    <a:pt x="448" y="1120"/>
                    <a:pt x="448" y="1109"/>
                  </a:cubicBezTo>
                  <a:cubicBezTo>
                    <a:pt x="437" y="1109"/>
                    <a:pt x="437" y="1098"/>
                    <a:pt x="437" y="1098"/>
                  </a:cubicBezTo>
                  <a:cubicBezTo>
                    <a:pt x="437" y="1075"/>
                    <a:pt x="448" y="1042"/>
                    <a:pt x="470" y="1019"/>
                  </a:cubicBezTo>
                  <a:cubicBezTo>
                    <a:pt x="481" y="1008"/>
                    <a:pt x="493" y="997"/>
                    <a:pt x="515" y="997"/>
                  </a:cubicBezTo>
                  <a:lnTo>
                    <a:pt x="515" y="997"/>
                  </a:lnTo>
                  <a:cubicBezTo>
                    <a:pt x="526" y="862"/>
                    <a:pt x="526" y="862"/>
                    <a:pt x="526" y="862"/>
                  </a:cubicBezTo>
                  <a:cubicBezTo>
                    <a:pt x="526" y="840"/>
                    <a:pt x="538" y="818"/>
                    <a:pt x="560" y="818"/>
                  </a:cubicBezTo>
                  <a:cubicBezTo>
                    <a:pt x="571" y="818"/>
                    <a:pt x="571" y="829"/>
                    <a:pt x="582" y="829"/>
                  </a:cubicBezTo>
                  <a:lnTo>
                    <a:pt x="582" y="829"/>
                  </a:lnTo>
                  <a:cubicBezTo>
                    <a:pt x="594" y="829"/>
                    <a:pt x="605" y="818"/>
                    <a:pt x="616" y="818"/>
                  </a:cubicBezTo>
                  <a:cubicBezTo>
                    <a:pt x="627" y="806"/>
                    <a:pt x="638" y="795"/>
                    <a:pt x="661" y="795"/>
                  </a:cubicBezTo>
                  <a:cubicBezTo>
                    <a:pt x="683" y="773"/>
                    <a:pt x="706" y="762"/>
                    <a:pt x="717" y="750"/>
                  </a:cubicBezTo>
                  <a:cubicBezTo>
                    <a:pt x="728" y="739"/>
                    <a:pt x="739" y="739"/>
                    <a:pt x="739" y="728"/>
                  </a:cubicBezTo>
                  <a:cubicBezTo>
                    <a:pt x="750" y="728"/>
                    <a:pt x="750" y="694"/>
                    <a:pt x="739" y="649"/>
                  </a:cubicBezTo>
                  <a:cubicBezTo>
                    <a:pt x="728" y="627"/>
                    <a:pt x="728" y="605"/>
                    <a:pt x="739" y="593"/>
                  </a:cubicBezTo>
                  <a:cubicBezTo>
                    <a:pt x="750" y="582"/>
                    <a:pt x="762" y="571"/>
                    <a:pt x="784" y="571"/>
                  </a:cubicBezTo>
                  <a:cubicBezTo>
                    <a:pt x="795" y="571"/>
                    <a:pt x="795" y="571"/>
                    <a:pt x="807" y="582"/>
                  </a:cubicBezTo>
                  <a:cubicBezTo>
                    <a:pt x="807" y="571"/>
                    <a:pt x="807" y="571"/>
                    <a:pt x="807" y="571"/>
                  </a:cubicBezTo>
                  <a:cubicBezTo>
                    <a:pt x="807" y="560"/>
                    <a:pt x="818" y="538"/>
                    <a:pt x="829" y="526"/>
                  </a:cubicBezTo>
                  <a:cubicBezTo>
                    <a:pt x="829" y="526"/>
                    <a:pt x="829" y="526"/>
                    <a:pt x="829" y="515"/>
                  </a:cubicBezTo>
                  <a:lnTo>
                    <a:pt x="818" y="504"/>
                  </a:lnTo>
                  <a:cubicBezTo>
                    <a:pt x="795" y="493"/>
                    <a:pt x="795" y="470"/>
                    <a:pt x="795" y="459"/>
                  </a:cubicBezTo>
                  <a:cubicBezTo>
                    <a:pt x="795" y="425"/>
                    <a:pt x="818" y="403"/>
                    <a:pt x="840" y="392"/>
                  </a:cubicBezTo>
                  <a:lnTo>
                    <a:pt x="851" y="392"/>
                  </a:lnTo>
                  <a:cubicBezTo>
                    <a:pt x="874" y="392"/>
                    <a:pt x="885" y="403"/>
                    <a:pt x="907" y="403"/>
                  </a:cubicBezTo>
                  <a:cubicBezTo>
                    <a:pt x="919" y="414"/>
                    <a:pt x="930" y="414"/>
                    <a:pt x="930" y="414"/>
                  </a:cubicBezTo>
                  <a:cubicBezTo>
                    <a:pt x="941" y="414"/>
                    <a:pt x="941" y="414"/>
                    <a:pt x="941" y="414"/>
                  </a:cubicBezTo>
                  <a:cubicBezTo>
                    <a:pt x="952" y="403"/>
                    <a:pt x="963" y="380"/>
                    <a:pt x="986" y="380"/>
                  </a:cubicBezTo>
                  <a:cubicBezTo>
                    <a:pt x="1008" y="380"/>
                    <a:pt x="1031" y="380"/>
                    <a:pt x="1042" y="369"/>
                  </a:cubicBezTo>
                  <a:cubicBezTo>
                    <a:pt x="1042" y="369"/>
                    <a:pt x="1042" y="347"/>
                    <a:pt x="1031" y="324"/>
                  </a:cubicBezTo>
                  <a:cubicBezTo>
                    <a:pt x="1008" y="313"/>
                    <a:pt x="986" y="280"/>
                    <a:pt x="986" y="257"/>
                  </a:cubicBezTo>
                  <a:cubicBezTo>
                    <a:pt x="986" y="246"/>
                    <a:pt x="986" y="212"/>
                    <a:pt x="986" y="179"/>
                  </a:cubicBezTo>
                  <a:cubicBezTo>
                    <a:pt x="986" y="167"/>
                    <a:pt x="997" y="145"/>
                    <a:pt x="997" y="134"/>
                  </a:cubicBezTo>
                  <a:cubicBezTo>
                    <a:pt x="974" y="123"/>
                    <a:pt x="974" y="89"/>
                    <a:pt x="963" y="44"/>
                  </a:cubicBezTo>
                  <a:lnTo>
                    <a:pt x="963" y="44"/>
                  </a:lnTo>
                  <a:cubicBezTo>
                    <a:pt x="963" y="44"/>
                    <a:pt x="952" y="44"/>
                    <a:pt x="952" y="56"/>
                  </a:cubicBezTo>
                  <a:cubicBezTo>
                    <a:pt x="952" y="111"/>
                    <a:pt x="896" y="123"/>
                    <a:pt x="874" y="123"/>
                  </a:cubicBezTo>
                  <a:lnTo>
                    <a:pt x="863" y="123"/>
                  </a:lnTo>
                  <a:lnTo>
                    <a:pt x="863" y="123"/>
                  </a:lnTo>
                  <a:cubicBezTo>
                    <a:pt x="863" y="134"/>
                    <a:pt x="863" y="145"/>
                    <a:pt x="863" y="156"/>
                  </a:cubicBezTo>
                  <a:cubicBezTo>
                    <a:pt x="840" y="190"/>
                    <a:pt x="784" y="212"/>
                    <a:pt x="762" y="224"/>
                  </a:cubicBezTo>
                  <a:cubicBezTo>
                    <a:pt x="750" y="224"/>
                    <a:pt x="750" y="224"/>
                    <a:pt x="750" y="224"/>
                  </a:cubicBezTo>
                  <a:cubicBezTo>
                    <a:pt x="739" y="212"/>
                    <a:pt x="739" y="212"/>
                    <a:pt x="739" y="212"/>
                  </a:cubicBezTo>
                  <a:cubicBezTo>
                    <a:pt x="739" y="212"/>
                    <a:pt x="650" y="134"/>
                    <a:pt x="627" y="111"/>
                  </a:cubicBezTo>
                  <a:cubicBezTo>
                    <a:pt x="627" y="111"/>
                    <a:pt x="605" y="123"/>
                    <a:pt x="594" y="156"/>
                  </a:cubicBezTo>
                  <a:lnTo>
                    <a:pt x="582" y="156"/>
                  </a:lnTo>
                  <a:cubicBezTo>
                    <a:pt x="582" y="167"/>
                    <a:pt x="582" y="179"/>
                    <a:pt x="571" y="179"/>
                  </a:cubicBezTo>
                  <a:cubicBezTo>
                    <a:pt x="594" y="268"/>
                    <a:pt x="594" y="268"/>
                    <a:pt x="594" y="268"/>
                  </a:cubicBezTo>
                  <a:lnTo>
                    <a:pt x="605" y="268"/>
                  </a:lnTo>
                  <a:cubicBezTo>
                    <a:pt x="638" y="268"/>
                    <a:pt x="650" y="280"/>
                    <a:pt x="661" y="291"/>
                  </a:cubicBezTo>
                  <a:cubicBezTo>
                    <a:pt x="672" y="302"/>
                    <a:pt x="683" y="313"/>
                    <a:pt x="672" y="324"/>
                  </a:cubicBezTo>
                  <a:cubicBezTo>
                    <a:pt x="672" y="336"/>
                    <a:pt x="661" y="347"/>
                    <a:pt x="650" y="347"/>
                  </a:cubicBezTo>
                  <a:cubicBezTo>
                    <a:pt x="650" y="358"/>
                    <a:pt x="638" y="358"/>
                    <a:pt x="627" y="358"/>
                  </a:cubicBezTo>
                  <a:cubicBezTo>
                    <a:pt x="627" y="369"/>
                    <a:pt x="616" y="380"/>
                    <a:pt x="605" y="392"/>
                  </a:cubicBezTo>
                  <a:cubicBezTo>
                    <a:pt x="594" y="414"/>
                    <a:pt x="571" y="425"/>
                    <a:pt x="549" y="425"/>
                  </a:cubicBezTo>
                  <a:cubicBezTo>
                    <a:pt x="549" y="425"/>
                    <a:pt x="549" y="425"/>
                    <a:pt x="538" y="425"/>
                  </a:cubicBezTo>
                  <a:cubicBezTo>
                    <a:pt x="515" y="414"/>
                    <a:pt x="504" y="403"/>
                    <a:pt x="504" y="392"/>
                  </a:cubicBezTo>
                  <a:lnTo>
                    <a:pt x="504" y="392"/>
                  </a:lnTo>
                  <a:cubicBezTo>
                    <a:pt x="493" y="403"/>
                    <a:pt x="470" y="414"/>
                    <a:pt x="448" y="414"/>
                  </a:cubicBezTo>
                  <a:cubicBezTo>
                    <a:pt x="448" y="414"/>
                    <a:pt x="437" y="414"/>
                    <a:pt x="425" y="414"/>
                  </a:cubicBezTo>
                  <a:cubicBezTo>
                    <a:pt x="425" y="414"/>
                    <a:pt x="425" y="414"/>
                    <a:pt x="425" y="425"/>
                  </a:cubicBezTo>
                  <a:cubicBezTo>
                    <a:pt x="425" y="425"/>
                    <a:pt x="437" y="436"/>
                    <a:pt x="437" y="448"/>
                  </a:cubicBezTo>
                  <a:cubicBezTo>
                    <a:pt x="448" y="493"/>
                    <a:pt x="448" y="515"/>
                    <a:pt x="437" y="526"/>
                  </a:cubicBezTo>
                  <a:cubicBezTo>
                    <a:pt x="425" y="538"/>
                    <a:pt x="414" y="549"/>
                    <a:pt x="403" y="538"/>
                  </a:cubicBezTo>
                  <a:cubicBezTo>
                    <a:pt x="392" y="538"/>
                    <a:pt x="381" y="538"/>
                    <a:pt x="381" y="538"/>
                  </a:cubicBezTo>
                  <a:cubicBezTo>
                    <a:pt x="381" y="538"/>
                    <a:pt x="381" y="538"/>
                    <a:pt x="381" y="549"/>
                  </a:cubicBezTo>
                  <a:cubicBezTo>
                    <a:pt x="381" y="560"/>
                    <a:pt x="381" y="571"/>
                    <a:pt x="369" y="582"/>
                  </a:cubicBezTo>
                  <a:cubicBezTo>
                    <a:pt x="369" y="593"/>
                    <a:pt x="358" y="593"/>
                    <a:pt x="358" y="593"/>
                  </a:cubicBezTo>
                  <a:cubicBezTo>
                    <a:pt x="347" y="593"/>
                    <a:pt x="347" y="593"/>
                    <a:pt x="336" y="582"/>
                  </a:cubicBezTo>
                  <a:cubicBezTo>
                    <a:pt x="336" y="582"/>
                    <a:pt x="325" y="582"/>
                    <a:pt x="314" y="582"/>
                  </a:cubicBezTo>
                  <a:cubicBezTo>
                    <a:pt x="291" y="582"/>
                    <a:pt x="280" y="571"/>
                    <a:pt x="269" y="571"/>
                  </a:cubicBezTo>
                  <a:lnTo>
                    <a:pt x="269" y="571"/>
                  </a:lnTo>
                  <a:cubicBezTo>
                    <a:pt x="257" y="582"/>
                    <a:pt x="246" y="593"/>
                    <a:pt x="235" y="605"/>
                  </a:cubicBezTo>
                  <a:cubicBezTo>
                    <a:pt x="212" y="616"/>
                    <a:pt x="201" y="627"/>
                    <a:pt x="179" y="627"/>
                  </a:cubicBezTo>
                  <a:cubicBezTo>
                    <a:pt x="156" y="627"/>
                    <a:pt x="134" y="616"/>
                    <a:pt x="123" y="605"/>
                  </a:cubicBezTo>
                  <a:lnTo>
                    <a:pt x="123" y="605"/>
                  </a:lnTo>
                  <a:cubicBezTo>
                    <a:pt x="101" y="627"/>
                    <a:pt x="78" y="661"/>
                    <a:pt x="56" y="672"/>
                  </a:cubicBezTo>
                  <a:cubicBezTo>
                    <a:pt x="45" y="672"/>
                    <a:pt x="45" y="683"/>
                    <a:pt x="45" y="694"/>
                  </a:cubicBezTo>
                  <a:cubicBezTo>
                    <a:pt x="45" y="705"/>
                    <a:pt x="45" y="705"/>
                    <a:pt x="56" y="705"/>
                  </a:cubicBezTo>
                  <a:cubicBezTo>
                    <a:pt x="89" y="705"/>
                    <a:pt x="101" y="728"/>
                    <a:pt x="101" y="739"/>
                  </a:cubicBezTo>
                  <a:cubicBezTo>
                    <a:pt x="112" y="750"/>
                    <a:pt x="101" y="762"/>
                    <a:pt x="89" y="773"/>
                  </a:cubicBezTo>
                  <a:lnTo>
                    <a:pt x="101" y="784"/>
                  </a:lnTo>
                  <a:cubicBezTo>
                    <a:pt x="101" y="784"/>
                    <a:pt x="112" y="784"/>
                    <a:pt x="123" y="795"/>
                  </a:cubicBezTo>
                  <a:cubicBezTo>
                    <a:pt x="134" y="818"/>
                    <a:pt x="145" y="907"/>
                    <a:pt x="145" y="952"/>
                  </a:cubicBezTo>
                  <a:lnTo>
                    <a:pt x="145" y="952"/>
                  </a:lnTo>
                  <a:cubicBezTo>
                    <a:pt x="168" y="952"/>
                    <a:pt x="190" y="952"/>
                    <a:pt x="201" y="974"/>
                  </a:cubicBezTo>
                  <a:cubicBezTo>
                    <a:pt x="201" y="986"/>
                    <a:pt x="212" y="1008"/>
                    <a:pt x="224" y="1031"/>
                  </a:cubicBezTo>
                  <a:close/>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87" name="Freeform 81"/>
            <p:cNvSpPr>
              <a:spLocks noChangeArrowheads="1"/>
            </p:cNvSpPr>
            <p:nvPr/>
          </p:nvSpPr>
          <p:spPr bwMode="auto">
            <a:xfrm>
              <a:off x="2506663" y="3090863"/>
              <a:ext cx="133350" cy="201612"/>
            </a:xfrm>
            <a:custGeom>
              <a:avLst/>
              <a:gdLst>
                <a:gd name="T0" fmla="*/ 90 w 371"/>
                <a:gd name="T1" fmla="*/ 213 h 561"/>
                <a:gd name="T2" fmla="*/ 90 w 371"/>
                <a:gd name="T3" fmla="*/ 213 h 561"/>
                <a:gd name="T4" fmla="*/ 90 w 371"/>
                <a:gd name="T5" fmla="*/ 89 h 561"/>
                <a:gd name="T6" fmla="*/ 112 w 371"/>
                <a:gd name="T7" fmla="*/ 11 h 561"/>
                <a:gd name="T8" fmla="*/ 57 w 371"/>
                <a:gd name="T9" fmla="*/ 112 h 561"/>
                <a:gd name="T10" fmla="*/ 23 w 371"/>
                <a:gd name="T11" fmla="*/ 179 h 561"/>
                <a:gd name="T12" fmla="*/ 34 w 371"/>
                <a:gd name="T13" fmla="*/ 213 h 561"/>
                <a:gd name="T14" fmla="*/ 101 w 371"/>
                <a:gd name="T15" fmla="*/ 313 h 561"/>
                <a:gd name="T16" fmla="*/ 146 w 371"/>
                <a:gd name="T17" fmla="*/ 380 h 561"/>
                <a:gd name="T18" fmla="*/ 224 w 371"/>
                <a:gd name="T19" fmla="*/ 425 h 561"/>
                <a:gd name="T20" fmla="*/ 359 w 371"/>
                <a:gd name="T21" fmla="*/ 538 h 561"/>
                <a:gd name="T22" fmla="*/ 348 w 371"/>
                <a:gd name="T23" fmla="*/ 482 h 561"/>
                <a:gd name="T24" fmla="*/ 258 w 371"/>
                <a:gd name="T25" fmla="*/ 414 h 561"/>
                <a:gd name="T26" fmla="*/ 180 w 371"/>
                <a:gd name="T27" fmla="*/ 347 h 561"/>
                <a:gd name="T28" fmla="*/ 146 w 371"/>
                <a:gd name="T29" fmla="*/ 280 h 561"/>
                <a:gd name="T30" fmla="*/ 90 w 371"/>
                <a:gd name="T31" fmla="*/ 213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561">
                  <a:moveTo>
                    <a:pt x="90" y="213"/>
                  </a:moveTo>
                  <a:lnTo>
                    <a:pt x="90" y="213"/>
                  </a:lnTo>
                  <a:cubicBezTo>
                    <a:pt x="79" y="201"/>
                    <a:pt x="79" y="134"/>
                    <a:pt x="90" y="89"/>
                  </a:cubicBezTo>
                  <a:cubicBezTo>
                    <a:pt x="112" y="56"/>
                    <a:pt x="124" y="22"/>
                    <a:pt x="112" y="11"/>
                  </a:cubicBezTo>
                  <a:cubicBezTo>
                    <a:pt x="101" y="0"/>
                    <a:pt x="68" y="67"/>
                    <a:pt x="57" y="112"/>
                  </a:cubicBezTo>
                  <a:cubicBezTo>
                    <a:pt x="57" y="145"/>
                    <a:pt x="34" y="168"/>
                    <a:pt x="23" y="179"/>
                  </a:cubicBezTo>
                  <a:cubicBezTo>
                    <a:pt x="0" y="201"/>
                    <a:pt x="12" y="213"/>
                    <a:pt x="34" y="213"/>
                  </a:cubicBezTo>
                  <a:cubicBezTo>
                    <a:pt x="68" y="213"/>
                    <a:pt x="101" y="291"/>
                    <a:pt x="101" y="313"/>
                  </a:cubicBezTo>
                  <a:cubicBezTo>
                    <a:pt x="101" y="336"/>
                    <a:pt x="124" y="380"/>
                    <a:pt x="146" y="380"/>
                  </a:cubicBezTo>
                  <a:cubicBezTo>
                    <a:pt x="168" y="392"/>
                    <a:pt x="191" y="425"/>
                    <a:pt x="224" y="425"/>
                  </a:cubicBezTo>
                  <a:cubicBezTo>
                    <a:pt x="258" y="425"/>
                    <a:pt x="348" y="515"/>
                    <a:pt x="359" y="538"/>
                  </a:cubicBezTo>
                  <a:cubicBezTo>
                    <a:pt x="359" y="560"/>
                    <a:pt x="370" y="493"/>
                    <a:pt x="348" y="482"/>
                  </a:cubicBezTo>
                  <a:cubicBezTo>
                    <a:pt x="314" y="459"/>
                    <a:pt x="292" y="425"/>
                    <a:pt x="258" y="414"/>
                  </a:cubicBezTo>
                  <a:cubicBezTo>
                    <a:pt x="236" y="403"/>
                    <a:pt x="213" y="358"/>
                    <a:pt x="180" y="347"/>
                  </a:cubicBezTo>
                  <a:cubicBezTo>
                    <a:pt x="146" y="347"/>
                    <a:pt x="168" y="291"/>
                    <a:pt x="146" y="280"/>
                  </a:cubicBezTo>
                  <a:cubicBezTo>
                    <a:pt x="124" y="280"/>
                    <a:pt x="101" y="224"/>
                    <a:pt x="90" y="213"/>
                  </a:cubicBez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88" name="Freeform 82"/>
            <p:cNvSpPr>
              <a:spLocks noChangeArrowheads="1"/>
            </p:cNvSpPr>
            <p:nvPr/>
          </p:nvSpPr>
          <p:spPr bwMode="auto">
            <a:xfrm>
              <a:off x="2501900" y="3087688"/>
              <a:ext cx="141288" cy="209550"/>
            </a:xfrm>
            <a:custGeom>
              <a:avLst/>
              <a:gdLst>
                <a:gd name="T0" fmla="*/ 370 w 393"/>
                <a:gd name="T1" fmla="*/ 582 h 583"/>
                <a:gd name="T2" fmla="*/ 370 w 393"/>
                <a:gd name="T3" fmla="*/ 582 h 583"/>
                <a:gd name="T4" fmla="*/ 370 w 393"/>
                <a:gd name="T5" fmla="*/ 582 h 583"/>
                <a:gd name="T6" fmla="*/ 348 w 393"/>
                <a:gd name="T7" fmla="*/ 560 h 583"/>
                <a:gd name="T8" fmla="*/ 235 w 393"/>
                <a:gd name="T9" fmla="*/ 459 h 583"/>
                <a:gd name="T10" fmla="*/ 168 w 393"/>
                <a:gd name="T11" fmla="*/ 425 h 583"/>
                <a:gd name="T12" fmla="*/ 157 w 393"/>
                <a:gd name="T13" fmla="*/ 414 h 583"/>
                <a:gd name="T14" fmla="*/ 90 w 393"/>
                <a:gd name="T15" fmla="*/ 324 h 583"/>
                <a:gd name="T16" fmla="*/ 45 w 393"/>
                <a:gd name="T17" fmla="*/ 246 h 583"/>
                <a:gd name="T18" fmla="*/ 45 w 393"/>
                <a:gd name="T19" fmla="*/ 246 h 583"/>
                <a:gd name="T20" fmla="*/ 0 w 393"/>
                <a:gd name="T21" fmla="*/ 224 h 583"/>
                <a:gd name="T22" fmla="*/ 23 w 393"/>
                <a:gd name="T23" fmla="*/ 179 h 583"/>
                <a:gd name="T24" fmla="*/ 56 w 393"/>
                <a:gd name="T25" fmla="*/ 111 h 583"/>
                <a:gd name="T26" fmla="*/ 123 w 393"/>
                <a:gd name="T27" fmla="*/ 0 h 583"/>
                <a:gd name="T28" fmla="*/ 135 w 393"/>
                <a:gd name="T29" fmla="*/ 0 h 583"/>
                <a:gd name="T30" fmla="*/ 135 w 393"/>
                <a:gd name="T31" fmla="*/ 100 h 583"/>
                <a:gd name="T32" fmla="*/ 123 w 393"/>
                <a:gd name="T33" fmla="*/ 111 h 583"/>
                <a:gd name="T34" fmla="*/ 123 w 393"/>
                <a:gd name="T35" fmla="*/ 212 h 583"/>
                <a:gd name="T36" fmla="*/ 135 w 393"/>
                <a:gd name="T37" fmla="*/ 235 h 583"/>
                <a:gd name="T38" fmla="*/ 168 w 393"/>
                <a:gd name="T39" fmla="*/ 280 h 583"/>
                <a:gd name="T40" fmla="*/ 191 w 393"/>
                <a:gd name="T41" fmla="*/ 324 h 583"/>
                <a:gd name="T42" fmla="*/ 191 w 393"/>
                <a:gd name="T43" fmla="*/ 336 h 583"/>
                <a:gd name="T44" fmla="*/ 191 w 393"/>
                <a:gd name="T45" fmla="*/ 336 h 583"/>
                <a:gd name="T46" fmla="*/ 258 w 393"/>
                <a:gd name="T47" fmla="*/ 380 h 583"/>
                <a:gd name="T48" fmla="*/ 280 w 393"/>
                <a:gd name="T49" fmla="*/ 403 h 583"/>
                <a:gd name="T50" fmla="*/ 348 w 393"/>
                <a:gd name="T51" fmla="*/ 448 h 583"/>
                <a:gd name="T52" fmla="*/ 370 w 393"/>
                <a:gd name="T53" fmla="*/ 470 h 583"/>
                <a:gd name="T54" fmla="*/ 392 w 393"/>
                <a:gd name="T55" fmla="*/ 560 h 583"/>
                <a:gd name="T56" fmla="*/ 370 w 393"/>
                <a:gd name="T57" fmla="*/ 582 h 583"/>
                <a:gd name="T58" fmla="*/ 179 w 393"/>
                <a:gd name="T59" fmla="*/ 380 h 583"/>
                <a:gd name="T60" fmla="*/ 179 w 393"/>
                <a:gd name="T61" fmla="*/ 380 h 583"/>
                <a:gd name="T62" fmla="*/ 202 w 393"/>
                <a:gd name="T63" fmla="*/ 391 h 583"/>
                <a:gd name="T64" fmla="*/ 224 w 393"/>
                <a:gd name="T65" fmla="*/ 414 h 583"/>
                <a:gd name="T66" fmla="*/ 191 w 393"/>
                <a:gd name="T67" fmla="*/ 380 h 583"/>
                <a:gd name="T68" fmla="*/ 179 w 393"/>
                <a:gd name="T69" fmla="*/ 380 h 583"/>
                <a:gd name="T70" fmla="*/ 123 w 393"/>
                <a:gd name="T71" fmla="*/ 291 h 583"/>
                <a:gd name="T72" fmla="*/ 123 w 393"/>
                <a:gd name="T73" fmla="*/ 291 h 583"/>
                <a:gd name="T74" fmla="*/ 135 w 393"/>
                <a:gd name="T75" fmla="*/ 324 h 583"/>
                <a:gd name="T76" fmla="*/ 157 w 393"/>
                <a:gd name="T77" fmla="*/ 369 h 583"/>
                <a:gd name="T78" fmla="*/ 146 w 393"/>
                <a:gd name="T79" fmla="*/ 324 h 583"/>
                <a:gd name="T80" fmla="*/ 146 w 393"/>
                <a:gd name="T81" fmla="*/ 313 h 583"/>
                <a:gd name="T82" fmla="*/ 123 w 393"/>
                <a:gd name="T83" fmla="*/ 291 h 583"/>
                <a:gd name="T84" fmla="*/ 56 w 393"/>
                <a:gd name="T85" fmla="*/ 201 h 583"/>
                <a:gd name="T86" fmla="*/ 56 w 393"/>
                <a:gd name="T87" fmla="*/ 201 h 583"/>
                <a:gd name="T88" fmla="*/ 79 w 393"/>
                <a:gd name="T89" fmla="*/ 212 h 583"/>
                <a:gd name="T90" fmla="*/ 68 w 393"/>
                <a:gd name="T91" fmla="*/ 179 h 583"/>
                <a:gd name="T92" fmla="*/ 56 w 393"/>
                <a:gd name="T93" fmla="*/ 201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3" h="583">
                  <a:moveTo>
                    <a:pt x="370" y="582"/>
                  </a:moveTo>
                  <a:lnTo>
                    <a:pt x="370" y="582"/>
                  </a:lnTo>
                  <a:lnTo>
                    <a:pt x="370" y="582"/>
                  </a:lnTo>
                  <a:cubicBezTo>
                    <a:pt x="359" y="582"/>
                    <a:pt x="348" y="571"/>
                    <a:pt x="348" y="560"/>
                  </a:cubicBezTo>
                  <a:cubicBezTo>
                    <a:pt x="337" y="537"/>
                    <a:pt x="258" y="459"/>
                    <a:pt x="235" y="459"/>
                  </a:cubicBezTo>
                  <a:cubicBezTo>
                    <a:pt x="213" y="459"/>
                    <a:pt x="191" y="436"/>
                    <a:pt x="168" y="425"/>
                  </a:cubicBezTo>
                  <a:lnTo>
                    <a:pt x="157" y="414"/>
                  </a:lnTo>
                  <a:cubicBezTo>
                    <a:pt x="123" y="403"/>
                    <a:pt x="90" y="358"/>
                    <a:pt x="90" y="324"/>
                  </a:cubicBezTo>
                  <a:cubicBezTo>
                    <a:pt x="90" y="313"/>
                    <a:pt x="68" y="257"/>
                    <a:pt x="45" y="246"/>
                  </a:cubicBezTo>
                  <a:lnTo>
                    <a:pt x="45" y="246"/>
                  </a:lnTo>
                  <a:cubicBezTo>
                    <a:pt x="23" y="246"/>
                    <a:pt x="11" y="235"/>
                    <a:pt x="0" y="224"/>
                  </a:cubicBezTo>
                  <a:cubicBezTo>
                    <a:pt x="0" y="201"/>
                    <a:pt x="0" y="190"/>
                    <a:pt x="23" y="179"/>
                  </a:cubicBezTo>
                  <a:cubicBezTo>
                    <a:pt x="34" y="167"/>
                    <a:pt x="45" y="145"/>
                    <a:pt x="56" y="111"/>
                  </a:cubicBezTo>
                  <a:cubicBezTo>
                    <a:pt x="56" y="111"/>
                    <a:pt x="79" y="0"/>
                    <a:pt x="123" y="0"/>
                  </a:cubicBezTo>
                  <a:lnTo>
                    <a:pt x="135" y="0"/>
                  </a:lnTo>
                  <a:cubicBezTo>
                    <a:pt x="157" y="22"/>
                    <a:pt x="146" y="55"/>
                    <a:pt x="135" y="100"/>
                  </a:cubicBezTo>
                  <a:cubicBezTo>
                    <a:pt x="123" y="100"/>
                    <a:pt x="123" y="111"/>
                    <a:pt x="123" y="111"/>
                  </a:cubicBezTo>
                  <a:cubicBezTo>
                    <a:pt x="112" y="145"/>
                    <a:pt x="112" y="201"/>
                    <a:pt x="123" y="212"/>
                  </a:cubicBezTo>
                  <a:cubicBezTo>
                    <a:pt x="123" y="212"/>
                    <a:pt x="135" y="224"/>
                    <a:pt x="135" y="235"/>
                  </a:cubicBezTo>
                  <a:cubicBezTo>
                    <a:pt x="146" y="246"/>
                    <a:pt x="157" y="268"/>
                    <a:pt x="168" y="280"/>
                  </a:cubicBezTo>
                  <a:cubicBezTo>
                    <a:pt x="191" y="280"/>
                    <a:pt x="191" y="313"/>
                    <a:pt x="191" y="324"/>
                  </a:cubicBezTo>
                  <a:lnTo>
                    <a:pt x="191" y="336"/>
                  </a:lnTo>
                  <a:lnTo>
                    <a:pt x="191" y="336"/>
                  </a:lnTo>
                  <a:cubicBezTo>
                    <a:pt x="224" y="347"/>
                    <a:pt x="235" y="358"/>
                    <a:pt x="258" y="380"/>
                  </a:cubicBezTo>
                  <a:cubicBezTo>
                    <a:pt x="258" y="391"/>
                    <a:pt x="269" y="403"/>
                    <a:pt x="280" y="403"/>
                  </a:cubicBezTo>
                  <a:cubicBezTo>
                    <a:pt x="303" y="414"/>
                    <a:pt x="325" y="436"/>
                    <a:pt x="348" y="448"/>
                  </a:cubicBezTo>
                  <a:cubicBezTo>
                    <a:pt x="348" y="459"/>
                    <a:pt x="359" y="470"/>
                    <a:pt x="370" y="470"/>
                  </a:cubicBezTo>
                  <a:cubicBezTo>
                    <a:pt x="392" y="493"/>
                    <a:pt x="392" y="537"/>
                    <a:pt x="392" y="560"/>
                  </a:cubicBezTo>
                  <a:cubicBezTo>
                    <a:pt x="381" y="571"/>
                    <a:pt x="381" y="582"/>
                    <a:pt x="370" y="582"/>
                  </a:cubicBezTo>
                  <a:close/>
                  <a:moveTo>
                    <a:pt x="179" y="380"/>
                  </a:moveTo>
                  <a:lnTo>
                    <a:pt x="179" y="380"/>
                  </a:lnTo>
                  <a:cubicBezTo>
                    <a:pt x="191" y="380"/>
                    <a:pt x="191" y="391"/>
                    <a:pt x="202" y="391"/>
                  </a:cubicBezTo>
                  <a:cubicBezTo>
                    <a:pt x="202" y="403"/>
                    <a:pt x="213" y="403"/>
                    <a:pt x="224" y="414"/>
                  </a:cubicBezTo>
                  <a:cubicBezTo>
                    <a:pt x="213" y="391"/>
                    <a:pt x="202" y="380"/>
                    <a:pt x="191" y="380"/>
                  </a:cubicBezTo>
                  <a:cubicBezTo>
                    <a:pt x="179" y="380"/>
                    <a:pt x="179" y="380"/>
                    <a:pt x="179" y="380"/>
                  </a:cubicBezTo>
                  <a:close/>
                  <a:moveTo>
                    <a:pt x="123" y="291"/>
                  </a:moveTo>
                  <a:lnTo>
                    <a:pt x="123" y="291"/>
                  </a:lnTo>
                  <a:cubicBezTo>
                    <a:pt x="123" y="302"/>
                    <a:pt x="135" y="324"/>
                    <a:pt x="135" y="324"/>
                  </a:cubicBezTo>
                  <a:cubicBezTo>
                    <a:pt x="135" y="336"/>
                    <a:pt x="146" y="358"/>
                    <a:pt x="157" y="369"/>
                  </a:cubicBezTo>
                  <a:cubicBezTo>
                    <a:pt x="146" y="358"/>
                    <a:pt x="146" y="336"/>
                    <a:pt x="146" y="324"/>
                  </a:cubicBezTo>
                  <a:lnTo>
                    <a:pt x="146" y="313"/>
                  </a:lnTo>
                  <a:cubicBezTo>
                    <a:pt x="135" y="313"/>
                    <a:pt x="135" y="302"/>
                    <a:pt x="123" y="291"/>
                  </a:cubicBezTo>
                  <a:close/>
                  <a:moveTo>
                    <a:pt x="56" y="201"/>
                  </a:moveTo>
                  <a:lnTo>
                    <a:pt x="56" y="201"/>
                  </a:lnTo>
                  <a:cubicBezTo>
                    <a:pt x="68" y="201"/>
                    <a:pt x="68" y="201"/>
                    <a:pt x="79" y="212"/>
                  </a:cubicBezTo>
                  <a:cubicBezTo>
                    <a:pt x="79" y="201"/>
                    <a:pt x="68" y="190"/>
                    <a:pt x="68" y="179"/>
                  </a:cubicBezTo>
                  <a:cubicBezTo>
                    <a:pt x="68" y="190"/>
                    <a:pt x="56" y="201"/>
                    <a:pt x="56" y="201"/>
                  </a:cubicBezTo>
                  <a:close/>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89" name="Freeform 83"/>
            <p:cNvSpPr>
              <a:spLocks noChangeArrowheads="1"/>
            </p:cNvSpPr>
            <p:nvPr/>
          </p:nvSpPr>
          <p:spPr bwMode="auto">
            <a:xfrm>
              <a:off x="2651125" y="3271838"/>
              <a:ext cx="36513" cy="20637"/>
            </a:xfrm>
            <a:custGeom>
              <a:avLst/>
              <a:gdLst>
                <a:gd name="T0" fmla="*/ 78 w 102"/>
                <a:gd name="T1" fmla="*/ 22 h 57"/>
                <a:gd name="T2" fmla="*/ 78 w 102"/>
                <a:gd name="T3" fmla="*/ 22 h 57"/>
                <a:gd name="T4" fmla="*/ 11 w 102"/>
                <a:gd name="T5" fmla="*/ 0 h 57"/>
                <a:gd name="T6" fmla="*/ 45 w 102"/>
                <a:gd name="T7" fmla="*/ 34 h 57"/>
                <a:gd name="T8" fmla="*/ 78 w 102"/>
                <a:gd name="T9" fmla="*/ 22 h 57"/>
              </a:gdLst>
              <a:ahLst/>
              <a:cxnLst>
                <a:cxn ang="0">
                  <a:pos x="T0" y="T1"/>
                </a:cxn>
                <a:cxn ang="0">
                  <a:pos x="T2" y="T3"/>
                </a:cxn>
                <a:cxn ang="0">
                  <a:pos x="T4" y="T5"/>
                </a:cxn>
                <a:cxn ang="0">
                  <a:pos x="T6" y="T7"/>
                </a:cxn>
                <a:cxn ang="0">
                  <a:pos x="T8" y="T9"/>
                </a:cxn>
              </a:cxnLst>
              <a:rect l="0" t="0" r="r" b="b"/>
              <a:pathLst>
                <a:path w="102" h="57">
                  <a:moveTo>
                    <a:pt x="78" y="22"/>
                  </a:moveTo>
                  <a:lnTo>
                    <a:pt x="78" y="22"/>
                  </a:lnTo>
                  <a:cubicBezTo>
                    <a:pt x="67" y="11"/>
                    <a:pt x="22" y="0"/>
                    <a:pt x="11" y="0"/>
                  </a:cubicBezTo>
                  <a:cubicBezTo>
                    <a:pt x="0" y="11"/>
                    <a:pt x="22" y="11"/>
                    <a:pt x="45" y="34"/>
                  </a:cubicBezTo>
                  <a:cubicBezTo>
                    <a:pt x="67" y="56"/>
                    <a:pt x="101" y="45"/>
                    <a:pt x="78" y="22"/>
                  </a:cubicBez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90" name="Freeform 84"/>
            <p:cNvSpPr>
              <a:spLocks noChangeArrowheads="1"/>
            </p:cNvSpPr>
            <p:nvPr/>
          </p:nvSpPr>
          <p:spPr bwMode="auto">
            <a:xfrm>
              <a:off x="2647950" y="3263900"/>
              <a:ext cx="44450" cy="31750"/>
            </a:xfrm>
            <a:custGeom>
              <a:avLst/>
              <a:gdLst>
                <a:gd name="T0" fmla="*/ 78 w 124"/>
                <a:gd name="T1" fmla="*/ 89 h 90"/>
                <a:gd name="T2" fmla="*/ 78 w 124"/>
                <a:gd name="T3" fmla="*/ 89 h 90"/>
                <a:gd name="T4" fmla="*/ 78 w 124"/>
                <a:gd name="T5" fmla="*/ 89 h 90"/>
                <a:gd name="T6" fmla="*/ 44 w 124"/>
                <a:gd name="T7" fmla="*/ 78 h 90"/>
                <a:gd name="T8" fmla="*/ 22 w 124"/>
                <a:gd name="T9" fmla="*/ 56 h 90"/>
                <a:gd name="T10" fmla="*/ 0 w 124"/>
                <a:gd name="T11" fmla="*/ 33 h 90"/>
                <a:gd name="T12" fmla="*/ 11 w 124"/>
                <a:gd name="T13" fmla="*/ 11 h 90"/>
                <a:gd name="T14" fmla="*/ 33 w 124"/>
                <a:gd name="T15" fmla="*/ 0 h 90"/>
                <a:gd name="T16" fmla="*/ 100 w 124"/>
                <a:gd name="T17" fmla="*/ 22 h 90"/>
                <a:gd name="T18" fmla="*/ 112 w 124"/>
                <a:gd name="T19" fmla="*/ 67 h 90"/>
                <a:gd name="T20" fmla="*/ 78 w 124"/>
                <a:gd name="T21" fmla="*/ 8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90">
                  <a:moveTo>
                    <a:pt x="78" y="89"/>
                  </a:moveTo>
                  <a:lnTo>
                    <a:pt x="78" y="89"/>
                  </a:lnTo>
                  <a:lnTo>
                    <a:pt x="78" y="89"/>
                  </a:lnTo>
                  <a:cubicBezTo>
                    <a:pt x="67" y="89"/>
                    <a:pt x="56" y="89"/>
                    <a:pt x="44" y="78"/>
                  </a:cubicBezTo>
                  <a:cubicBezTo>
                    <a:pt x="33" y="67"/>
                    <a:pt x="22" y="67"/>
                    <a:pt x="22" y="56"/>
                  </a:cubicBezTo>
                  <a:cubicBezTo>
                    <a:pt x="11" y="56"/>
                    <a:pt x="0" y="44"/>
                    <a:pt x="0" y="33"/>
                  </a:cubicBezTo>
                  <a:cubicBezTo>
                    <a:pt x="0" y="33"/>
                    <a:pt x="0" y="22"/>
                    <a:pt x="11" y="11"/>
                  </a:cubicBezTo>
                  <a:cubicBezTo>
                    <a:pt x="11" y="0"/>
                    <a:pt x="22" y="0"/>
                    <a:pt x="33" y="0"/>
                  </a:cubicBezTo>
                  <a:cubicBezTo>
                    <a:pt x="56" y="0"/>
                    <a:pt x="89" y="11"/>
                    <a:pt x="100" y="22"/>
                  </a:cubicBezTo>
                  <a:cubicBezTo>
                    <a:pt x="123" y="44"/>
                    <a:pt x="112" y="67"/>
                    <a:pt x="112" y="67"/>
                  </a:cubicBezTo>
                  <a:cubicBezTo>
                    <a:pt x="112" y="78"/>
                    <a:pt x="89" y="89"/>
                    <a:pt x="78" y="89"/>
                  </a:cubicBez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91" name="Freeform 85"/>
            <p:cNvSpPr>
              <a:spLocks noChangeArrowheads="1"/>
            </p:cNvSpPr>
            <p:nvPr/>
          </p:nvSpPr>
          <p:spPr bwMode="auto">
            <a:xfrm>
              <a:off x="2873375" y="3098800"/>
              <a:ext cx="49213" cy="69850"/>
            </a:xfrm>
            <a:custGeom>
              <a:avLst/>
              <a:gdLst>
                <a:gd name="T0" fmla="*/ 79 w 136"/>
                <a:gd name="T1" fmla="*/ 56 h 192"/>
                <a:gd name="T2" fmla="*/ 79 w 136"/>
                <a:gd name="T3" fmla="*/ 56 h 192"/>
                <a:gd name="T4" fmla="*/ 34 w 136"/>
                <a:gd name="T5" fmla="*/ 22 h 192"/>
                <a:gd name="T6" fmla="*/ 34 w 136"/>
                <a:gd name="T7" fmla="*/ 56 h 192"/>
                <a:gd name="T8" fmla="*/ 90 w 136"/>
                <a:gd name="T9" fmla="*/ 157 h 192"/>
                <a:gd name="T10" fmla="*/ 124 w 136"/>
                <a:gd name="T11" fmla="*/ 134 h 192"/>
                <a:gd name="T12" fmla="*/ 79 w 136"/>
                <a:gd name="T13" fmla="*/ 56 h 192"/>
              </a:gdLst>
              <a:ahLst/>
              <a:cxnLst>
                <a:cxn ang="0">
                  <a:pos x="T0" y="T1"/>
                </a:cxn>
                <a:cxn ang="0">
                  <a:pos x="T2" y="T3"/>
                </a:cxn>
                <a:cxn ang="0">
                  <a:pos x="T4" y="T5"/>
                </a:cxn>
                <a:cxn ang="0">
                  <a:pos x="T6" y="T7"/>
                </a:cxn>
                <a:cxn ang="0">
                  <a:pos x="T8" y="T9"/>
                </a:cxn>
                <a:cxn ang="0">
                  <a:pos x="T10" y="T11"/>
                </a:cxn>
                <a:cxn ang="0">
                  <a:pos x="T12" y="T13"/>
                </a:cxn>
              </a:cxnLst>
              <a:rect l="0" t="0" r="r" b="b"/>
              <a:pathLst>
                <a:path w="136" h="192">
                  <a:moveTo>
                    <a:pt x="79" y="56"/>
                  </a:moveTo>
                  <a:lnTo>
                    <a:pt x="79" y="56"/>
                  </a:lnTo>
                  <a:cubicBezTo>
                    <a:pt x="45" y="56"/>
                    <a:pt x="45" y="34"/>
                    <a:pt x="34" y="22"/>
                  </a:cubicBezTo>
                  <a:cubicBezTo>
                    <a:pt x="23" y="0"/>
                    <a:pt x="0" y="34"/>
                    <a:pt x="34" y="56"/>
                  </a:cubicBezTo>
                  <a:cubicBezTo>
                    <a:pt x="56" y="90"/>
                    <a:pt x="90" y="134"/>
                    <a:pt x="90" y="157"/>
                  </a:cubicBezTo>
                  <a:cubicBezTo>
                    <a:pt x="90" y="179"/>
                    <a:pt x="135" y="191"/>
                    <a:pt x="124" y="134"/>
                  </a:cubicBezTo>
                  <a:cubicBezTo>
                    <a:pt x="124" y="78"/>
                    <a:pt x="90" y="67"/>
                    <a:pt x="79" y="56"/>
                  </a:cubicBez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92" name="Freeform 86"/>
            <p:cNvSpPr>
              <a:spLocks noChangeArrowheads="1"/>
            </p:cNvSpPr>
            <p:nvPr/>
          </p:nvSpPr>
          <p:spPr bwMode="auto">
            <a:xfrm>
              <a:off x="2868613" y="3095625"/>
              <a:ext cx="57150" cy="77788"/>
            </a:xfrm>
            <a:custGeom>
              <a:avLst/>
              <a:gdLst>
                <a:gd name="T0" fmla="*/ 123 w 158"/>
                <a:gd name="T1" fmla="*/ 213 h 214"/>
                <a:gd name="T2" fmla="*/ 123 w 158"/>
                <a:gd name="T3" fmla="*/ 213 h 214"/>
                <a:gd name="T4" fmla="*/ 123 w 158"/>
                <a:gd name="T5" fmla="*/ 213 h 214"/>
                <a:gd name="T6" fmla="*/ 79 w 158"/>
                <a:gd name="T7" fmla="*/ 168 h 214"/>
                <a:gd name="T8" fmla="*/ 22 w 158"/>
                <a:gd name="T9" fmla="*/ 89 h 214"/>
                <a:gd name="T10" fmla="*/ 11 w 158"/>
                <a:gd name="T11" fmla="*/ 22 h 214"/>
                <a:gd name="T12" fmla="*/ 34 w 158"/>
                <a:gd name="T13" fmla="*/ 0 h 214"/>
                <a:gd name="T14" fmla="*/ 67 w 158"/>
                <a:gd name="T15" fmla="*/ 22 h 214"/>
                <a:gd name="T16" fmla="*/ 67 w 158"/>
                <a:gd name="T17" fmla="*/ 33 h 214"/>
                <a:gd name="T18" fmla="*/ 90 w 158"/>
                <a:gd name="T19" fmla="*/ 45 h 214"/>
                <a:gd name="T20" fmla="*/ 157 w 158"/>
                <a:gd name="T21" fmla="*/ 145 h 214"/>
                <a:gd name="T22" fmla="*/ 146 w 158"/>
                <a:gd name="T23" fmla="*/ 190 h 214"/>
                <a:gd name="T24" fmla="*/ 123 w 158"/>
                <a:gd name="T25" fmla="*/ 213 h 214"/>
                <a:gd name="T26" fmla="*/ 101 w 158"/>
                <a:gd name="T27" fmla="*/ 101 h 214"/>
                <a:gd name="T28" fmla="*/ 101 w 158"/>
                <a:gd name="T29" fmla="*/ 101 h 214"/>
                <a:gd name="T30" fmla="*/ 101 w 158"/>
                <a:gd name="T31" fmla="*/ 123 h 214"/>
                <a:gd name="T32" fmla="*/ 101 w 158"/>
                <a:gd name="T33" fmla="*/ 10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8" h="214">
                  <a:moveTo>
                    <a:pt x="123" y="213"/>
                  </a:moveTo>
                  <a:lnTo>
                    <a:pt x="123" y="213"/>
                  </a:lnTo>
                  <a:lnTo>
                    <a:pt x="123" y="213"/>
                  </a:lnTo>
                  <a:cubicBezTo>
                    <a:pt x="101" y="213"/>
                    <a:pt x="79" y="190"/>
                    <a:pt x="79" y="168"/>
                  </a:cubicBezTo>
                  <a:cubicBezTo>
                    <a:pt x="79" y="145"/>
                    <a:pt x="56" y="112"/>
                    <a:pt x="22" y="89"/>
                  </a:cubicBezTo>
                  <a:cubicBezTo>
                    <a:pt x="0" y="67"/>
                    <a:pt x="0" y="45"/>
                    <a:pt x="11" y="22"/>
                  </a:cubicBezTo>
                  <a:cubicBezTo>
                    <a:pt x="11" y="11"/>
                    <a:pt x="22" y="0"/>
                    <a:pt x="34" y="0"/>
                  </a:cubicBezTo>
                  <a:cubicBezTo>
                    <a:pt x="45" y="0"/>
                    <a:pt x="56" y="11"/>
                    <a:pt x="67" y="22"/>
                  </a:cubicBezTo>
                  <a:lnTo>
                    <a:pt x="67" y="33"/>
                  </a:lnTo>
                  <a:cubicBezTo>
                    <a:pt x="79" y="45"/>
                    <a:pt x="79" y="45"/>
                    <a:pt x="90" y="45"/>
                  </a:cubicBezTo>
                  <a:cubicBezTo>
                    <a:pt x="112" y="56"/>
                    <a:pt x="146" y="78"/>
                    <a:pt x="157" y="145"/>
                  </a:cubicBezTo>
                  <a:cubicBezTo>
                    <a:pt x="157" y="168"/>
                    <a:pt x="157" y="179"/>
                    <a:pt x="146" y="190"/>
                  </a:cubicBezTo>
                  <a:cubicBezTo>
                    <a:pt x="135" y="202"/>
                    <a:pt x="135" y="213"/>
                    <a:pt x="123" y="213"/>
                  </a:cubicBezTo>
                  <a:close/>
                  <a:moveTo>
                    <a:pt x="101" y="101"/>
                  </a:moveTo>
                  <a:lnTo>
                    <a:pt x="101" y="101"/>
                  </a:lnTo>
                  <a:cubicBezTo>
                    <a:pt x="101" y="112"/>
                    <a:pt x="101" y="112"/>
                    <a:pt x="101" y="123"/>
                  </a:cubicBezTo>
                  <a:cubicBezTo>
                    <a:pt x="101" y="112"/>
                    <a:pt x="101" y="101"/>
                    <a:pt x="101" y="101"/>
                  </a:cubicBezTo>
                  <a:close/>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93" name="Freeform 87"/>
            <p:cNvSpPr>
              <a:spLocks noChangeArrowheads="1"/>
            </p:cNvSpPr>
            <p:nvPr/>
          </p:nvSpPr>
          <p:spPr bwMode="auto">
            <a:xfrm>
              <a:off x="2873375" y="3049588"/>
              <a:ext cx="25400" cy="25400"/>
            </a:xfrm>
            <a:custGeom>
              <a:avLst/>
              <a:gdLst>
                <a:gd name="T0" fmla="*/ 23 w 69"/>
                <a:gd name="T1" fmla="*/ 68 h 69"/>
                <a:gd name="T2" fmla="*/ 23 w 69"/>
                <a:gd name="T3" fmla="*/ 68 h 69"/>
                <a:gd name="T4" fmla="*/ 11 w 69"/>
                <a:gd name="T5" fmla="*/ 34 h 69"/>
                <a:gd name="T6" fmla="*/ 23 w 69"/>
                <a:gd name="T7" fmla="*/ 0 h 69"/>
                <a:gd name="T8" fmla="*/ 56 w 69"/>
                <a:gd name="T9" fmla="*/ 34 h 69"/>
                <a:gd name="T10" fmla="*/ 23 w 69"/>
                <a:gd name="T11" fmla="*/ 68 h 69"/>
              </a:gdLst>
              <a:ahLst/>
              <a:cxnLst>
                <a:cxn ang="0">
                  <a:pos x="T0" y="T1"/>
                </a:cxn>
                <a:cxn ang="0">
                  <a:pos x="T2" y="T3"/>
                </a:cxn>
                <a:cxn ang="0">
                  <a:pos x="T4" y="T5"/>
                </a:cxn>
                <a:cxn ang="0">
                  <a:pos x="T6" y="T7"/>
                </a:cxn>
                <a:cxn ang="0">
                  <a:pos x="T8" y="T9"/>
                </a:cxn>
                <a:cxn ang="0">
                  <a:pos x="T10" y="T11"/>
                </a:cxn>
              </a:cxnLst>
              <a:rect l="0" t="0" r="r" b="b"/>
              <a:pathLst>
                <a:path w="69" h="69">
                  <a:moveTo>
                    <a:pt x="23" y="68"/>
                  </a:moveTo>
                  <a:lnTo>
                    <a:pt x="23" y="68"/>
                  </a:lnTo>
                  <a:cubicBezTo>
                    <a:pt x="11" y="68"/>
                    <a:pt x="23" y="45"/>
                    <a:pt x="11" y="34"/>
                  </a:cubicBezTo>
                  <a:cubicBezTo>
                    <a:pt x="11" y="23"/>
                    <a:pt x="0" y="0"/>
                    <a:pt x="23" y="0"/>
                  </a:cubicBezTo>
                  <a:cubicBezTo>
                    <a:pt x="34" y="0"/>
                    <a:pt x="45" y="23"/>
                    <a:pt x="56" y="34"/>
                  </a:cubicBezTo>
                  <a:cubicBezTo>
                    <a:pt x="68" y="45"/>
                    <a:pt x="45" y="68"/>
                    <a:pt x="23" y="68"/>
                  </a:cubicBez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94" name="Freeform 88"/>
            <p:cNvSpPr>
              <a:spLocks noChangeArrowheads="1"/>
            </p:cNvSpPr>
            <p:nvPr/>
          </p:nvSpPr>
          <p:spPr bwMode="auto">
            <a:xfrm>
              <a:off x="2865438" y="3041650"/>
              <a:ext cx="36512" cy="41275"/>
            </a:xfrm>
            <a:custGeom>
              <a:avLst/>
              <a:gdLst>
                <a:gd name="T0" fmla="*/ 45 w 102"/>
                <a:gd name="T1" fmla="*/ 112 h 113"/>
                <a:gd name="T2" fmla="*/ 45 w 102"/>
                <a:gd name="T3" fmla="*/ 112 h 113"/>
                <a:gd name="T4" fmla="*/ 22 w 102"/>
                <a:gd name="T5" fmla="*/ 101 h 113"/>
                <a:gd name="T6" fmla="*/ 11 w 102"/>
                <a:gd name="T7" fmla="*/ 67 h 113"/>
                <a:gd name="T8" fmla="*/ 11 w 102"/>
                <a:gd name="T9" fmla="*/ 67 h 113"/>
                <a:gd name="T10" fmla="*/ 11 w 102"/>
                <a:gd name="T11" fmla="*/ 11 h 113"/>
                <a:gd name="T12" fmla="*/ 45 w 102"/>
                <a:gd name="T13" fmla="*/ 0 h 113"/>
                <a:gd name="T14" fmla="*/ 90 w 102"/>
                <a:gd name="T15" fmla="*/ 34 h 113"/>
                <a:gd name="T16" fmla="*/ 90 w 102"/>
                <a:gd name="T17" fmla="*/ 34 h 113"/>
                <a:gd name="T18" fmla="*/ 101 w 102"/>
                <a:gd name="T19" fmla="*/ 79 h 113"/>
                <a:gd name="T20" fmla="*/ 56 w 102"/>
                <a:gd name="T21" fmla="*/ 112 h 113"/>
                <a:gd name="T22" fmla="*/ 45 w 102"/>
                <a:gd name="T23" fmla="*/ 11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 h="113">
                  <a:moveTo>
                    <a:pt x="45" y="112"/>
                  </a:moveTo>
                  <a:lnTo>
                    <a:pt x="45" y="112"/>
                  </a:lnTo>
                  <a:cubicBezTo>
                    <a:pt x="33" y="112"/>
                    <a:pt x="33" y="112"/>
                    <a:pt x="22" y="101"/>
                  </a:cubicBezTo>
                  <a:cubicBezTo>
                    <a:pt x="11" y="90"/>
                    <a:pt x="11" y="79"/>
                    <a:pt x="11" y="67"/>
                  </a:cubicBezTo>
                  <a:lnTo>
                    <a:pt x="11" y="67"/>
                  </a:lnTo>
                  <a:cubicBezTo>
                    <a:pt x="11" y="45"/>
                    <a:pt x="0" y="22"/>
                    <a:pt x="11" y="11"/>
                  </a:cubicBezTo>
                  <a:cubicBezTo>
                    <a:pt x="22" y="11"/>
                    <a:pt x="22" y="0"/>
                    <a:pt x="45" y="0"/>
                  </a:cubicBezTo>
                  <a:cubicBezTo>
                    <a:pt x="67" y="0"/>
                    <a:pt x="78" y="22"/>
                    <a:pt x="90" y="34"/>
                  </a:cubicBezTo>
                  <a:lnTo>
                    <a:pt x="90" y="34"/>
                  </a:lnTo>
                  <a:cubicBezTo>
                    <a:pt x="101" y="45"/>
                    <a:pt x="101" y="56"/>
                    <a:pt x="101" y="79"/>
                  </a:cubicBezTo>
                  <a:cubicBezTo>
                    <a:pt x="90" y="90"/>
                    <a:pt x="78" y="112"/>
                    <a:pt x="56" y="112"/>
                  </a:cubicBezTo>
                  <a:cubicBezTo>
                    <a:pt x="45" y="112"/>
                    <a:pt x="45" y="112"/>
                    <a:pt x="45" y="112"/>
                  </a:cubicBez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95" name="Freeform 89"/>
            <p:cNvSpPr>
              <a:spLocks noChangeArrowheads="1"/>
            </p:cNvSpPr>
            <p:nvPr/>
          </p:nvSpPr>
          <p:spPr bwMode="auto">
            <a:xfrm>
              <a:off x="2797175" y="2936875"/>
              <a:ext cx="33338" cy="23813"/>
            </a:xfrm>
            <a:custGeom>
              <a:avLst/>
              <a:gdLst>
                <a:gd name="T0" fmla="*/ 79 w 91"/>
                <a:gd name="T1" fmla="*/ 56 h 68"/>
                <a:gd name="T2" fmla="*/ 79 w 91"/>
                <a:gd name="T3" fmla="*/ 56 h 68"/>
                <a:gd name="T4" fmla="*/ 45 w 91"/>
                <a:gd name="T5" fmla="*/ 22 h 68"/>
                <a:gd name="T6" fmla="*/ 23 w 91"/>
                <a:gd name="T7" fmla="*/ 33 h 68"/>
                <a:gd name="T8" fmla="*/ 79 w 91"/>
                <a:gd name="T9" fmla="*/ 56 h 68"/>
              </a:gdLst>
              <a:ahLst/>
              <a:cxnLst>
                <a:cxn ang="0">
                  <a:pos x="T0" y="T1"/>
                </a:cxn>
                <a:cxn ang="0">
                  <a:pos x="T2" y="T3"/>
                </a:cxn>
                <a:cxn ang="0">
                  <a:pos x="T4" y="T5"/>
                </a:cxn>
                <a:cxn ang="0">
                  <a:pos x="T6" y="T7"/>
                </a:cxn>
                <a:cxn ang="0">
                  <a:pos x="T8" y="T9"/>
                </a:cxn>
              </a:cxnLst>
              <a:rect l="0" t="0" r="r" b="b"/>
              <a:pathLst>
                <a:path w="91" h="68">
                  <a:moveTo>
                    <a:pt x="79" y="56"/>
                  </a:moveTo>
                  <a:lnTo>
                    <a:pt x="79" y="56"/>
                  </a:lnTo>
                  <a:cubicBezTo>
                    <a:pt x="90" y="44"/>
                    <a:pt x="68" y="33"/>
                    <a:pt x="45" y="22"/>
                  </a:cubicBezTo>
                  <a:cubicBezTo>
                    <a:pt x="34" y="0"/>
                    <a:pt x="0" y="22"/>
                    <a:pt x="23" y="33"/>
                  </a:cubicBezTo>
                  <a:cubicBezTo>
                    <a:pt x="34" y="56"/>
                    <a:pt x="68" y="67"/>
                    <a:pt x="79" y="56"/>
                  </a:cubicBez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96" name="Freeform 90"/>
            <p:cNvSpPr>
              <a:spLocks noChangeArrowheads="1"/>
            </p:cNvSpPr>
            <p:nvPr/>
          </p:nvSpPr>
          <p:spPr bwMode="auto">
            <a:xfrm>
              <a:off x="2792413" y="2933700"/>
              <a:ext cx="41275" cy="36513"/>
            </a:xfrm>
            <a:custGeom>
              <a:avLst/>
              <a:gdLst>
                <a:gd name="T0" fmla="*/ 79 w 113"/>
                <a:gd name="T1" fmla="*/ 101 h 102"/>
                <a:gd name="T2" fmla="*/ 79 w 113"/>
                <a:gd name="T3" fmla="*/ 101 h 102"/>
                <a:gd name="T4" fmla="*/ 79 w 113"/>
                <a:gd name="T5" fmla="*/ 101 h 102"/>
                <a:gd name="T6" fmla="*/ 11 w 113"/>
                <a:gd name="T7" fmla="*/ 68 h 102"/>
                <a:gd name="T8" fmla="*/ 11 w 113"/>
                <a:gd name="T9" fmla="*/ 23 h 102"/>
                <a:gd name="T10" fmla="*/ 45 w 113"/>
                <a:gd name="T11" fmla="*/ 0 h 102"/>
                <a:gd name="T12" fmla="*/ 79 w 113"/>
                <a:gd name="T13" fmla="*/ 12 h 102"/>
                <a:gd name="T14" fmla="*/ 112 w 113"/>
                <a:gd name="T15" fmla="*/ 56 h 102"/>
                <a:gd name="T16" fmla="*/ 101 w 113"/>
                <a:gd name="T17" fmla="*/ 90 h 102"/>
                <a:gd name="T18" fmla="*/ 79 w 113"/>
                <a:gd name="T19" fmla="*/ 10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02">
                  <a:moveTo>
                    <a:pt x="79" y="101"/>
                  </a:moveTo>
                  <a:lnTo>
                    <a:pt x="79" y="101"/>
                  </a:lnTo>
                  <a:lnTo>
                    <a:pt x="79" y="101"/>
                  </a:lnTo>
                  <a:cubicBezTo>
                    <a:pt x="56" y="101"/>
                    <a:pt x="23" y="79"/>
                    <a:pt x="11" y="68"/>
                  </a:cubicBezTo>
                  <a:cubicBezTo>
                    <a:pt x="0" y="56"/>
                    <a:pt x="0" y="34"/>
                    <a:pt x="11" y="23"/>
                  </a:cubicBezTo>
                  <a:cubicBezTo>
                    <a:pt x="11" y="12"/>
                    <a:pt x="34" y="0"/>
                    <a:pt x="45" y="0"/>
                  </a:cubicBezTo>
                  <a:cubicBezTo>
                    <a:pt x="56" y="0"/>
                    <a:pt x="67" y="0"/>
                    <a:pt x="79" y="12"/>
                  </a:cubicBezTo>
                  <a:cubicBezTo>
                    <a:pt x="90" y="23"/>
                    <a:pt x="112" y="34"/>
                    <a:pt x="112" y="56"/>
                  </a:cubicBezTo>
                  <a:cubicBezTo>
                    <a:pt x="112" y="68"/>
                    <a:pt x="112" y="79"/>
                    <a:pt x="101" y="90"/>
                  </a:cubicBezTo>
                  <a:cubicBezTo>
                    <a:pt x="101" y="90"/>
                    <a:pt x="90" y="101"/>
                    <a:pt x="79" y="101"/>
                  </a:cubicBez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97" name="Freeform 91"/>
            <p:cNvSpPr>
              <a:spLocks noChangeArrowheads="1"/>
            </p:cNvSpPr>
            <p:nvPr/>
          </p:nvSpPr>
          <p:spPr bwMode="auto">
            <a:xfrm>
              <a:off x="2852738" y="2944813"/>
              <a:ext cx="23812" cy="33337"/>
            </a:xfrm>
            <a:custGeom>
              <a:avLst/>
              <a:gdLst>
                <a:gd name="T0" fmla="*/ 45 w 68"/>
                <a:gd name="T1" fmla="*/ 90 h 91"/>
                <a:gd name="T2" fmla="*/ 45 w 68"/>
                <a:gd name="T3" fmla="*/ 90 h 91"/>
                <a:gd name="T4" fmla="*/ 11 w 68"/>
                <a:gd name="T5" fmla="*/ 67 h 91"/>
                <a:gd name="T6" fmla="*/ 34 w 68"/>
                <a:gd name="T7" fmla="*/ 22 h 91"/>
                <a:gd name="T8" fmla="*/ 67 w 68"/>
                <a:gd name="T9" fmla="*/ 56 h 91"/>
                <a:gd name="T10" fmla="*/ 45 w 68"/>
                <a:gd name="T11" fmla="*/ 90 h 91"/>
              </a:gdLst>
              <a:ahLst/>
              <a:cxnLst>
                <a:cxn ang="0">
                  <a:pos x="T0" y="T1"/>
                </a:cxn>
                <a:cxn ang="0">
                  <a:pos x="T2" y="T3"/>
                </a:cxn>
                <a:cxn ang="0">
                  <a:pos x="T4" y="T5"/>
                </a:cxn>
                <a:cxn ang="0">
                  <a:pos x="T6" y="T7"/>
                </a:cxn>
                <a:cxn ang="0">
                  <a:pos x="T8" y="T9"/>
                </a:cxn>
                <a:cxn ang="0">
                  <a:pos x="T10" y="T11"/>
                </a:cxn>
              </a:cxnLst>
              <a:rect l="0" t="0" r="r" b="b"/>
              <a:pathLst>
                <a:path w="68" h="91">
                  <a:moveTo>
                    <a:pt x="45" y="90"/>
                  </a:moveTo>
                  <a:lnTo>
                    <a:pt x="45" y="90"/>
                  </a:lnTo>
                  <a:cubicBezTo>
                    <a:pt x="34" y="79"/>
                    <a:pt x="34" y="56"/>
                    <a:pt x="11" y="67"/>
                  </a:cubicBezTo>
                  <a:cubicBezTo>
                    <a:pt x="0" y="67"/>
                    <a:pt x="34" y="45"/>
                    <a:pt x="34" y="22"/>
                  </a:cubicBezTo>
                  <a:cubicBezTo>
                    <a:pt x="45" y="0"/>
                    <a:pt x="67" y="45"/>
                    <a:pt x="67" y="56"/>
                  </a:cubicBezTo>
                  <a:cubicBezTo>
                    <a:pt x="67" y="79"/>
                    <a:pt x="56" y="90"/>
                    <a:pt x="45" y="90"/>
                  </a:cubicBez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98" name="Freeform 92"/>
            <p:cNvSpPr>
              <a:spLocks noChangeArrowheads="1"/>
            </p:cNvSpPr>
            <p:nvPr/>
          </p:nvSpPr>
          <p:spPr bwMode="auto">
            <a:xfrm>
              <a:off x="2844800" y="2944813"/>
              <a:ext cx="41275" cy="41275"/>
            </a:xfrm>
            <a:custGeom>
              <a:avLst/>
              <a:gdLst>
                <a:gd name="T0" fmla="*/ 67 w 113"/>
                <a:gd name="T1" fmla="*/ 112 h 113"/>
                <a:gd name="T2" fmla="*/ 67 w 113"/>
                <a:gd name="T3" fmla="*/ 112 h 113"/>
                <a:gd name="T4" fmla="*/ 56 w 113"/>
                <a:gd name="T5" fmla="*/ 101 h 113"/>
                <a:gd name="T6" fmla="*/ 33 w 113"/>
                <a:gd name="T7" fmla="*/ 90 h 113"/>
                <a:gd name="T8" fmla="*/ 33 w 113"/>
                <a:gd name="T9" fmla="*/ 90 h 113"/>
                <a:gd name="T10" fmla="*/ 11 w 113"/>
                <a:gd name="T11" fmla="*/ 79 h 113"/>
                <a:gd name="T12" fmla="*/ 22 w 113"/>
                <a:gd name="T13" fmla="*/ 34 h 113"/>
                <a:gd name="T14" fmla="*/ 33 w 113"/>
                <a:gd name="T15" fmla="*/ 11 h 113"/>
                <a:gd name="T16" fmla="*/ 67 w 113"/>
                <a:gd name="T17" fmla="*/ 0 h 113"/>
                <a:gd name="T18" fmla="*/ 89 w 113"/>
                <a:gd name="T19" fmla="*/ 11 h 113"/>
                <a:gd name="T20" fmla="*/ 112 w 113"/>
                <a:gd name="T21" fmla="*/ 56 h 113"/>
                <a:gd name="T22" fmla="*/ 67 w 113"/>
                <a:gd name="T23" fmla="*/ 11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 h="113">
                  <a:moveTo>
                    <a:pt x="67" y="112"/>
                  </a:moveTo>
                  <a:lnTo>
                    <a:pt x="67" y="112"/>
                  </a:lnTo>
                  <a:cubicBezTo>
                    <a:pt x="67" y="112"/>
                    <a:pt x="56" y="112"/>
                    <a:pt x="56" y="101"/>
                  </a:cubicBezTo>
                  <a:cubicBezTo>
                    <a:pt x="44" y="101"/>
                    <a:pt x="44" y="90"/>
                    <a:pt x="33" y="90"/>
                  </a:cubicBezTo>
                  <a:lnTo>
                    <a:pt x="33" y="90"/>
                  </a:lnTo>
                  <a:cubicBezTo>
                    <a:pt x="22" y="90"/>
                    <a:pt x="11" y="79"/>
                    <a:pt x="11" y="79"/>
                  </a:cubicBezTo>
                  <a:cubicBezTo>
                    <a:pt x="0" y="56"/>
                    <a:pt x="11" y="45"/>
                    <a:pt x="22" y="34"/>
                  </a:cubicBezTo>
                  <a:cubicBezTo>
                    <a:pt x="33" y="34"/>
                    <a:pt x="33" y="22"/>
                    <a:pt x="33" y="11"/>
                  </a:cubicBezTo>
                  <a:cubicBezTo>
                    <a:pt x="44" y="0"/>
                    <a:pt x="56" y="0"/>
                    <a:pt x="67" y="0"/>
                  </a:cubicBezTo>
                  <a:cubicBezTo>
                    <a:pt x="67" y="0"/>
                    <a:pt x="78" y="0"/>
                    <a:pt x="89" y="11"/>
                  </a:cubicBezTo>
                  <a:cubicBezTo>
                    <a:pt x="101" y="22"/>
                    <a:pt x="112" y="45"/>
                    <a:pt x="112" y="56"/>
                  </a:cubicBezTo>
                  <a:cubicBezTo>
                    <a:pt x="101" y="90"/>
                    <a:pt x="89" y="112"/>
                    <a:pt x="67" y="112"/>
                  </a:cubicBez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99" name="Freeform 93"/>
            <p:cNvSpPr>
              <a:spLocks noChangeArrowheads="1"/>
            </p:cNvSpPr>
            <p:nvPr/>
          </p:nvSpPr>
          <p:spPr bwMode="auto">
            <a:xfrm>
              <a:off x="2784475" y="2855913"/>
              <a:ext cx="23813" cy="52387"/>
            </a:xfrm>
            <a:custGeom>
              <a:avLst/>
              <a:gdLst>
                <a:gd name="T0" fmla="*/ 22 w 68"/>
                <a:gd name="T1" fmla="*/ 146 h 147"/>
                <a:gd name="T2" fmla="*/ 22 w 68"/>
                <a:gd name="T3" fmla="*/ 146 h 147"/>
                <a:gd name="T4" fmla="*/ 11 w 68"/>
                <a:gd name="T5" fmla="*/ 102 h 147"/>
                <a:gd name="T6" fmla="*/ 33 w 68"/>
                <a:gd name="T7" fmla="*/ 12 h 147"/>
                <a:gd name="T8" fmla="*/ 67 w 68"/>
                <a:gd name="T9" fmla="*/ 45 h 147"/>
                <a:gd name="T10" fmla="*/ 22 w 68"/>
                <a:gd name="T11" fmla="*/ 146 h 147"/>
              </a:gdLst>
              <a:ahLst/>
              <a:cxnLst>
                <a:cxn ang="0">
                  <a:pos x="T0" y="T1"/>
                </a:cxn>
                <a:cxn ang="0">
                  <a:pos x="T2" y="T3"/>
                </a:cxn>
                <a:cxn ang="0">
                  <a:pos x="T4" y="T5"/>
                </a:cxn>
                <a:cxn ang="0">
                  <a:pos x="T6" y="T7"/>
                </a:cxn>
                <a:cxn ang="0">
                  <a:pos x="T8" y="T9"/>
                </a:cxn>
                <a:cxn ang="0">
                  <a:pos x="T10" y="T11"/>
                </a:cxn>
              </a:cxnLst>
              <a:rect l="0" t="0" r="r" b="b"/>
              <a:pathLst>
                <a:path w="68" h="147">
                  <a:moveTo>
                    <a:pt x="22" y="146"/>
                  </a:moveTo>
                  <a:lnTo>
                    <a:pt x="22" y="146"/>
                  </a:lnTo>
                  <a:cubicBezTo>
                    <a:pt x="11" y="146"/>
                    <a:pt x="0" y="135"/>
                    <a:pt x="11" y="102"/>
                  </a:cubicBezTo>
                  <a:cubicBezTo>
                    <a:pt x="22" y="68"/>
                    <a:pt x="33" y="34"/>
                    <a:pt x="33" y="12"/>
                  </a:cubicBezTo>
                  <a:cubicBezTo>
                    <a:pt x="33" y="0"/>
                    <a:pt x="67" y="12"/>
                    <a:pt x="67" y="45"/>
                  </a:cubicBezTo>
                  <a:cubicBezTo>
                    <a:pt x="67" y="90"/>
                    <a:pt x="56" y="146"/>
                    <a:pt x="22" y="146"/>
                  </a:cubicBez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100" name="Freeform 94"/>
            <p:cNvSpPr>
              <a:spLocks noChangeArrowheads="1"/>
            </p:cNvSpPr>
            <p:nvPr/>
          </p:nvSpPr>
          <p:spPr bwMode="auto">
            <a:xfrm>
              <a:off x="2776538" y="2852738"/>
              <a:ext cx="41275" cy="65087"/>
            </a:xfrm>
            <a:custGeom>
              <a:avLst/>
              <a:gdLst>
                <a:gd name="T0" fmla="*/ 45 w 113"/>
                <a:gd name="T1" fmla="*/ 180 h 181"/>
                <a:gd name="T2" fmla="*/ 45 w 113"/>
                <a:gd name="T3" fmla="*/ 180 h 181"/>
                <a:gd name="T4" fmla="*/ 11 w 113"/>
                <a:gd name="T5" fmla="*/ 169 h 181"/>
                <a:gd name="T6" fmla="*/ 11 w 113"/>
                <a:gd name="T7" fmla="*/ 113 h 181"/>
                <a:gd name="T8" fmla="*/ 23 w 113"/>
                <a:gd name="T9" fmla="*/ 56 h 181"/>
                <a:gd name="T10" fmla="*/ 34 w 113"/>
                <a:gd name="T11" fmla="*/ 23 h 181"/>
                <a:gd name="T12" fmla="*/ 68 w 113"/>
                <a:gd name="T13" fmla="*/ 0 h 181"/>
                <a:gd name="T14" fmla="*/ 112 w 113"/>
                <a:gd name="T15" fmla="*/ 56 h 181"/>
                <a:gd name="T16" fmla="*/ 56 w 113"/>
                <a:gd name="T17" fmla="*/ 180 h 181"/>
                <a:gd name="T18" fmla="*/ 45 w 113"/>
                <a:gd name="T19" fmla="*/ 180 h 181"/>
                <a:gd name="T20" fmla="*/ 68 w 113"/>
                <a:gd name="T21" fmla="*/ 56 h 181"/>
                <a:gd name="T22" fmla="*/ 68 w 113"/>
                <a:gd name="T23" fmla="*/ 56 h 181"/>
                <a:gd name="T24" fmla="*/ 68 w 113"/>
                <a:gd name="T25" fmla="*/ 79 h 181"/>
                <a:gd name="T26" fmla="*/ 56 w 113"/>
                <a:gd name="T27" fmla="*/ 124 h 181"/>
                <a:gd name="T28" fmla="*/ 45 w 113"/>
                <a:gd name="T29" fmla="*/ 135 h 181"/>
                <a:gd name="T30" fmla="*/ 68 w 113"/>
                <a:gd name="T31" fmla="*/ 5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81">
                  <a:moveTo>
                    <a:pt x="45" y="180"/>
                  </a:moveTo>
                  <a:lnTo>
                    <a:pt x="45" y="180"/>
                  </a:lnTo>
                  <a:cubicBezTo>
                    <a:pt x="34" y="180"/>
                    <a:pt x="23" y="169"/>
                    <a:pt x="11" y="169"/>
                  </a:cubicBezTo>
                  <a:cubicBezTo>
                    <a:pt x="0" y="146"/>
                    <a:pt x="0" y="124"/>
                    <a:pt x="11" y="113"/>
                  </a:cubicBezTo>
                  <a:cubicBezTo>
                    <a:pt x="11" y="90"/>
                    <a:pt x="23" y="79"/>
                    <a:pt x="23" y="56"/>
                  </a:cubicBezTo>
                  <a:cubicBezTo>
                    <a:pt x="34" y="45"/>
                    <a:pt x="34" y="34"/>
                    <a:pt x="34" y="23"/>
                  </a:cubicBezTo>
                  <a:cubicBezTo>
                    <a:pt x="34" y="11"/>
                    <a:pt x="56" y="0"/>
                    <a:pt x="68" y="0"/>
                  </a:cubicBezTo>
                  <a:cubicBezTo>
                    <a:pt x="90" y="0"/>
                    <a:pt x="112" y="23"/>
                    <a:pt x="112" y="56"/>
                  </a:cubicBezTo>
                  <a:cubicBezTo>
                    <a:pt x="112" y="113"/>
                    <a:pt x="101" y="180"/>
                    <a:pt x="56" y="180"/>
                  </a:cubicBezTo>
                  <a:cubicBezTo>
                    <a:pt x="45" y="180"/>
                    <a:pt x="45" y="180"/>
                    <a:pt x="45" y="180"/>
                  </a:cubicBezTo>
                  <a:close/>
                  <a:moveTo>
                    <a:pt x="68" y="56"/>
                  </a:moveTo>
                  <a:lnTo>
                    <a:pt x="68" y="56"/>
                  </a:lnTo>
                  <a:cubicBezTo>
                    <a:pt x="68" y="68"/>
                    <a:pt x="68" y="68"/>
                    <a:pt x="68" y="79"/>
                  </a:cubicBezTo>
                  <a:cubicBezTo>
                    <a:pt x="68" y="90"/>
                    <a:pt x="56" y="101"/>
                    <a:pt x="56" y="124"/>
                  </a:cubicBezTo>
                  <a:cubicBezTo>
                    <a:pt x="45" y="124"/>
                    <a:pt x="45" y="135"/>
                    <a:pt x="45" y="135"/>
                  </a:cubicBezTo>
                  <a:cubicBezTo>
                    <a:pt x="56" y="135"/>
                    <a:pt x="68" y="101"/>
                    <a:pt x="68" y="56"/>
                  </a:cubicBezTo>
                  <a:close/>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101" name="Freeform 95"/>
            <p:cNvSpPr>
              <a:spLocks noChangeArrowheads="1"/>
            </p:cNvSpPr>
            <p:nvPr/>
          </p:nvSpPr>
          <p:spPr bwMode="auto">
            <a:xfrm>
              <a:off x="2949575" y="3235325"/>
              <a:ext cx="28575" cy="57150"/>
            </a:xfrm>
            <a:custGeom>
              <a:avLst/>
              <a:gdLst>
                <a:gd name="T0" fmla="*/ 56 w 80"/>
                <a:gd name="T1" fmla="*/ 45 h 158"/>
                <a:gd name="T2" fmla="*/ 56 w 80"/>
                <a:gd name="T3" fmla="*/ 45 h 158"/>
                <a:gd name="T4" fmla="*/ 22 w 80"/>
                <a:gd name="T5" fmla="*/ 0 h 158"/>
                <a:gd name="T6" fmla="*/ 0 w 80"/>
                <a:gd name="T7" fmla="*/ 56 h 158"/>
                <a:gd name="T8" fmla="*/ 22 w 80"/>
                <a:gd name="T9" fmla="*/ 157 h 158"/>
                <a:gd name="T10" fmla="*/ 67 w 80"/>
                <a:gd name="T11" fmla="*/ 90 h 158"/>
                <a:gd name="T12" fmla="*/ 56 w 80"/>
                <a:gd name="T13" fmla="*/ 45 h 158"/>
              </a:gdLst>
              <a:ahLst/>
              <a:cxnLst>
                <a:cxn ang="0">
                  <a:pos x="T0" y="T1"/>
                </a:cxn>
                <a:cxn ang="0">
                  <a:pos x="T2" y="T3"/>
                </a:cxn>
                <a:cxn ang="0">
                  <a:pos x="T4" y="T5"/>
                </a:cxn>
                <a:cxn ang="0">
                  <a:pos x="T6" y="T7"/>
                </a:cxn>
                <a:cxn ang="0">
                  <a:pos x="T8" y="T9"/>
                </a:cxn>
                <a:cxn ang="0">
                  <a:pos x="T10" y="T11"/>
                </a:cxn>
                <a:cxn ang="0">
                  <a:pos x="T12" y="T13"/>
                </a:cxn>
              </a:cxnLst>
              <a:rect l="0" t="0" r="r" b="b"/>
              <a:pathLst>
                <a:path w="80" h="158">
                  <a:moveTo>
                    <a:pt x="56" y="45"/>
                  </a:moveTo>
                  <a:lnTo>
                    <a:pt x="56" y="45"/>
                  </a:lnTo>
                  <a:cubicBezTo>
                    <a:pt x="34" y="22"/>
                    <a:pt x="34" y="11"/>
                    <a:pt x="22" y="0"/>
                  </a:cubicBezTo>
                  <a:cubicBezTo>
                    <a:pt x="0" y="0"/>
                    <a:pt x="0" y="22"/>
                    <a:pt x="0" y="56"/>
                  </a:cubicBezTo>
                  <a:cubicBezTo>
                    <a:pt x="11" y="79"/>
                    <a:pt x="0" y="157"/>
                    <a:pt x="22" y="157"/>
                  </a:cubicBezTo>
                  <a:cubicBezTo>
                    <a:pt x="45" y="146"/>
                    <a:pt x="45" y="112"/>
                    <a:pt x="67" y="90"/>
                  </a:cubicBezTo>
                  <a:cubicBezTo>
                    <a:pt x="79" y="67"/>
                    <a:pt x="56" y="56"/>
                    <a:pt x="56" y="45"/>
                  </a:cubicBez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102" name="Freeform 96"/>
            <p:cNvSpPr>
              <a:spLocks noChangeArrowheads="1"/>
            </p:cNvSpPr>
            <p:nvPr/>
          </p:nvSpPr>
          <p:spPr bwMode="auto">
            <a:xfrm>
              <a:off x="2941638" y="3227388"/>
              <a:ext cx="44450" cy="73025"/>
            </a:xfrm>
            <a:custGeom>
              <a:avLst/>
              <a:gdLst>
                <a:gd name="T0" fmla="*/ 44 w 124"/>
                <a:gd name="T1" fmla="*/ 202 h 203"/>
                <a:gd name="T2" fmla="*/ 44 w 124"/>
                <a:gd name="T3" fmla="*/ 202 h 203"/>
                <a:gd name="T4" fmla="*/ 44 w 124"/>
                <a:gd name="T5" fmla="*/ 202 h 203"/>
                <a:gd name="T6" fmla="*/ 11 w 124"/>
                <a:gd name="T7" fmla="*/ 113 h 203"/>
                <a:gd name="T8" fmla="*/ 11 w 124"/>
                <a:gd name="T9" fmla="*/ 79 h 203"/>
                <a:gd name="T10" fmla="*/ 11 w 124"/>
                <a:gd name="T11" fmla="*/ 12 h 203"/>
                <a:gd name="T12" fmla="*/ 44 w 124"/>
                <a:gd name="T13" fmla="*/ 0 h 203"/>
                <a:gd name="T14" fmla="*/ 78 w 124"/>
                <a:gd name="T15" fmla="*/ 34 h 203"/>
                <a:gd name="T16" fmla="*/ 89 w 124"/>
                <a:gd name="T17" fmla="*/ 57 h 203"/>
                <a:gd name="T18" fmla="*/ 89 w 124"/>
                <a:gd name="T19" fmla="*/ 57 h 203"/>
                <a:gd name="T20" fmla="*/ 101 w 124"/>
                <a:gd name="T21" fmla="*/ 124 h 203"/>
                <a:gd name="T22" fmla="*/ 89 w 124"/>
                <a:gd name="T23" fmla="*/ 146 h 203"/>
                <a:gd name="T24" fmla="*/ 56 w 124"/>
                <a:gd name="T25" fmla="*/ 202 h 203"/>
                <a:gd name="T26" fmla="*/ 44 w 124"/>
                <a:gd name="T27" fmla="*/ 202 h 203"/>
                <a:gd name="T28" fmla="*/ 44 w 124"/>
                <a:gd name="T29" fmla="*/ 68 h 203"/>
                <a:gd name="T30" fmla="*/ 44 w 124"/>
                <a:gd name="T31" fmla="*/ 68 h 203"/>
                <a:gd name="T32" fmla="*/ 56 w 124"/>
                <a:gd name="T33" fmla="*/ 113 h 203"/>
                <a:gd name="T34" fmla="*/ 56 w 124"/>
                <a:gd name="T35" fmla="*/ 124 h 203"/>
                <a:gd name="T36" fmla="*/ 67 w 124"/>
                <a:gd name="T37" fmla="*/ 102 h 203"/>
                <a:gd name="T38" fmla="*/ 67 w 124"/>
                <a:gd name="T39" fmla="*/ 102 h 203"/>
                <a:gd name="T40" fmla="*/ 67 w 124"/>
                <a:gd name="T41" fmla="*/ 90 h 203"/>
                <a:gd name="T42" fmla="*/ 56 w 124"/>
                <a:gd name="T43" fmla="*/ 79 h 203"/>
                <a:gd name="T44" fmla="*/ 44 w 124"/>
                <a:gd name="T45" fmla="*/ 6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4" h="203">
                  <a:moveTo>
                    <a:pt x="44" y="202"/>
                  </a:moveTo>
                  <a:lnTo>
                    <a:pt x="44" y="202"/>
                  </a:lnTo>
                  <a:lnTo>
                    <a:pt x="44" y="202"/>
                  </a:lnTo>
                  <a:cubicBezTo>
                    <a:pt x="11" y="202"/>
                    <a:pt x="11" y="158"/>
                    <a:pt x="11" y="113"/>
                  </a:cubicBezTo>
                  <a:cubicBezTo>
                    <a:pt x="11" y="102"/>
                    <a:pt x="11" y="90"/>
                    <a:pt x="11" y="79"/>
                  </a:cubicBezTo>
                  <a:cubicBezTo>
                    <a:pt x="0" y="45"/>
                    <a:pt x="0" y="34"/>
                    <a:pt x="11" y="12"/>
                  </a:cubicBezTo>
                  <a:cubicBezTo>
                    <a:pt x="22" y="12"/>
                    <a:pt x="33" y="0"/>
                    <a:pt x="44" y="0"/>
                  </a:cubicBezTo>
                  <a:cubicBezTo>
                    <a:pt x="67" y="12"/>
                    <a:pt x="78" y="23"/>
                    <a:pt x="78" y="34"/>
                  </a:cubicBezTo>
                  <a:cubicBezTo>
                    <a:pt x="78" y="45"/>
                    <a:pt x="89" y="45"/>
                    <a:pt x="89" y="57"/>
                  </a:cubicBezTo>
                  <a:lnTo>
                    <a:pt x="89" y="57"/>
                  </a:lnTo>
                  <a:cubicBezTo>
                    <a:pt x="112" y="79"/>
                    <a:pt x="123" y="102"/>
                    <a:pt x="101" y="124"/>
                  </a:cubicBezTo>
                  <a:cubicBezTo>
                    <a:pt x="101" y="135"/>
                    <a:pt x="89" y="146"/>
                    <a:pt x="89" y="146"/>
                  </a:cubicBezTo>
                  <a:cubicBezTo>
                    <a:pt x="89" y="169"/>
                    <a:pt x="78" y="191"/>
                    <a:pt x="56" y="202"/>
                  </a:cubicBezTo>
                  <a:lnTo>
                    <a:pt x="44" y="202"/>
                  </a:lnTo>
                  <a:close/>
                  <a:moveTo>
                    <a:pt x="44" y="68"/>
                  </a:moveTo>
                  <a:lnTo>
                    <a:pt x="44" y="68"/>
                  </a:lnTo>
                  <a:cubicBezTo>
                    <a:pt x="56" y="79"/>
                    <a:pt x="56" y="102"/>
                    <a:pt x="56" y="113"/>
                  </a:cubicBezTo>
                  <a:lnTo>
                    <a:pt x="56" y="124"/>
                  </a:lnTo>
                  <a:cubicBezTo>
                    <a:pt x="56" y="113"/>
                    <a:pt x="56" y="102"/>
                    <a:pt x="67" y="102"/>
                  </a:cubicBezTo>
                  <a:lnTo>
                    <a:pt x="67" y="102"/>
                  </a:lnTo>
                  <a:cubicBezTo>
                    <a:pt x="67" y="90"/>
                    <a:pt x="67" y="90"/>
                    <a:pt x="67" y="90"/>
                  </a:cubicBezTo>
                  <a:cubicBezTo>
                    <a:pt x="56" y="90"/>
                    <a:pt x="56" y="79"/>
                    <a:pt x="56" y="79"/>
                  </a:cubicBezTo>
                  <a:cubicBezTo>
                    <a:pt x="56" y="79"/>
                    <a:pt x="56" y="79"/>
                    <a:pt x="44" y="68"/>
                  </a:cubicBezTo>
                  <a:close/>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103" name="Freeform 97"/>
            <p:cNvSpPr>
              <a:spLocks noChangeArrowheads="1"/>
            </p:cNvSpPr>
            <p:nvPr/>
          </p:nvSpPr>
          <p:spPr bwMode="auto">
            <a:xfrm>
              <a:off x="3046413" y="3292475"/>
              <a:ext cx="49212" cy="80963"/>
            </a:xfrm>
            <a:custGeom>
              <a:avLst/>
              <a:gdLst>
                <a:gd name="T0" fmla="*/ 45 w 136"/>
                <a:gd name="T1" fmla="*/ 67 h 225"/>
                <a:gd name="T2" fmla="*/ 45 w 136"/>
                <a:gd name="T3" fmla="*/ 67 h 225"/>
                <a:gd name="T4" fmla="*/ 11 w 136"/>
                <a:gd name="T5" fmla="*/ 11 h 225"/>
                <a:gd name="T6" fmla="*/ 0 w 136"/>
                <a:gd name="T7" fmla="*/ 112 h 225"/>
                <a:gd name="T8" fmla="*/ 56 w 136"/>
                <a:gd name="T9" fmla="*/ 179 h 225"/>
                <a:gd name="T10" fmla="*/ 112 w 136"/>
                <a:gd name="T11" fmla="*/ 213 h 225"/>
                <a:gd name="T12" fmla="*/ 79 w 136"/>
                <a:gd name="T13" fmla="*/ 146 h 225"/>
                <a:gd name="T14" fmla="*/ 45 w 136"/>
                <a:gd name="T15" fmla="*/ 67 h 2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225">
                  <a:moveTo>
                    <a:pt x="45" y="67"/>
                  </a:moveTo>
                  <a:lnTo>
                    <a:pt x="45" y="67"/>
                  </a:lnTo>
                  <a:cubicBezTo>
                    <a:pt x="34" y="56"/>
                    <a:pt x="34" y="11"/>
                    <a:pt x="11" y="11"/>
                  </a:cubicBezTo>
                  <a:cubicBezTo>
                    <a:pt x="0" y="0"/>
                    <a:pt x="0" y="101"/>
                    <a:pt x="0" y="112"/>
                  </a:cubicBezTo>
                  <a:cubicBezTo>
                    <a:pt x="0" y="134"/>
                    <a:pt x="56" y="157"/>
                    <a:pt x="56" y="179"/>
                  </a:cubicBezTo>
                  <a:cubicBezTo>
                    <a:pt x="56" y="202"/>
                    <a:pt x="101" y="224"/>
                    <a:pt x="112" y="213"/>
                  </a:cubicBezTo>
                  <a:cubicBezTo>
                    <a:pt x="135" y="191"/>
                    <a:pt x="101" y="157"/>
                    <a:pt x="79" y="146"/>
                  </a:cubicBezTo>
                  <a:cubicBezTo>
                    <a:pt x="67" y="123"/>
                    <a:pt x="45" y="67"/>
                    <a:pt x="45" y="67"/>
                  </a:cubicBez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104" name="Freeform 98"/>
            <p:cNvSpPr>
              <a:spLocks noChangeArrowheads="1"/>
            </p:cNvSpPr>
            <p:nvPr/>
          </p:nvSpPr>
          <p:spPr bwMode="auto">
            <a:xfrm>
              <a:off x="3038475" y="3289300"/>
              <a:ext cx="60325" cy="88900"/>
            </a:xfrm>
            <a:custGeom>
              <a:avLst/>
              <a:gdLst>
                <a:gd name="T0" fmla="*/ 123 w 169"/>
                <a:gd name="T1" fmla="*/ 246 h 247"/>
                <a:gd name="T2" fmla="*/ 123 w 169"/>
                <a:gd name="T3" fmla="*/ 246 h 247"/>
                <a:gd name="T4" fmla="*/ 123 w 169"/>
                <a:gd name="T5" fmla="*/ 246 h 247"/>
                <a:gd name="T6" fmla="*/ 56 w 169"/>
                <a:gd name="T7" fmla="*/ 190 h 247"/>
                <a:gd name="T8" fmla="*/ 33 w 169"/>
                <a:gd name="T9" fmla="*/ 168 h 247"/>
                <a:gd name="T10" fmla="*/ 0 w 169"/>
                <a:gd name="T11" fmla="*/ 134 h 247"/>
                <a:gd name="T12" fmla="*/ 22 w 169"/>
                <a:gd name="T13" fmla="*/ 11 h 247"/>
                <a:gd name="T14" fmla="*/ 33 w 169"/>
                <a:gd name="T15" fmla="*/ 0 h 247"/>
                <a:gd name="T16" fmla="*/ 44 w 169"/>
                <a:gd name="T17" fmla="*/ 0 h 247"/>
                <a:gd name="T18" fmla="*/ 78 w 169"/>
                <a:gd name="T19" fmla="*/ 44 h 247"/>
                <a:gd name="T20" fmla="*/ 89 w 169"/>
                <a:gd name="T21" fmla="*/ 67 h 247"/>
                <a:gd name="T22" fmla="*/ 89 w 169"/>
                <a:gd name="T23" fmla="*/ 67 h 247"/>
                <a:gd name="T24" fmla="*/ 89 w 169"/>
                <a:gd name="T25" fmla="*/ 67 h 247"/>
                <a:gd name="T26" fmla="*/ 112 w 169"/>
                <a:gd name="T27" fmla="*/ 134 h 247"/>
                <a:gd name="T28" fmla="*/ 168 w 169"/>
                <a:gd name="T29" fmla="*/ 202 h 247"/>
                <a:gd name="T30" fmla="*/ 157 w 169"/>
                <a:gd name="T31" fmla="*/ 235 h 247"/>
                <a:gd name="T32" fmla="*/ 123 w 169"/>
                <a:gd name="T33" fmla="*/ 246 h 247"/>
                <a:gd name="T34" fmla="*/ 89 w 169"/>
                <a:gd name="T35" fmla="*/ 168 h 247"/>
                <a:gd name="T36" fmla="*/ 89 w 169"/>
                <a:gd name="T37" fmla="*/ 168 h 247"/>
                <a:gd name="T38" fmla="*/ 101 w 169"/>
                <a:gd name="T39" fmla="*/ 190 h 247"/>
                <a:gd name="T40" fmla="*/ 123 w 169"/>
                <a:gd name="T41" fmla="*/ 202 h 247"/>
                <a:gd name="T42" fmla="*/ 123 w 169"/>
                <a:gd name="T43" fmla="*/ 202 h 247"/>
                <a:gd name="T44" fmla="*/ 89 w 169"/>
                <a:gd name="T45" fmla="*/ 168 h 247"/>
                <a:gd name="T46" fmla="*/ 44 w 169"/>
                <a:gd name="T47" fmla="*/ 123 h 247"/>
                <a:gd name="T48" fmla="*/ 44 w 169"/>
                <a:gd name="T49" fmla="*/ 123 h 247"/>
                <a:gd name="T50" fmla="*/ 56 w 169"/>
                <a:gd name="T51" fmla="*/ 134 h 247"/>
                <a:gd name="T52" fmla="*/ 67 w 169"/>
                <a:gd name="T53" fmla="*/ 145 h 247"/>
                <a:gd name="T54" fmla="*/ 44 w 169"/>
                <a:gd name="T55" fmla="*/ 89 h 247"/>
                <a:gd name="T56" fmla="*/ 44 w 169"/>
                <a:gd name="T57" fmla="*/ 78 h 247"/>
                <a:gd name="T58" fmla="*/ 44 w 169"/>
                <a:gd name="T59" fmla="*/ 12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9" h="247">
                  <a:moveTo>
                    <a:pt x="123" y="246"/>
                  </a:moveTo>
                  <a:lnTo>
                    <a:pt x="123" y="246"/>
                  </a:lnTo>
                  <a:lnTo>
                    <a:pt x="123" y="246"/>
                  </a:lnTo>
                  <a:cubicBezTo>
                    <a:pt x="89" y="246"/>
                    <a:pt x="56" y="224"/>
                    <a:pt x="56" y="190"/>
                  </a:cubicBezTo>
                  <a:cubicBezTo>
                    <a:pt x="56" y="190"/>
                    <a:pt x="44" y="179"/>
                    <a:pt x="33" y="168"/>
                  </a:cubicBezTo>
                  <a:cubicBezTo>
                    <a:pt x="11" y="157"/>
                    <a:pt x="0" y="145"/>
                    <a:pt x="0" y="134"/>
                  </a:cubicBezTo>
                  <a:cubicBezTo>
                    <a:pt x="0" y="112"/>
                    <a:pt x="0" y="33"/>
                    <a:pt x="22" y="11"/>
                  </a:cubicBezTo>
                  <a:cubicBezTo>
                    <a:pt x="22" y="0"/>
                    <a:pt x="33" y="0"/>
                    <a:pt x="33" y="0"/>
                  </a:cubicBezTo>
                  <a:cubicBezTo>
                    <a:pt x="44" y="0"/>
                    <a:pt x="44" y="0"/>
                    <a:pt x="44" y="0"/>
                  </a:cubicBezTo>
                  <a:cubicBezTo>
                    <a:pt x="67" y="0"/>
                    <a:pt x="67" y="22"/>
                    <a:pt x="78" y="44"/>
                  </a:cubicBezTo>
                  <a:cubicBezTo>
                    <a:pt x="78" y="56"/>
                    <a:pt x="78" y="67"/>
                    <a:pt x="89" y="67"/>
                  </a:cubicBezTo>
                  <a:lnTo>
                    <a:pt x="89" y="67"/>
                  </a:lnTo>
                  <a:lnTo>
                    <a:pt x="89" y="67"/>
                  </a:lnTo>
                  <a:cubicBezTo>
                    <a:pt x="101" y="100"/>
                    <a:pt x="112" y="123"/>
                    <a:pt x="112" y="134"/>
                  </a:cubicBezTo>
                  <a:cubicBezTo>
                    <a:pt x="123" y="145"/>
                    <a:pt x="168" y="179"/>
                    <a:pt x="168" y="202"/>
                  </a:cubicBezTo>
                  <a:cubicBezTo>
                    <a:pt x="168" y="213"/>
                    <a:pt x="168" y="224"/>
                    <a:pt x="157" y="235"/>
                  </a:cubicBezTo>
                  <a:cubicBezTo>
                    <a:pt x="146" y="246"/>
                    <a:pt x="134" y="246"/>
                    <a:pt x="123" y="246"/>
                  </a:cubicBezTo>
                  <a:close/>
                  <a:moveTo>
                    <a:pt x="89" y="168"/>
                  </a:moveTo>
                  <a:lnTo>
                    <a:pt x="89" y="168"/>
                  </a:lnTo>
                  <a:cubicBezTo>
                    <a:pt x="101" y="179"/>
                    <a:pt x="101" y="190"/>
                    <a:pt x="101" y="190"/>
                  </a:cubicBezTo>
                  <a:cubicBezTo>
                    <a:pt x="101" y="202"/>
                    <a:pt x="112" y="202"/>
                    <a:pt x="123" y="202"/>
                  </a:cubicBezTo>
                  <a:lnTo>
                    <a:pt x="123" y="202"/>
                  </a:lnTo>
                  <a:cubicBezTo>
                    <a:pt x="123" y="202"/>
                    <a:pt x="112" y="190"/>
                    <a:pt x="89" y="168"/>
                  </a:cubicBezTo>
                  <a:close/>
                  <a:moveTo>
                    <a:pt x="44" y="123"/>
                  </a:moveTo>
                  <a:lnTo>
                    <a:pt x="44" y="123"/>
                  </a:lnTo>
                  <a:lnTo>
                    <a:pt x="56" y="134"/>
                  </a:lnTo>
                  <a:cubicBezTo>
                    <a:pt x="67" y="145"/>
                    <a:pt x="67" y="145"/>
                    <a:pt x="67" y="145"/>
                  </a:cubicBezTo>
                  <a:cubicBezTo>
                    <a:pt x="56" y="123"/>
                    <a:pt x="56" y="100"/>
                    <a:pt x="44" y="89"/>
                  </a:cubicBezTo>
                  <a:lnTo>
                    <a:pt x="44" y="78"/>
                  </a:lnTo>
                  <a:cubicBezTo>
                    <a:pt x="44" y="100"/>
                    <a:pt x="44" y="112"/>
                    <a:pt x="44" y="123"/>
                  </a:cubicBezTo>
                  <a:close/>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105" name="Freeform 99"/>
            <p:cNvSpPr>
              <a:spLocks noChangeArrowheads="1"/>
            </p:cNvSpPr>
            <p:nvPr/>
          </p:nvSpPr>
          <p:spPr bwMode="auto">
            <a:xfrm>
              <a:off x="1881188" y="2182813"/>
              <a:ext cx="65087" cy="112712"/>
            </a:xfrm>
            <a:custGeom>
              <a:avLst/>
              <a:gdLst>
                <a:gd name="T0" fmla="*/ 112 w 181"/>
                <a:gd name="T1" fmla="*/ 22 h 315"/>
                <a:gd name="T2" fmla="*/ 112 w 181"/>
                <a:gd name="T3" fmla="*/ 22 h 315"/>
                <a:gd name="T4" fmla="*/ 146 w 181"/>
                <a:gd name="T5" fmla="*/ 101 h 315"/>
                <a:gd name="T6" fmla="*/ 135 w 181"/>
                <a:gd name="T7" fmla="*/ 224 h 315"/>
                <a:gd name="T8" fmla="*/ 112 w 181"/>
                <a:gd name="T9" fmla="*/ 280 h 315"/>
                <a:gd name="T10" fmla="*/ 34 w 181"/>
                <a:gd name="T11" fmla="*/ 236 h 315"/>
                <a:gd name="T12" fmla="*/ 67 w 181"/>
                <a:gd name="T13" fmla="*/ 180 h 315"/>
                <a:gd name="T14" fmla="*/ 90 w 181"/>
                <a:gd name="T15" fmla="*/ 67 h 315"/>
                <a:gd name="T16" fmla="*/ 112 w 181"/>
                <a:gd name="T17" fmla="*/ 2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315">
                  <a:moveTo>
                    <a:pt x="112" y="22"/>
                  </a:moveTo>
                  <a:lnTo>
                    <a:pt x="112" y="22"/>
                  </a:lnTo>
                  <a:cubicBezTo>
                    <a:pt x="112" y="45"/>
                    <a:pt x="123" y="78"/>
                    <a:pt x="146" y="101"/>
                  </a:cubicBezTo>
                  <a:cubicBezTo>
                    <a:pt x="180" y="112"/>
                    <a:pt x="135" y="191"/>
                    <a:pt x="135" y="224"/>
                  </a:cubicBezTo>
                  <a:cubicBezTo>
                    <a:pt x="135" y="258"/>
                    <a:pt x="146" y="314"/>
                    <a:pt x="112" y="280"/>
                  </a:cubicBezTo>
                  <a:cubicBezTo>
                    <a:pt x="79" y="247"/>
                    <a:pt x="56" y="236"/>
                    <a:pt x="34" y="236"/>
                  </a:cubicBezTo>
                  <a:cubicBezTo>
                    <a:pt x="0" y="236"/>
                    <a:pt x="45" y="202"/>
                    <a:pt x="67" y="180"/>
                  </a:cubicBezTo>
                  <a:cubicBezTo>
                    <a:pt x="101" y="146"/>
                    <a:pt x="112" y="101"/>
                    <a:pt x="90" y="67"/>
                  </a:cubicBezTo>
                  <a:cubicBezTo>
                    <a:pt x="67" y="22"/>
                    <a:pt x="112" y="0"/>
                    <a:pt x="112" y="22"/>
                  </a:cubicBez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106" name="Freeform 100"/>
            <p:cNvSpPr>
              <a:spLocks noChangeArrowheads="1"/>
            </p:cNvSpPr>
            <p:nvPr/>
          </p:nvSpPr>
          <p:spPr bwMode="auto">
            <a:xfrm>
              <a:off x="1876425" y="2179638"/>
              <a:ext cx="77788" cy="117475"/>
            </a:xfrm>
            <a:custGeom>
              <a:avLst/>
              <a:gdLst>
                <a:gd name="T0" fmla="*/ 134 w 214"/>
                <a:gd name="T1" fmla="*/ 325 h 326"/>
                <a:gd name="T2" fmla="*/ 134 w 214"/>
                <a:gd name="T3" fmla="*/ 325 h 326"/>
                <a:gd name="T4" fmla="*/ 112 w 214"/>
                <a:gd name="T5" fmla="*/ 314 h 326"/>
                <a:gd name="T6" fmla="*/ 45 w 214"/>
                <a:gd name="T7" fmla="*/ 269 h 326"/>
                <a:gd name="T8" fmla="*/ 11 w 214"/>
                <a:gd name="T9" fmla="*/ 247 h 326"/>
                <a:gd name="T10" fmla="*/ 67 w 214"/>
                <a:gd name="T11" fmla="*/ 179 h 326"/>
                <a:gd name="T12" fmla="*/ 67 w 214"/>
                <a:gd name="T13" fmla="*/ 168 h 326"/>
                <a:gd name="T14" fmla="*/ 78 w 214"/>
                <a:gd name="T15" fmla="*/ 89 h 326"/>
                <a:gd name="T16" fmla="*/ 78 w 214"/>
                <a:gd name="T17" fmla="*/ 22 h 326"/>
                <a:gd name="T18" fmla="*/ 112 w 214"/>
                <a:gd name="T19" fmla="*/ 0 h 326"/>
                <a:gd name="T20" fmla="*/ 146 w 214"/>
                <a:gd name="T21" fmla="*/ 22 h 326"/>
                <a:gd name="T22" fmla="*/ 146 w 214"/>
                <a:gd name="T23" fmla="*/ 33 h 326"/>
                <a:gd name="T24" fmla="*/ 168 w 214"/>
                <a:gd name="T25" fmla="*/ 89 h 326"/>
                <a:gd name="T26" fmla="*/ 179 w 214"/>
                <a:gd name="T27" fmla="*/ 191 h 326"/>
                <a:gd name="T28" fmla="*/ 168 w 214"/>
                <a:gd name="T29" fmla="*/ 235 h 326"/>
                <a:gd name="T30" fmla="*/ 168 w 214"/>
                <a:gd name="T31" fmla="*/ 269 h 326"/>
                <a:gd name="T32" fmla="*/ 157 w 214"/>
                <a:gd name="T33" fmla="*/ 314 h 326"/>
                <a:gd name="T34" fmla="*/ 134 w 214"/>
                <a:gd name="T35" fmla="*/ 325 h 326"/>
                <a:gd name="T36" fmla="*/ 67 w 214"/>
                <a:gd name="T37" fmla="*/ 224 h 326"/>
                <a:gd name="T38" fmla="*/ 67 w 214"/>
                <a:gd name="T39" fmla="*/ 224 h 326"/>
                <a:gd name="T40" fmla="*/ 123 w 214"/>
                <a:gd name="T41" fmla="*/ 258 h 326"/>
                <a:gd name="T42" fmla="*/ 123 w 214"/>
                <a:gd name="T43" fmla="*/ 235 h 326"/>
                <a:gd name="T44" fmla="*/ 134 w 214"/>
                <a:gd name="T45" fmla="*/ 179 h 326"/>
                <a:gd name="T46" fmla="*/ 146 w 214"/>
                <a:gd name="T47" fmla="*/ 123 h 326"/>
                <a:gd name="T48" fmla="*/ 134 w 214"/>
                <a:gd name="T49" fmla="*/ 112 h 326"/>
                <a:gd name="T50" fmla="*/ 101 w 214"/>
                <a:gd name="T51" fmla="*/ 202 h 326"/>
                <a:gd name="T52" fmla="*/ 90 w 214"/>
                <a:gd name="T53" fmla="*/ 213 h 326"/>
                <a:gd name="T54" fmla="*/ 67 w 214"/>
                <a:gd name="T55" fmla="*/ 224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4" h="326">
                  <a:moveTo>
                    <a:pt x="134" y="325"/>
                  </a:moveTo>
                  <a:lnTo>
                    <a:pt x="134" y="325"/>
                  </a:lnTo>
                  <a:cubicBezTo>
                    <a:pt x="123" y="325"/>
                    <a:pt x="112" y="314"/>
                    <a:pt x="112" y="314"/>
                  </a:cubicBezTo>
                  <a:cubicBezTo>
                    <a:pt x="78" y="280"/>
                    <a:pt x="67" y="269"/>
                    <a:pt x="45" y="269"/>
                  </a:cubicBezTo>
                  <a:cubicBezTo>
                    <a:pt x="23" y="269"/>
                    <a:pt x="11" y="258"/>
                    <a:pt x="11" y="247"/>
                  </a:cubicBezTo>
                  <a:cubicBezTo>
                    <a:pt x="0" y="224"/>
                    <a:pt x="34" y="202"/>
                    <a:pt x="67" y="179"/>
                  </a:cubicBezTo>
                  <a:cubicBezTo>
                    <a:pt x="67" y="168"/>
                    <a:pt x="67" y="168"/>
                    <a:pt x="67" y="168"/>
                  </a:cubicBezTo>
                  <a:cubicBezTo>
                    <a:pt x="90" y="145"/>
                    <a:pt x="101" y="112"/>
                    <a:pt x="78" y="89"/>
                  </a:cubicBezTo>
                  <a:cubicBezTo>
                    <a:pt x="67" y="67"/>
                    <a:pt x="67" y="45"/>
                    <a:pt x="78" y="22"/>
                  </a:cubicBezTo>
                  <a:cubicBezTo>
                    <a:pt x="90" y="11"/>
                    <a:pt x="101" y="0"/>
                    <a:pt x="112" y="0"/>
                  </a:cubicBezTo>
                  <a:cubicBezTo>
                    <a:pt x="134" y="0"/>
                    <a:pt x="146" y="11"/>
                    <a:pt x="146" y="22"/>
                  </a:cubicBezTo>
                  <a:cubicBezTo>
                    <a:pt x="146" y="33"/>
                    <a:pt x="146" y="33"/>
                    <a:pt x="146" y="33"/>
                  </a:cubicBezTo>
                  <a:cubicBezTo>
                    <a:pt x="146" y="56"/>
                    <a:pt x="157" y="78"/>
                    <a:pt x="168" y="89"/>
                  </a:cubicBezTo>
                  <a:cubicBezTo>
                    <a:pt x="213" y="112"/>
                    <a:pt x="191" y="157"/>
                    <a:pt x="179" y="191"/>
                  </a:cubicBezTo>
                  <a:cubicBezTo>
                    <a:pt x="168" y="213"/>
                    <a:pt x="168" y="224"/>
                    <a:pt x="168" y="235"/>
                  </a:cubicBezTo>
                  <a:cubicBezTo>
                    <a:pt x="168" y="247"/>
                    <a:pt x="168" y="258"/>
                    <a:pt x="168" y="269"/>
                  </a:cubicBezTo>
                  <a:cubicBezTo>
                    <a:pt x="168" y="291"/>
                    <a:pt x="168" y="302"/>
                    <a:pt x="157" y="314"/>
                  </a:cubicBezTo>
                  <a:cubicBezTo>
                    <a:pt x="157" y="325"/>
                    <a:pt x="146" y="325"/>
                    <a:pt x="134" y="325"/>
                  </a:cubicBezTo>
                  <a:close/>
                  <a:moveTo>
                    <a:pt x="67" y="224"/>
                  </a:moveTo>
                  <a:lnTo>
                    <a:pt x="67" y="224"/>
                  </a:lnTo>
                  <a:cubicBezTo>
                    <a:pt x="90" y="235"/>
                    <a:pt x="101" y="247"/>
                    <a:pt x="123" y="258"/>
                  </a:cubicBezTo>
                  <a:cubicBezTo>
                    <a:pt x="123" y="247"/>
                    <a:pt x="123" y="247"/>
                    <a:pt x="123" y="235"/>
                  </a:cubicBezTo>
                  <a:cubicBezTo>
                    <a:pt x="123" y="213"/>
                    <a:pt x="134" y="202"/>
                    <a:pt x="134" y="179"/>
                  </a:cubicBezTo>
                  <a:cubicBezTo>
                    <a:pt x="146" y="168"/>
                    <a:pt x="157" y="134"/>
                    <a:pt x="146" y="123"/>
                  </a:cubicBezTo>
                  <a:cubicBezTo>
                    <a:pt x="146" y="123"/>
                    <a:pt x="134" y="123"/>
                    <a:pt x="134" y="112"/>
                  </a:cubicBezTo>
                  <a:cubicBezTo>
                    <a:pt x="134" y="145"/>
                    <a:pt x="123" y="179"/>
                    <a:pt x="101" y="202"/>
                  </a:cubicBezTo>
                  <a:cubicBezTo>
                    <a:pt x="90" y="213"/>
                    <a:pt x="90" y="213"/>
                    <a:pt x="90" y="213"/>
                  </a:cubicBezTo>
                  <a:cubicBezTo>
                    <a:pt x="90" y="213"/>
                    <a:pt x="78" y="224"/>
                    <a:pt x="67" y="224"/>
                  </a:cubicBezTo>
                  <a:close/>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107" name="Freeform 101"/>
            <p:cNvSpPr>
              <a:spLocks noChangeArrowheads="1"/>
            </p:cNvSpPr>
            <p:nvPr/>
          </p:nvSpPr>
          <p:spPr bwMode="auto">
            <a:xfrm>
              <a:off x="1816100" y="2195513"/>
              <a:ext cx="44450" cy="23812"/>
            </a:xfrm>
            <a:custGeom>
              <a:avLst/>
              <a:gdLst>
                <a:gd name="T0" fmla="*/ 90 w 124"/>
                <a:gd name="T1" fmla="*/ 33 h 68"/>
                <a:gd name="T2" fmla="*/ 90 w 124"/>
                <a:gd name="T3" fmla="*/ 33 h 68"/>
                <a:gd name="T4" fmla="*/ 11 w 124"/>
                <a:gd name="T5" fmla="*/ 11 h 68"/>
                <a:gd name="T6" fmla="*/ 33 w 124"/>
                <a:gd name="T7" fmla="*/ 56 h 68"/>
                <a:gd name="T8" fmla="*/ 101 w 124"/>
                <a:gd name="T9" fmla="*/ 56 h 68"/>
                <a:gd name="T10" fmla="*/ 90 w 124"/>
                <a:gd name="T11" fmla="*/ 33 h 68"/>
              </a:gdLst>
              <a:ahLst/>
              <a:cxnLst>
                <a:cxn ang="0">
                  <a:pos x="T0" y="T1"/>
                </a:cxn>
                <a:cxn ang="0">
                  <a:pos x="T2" y="T3"/>
                </a:cxn>
                <a:cxn ang="0">
                  <a:pos x="T4" y="T5"/>
                </a:cxn>
                <a:cxn ang="0">
                  <a:pos x="T6" y="T7"/>
                </a:cxn>
                <a:cxn ang="0">
                  <a:pos x="T8" y="T9"/>
                </a:cxn>
                <a:cxn ang="0">
                  <a:pos x="T10" y="T11"/>
                </a:cxn>
              </a:cxnLst>
              <a:rect l="0" t="0" r="r" b="b"/>
              <a:pathLst>
                <a:path w="124" h="68">
                  <a:moveTo>
                    <a:pt x="90" y="33"/>
                  </a:moveTo>
                  <a:lnTo>
                    <a:pt x="90" y="33"/>
                  </a:lnTo>
                  <a:cubicBezTo>
                    <a:pt x="67" y="67"/>
                    <a:pt x="22" y="0"/>
                    <a:pt x="11" y="11"/>
                  </a:cubicBezTo>
                  <a:cubicBezTo>
                    <a:pt x="0" y="22"/>
                    <a:pt x="11" y="44"/>
                    <a:pt x="33" y="56"/>
                  </a:cubicBezTo>
                  <a:cubicBezTo>
                    <a:pt x="67" y="67"/>
                    <a:pt x="90" y="67"/>
                    <a:pt x="101" y="56"/>
                  </a:cubicBezTo>
                  <a:cubicBezTo>
                    <a:pt x="123" y="33"/>
                    <a:pt x="101" y="22"/>
                    <a:pt x="90" y="33"/>
                  </a:cubicBez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108" name="Freeform 102"/>
            <p:cNvSpPr>
              <a:spLocks noChangeArrowheads="1"/>
            </p:cNvSpPr>
            <p:nvPr/>
          </p:nvSpPr>
          <p:spPr bwMode="auto">
            <a:xfrm>
              <a:off x="1808163" y="2190750"/>
              <a:ext cx="57150" cy="36513"/>
            </a:xfrm>
            <a:custGeom>
              <a:avLst/>
              <a:gdLst>
                <a:gd name="T0" fmla="*/ 100 w 158"/>
                <a:gd name="T1" fmla="*/ 101 h 102"/>
                <a:gd name="T2" fmla="*/ 100 w 158"/>
                <a:gd name="T3" fmla="*/ 101 h 102"/>
                <a:gd name="T4" fmla="*/ 100 w 158"/>
                <a:gd name="T5" fmla="*/ 101 h 102"/>
                <a:gd name="T6" fmla="*/ 44 w 158"/>
                <a:gd name="T7" fmla="*/ 90 h 102"/>
                <a:gd name="T8" fmla="*/ 11 w 158"/>
                <a:gd name="T9" fmla="*/ 45 h 102"/>
                <a:gd name="T10" fmla="*/ 22 w 158"/>
                <a:gd name="T11" fmla="*/ 12 h 102"/>
                <a:gd name="T12" fmla="*/ 44 w 158"/>
                <a:gd name="T13" fmla="*/ 0 h 102"/>
                <a:gd name="T14" fmla="*/ 78 w 158"/>
                <a:gd name="T15" fmla="*/ 23 h 102"/>
                <a:gd name="T16" fmla="*/ 100 w 158"/>
                <a:gd name="T17" fmla="*/ 34 h 102"/>
                <a:gd name="T18" fmla="*/ 123 w 158"/>
                <a:gd name="T19" fmla="*/ 23 h 102"/>
                <a:gd name="T20" fmla="*/ 157 w 158"/>
                <a:gd name="T21" fmla="*/ 34 h 102"/>
                <a:gd name="T22" fmla="*/ 145 w 158"/>
                <a:gd name="T23" fmla="*/ 79 h 102"/>
                <a:gd name="T24" fmla="*/ 100 w 158"/>
                <a:gd name="T25" fmla="*/ 10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102">
                  <a:moveTo>
                    <a:pt x="100" y="101"/>
                  </a:moveTo>
                  <a:lnTo>
                    <a:pt x="100" y="101"/>
                  </a:lnTo>
                  <a:lnTo>
                    <a:pt x="100" y="101"/>
                  </a:lnTo>
                  <a:cubicBezTo>
                    <a:pt x="78" y="101"/>
                    <a:pt x="67" y="101"/>
                    <a:pt x="44" y="90"/>
                  </a:cubicBezTo>
                  <a:cubicBezTo>
                    <a:pt x="11" y="68"/>
                    <a:pt x="11" y="56"/>
                    <a:pt x="11" y="45"/>
                  </a:cubicBezTo>
                  <a:cubicBezTo>
                    <a:pt x="0" y="34"/>
                    <a:pt x="11" y="12"/>
                    <a:pt x="22" y="12"/>
                  </a:cubicBezTo>
                  <a:cubicBezTo>
                    <a:pt x="22" y="0"/>
                    <a:pt x="33" y="0"/>
                    <a:pt x="44" y="0"/>
                  </a:cubicBezTo>
                  <a:cubicBezTo>
                    <a:pt x="55" y="0"/>
                    <a:pt x="67" y="12"/>
                    <a:pt x="78" y="23"/>
                  </a:cubicBezTo>
                  <a:cubicBezTo>
                    <a:pt x="78" y="23"/>
                    <a:pt x="89" y="34"/>
                    <a:pt x="100" y="34"/>
                  </a:cubicBezTo>
                  <a:cubicBezTo>
                    <a:pt x="100" y="23"/>
                    <a:pt x="112" y="23"/>
                    <a:pt x="123" y="23"/>
                  </a:cubicBezTo>
                  <a:cubicBezTo>
                    <a:pt x="134" y="23"/>
                    <a:pt x="145" y="23"/>
                    <a:pt x="157" y="34"/>
                  </a:cubicBezTo>
                  <a:cubicBezTo>
                    <a:pt x="157" y="56"/>
                    <a:pt x="157" y="68"/>
                    <a:pt x="145" y="79"/>
                  </a:cubicBezTo>
                  <a:cubicBezTo>
                    <a:pt x="123" y="90"/>
                    <a:pt x="112" y="101"/>
                    <a:pt x="100" y="101"/>
                  </a:cubicBez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109" name="Freeform 103"/>
            <p:cNvSpPr>
              <a:spLocks noChangeArrowheads="1"/>
            </p:cNvSpPr>
            <p:nvPr/>
          </p:nvSpPr>
          <p:spPr bwMode="auto">
            <a:xfrm>
              <a:off x="2305050" y="1925638"/>
              <a:ext cx="88900" cy="153987"/>
            </a:xfrm>
            <a:custGeom>
              <a:avLst/>
              <a:gdLst>
                <a:gd name="T0" fmla="*/ 135 w 247"/>
                <a:gd name="T1" fmla="*/ 101 h 427"/>
                <a:gd name="T2" fmla="*/ 135 w 247"/>
                <a:gd name="T3" fmla="*/ 101 h 427"/>
                <a:gd name="T4" fmla="*/ 56 w 247"/>
                <a:gd name="T5" fmla="*/ 11 h 427"/>
                <a:gd name="T6" fmla="*/ 34 w 247"/>
                <a:gd name="T7" fmla="*/ 112 h 427"/>
                <a:gd name="T8" fmla="*/ 146 w 247"/>
                <a:gd name="T9" fmla="*/ 269 h 427"/>
                <a:gd name="T10" fmla="*/ 213 w 247"/>
                <a:gd name="T11" fmla="*/ 403 h 427"/>
                <a:gd name="T12" fmla="*/ 235 w 247"/>
                <a:gd name="T13" fmla="*/ 359 h 427"/>
                <a:gd name="T14" fmla="*/ 235 w 247"/>
                <a:gd name="T15" fmla="*/ 235 h 427"/>
                <a:gd name="T16" fmla="*/ 190 w 247"/>
                <a:gd name="T17" fmla="*/ 213 h 427"/>
                <a:gd name="T18" fmla="*/ 146 w 247"/>
                <a:gd name="T19" fmla="*/ 168 h 427"/>
                <a:gd name="T20" fmla="*/ 135 w 247"/>
                <a:gd name="T21" fmla="*/ 101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7" h="427">
                  <a:moveTo>
                    <a:pt x="135" y="101"/>
                  </a:moveTo>
                  <a:lnTo>
                    <a:pt x="135" y="101"/>
                  </a:lnTo>
                  <a:cubicBezTo>
                    <a:pt x="112" y="67"/>
                    <a:pt x="90" y="0"/>
                    <a:pt x="56" y="11"/>
                  </a:cubicBezTo>
                  <a:cubicBezTo>
                    <a:pt x="22" y="11"/>
                    <a:pt x="0" y="67"/>
                    <a:pt x="34" y="112"/>
                  </a:cubicBezTo>
                  <a:cubicBezTo>
                    <a:pt x="67" y="157"/>
                    <a:pt x="112" y="224"/>
                    <a:pt x="146" y="269"/>
                  </a:cubicBezTo>
                  <a:cubicBezTo>
                    <a:pt x="179" y="302"/>
                    <a:pt x="202" y="381"/>
                    <a:pt x="213" y="403"/>
                  </a:cubicBezTo>
                  <a:cubicBezTo>
                    <a:pt x="213" y="426"/>
                    <a:pt x="246" y="403"/>
                    <a:pt x="235" y="359"/>
                  </a:cubicBezTo>
                  <a:cubicBezTo>
                    <a:pt x="213" y="314"/>
                    <a:pt x="235" y="269"/>
                    <a:pt x="235" y="235"/>
                  </a:cubicBezTo>
                  <a:cubicBezTo>
                    <a:pt x="235" y="202"/>
                    <a:pt x="224" y="202"/>
                    <a:pt x="190" y="213"/>
                  </a:cubicBezTo>
                  <a:cubicBezTo>
                    <a:pt x="157" y="224"/>
                    <a:pt x="135" y="213"/>
                    <a:pt x="146" y="168"/>
                  </a:cubicBezTo>
                  <a:cubicBezTo>
                    <a:pt x="157" y="135"/>
                    <a:pt x="135" y="101"/>
                    <a:pt x="135" y="101"/>
                  </a:cubicBez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110" name="Freeform 104"/>
            <p:cNvSpPr>
              <a:spLocks noChangeArrowheads="1"/>
            </p:cNvSpPr>
            <p:nvPr/>
          </p:nvSpPr>
          <p:spPr bwMode="auto">
            <a:xfrm>
              <a:off x="2300288" y="1920875"/>
              <a:ext cx="96837" cy="161925"/>
            </a:xfrm>
            <a:custGeom>
              <a:avLst/>
              <a:gdLst>
                <a:gd name="T0" fmla="*/ 224 w 270"/>
                <a:gd name="T1" fmla="*/ 448 h 449"/>
                <a:gd name="T2" fmla="*/ 224 w 270"/>
                <a:gd name="T3" fmla="*/ 448 h 449"/>
                <a:gd name="T4" fmla="*/ 201 w 270"/>
                <a:gd name="T5" fmla="*/ 414 h 449"/>
                <a:gd name="T6" fmla="*/ 146 w 270"/>
                <a:gd name="T7" fmla="*/ 291 h 449"/>
                <a:gd name="T8" fmla="*/ 45 w 270"/>
                <a:gd name="T9" fmla="*/ 168 h 449"/>
                <a:gd name="T10" fmla="*/ 22 w 270"/>
                <a:gd name="T11" fmla="*/ 134 h 449"/>
                <a:gd name="T12" fmla="*/ 11 w 270"/>
                <a:gd name="T13" fmla="*/ 44 h 449"/>
                <a:gd name="T14" fmla="*/ 67 w 270"/>
                <a:gd name="T15" fmla="*/ 0 h 449"/>
                <a:gd name="T16" fmla="*/ 78 w 270"/>
                <a:gd name="T17" fmla="*/ 0 h 449"/>
                <a:gd name="T18" fmla="*/ 157 w 270"/>
                <a:gd name="T19" fmla="*/ 78 h 449"/>
                <a:gd name="T20" fmla="*/ 168 w 270"/>
                <a:gd name="T21" fmla="*/ 101 h 449"/>
                <a:gd name="T22" fmla="*/ 179 w 270"/>
                <a:gd name="T23" fmla="*/ 190 h 449"/>
                <a:gd name="T24" fmla="*/ 179 w 270"/>
                <a:gd name="T25" fmla="*/ 201 h 449"/>
                <a:gd name="T26" fmla="*/ 190 w 270"/>
                <a:gd name="T27" fmla="*/ 201 h 449"/>
                <a:gd name="T28" fmla="*/ 224 w 270"/>
                <a:gd name="T29" fmla="*/ 190 h 449"/>
                <a:gd name="T30" fmla="*/ 257 w 270"/>
                <a:gd name="T31" fmla="*/ 201 h 449"/>
                <a:gd name="T32" fmla="*/ 269 w 270"/>
                <a:gd name="T33" fmla="*/ 246 h 449"/>
                <a:gd name="T34" fmla="*/ 257 w 270"/>
                <a:gd name="T35" fmla="*/ 280 h 449"/>
                <a:gd name="T36" fmla="*/ 257 w 270"/>
                <a:gd name="T37" fmla="*/ 358 h 449"/>
                <a:gd name="T38" fmla="*/ 257 w 270"/>
                <a:gd name="T39" fmla="*/ 426 h 449"/>
                <a:gd name="T40" fmla="*/ 224 w 270"/>
                <a:gd name="T41" fmla="*/ 448 h 449"/>
                <a:gd name="T42" fmla="*/ 146 w 270"/>
                <a:gd name="T43" fmla="*/ 235 h 449"/>
                <a:gd name="T44" fmla="*/ 146 w 270"/>
                <a:gd name="T45" fmla="*/ 235 h 449"/>
                <a:gd name="T46" fmla="*/ 168 w 270"/>
                <a:gd name="T47" fmla="*/ 257 h 449"/>
                <a:gd name="T48" fmla="*/ 213 w 270"/>
                <a:gd name="T49" fmla="*/ 325 h 449"/>
                <a:gd name="T50" fmla="*/ 224 w 270"/>
                <a:gd name="T51" fmla="*/ 269 h 449"/>
                <a:gd name="T52" fmla="*/ 224 w 270"/>
                <a:gd name="T53" fmla="*/ 246 h 449"/>
                <a:gd name="T54" fmla="*/ 224 w 270"/>
                <a:gd name="T55" fmla="*/ 235 h 449"/>
                <a:gd name="T56" fmla="*/ 213 w 270"/>
                <a:gd name="T57" fmla="*/ 246 h 449"/>
                <a:gd name="T58" fmla="*/ 146 w 270"/>
                <a:gd name="T59" fmla="*/ 235 h 449"/>
                <a:gd name="T60" fmla="*/ 78 w 270"/>
                <a:gd name="T61" fmla="*/ 44 h 449"/>
                <a:gd name="T62" fmla="*/ 78 w 270"/>
                <a:gd name="T63" fmla="*/ 44 h 449"/>
                <a:gd name="T64" fmla="*/ 56 w 270"/>
                <a:gd name="T65" fmla="*/ 67 h 449"/>
                <a:gd name="T66" fmla="*/ 56 w 270"/>
                <a:gd name="T67" fmla="*/ 112 h 449"/>
                <a:gd name="T68" fmla="*/ 78 w 270"/>
                <a:gd name="T69" fmla="*/ 134 h 449"/>
                <a:gd name="T70" fmla="*/ 146 w 270"/>
                <a:gd name="T71" fmla="*/ 224 h 449"/>
                <a:gd name="T72" fmla="*/ 134 w 270"/>
                <a:gd name="T73" fmla="*/ 179 h 449"/>
                <a:gd name="T74" fmla="*/ 123 w 270"/>
                <a:gd name="T75" fmla="*/ 123 h 449"/>
                <a:gd name="T76" fmla="*/ 123 w 270"/>
                <a:gd name="T77" fmla="*/ 123 h 449"/>
                <a:gd name="T78" fmla="*/ 112 w 270"/>
                <a:gd name="T79" fmla="*/ 101 h 449"/>
                <a:gd name="T80" fmla="*/ 78 w 270"/>
                <a:gd name="T81" fmla="*/ 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0" h="449">
                  <a:moveTo>
                    <a:pt x="224" y="448"/>
                  </a:moveTo>
                  <a:lnTo>
                    <a:pt x="224" y="448"/>
                  </a:lnTo>
                  <a:cubicBezTo>
                    <a:pt x="213" y="448"/>
                    <a:pt x="201" y="437"/>
                    <a:pt x="201" y="414"/>
                  </a:cubicBezTo>
                  <a:cubicBezTo>
                    <a:pt x="201" y="392"/>
                    <a:pt x="168" y="325"/>
                    <a:pt x="146" y="291"/>
                  </a:cubicBezTo>
                  <a:cubicBezTo>
                    <a:pt x="112" y="257"/>
                    <a:pt x="78" y="201"/>
                    <a:pt x="45" y="168"/>
                  </a:cubicBezTo>
                  <a:cubicBezTo>
                    <a:pt x="33" y="157"/>
                    <a:pt x="33" y="146"/>
                    <a:pt x="22" y="134"/>
                  </a:cubicBezTo>
                  <a:cubicBezTo>
                    <a:pt x="11" y="112"/>
                    <a:pt x="0" y="78"/>
                    <a:pt x="11" y="44"/>
                  </a:cubicBezTo>
                  <a:cubicBezTo>
                    <a:pt x="22" y="22"/>
                    <a:pt x="45" y="0"/>
                    <a:pt x="67" y="0"/>
                  </a:cubicBezTo>
                  <a:cubicBezTo>
                    <a:pt x="67" y="0"/>
                    <a:pt x="67" y="0"/>
                    <a:pt x="78" y="0"/>
                  </a:cubicBezTo>
                  <a:cubicBezTo>
                    <a:pt x="112" y="0"/>
                    <a:pt x="134" y="33"/>
                    <a:pt x="157" y="78"/>
                  </a:cubicBezTo>
                  <a:cubicBezTo>
                    <a:pt x="157" y="78"/>
                    <a:pt x="157" y="89"/>
                    <a:pt x="168" y="101"/>
                  </a:cubicBezTo>
                  <a:cubicBezTo>
                    <a:pt x="168" y="101"/>
                    <a:pt x="190" y="146"/>
                    <a:pt x="179" y="190"/>
                  </a:cubicBezTo>
                  <a:lnTo>
                    <a:pt x="179" y="201"/>
                  </a:lnTo>
                  <a:lnTo>
                    <a:pt x="190" y="201"/>
                  </a:lnTo>
                  <a:cubicBezTo>
                    <a:pt x="201" y="190"/>
                    <a:pt x="213" y="190"/>
                    <a:pt x="224" y="190"/>
                  </a:cubicBezTo>
                  <a:cubicBezTo>
                    <a:pt x="246" y="190"/>
                    <a:pt x="246" y="201"/>
                    <a:pt x="257" y="201"/>
                  </a:cubicBezTo>
                  <a:cubicBezTo>
                    <a:pt x="269" y="213"/>
                    <a:pt x="269" y="224"/>
                    <a:pt x="269" y="246"/>
                  </a:cubicBezTo>
                  <a:cubicBezTo>
                    <a:pt x="269" y="257"/>
                    <a:pt x="269" y="269"/>
                    <a:pt x="257" y="280"/>
                  </a:cubicBezTo>
                  <a:cubicBezTo>
                    <a:pt x="257" y="302"/>
                    <a:pt x="257" y="336"/>
                    <a:pt x="257" y="358"/>
                  </a:cubicBezTo>
                  <a:cubicBezTo>
                    <a:pt x="269" y="392"/>
                    <a:pt x="269" y="414"/>
                    <a:pt x="257" y="426"/>
                  </a:cubicBezTo>
                  <a:cubicBezTo>
                    <a:pt x="246" y="437"/>
                    <a:pt x="235" y="448"/>
                    <a:pt x="224" y="448"/>
                  </a:cubicBezTo>
                  <a:close/>
                  <a:moveTo>
                    <a:pt x="146" y="235"/>
                  </a:moveTo>
                  <a:lnTo>
                    <a:pt x="146" y="235"/>
                  </a:lnTo>
                  <a:cubicBezTo>
                    <a:pt x="157" y="246"/>
                    <a:pt x="168" y="257"/>
                    <a:pt x="168" y="257"/>
                  </a:cubicBezTo>
                  <a:cubicBezTo>
                    <a:pt x="190" y="280"/>
                    <a:pt x="201" y="302"/>
                    <a:pt x="213" y="325"/>
                  </a:cubicBezTo>
                  <a:cubicBezTo>
                    <a:pt x="213" y="302"/>
                    <a:pt x="213" y="291"/>
                    <a:pt x="224" y="269"/>
                  </a:cubicBezTo>
                  <a:cubicBezTo>
                    <a:pt x="224" y="257"/>
                    <a:pt x="224" y="257"/>
                    <a:pt x="224" y="246"/>
                  </a:cubicBezTo>
                  <a:lnTo>
                    <a:pt x="224" y="235"/>
                  </a:lnTo>
                  <a:cubicBezTo>
                    <a:pt x="224" y="235"/>
                    <a:pt x="213" y="235"/>
                    <a:pt x="213" y="246"/>
                  </a:cubicBezTo>
                  <a:cubicBezTo>
                    <a:pt x="179" y="246"/>
                    <a:pt x="168" y="246"/>
                    <a:pt x="146" y="235"/>
                  </a:cubicBezTo>
                  <a:close/>
                  <a:moveTo>
                    <a:pt x="78" y="44"/>
                  </a:moveTo>
                  <a:lnTo>
                    <a:pt x="78" y="44"/>
                  </a:lnTo>
                  <a:cubicBezTo>
                    <a:pt x="67" y="44"/>
                    <a:pt x="56" y="44"/>
                    <a:pt x="56" y="67"/>
                  </a:cubicBezTo>
                  <a:cubicBezTo>
                    <a:pt x="45" y="67"/>
                    <a:pt x="45" y="89"/>
                    <a:pt x="56" y="112"/>
                  </a:cubicBezTo>
                  <a:cubicBezTo>
                    <a:pt x="67" y="123"/>
                    <a:pt x="78" y="123"/>
                    <a:pt x="78" y="134"/>
                  </a:cubicBezTo>
                  <a:cubicBezTo>
                    <a:pt x="101" y="168"/>
                    <a:pt x="123" y="190"/>
                    <a:pt x="146" y="224"/>
                  </a:cubicBezTo>
                  <a:cubicBezTo>
                    <a:pt x="134" y="213"/>
                    <a:pt x="134" y="190"/>
                    <a:pt x="134" y="179"/>
                  </a:cubicBezTo>
                  <a:cubicBezTo>
                    <a:pt x="146" y="146"/>
                    <a:pt x="123" y="123"/>
                    <a:pt x="123" y="123"/>
                  </a:cubicBezTo>
                  <a:lnTo>
                    <a:pt x="123" y="123"/>
                  </a:lnTo>
                  <a:cubicBezTo>
                    <a:pt x="123" y="112"/>
                    <a:pt x="123" y="101"/>
                    <a:pt x="112" y="101"/>
                  </a:cubicBezTo>
                  <a:cubicBezTo>
                    <a:pt x="101" y="78"/>
                    <a:pt x="90" y="44"/>
                    <a:pt x="78" y="44"/>
                  </a:cubicBezTo>
                  <a:close/>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111" name="Freeform 105"/>
            <p:cNvSpPr>
              <a:spLocks noChangeArrowheads="1"/>
            </p:cNvSpPr>
            <p:nvPr/>
          </p:nvSpPr>
          <p:spPr bwMode="auto">
            <a:xfrm>
              <a:off x="2433638" y="2143125"/>
              <a:ext cx="52387" cy="65088"/>
            </a:xfrm>
            <a:custGeom>
              <a:avLst/>
              <a:gdLst>
                <a:gd name="T0" fmla="*/ 100 w 146"/>
                <a:gd name="T1" fmla="*/ 67 h 180"/>
                <a:gd name="T2" fmla="*/ 100 w 146"/>
                <a:gd name="T3" fmla="*/ 67 h 180"/>
                <a:gd name="T4" fmla="*/ 45 w 146"/>
                <a:gd name="T5" fmla="*/ 23 h 180"/>
                <a:gd name="T6" fmla="*/ 0 w 146"/>
                <a:gd name="T7" fmla="*/ 23 h 180"/>
                <a:gd name="T8" fmla="*/ 56 w 146"/>
                <a:gd name="T9" fmla="*/ 112 h 180"/>
                <a:gd name="T10" fmla="*/ 123 w 146"/>
                <a:gd name="T11" fmla="*/ 157 h 180"/>
                <a:gd name="T12" fmla="*/ 100 w 146"/>
                <a:gd name="T13" fmla="*/ 67 h 180"/>
              </a:gdLst>
              <a:ahLst/>
              <a:cxnLst>
                <a:cxn ang="0">
                  <a:pos x="T0" y="T1"/>
                </a:cxn>
                <a:cxn ang="0">
                  <a:pos x="T2" y="T3"/>
                </a:cxn>
                <a:cxn ang="0">
                  <a:pos x="T4" y="T5"/>
                </a:cxn>
                <a:cxn ang="0">
                  <a:pos x="T6" y="T7"/>
                </a:cxn>
                <a:cxn ang="0">
                  <a:pos x="T8" y="T9"/>
                </a:cxn>
                <a:cxn ang="0">
                  <a:pos x="T10" y="T11"/>
                </a:cxn>
                <a:cxn ang="0">
                  <a:pos x="T12" y="T13"/>
                </a:cxn>
              </a:cxnLst>
              <a:rect l="0" t="0" r="r" b="b"/>
              <a:pathLst>
                <a:path w="146" h="180">
                  <a:moveTo>
                    <a:pt x="100" y="67"/>
                  </a:moveTo>
                  <a:lnTo>
                    <a:pt x="100" y="67"/>
                  </a:lnTo>
                  <a:cubicBezTo>
                    <a:pt x="78" y="56"/>
                    <a:pt x="56" y="45"/>
                    <a:pt x="45" y="23"/>
                  </a:cubicBezTo>
                  <a:cubicBezTo>
                    <a:pt x="33" y="11"/>
                    <a:pt x="0" y="0"/>
                    <a:pt x="0" y="23"/>
                  </a:cubicBezTo>
                  <a:cubicBezTo>
                    <a:pt x="0" y="45"/>
                    <a:pt x="56" y="67"/>
                    <a:pt x="56" y="112"/>
                  </a:cubicBezTo>
                  <a:cubicBezTo>
                    <a:pt x="67" y="157"/>
                    <a:pt x="100" y="179"/>
                    <a:pt x="123" y="157"/>
                  </a:cubicBezTo>
                  <a:cubicBezTo>
                    <a:pt x="145" y="134"/>
                    <a:pt x="112" y="79"/>
                    <a:pt x="100" y="67"/>
                  </a:cubicBez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112" name="Freeform 106"/>
            <p:cNvSpPr>
              <a:spLocks noChangeArrowheads="1"/>
            </p:cNvSpPr>
            <p:nvPr/>
          </p:nvSpPr>
          <p:spPr bwMode="auto">
            <a:xfrm>
              <a:off x="2425700" y="2138363"/>
              <a:ext cx="65088" cy="68262"/>
            </a:xfrm>
            <a:custGeom>
              <a:avLst/>
              <a:gdLst>
                <a:gd name="T0" fmla="*/ 123 w 180"/>
                <a:gd name="T1" fmla="*/ 190 h 191"/>
                <a:gd name="T2" fmla="*/ 123 w 180"/>
                <a:gd name="T3" fmla="*/ 190 h 191"/>
                <a:gd name="T4" fmla="*/ 123 w 180"/>
                <a:gd name="T5" fmla="*/ 190 h 191"/>
                <a:gd name="T6" fmla="*/ 56 w 180"/>
                <a:gd name="T7" fmla="*/ 123 h 191"/>
                <a:gd name="T8" fmla="*/ 34 w 180"/>
                <a:gd name="T9" fmla="*/ 78 h 191"/>
                <a:gd name="T10" fmla="*/ 0 w 180"/>
                <a:gd name="T11" fmla="*/ 34 h 191"/>
                <a:gd name="T12" fmla="*/ 12 w 180"/>
                <a:gd name="T13" fmla="*/ 11 h 191"/>
                <a:gd name="T14" fmla="*/ 45 w 180"/>
                <a:gd name="T15" fmla="*/ 0 h 191"/>
                <a:gd name="T16" fmla="*/ 90 w 180"/>
                <a:gd name="T17" fmla="*/ 22 h 191"/>
                <a:gd name="T18" fmla="*/ 135 w 180"/>
                <a:gd name="T19" fmla="*/ 67 h 191"/>
                <a:gd name="T20" fmla="*/ 179 w 180"/>
                <a:gd name="T21" fmla="*/ 134 h 191"/>
                <a:gd name="T22" fmla="*/ 157 w 180"/>
                <a:gd name="T23" fmla="*/ 179 h 191"/>
                <a:gd name="T24" fmla="*/ 123 w 180"/>
                <a:gd name="T25" fmla="*/ 190 h 191"/>
                <a:gd name="T26" fmla="*/ 101 w 180"/>
                <a:gd name="T27" fmla="*/ 90 h 191"/>
                <a:gd name="T28" fmla="*/ 101 w 180"/>
                <a:gd name="T29" fmla="*/ 90 h 191"/>
                <a:gd name="T30" fmla="*/ 101 w 180"/>
                <a:gd name="T31" fmla="*/ 123 h 191"/>
                <a:gd name="T32" fmla="*/ 123 w 180"/>
                <a:gd name="T33" fmla="*/ 157 h 191"/>
                <a:gd name="T34" fmla="*/ 135 w 180"/>
                <a:gd name="T35" fmla="*/ 145 h 191"/>
                <a:gd name="T36" fmla="*/ 135 w 180"/>
                <a:gd name="T37" fmla="*/ 145 h 191"/>
                <a:gd name="T38" fmla="*/ 112 w 180"/>
                <a:gd name="T39" fmla="*/ 101 h 191"/>
                <a:gd name="T40" fmla="*/ 101 w 180"/>
                <a:gd name="T41" fmla="*/ 9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0" h="191">
                  <a:moveTo>
                    <a:pt x="123" y="190"/>
                  </a:moveTo>
                  <a:lnTo>
                    <a:pt x="123" y="190"/>
                  </a:lnTo>
                  <a:lnTo>
                    <a:pt x="123" y="190"/>
                  </a:lnTo>
                  <a:cubicBezTo>
                    <a:pt x="90" y="190"/>
                    <a:pt x="68" y="168"/>
                    <a:pt x="56" y="123"/>
                  </a:cubicBezTo>
                  <a:cubicBezTo>
                    <a:pt x="56" y="112"/>
                    <a:pt x="45" y="90"/>
                    <a:pt x="34" y="78"/>
                  </a:cubicBezTo>
                  <a:cubicBezTo>
                    <a:pt x="23" y="67"/>
                    <a:pt x="0" y="56"/>
                    <a:pt x="0" y="34"/>
                  </a:cubicBezTo>
                  <a:cubicBezTo>
                    <a:pt x="0" y="34"/>
                    <a:pt x="0" y="22"/>
                    <a:pt x="12" y="11"/>
                  </a:cubicBezTo>
                  <a:cubicBezTo>
                    <a:pt x="23" y="0"/>
                    <a:pt x="23" y="0"/>
                    <a:pt x="45" y="0"/>
                  </a:cubicBezTo>
                  <a:cubicBezTo>
                    <a:pt x="56" y="0"/>
                    <a:pt x="79" y="11"/>
                    <a:pt x="90" y="22"/>
                  </a:cubicBezTo>
                  <a:cubicBezTo>
                    <a:pt x="101" y="34"/>
                    <a:pt x="112" y="56"/>
                    <a:pt x="135" y="67"/>
                  </a:cubicBezTo>
                  <a:cubicBezTo>
                    <a:pt x="157" y="67"/>
                    <a:pt x="168" y="112"/>
                    <a:pt x="179" y="134"/>
                  </a:cubicBezTo>
                  <a:cubicBezTo>
                    <a:pt x="179" y="157"/>
                    <a:pt x="168" y="168"/>
                    <a:pt x="157" y="179"/>
                  </a:cubicBezTo>
                  <a:cubicBezTo>
                    <a:pt x="146" y="190"/>
                    <a:pt x="135" y="190"/>
                    <a:pt x="123" y="190"/>
                  </a:cubicBezTo>
                  <a:close/>
                  <a:moveTo>
                    <a:pt x="101" y="90"/>
                  </a:moveTo>
                  <a:lnTo>
                    <a:pt x="101" y="90"/>
                  </a:lnTo>
                  <a:cubicBezTo>
                    <a:pt x="101" y="101"/>
                    <a:pt x="101" y="112"/>
                    <a:pt x="101" y="123"/>
                  </a:cubicBezTo>
                  <a:cubicBezTo>
                    <a:pt x="112" y="145"/>
                    <a:pt x="123" y="157"/>
                    <a:pt x="123" y="157"/>
                  </a:cubicBezTo>
                  <a:cubicBezTo>
                    <a:pt x="123" y="157"/>
                    <a:pt x="123" y="157"/>
                    <a:pt x="135" y="145"/>
                  </a:cubicBezTo>
                  <a:lnTo>
                    <a:pt x="135" y="145"/>
                  </a:lnTo>
                  <a:cubicBezTo>
                    <a:pt x="135" y="123"/>
                    <a:pt x="123" y="101"/>
                    <a:pt x="112" y="101"/>
                  </a:cubicBezTo>
                  <a:lnTo>
                    <a:pt x="101" y="90"/>
                  </a:lnTo>
                  <a:close/>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113" name="Freeform 107"/>
            <p:cNvSpPr>
              <a:spLocks noChangeArrowheads="1"/>
            </p:cNvSpPr>
            <p:nvPr/>
          </p:nvSpPr>
          <p:spPr bwMode="auto">
            <a:xfrm>
              <a:off x="2409825" y="2101850"/>
              <a:ext cx="36513" cy="33338"/>
            </a:xfrm>
            <a:custGeom>
              <a:avLst/>
              <a:gdLst>
                <a:gd name="T0" fmla="*/ 79 w 102"/>
                <a:gd name="T1" fmla="*/ 78 h 91"/>
                <a:gd name="T2" fmla="*/ 79 w 102"/>
                <a:gd name="T3" fmla="*/ 78 h 91"/>
                <a:gd name="T4" fmla="*/ 23 w 102"/>
                <a:gd name="T5" fmla="*/ 11 h 91"/>
                <a:gd name="T6" fmla="*/ 45 w 102"/>
                <a:gd name="T7" fmla="*/ 45 h 91"/>
                <a:gd name="T8" fmla="*/ 79 w 102"/>
                <a:gd name="T9" fmla="*/ 78 h 91"/>
              </a:gdLst>
              <a:ahLst/>
              <a:cxnLst>
                <a:cxn ang="0">
                  <a:pos x="T0" y="T1"/>
                </a:cxn>
                <a:cxn ang="0">
                  <a:pos x="T2" y="T3"/>
                </a:cxn>
                <a:cxn ang="0">
                  <a:pos x="T4" y="T5"/>
                </a:cxn>
                <a:cxn ang="0">
                  <a:pos x="T6" y="T7"/>
                </a:cxn>
                <a:cxn ang="0">
                  <a:pos x="T8" y="T9"/>
                </a:cxn>
              </a:cxnLst>
              <a:rect l="0" t="0" r="r" b="b"/>
              <a:pathLst>
                <a:path w="102" h="91">
                  <a:moveTo>
                    <a:pt x="79" y="78"/>
                  </a:moveTo>
                  <a:lnTo>
                    <a:pt x="79" y="78"/>
                  </a:lnTo>
                  <a:cubicBezTo>
                    <a:pt x="68" y="90"/>
                    <a:pt x="0" y="22"/>
                    <a:pt x="23" y="11"/>
                  </a:cubicBezTo>
                  <a:cubicBezTo>
                    <a:pt x="45" y="0"/>
                    <a:pt x="34" y="11"/>
                    <a:pt x="45" y="45"/>
                  </a:cubicBezTo>
                  <a:cubicBezTo>
                    <a:pt x="68" y="67"/>
                    <a:pt x="101" y="56"/>
                    <a:pt x="79" y="78"/>
                  </a:cubicBez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114" name="Freeform 108"/>
            <p:cNvSpPr>
              <a:spLocks noChangeArrowheads="1"/>
            </p:cNvSpPr>
            <p:nvPr/>
          </p:nvSpPr>
          <p:spPr bwMode="auto">
            <a:xfrm>
              <a:off x="2405063" y="2098675"/>
              <a:ext cx="44450" cy="41275"/>
            </a:xfrm>
            <a:custGeom>
              <a:avLst/>
              <a:gdLst>
                <a:gd name="T0" fmla="*/ 90 w 125"/>
                <a:gd name="T1" fmla="*/ 112 h 113"/>
                <a:gd name="T2" fmla="*/ 90 w 125"/>
                <a:gd name="T3" fmla="*/ 112 h 113"/>
                <a:gd name="T4" fmla="*/ 11 w 125"/>
                <a:gd name="T5" fmla="*/ 44 h 113"/>
                <a:gd name="T6" fmla="*/ 23 w 125"/>
                <a:gd name="T7" fmla="*/ 11 h 113"/>
                <a:gd name="T8" fmla="*/ 45 w 125"/>
                <a:gd name="T9" fmla="*/ 0 h 113"/>
                <a:gd name="T10" fmla="*/ 68 w 125"/>
                <a:gd name="T11" fmla="*/ 22 h 113"/>
                <a:gd name="T12" fmla="*/ 79 w 125"/>
                <a:gd name="T13" fmla="*/ 44 h 113"/>
                <a:gd name="T14" fmla="*/ 90 w 125"/>
                <a:gd name="T15" fmla="*/ 56 h 113"/>
                <a:gd name="T16" fmla="*/ 112 w 125"/>
                <a:gd name="T17" fmla="*/ 67 h 113"/>
                <a:gd name="T18" fmla="*/ 112 w 125"/>
                <a:gd name="T19" fmla="*/ 101 h 113"/>
                <a:gd name="T20" fmla="*/ 90 w 125"/>
                <a:gd name="T21" fmla="*/ 11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113">
                  <a:moveTo>
                    <a:pt x="90" y="112"/>
                  </a:moveTo>
                  <a:lnTo>
                    <a:pt x="90" y="112"/>
                  </a:lnTo>
                  <a:cubicBezTo>
                    <a:pt x="56" y="112"/>
                    <a:pt x="23" y="67"/>
                    <a:pt x="11" y="44"/>
                  </a:cubicBezTo>
                  <a:cubicBezTo>
                    <a:pt x="0" y="33"/>
                    <a:pt x="11" y="11"/>
                    <a:pt x="23" y="11"/>
                  </a:cubicBezTo>
                  <a:cubicBezTo>
                    <a:pt x="23" y="0"/>
                    <a:pt x="34" y="0"/>
                    <a:pt x="45" y="0"/>
                  </a:cubicBezTo>
                  <a:cubicBezTo>
                    <a:pt x="68" y="0"/>
                    <a:pt x="68" y="11"/>
                    <a:pt x="68" y="22"/>
                  </a:cubicBezTo>
                  <a:cubicBezTo>
                    <a:pt x="79" y="33"/>
                    <a:pt x="79" y="33"/>
                    <a:pt x="79" y="44"/>
                  </a:cubicBezTo>
                  <a:cubicBezTo>
                    <a:pt x="79" y="44"/>
                    <a:pt x="79" y="44"/>
                    <a:pt x="90" y="56"/>
                  </a:cubicBezTo>
                  <a:cubicBezTo>
                    <a:pt x="101" y="56"/>
                    <a:pt x="112" y="56"/>
                    <a:pt x="112" y="67"/>
                  </a:cubicBezTo>
                  <a:cubicBezTo>
                    <a:pt x="124" y="78"/>
                    <a:pt x="112" y="101"/>
                    <a:pt x="112" y="101"/>
                  </a:cubicBezTo>
                  <a:cubicBezTo>
                    <a:pt x="101" y="112"/>
                    <a:pt x="90" y="112"/>
                    <a:pt x="90" y="112"/>
                  </a:cubicBez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115" name="Freeform 109"/>
            <p:cNvSpPr>
              <a:spLocks noChangeArrowheads="1"/>
            </p:cNvSpPr>
            <p:nvPr/>
          </p:nvSpPr>
          <p:spPr bwMode="auto">
            <a:xfrm>
              <a:off x="2509838" y="2151063"/>
              <a:ext cx="23812" cy="31750"/>
            </a:xfrm>
            <a:custGeom>
              <a:avLst/>
              <a:gdLst>
                <a:gd name="T0" fmla="*/ 33 w 68"/>
                <a:gd name="T1" fmla="*/ 67 h 90"/>
                <a:gd name="T2" fmla="*/ 33 w 68"/>
                <a:gd name="T3" fmla="*/ 67 h 90"/>
                <a:gd name="T4" fmla="*/ 11 w 68"/>
                <a:gd name="T5" fmla="*/ 33 h 90"/>
                <a:gd name="T6" fmla="*/ 56 w 68"/>
                <a:gd name="T7" fmla="*/ 11 h 90"/>
                <a:gd name="T8" fmla="*/ 33 w 68"/>
                <a:gd name="T9" fmla="*/ 67 h 90"/>
              </a:gdLst>
              <a:ahLst/>
              <a:cxnLst>
                <a:cxn ang="0">
                  <a:pos x="T0" y="T1"/>
                </a:cxn>
                <a:cxn ang="0">
                  <a:pos x="T2" y="T3"/>
                </a:cxn>
                <a:cxn ang="0">
                  <a:pos x="T4" y="T5"/>
                </a:cxn>
                <a:cxn ang="0">
                  <a:pos x="T6" y="T7"/>
                </a:cxn>
                <a:cxn ang="0">
                  <a:pos x="T8" y="T9"/>
                </a:cxn>
              </a:cxnLst>
              <a:rect l="0" t="0" r="r" b="b"/>
              <a:pathLst>
                <a:path w="68" h="90">
                  <a:moveTo>
                    <a:pt x="33" y="67"/>
                  </a:moveTo>
                  <a:lnTo>
                    <a:pt x="33" y="67"/>
                  </a:lnTo>
                  <a:cubicBezTo>
                    <a:pt x="22" y="89"/>
                    <a:pt x="0" y="56"/>
                    <a:pt x="11" y="33"/>
                  </a:cubicBezTo>
                  <a:cubicBezTo>
                    <a:pt x="11" y="11"/>
                    <a:pt x="33" y="0"/>
                    <a:pt x="56" y="11"/>
                  </a:cubicBezTo>
                  <a:cubicBezTo>
                    <a:pt x="67" y="22"/>
                    <a:pt x="45" y="44"/>
                    <a:pt x="33" y="67"/>
                  </a:cubicBez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116" name="Freeform 110"/>
            <p:cNvSpPr>
              <a:spLocks noChangeArrowheads="1"/>
            </p:cNvSpPr>
            <p:nvPr/>
          </p:nvSpPr>
          <p:spPr bwMode="auto">
            <a:xfrm>
              <a:off x="2501900" y="2146300"/>
              <a:ext cx="44450" cy="36513"/>
            </a:xfrm>
            <a:custGeom>
              <a:avLst/>
              <a:gdLst>
                <a:gd name="T0" fmla="*/ 45 w 124"/>
                <a:gd name="T1" fmla="*/ 101 h 102"/>
                <a:gd name="T2" fmla="*/ 45 w 124"/>
                <a:gd name="T3" fmla="*/ 101 h 102"/>
                <a:gd name="T4" fmla="*/ 11 w 124"/>
                <a:gd name="T5" fmla="*/ 90 h 102"/>
                <a:gd name="T6" fmla="*/ 11 w 124"/>
                <a:gd name="T7" fmla="*/ 45 h 102"/>
                <a:gd name="T8" fmla="*/ 68 w 124"/>
                <a:gd name="T9" fmla="*/ 0 h 102"/>
                <a:gd name="T10" fmla="*/ 90 w 124"/>
                <a:gd name="T11" fmla="*/ 0 h 102"/>
                <a:gd name="T12" fmla="*/ 90 w 124"/>
                <a:gd name="T13" fmla="*/ 79 h 102"/>
                <a:gd name="T14" fmla="*/ 79 w 124"/>
                <a:gd name="T15" fmla="*/ 90 h 102"/>
                <a:gd name="T16" fmla="*/ 45 w 124"/>
                <a:gd name="T17" fmla="*/ 10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4" h="102">
                  <a:moveTo>
                    <a:pt x="45" y="101"/>
                  </a:moveTo>
                  <a:lnTo>
                    <a:pt x="45" y="101"/>
                  </a:lnTo>
                  <a:cubicBezTo>
                    <a:pt x="34" y="101"/>
                    <a:pt x="23" y="101"/>
                    <a:pt x="11" y="90"/>
                  </a:cubicBezTo>
                  <a:cubicBezTo>
                    <a:pt x="0" y="68"/>
                    <a:pt x="0" y="56"/>
                    <a:pt x="11" y="45"/>
                  </a:cubicBezTo>
                  <a:cubicBezTo>
                    <a:pt x="11" y="23"/>
                    <a:pt x="34" y="0"/>
                    <a:pt x="68" y="0"/>
                  </a:cubicBezTo>
                  <a:cubicBezTo>
                    <a:pt x="68" y="0"/>
                    <a:pt x="79" y="0"/>
                    <a:pt x="90" y="0"/>
                  </a:cubicBezTo>
                  <a:cubicBezTo>
                    <a:pt x="123" y="34"/>
                    <a:pt x="101" y="68"/>
                    <a:pt x="90" y="79"/>
                  </a:cubicBezTo>
                  <a:cubicBezTo>
                    <a:pt x="79" y="79"/>
                    <a:pt x="79" y="79"/>
                    <a:pt x="79" y="90"/>
                  </a:cubicBezTo>
                  <a:cubicBezTo>
                    <a:pt x="79" y="101"/>
                    <a:pt x="68" y="101"/>
                    <a:pt x="45" y="101"/>
                  </a:cubicBez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117" name="Freeform 111"/>
            <p:cNvSpPr>
              <a:spLocks noChangeArrowheads="1"/>
            </p:cNvSpPr>
            <p:nvPr/>
          </p:nvSpPr>
          <p:spPr bwMode="auto">
            <a:xfrm>
              <a:off x="2538413" y="2046288"/>
              <a:ext cx="65087" cy="125412"/>
            </a:xfrm>
            <a:custGeom>
              <a:avLst/>
              <a:gdLst>
                <a:gd name="T0" fmla="*/ 146 w 180"/>
                <a:gd name="T1" fmla="*/ 101 h 349"/>
                <a:gd name="T2" fmla="*/ 146 w 180"/>
                <a:gd name="T3" fmla="*/ 101 h 349"/>
                <a:gd name="T4" fmla="*/ 134 w 180"/>
                <a:gd name="T5" fmla="*/ 45 h 349"/>
                <a:gd name="T6" fmla="*/ 78 w 180"/>
                <a:gd name="T7" fmla="*/ 0 h 349"/>
                <a:gd name="T8" fmla="*/ 45 w 180"/>
                <a:gd name="T9" fmla="*/ 45 h 349"/>
                <a:gd name="T10" fmla="*/ 45 w 180"/>
                <a:gd name="T11" fmla="*/ 112 h 349"/>
                <a:gd name="T12" fmla="*/ 34 w 180"/>
                <a:gd name="T13" fmla="*/ 202 h 349"/>
                <a:gd name="T14" fmla="*/ 11 w 180"/>
                <a:gd name="T15" fmla="*/ 235 h 349"/>
                <a:gd name="T16" fmla="*/ 90 w 180"/>
                <a:gd name="T17" fmla="*/ 269 h 349"/>
                <a:gd name="T18" fmla="*/ 134 w 180"/>
                <a:gd name="T19" fmla="*/ 314 h 349"/>
                <a:gd name="T20" fmla="*/ 157 w 180"/>
                <a:gd name="T21" fmla="*/ 190 h 349"/>
                <a:gd name="T22" fmla="*/ 146 w 180"/>
                <a:gd name="T23" fmla="*/ 101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0" h="349">
                  <a:moveTo>
                    <a:pt x="146" y="101"/>
                  </a:moveTo>
                  <a:lnTo>
                    <a:pt x="146" y="101"/>
                  </a:lnTo>
                  <a:cubicBezTo>
                    <a:pt x="134" y="79"/>
                    <a:pt x="123" y="79"/>
                    <a:pt x="134" y="45"/>
                  </a:cubicBezTo>
                  <a:cubicBezTo>
                    <a:pt x="134" y="0"/>
                    <a:pt x="134" y="0"/>
                    <a:pt x="78" y="0"/>
                  </a:cubicBezTo>
                  <a:cubicBezTo>
                    <a:pt x="34" y="0"/>
                    <a:pt x="34" y="23"/>
                    <a:pt x="45" y="45"/>
                  </a:cubicBezTo>
                  <a:cubicBezTo>
                    <a:pt x="67" y="79"/>
                    <a:pt x="22" y="79"/>
                    <a:pt x="45" y="112"/>
                  </a:cubicBezTo>
                  <a:cubicBezTo>
                    <a:pt x="56" y="135"/>
                    <a:pt x="56" y="213"/>
                    <a:pt x="34" y="202"/>
                  </a:cubicBezTo>
                  <a:cubicBezTo>
                    <a:pt x="0" y="190"/>
                    <a:pt x="11" y="224"/>
                    <a:pt x="11" y="235"/>
                  </a:cubicBezTo>
                  <a:cubicBezTo>
                    <a:pt x="22" y="247"/>
                    <a:pt x="78" y="224"/>
                    <a:pt x="90" y="269"/>
                  </a:cubicBezTo>
                  <a:cubicBezTo>
                    <a:pt x="112" y="314"/>
                    <a:pt x="123" y="348"/>
                    <a:pt x="134" y="314"/>
                  </a:cubicBezTo>
                  <a:cubicBezTo>
                    <a:pt x="146" y="269"/>
                    <a:pt x="134" y="224"/>
                    <a:pt x="157" y="190"/>
                  </a:cubicBezTo>
                  <a:cubicBezTo>
                    <a:pt x="179" y="157"/>
                    <a:pt x="168" y="135"/>
                    <a:pt x="146" y="101"/>
                  </a:cubicBez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118" name="Freeform 112"/>
            <p:cNvSpPr>
              <a:spLocks noChangeArrowheads="1"/>
            </p:cNvSpPr>
            <p:nvPr/>
          </p:nvSpPr>
          <p:spPr bwMode="auto">
            <a:xfrm>
              <a:off x="2530475" y="2038350"/>
              <a:ext cx="85725" cy="133350"/>
            </a:xfrm>
            <a:custGeom>
              <a:avLst/>
              <a:gdLst>
                <a:gd name="T0" fmla="*/ 145 w 236"/>
                <a:gd name="T1" fmla="*/ 370 h 371"/>
                <a:gd name="T2" fmla="*/ 145 w 236"/>
                <a:gd name="T3" fmla="*/ 370 h 371"/>
                <a:gd name="T4" fmla="*/ 145 w 236"/>
                <a:gd name="T5" fmla="*/ 370 h 371"/>
                <a:gd name="T6" fmla="*/ 100 w 236"/>
                <a:gd name="T7" fmla="*/ 314 h 371"/>
                <a:gd name="T8" fmla="*/ 100 w 236"/>
                <a:gd name="T9" fmla="*/ 302 h 371"/>
                <a:gd name="T10" fmla="*/ 56 w 236"/>
                <a:gd name="T11" fmla="*/ 280 h 371"/>
                <a:gd name="T12" fmla="*/ 22 w 236"/>
                <a:gd name="T13" fmla="*/ 269 h 371"/>
                <a:gd name="T14" fmla="*/ 11 w 236"/>
                <a:gd name="T15" fmla="*/ 212 h 371"/>
                <a:gd name="T16" fmla="*/ 44 w 236"/>
                <a:gd name="T17" fmla="*/ 201 h 371"/>
                <a:gd name="T18" fmla="*/ 44 w 236"/>
                <a:gd name="T19" fmla="*/ 201 h 371"/>
                <a:gd name="T20" fmla="*/ 56 w 236"/>
                <a:gd name="T21" fmla="*/ 201 h 371"/>
                <a:gd name="T22" fmla="*/ 44 w 236"/>
                <a:gd name="T23" fmla="*/ 145 h 371"/>
                <a:gd name="T24" fmla="*/ 56 w 236"/>
                <a:gd name="T25" fmla="*/ 89 h 371"/>
                <a:gd name="T26" fmla="*/ 56 w 236"/>
                <a:gd name="T27" fmla="*/ 78 h 371"/>
                <a:gd name="T28" fmla="*/ 56 w 236"/>
                <a:gd name="T29" fmla="*/ 78 h 371"/>
                <a:gd name="T30" fmla="*/ 44 w 236"/>
                <a:gd name="T31" fmla="*/ 22 h 371"/>
                <a:gd name="T32" fmla="*/ 100 w 236"/>
                <a:gd name="T33" fmla="*/ 0 h 371"/>
                <a:gd name="T34" fmla="*/ 168 w 236"/>
                <a:gd name="T35" fmla="*/ 11 h 371"/>
                <a:gd name="T36" fmla="*/ 179 w 236"/>
                <a:gd name="T37" fmla="*/ 67 h 371"/>
                <a:gd name="T38" fmla="*/ 179 w 236"/>
                <a:gd name="T39" fmla="*/ 101 h 371"/>
                <a:gd name="T40" fmla="*/ 190 w 236"/>
                <a:gd name="T41" fmla="*/ 112 h 371"/>
                <a:gd name="T42" fmla="*/ 190 w 236"/>
                <a:gd name="T43" fmla="*/ 112 h 371"/>
                <a:gd name="T44" fmla="*/ 201 w 236"/>
                <a:gd name="T45" fmla="*/ 224 h 371"/>
                <a:gd name="T46" fmla="*/ 179 w 236"/>
                <a:gd name="T47" fmla="*/ 291 h 371"/>
                <a:gd name="T48" fmla="*/ 179 w 236"/>
                <a:gd name="T49" fmla="*/ 336 h 371"/>
                <a:gd name="T50" fmla="*/ 145 w 236"/>
                <a:gd name="T51" fmla="*/ 370 h 371"/>
                <a:gd name="T52" fmla="*/ 67 w 236"/>
                <a:gd name="T53" fmla="*/ 246 h 371"/>
                <a:gd name="T54" fmla="*/ 67 w 236"/>
                <a:gd name="T55" fmla="*/ 246 h 371"/>
                <a:gd name="T56" fmla="*/ 134 w 236"/>
                <a:gd name="T57" fmla="*/ 280 h 371"/>
                <a:gd name="T58" fmla="*/ 145 w 236"/>
                <a:gd name="T59" fmla="*/ 291 h 371"/>
                <a:gd name="T60" fmla="*/ 145 w 236"/>
                <a:gd name="T61" fmla="*/ 280 h 371"/>
                <a:gd name="T62" fmla="*/ 168 w 236"/>
                <a:gd name="T63" fmla="*/ 201 h 371"/>
                <a:gd name="T64" fmla="*/ 156 w 236"/>
                <a:gd name="T65" fmla="*/ 145 h 371"/>
                <a:gd name="T66" fmla="*/ 156 w 236"/>
                <a:gd name="T67" fmla="*/ 134 h 371"/>
                <a:gd name="T68" fmla="*/ 145 w 236"/>
                <a:gd name="T69" fmla="*/ 123 h 371"/>
                <a:gd name="T70" fmla="*/ 134 w 236"/>
                <a:gd name="T71" fmla="*/ 56 h 371"/>
                <a:gd name="T72" fmla="*/ 134 w 236"/>
                <a:gd name="T73" fmla="*/ 45 h 371"/>
                <a:gd name="T74" fmla="*/ 100 w 236"/>
                <a:gd name="T75" fmla="*/ 45 h 371"/>
                <a:gd name="T76" fmla="*/ 89 w 236"/>
                <a:gd name="T77" fmla="*/ 45 h 371"/>
                <a:gd name="T78" fmla="*/ 89 w 236"/>
                <a:gd name="T79" fmla="*/ 56 h 371"/>
                <a:gd name="T80" fmla="*/ 89 w 236"/>
                <a:gd name="T81" fmla="*/ 112 h 371"/>
                <a:gd name="T82" fmla="*/ 78 w 236"/>
                <a:gd name="T83" fmla="*/ 123 h 371"/>
                <a:gd name="T84" fmla="*/ 78 w 236"/>
                <a:gd name="T85" fmla="*/ 123 h 371"/>
                <a:gd name="T86" fmla="*/ 89 w 236"/>
                <a:gd name="T87" fmla="*/ 224 h 371"/>
                <a:gd name="T88" fmla="*/ 67 w 236"/>
                <a:gd name="T89" fmla="*/ 246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6" h="371">
                  <a:moveTo>
                    <a:pt x="145" y="370"/>
                  </a:moveTo>
                  <a:lnTo>
                    <a:pt x="145" y="370"/>
                  </a:lnTo>
                  <a:lnTo>
                    <a:pt x="145" y="370"/>
                  </a:lnTo>
                  <a:cubicBezTo>
                    <a:pt x="123" y="370"/>
                    <a:pt x="112" y="347"/>
                    <a:pt x="100" y="314"/>
                  </a:cubicBezTo>
                  <a:lnTo>
                    <a:pt x="100" y="302"/>
                  </a:lnTo>
                  <a:cubicBezTo>
                    <a:pt x="89" y="291"/>
                    <a:pt x="78" y="291"/>
                    <a:pt x="56" y="280"/>
                  </a:cubicBezTo>
                  <a:cubicBezTo>
                    <a:pt x="44" y="280"/>
                    <a:pt x="22" y="280"/>
                    <a:pt x="22" y="269"/>
                  </a:cubicBezTo>
                  <a:cubicBezTo>
                    <a:pt x="11" y="246"/>
                    <a:pt x="0" y="224"/>
                    <a:pt x="11" y="212"/>
                  </a:cubicBezTo>
                  <a:cubicBezTo>
                    <a:pt x="22" y="201"/>
                    <a:pt x="33" y="201"/>
                    <a:pt x="44" y="201"/>
                  </a:cubicBezTo>
                  <a:lnTo>
                    <a:pt x="44" y="201"/>
                  </a:lnTo>
                  <a:cubicBezTo>
                    <a:pt x="44" y="201"/>
                    <a:pt x="44" y="201"/>
                    <a:pt x="56" y="201"/>
                  </a:cubicBezTo>
                  <a:cubicBezTo>
                    <a:pt x="56" y="190"/>
                    <a:pt x="56" y="157"/>
                    <a:pt x="44" y="145"/>
                  </a:cubicBezTo>
                  <a:cubicBezTo>
                    <a:pt x="33" y="112"/>
                    <a:pt x="44" y="101"/>
                    <a:pt x="56" y="89"/>
                  </a:cubicBezTo>
                  <a:cubicBezTo>
                    <a:pt x="56" y="89"/>
                    <a:pt x="56" y="89"/>
                    <a:pt x="56" y="78"/>
                  </a:cubicBezTo>
                  <a:lnTo>
                    <a:pt x="56" y="78"/>
                  </a:lnTo>
                  <a:cubicBezTo>
                    <a:pt x="33" y="56"/>
                    <a:pt x="44" y="33"/>
                    <a:pt x="44" y="22"/>
                  </a:cubicBezTo>
                  <a:cubicBezTo>
                    <a:pt x="56" y="0"/>
                    <a:pt x="78" y="0"/>
                    <a:pt x="100" y="0"/>
                  </a:cubicBezTo>
                  <a:cubicBezTo>
                    <a:pt x="134" y="0"/>
                    <a:pt x="156" y="0"/>
                    <a:pt x="168" y="11"/>
                  </a:cubicBezTo>
                  <a:cubicBezTo>
                    <a:pt x="179" y="22"/>
                    <a:pt x="179" y="45"/>
                    <a:pt x="179" y="67"/>
                  </a:cubicBezTo>
                  <a:cubicBezTo>
                    <a:pt x="168" y="89"/>
                    <a:pt x="168" y="89"/>
                    <a:pt x="179" y="101"/>
                  </a:cubicBezTo>
                  <a:cubicBezTo>
                    <a:pt x="179" y="101"/>
                    <a:pt x="190" y="101"/>
                    <a:pt x="190" y="112"/>
                  </a:cubicBezTo>
                  <a:lnTo>
                    <a:pt x="190" y="112"/>
                  </a:lnTo>
                  <a:cubicBezTo>
                    <a:pt x="213" y="145"/>
                    <a:pt x="235" y="179"/>
                    <a:pt x="201" y="224"/>
                  </a:cubicBezTo>
                  <a:cubicBezTo>
                    <a:pt x="190" y="235"/>
                    <a:pt x="190" y="269"/>
                    <a:pt x="179" y="291"/>
                  </a:cubicBezTo>
                  <a:cubicBezTo>
                    <a:pt x="179" y="302"/>
                    <a:pt x="179" y="325"/>
                    <a:pt x="179" y="336"/>
                  </a:cubicBezTo>
                  <a:cubicBezTo>
                    <a:pt x="179" y="347"/>
                    <a:pt x="168" y="370"/>
                    <a:pt x="145" y="370"/>
                  </a:cubicBezTo>
                  <a:close/>
                  <a:moveTo>
                    <a:pt x="67" y="246"/>
                  </a:moveTo>
                  <a:lnTo>
                    <a:pt x="67" y="246"/>
                  </a:lnTo>
                  <a:cubicBezTo>
                    <a:pt x="89" y="246"/>
                    <a:pt x="123" y="246"/>
                    <a:pt x="134" y="280"/>
                  </a:cubicBezTo>
                  <a:cubicBezTo>
                    <a:pt x="134" y="280"/>
                    <a:pt x="134" y="291"/>
                    <a:pt x="145" y="291"/>
                  </a:cubicBezTo>
                  <a:cubicBezTo>
                    <a:pt x="145" y="291"/>
                    <a:pt x="145" y="291"/>
                    <a:pt x="145" y="280"/>
                  </a:cubicBezTo>
                  <a:cubicBezTo>
                    <a:pt x="145" y="257"/>
                    <a:pt x="145" y="224"/>
                    <a:pt x="168" y="201"/>
                  </a:cubicBezTo>
                  <a:cubicBezTo>
                    <a:pt x="179" y="179"/>
                    <a:pt x="179" y="168"/>
                    <a:pt x="156" y="145"/>
                  </a:cubicBezTo>
                  <a:cubicBezTo>
                    <a:pt x="156" y="134"/>
                    <a:pt x="156" y="134"/>
                    <a:pt x="156" y="134"/>
                  </a:cubicBezTo>
                  <a:cubicBezTo>
                    <a:pt x="145" y="134"/>
                    <a:pt x="145" y="123"/>
                    <a:pt x="145" y="123"/>
                  </a:cubicBezTo>
                  <a:cubicBezTo>
                    <a:pt x="134" y="112"/>
                    <a:pt x="123" y="101"/>
                    <a:pt x="134" y="56"/>
                  </a:cubicBezTo>
                  <a:cubicBezTo>
                    <a:pt x="134" y="45"/>
                    <a:pt x="134" y="45"/>
                    <a:pt x="134" y="45"/>
                  </a:cubicBezTo>
                  <a:cubicBezTo>
                    <a:pt x="123" y="45"/>
                    <a:pt x="112" y="45"/>
                    <a:pt x="100" y="45"/>
                  </a:cubicBezTo>
                  <a:cubicBezTo>
                    <a:pt x="89" y="45"/>
                    <a:pt x="89" y="45"/>
                    <a:pt x="89" y="45"/>
                  </a:cubicBezTo>
                  <a:lnTo>
                    <a:pt x="89" y="56"/>
                  </a:lnTo>
                  <a:cubicBezTo>
                    <a:pt x="112" y="89"/>
                    <a:pt x="89" y="112"/>
                    <a:pt x="89" y="112"/>
                  </a:cubicBezTo>
                  <a:cubicBezTo>
                    <a:pt x="78" y="112"/>
                    <a:pt x="78" y="123"/>
                    <a:pt x="78" y="123"/>
                  </a:cubicBezTo>
                  <a:lnTo>
                    <a:pt x="78" y="123"/>
                  </a:lnTo>
                  <a:cubicBezTo>
                    <a:pt x="89" y="145"/>
                    <a:pt x="100" y="201"/>
                    <a:pt x="89" y="224"/>
                  </a:cubicBezTo>
                  <a:cubicBezTo>
                    <a:pt x="78" y="235"/>
                    <a:pt x="78" y="235"/>
                    <a:pt x="67" y="246"/>
                  </a:cubicBezTo>
                  <a:close/>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119" name="Freeform 113"/>
            <p:cNvSpPr>
              <a:spLocks noChangeArrowheads="1"/>
            </p:cNvSpPr>
            <p:nvPr/>
          </p:nvSpPr>
          <p:spPr bwMode="auto">
            <a:xfrm>
              <a:off x="3603625" y="3324225"/>
              <a:ext cx="36513" cy="44450"/>
            </a:xfrm>
            <a:custGeom>
              <a:avLst/>
              <a:gdLst>
                <a:gd name="T0" fmla="*/ 89 w 102"/>
                <a:gd name="T1" fmla="*/ 102 h 125"/>
                <a:gd name="T2" fmla="*/ 89 w 102"/>
                <a:gd name="T3" fmla="*/ 102 h 125"/>
                <a:gd name="T4" fmla="*/ 67 w 102"/>
                <a:gd name="T5" fmla="*/ 57 h 125"/>
                <a:gd name="T6" fmla="*/ 11 w 102"/>
                <a:gd name="T7" fmla="*/ 23 h 125"/>
                <a:gd name="T8" fmla="*/ 22 w 102"/>
                <a:gd name="T9" fmla="*/ 68 h 125"/>
                <a:gd name="T10" fmla="*/ 89 w 102"/>
                <a:gd name="T11" fmla="*/ 102 h 125"/>
              </a:gdLst>
              <a:ahLst/>
              <a:cxnLst>
                <a:cxn ang="0">
                  <a:pos x="T0" y="T1"/>
                </a:cxn>
                <a:cxn ang="0">
                  <a:pos x="T2" y="T3"/>
                </a:cxn>
                <a:cxn ang="0">
                  <a:pos x="T4" y="T5"/>
                </a:cxn>
                <a:cxn ang="0">
                  <a:pos x="T6" y="T7"/>
                </a:cxn>
                <a:cxn ang="0">
                  <a:pos x="T8" y="T9"/>
                </a:cxn>
                <a:cxn ang="0">
                  <a:pos x="T10" y="T11"/>
                </a:cxn>
              </a:cxnLst>
              <a:rect l="0" t="0" r="r" b="b"/>
              <a:pathLst>
                <a:path w="102" h="125">
                  <a:moveTo>
                    <a:pt x="89" y="102"/>
                  </a:moveTo>
                  <a:lnTo>
                    <a:pt x="89" y="102"/>
                  </a:lnTo>
                  <a:cubicBezTo>
                    <a:pt x="101" y="79"/>
                    <a:pt x="89" y="68"/>
                    <a:pt x="67" y="57"/>
                  </a:cubicBezTo>
                  <a:cubicBezTo>
                    <a:pt x="44" y="45"/>
                    <a:pt x="33" y="0"/>
                    <a:pt x="11" y="23"/>
                  </a:cubicBezTo>
                  <a:cubicBezTo>
                    <a:pt x="0" y="45"/>
                    <a:pt x="0" y="68"/>
                    <a:pt x="22" y="68"/>
                  </a:cubicBezTo>
                  <a:cubicBezTo>
                    <a:pt x="56" y="68"/>
                    <a:pt x="89" y="124"/>
                    <a:pt x="89" y="102"/>
                  </a:cubicBez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120" name="Freeform 114"/>
            <p:cNvSpPr>
              <a:spLocks noChangeArrowheads="1"/>
            </p:cNvSpPr>
            <p:nvPr/>
          </p:nvSpPr>
          <p:spPr bwMode="auto">
            <a:xfrm>
              <a:off x="3595688" y="3324225"/>
              <a:ext cx="52387" cy="44450"/>
            </a:xfrm>
            <a:custGeom>
              <a:avLst/>
              <a:gdLst>
                <a:gd name="T0" fmla="*/ 112 w 147"/>
                <a:gd name="T1" fmla="*/ 124 h 125"/>
                <a:gd name="T2" fmla="*/ 112 w 147"/>
                <a:gd name="T3" fmla="*/ 124 h 125"/>
                <a:gd name="T4" fmla="*/ 112 w 147"/>
                <a:gd name="T5" fmla="*/ 124 h 125"/>
                <a:gd name="T6" fmla="*/ 67 w 147"/>
                <a:gd name="T7" fmla="*/ 113 h 125"/>
                <a:gd name="T8" fmla="*/ 45 w 147"/>
                <a:gd name="T9" fmla="*/ 90 h 125"/>
                <a:gd name="T10" fmla="*/ 0 w 147"/>
                <a:gd name="T11" fmla="*/ 57 h 125"/>
                <a:gd name="T12" fmla="*/ 23 w 147"/>
                <a:gd name="T13" fmla="*/ 12 h 125"/>
                <a:gd name="T14" fmla="*/ 45 w 147"/>
                <a:gd name="T15" fmla="*/ 0 h 125"/>
                <a:gd name="T16" fmla="*/ 90 w 147"/>
                <a:gd name="T17" fmla="*/ 23 h 125"/>
                <a:gd name="T18" fmla="*/ 101 w 147"/>
                <a:gd name="T19" fmla="*/ 45 h 125"/>
                <a:gd name="T20" fmla="*/ 135 w 147"/>
                <a:gd name="T21" fmla="*/ 102 h 125"/>
                <a:gd name="T22" fmla="*/ 112 w 147"/>
                <a:gd name="T23" fmla="*/ 124 h 125"/>
                <a:gd name="T24" fmla="*/ 45 w 147"/>
                <a:gd name="T25" fmla="*/ 45 h 125"/>
                <a:gd name="T26" fmla="*/ 45 w 147"/>
                <a:gd name="T27" fmla="*/ 45 h 125"/>
                <a:gd name="T28" fmla="*/ 56 w 147"/>
                <a:gd name="T29" fmla="*/ 45 h 125"/>
                <a:gd name="T30" fmla="*/ 56 w 147"/>
                <a:gd name="T31" fmla="*/ 45 h 125"/>
                <a:gd name="T32" fmla="*/ 45 w 147"/>
                <a:gd name="T33" fmla="*/ 4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7" h="125">
                  <a:moveTo>
                    <a:pt x="112" y="124"/>
                  </a:moveTo>
                  <a:lnTo>
                    <a:pt x="112" y="124"/>
                  </a:lnTo>
                  <a:lnTo>
                    <a:pt x="112" y="124"/>
                  </a:lnTo>
                  <a:cubicBezTo>
                    <a:pt x="90" y="124"/>
                    <a:pt x="79" y="124"/>
                    <a:pt x="67" y="113"/>
                  </a:cubicBezTo>
                  <a:cubicBezTo>
                    <a:pt x="67" y="102"/>
                    <a:pt x="56" y="90"/>
                    <a:pt x="45" y="90"/>
                  </a:cubicBezTo>
                  <a:cubicBezTo>
                    <a:pt x="23" y="90"/>
                    <a:pt x="11" y="68"/>
                    <a:pt x="0" y="57"/>
                  </a:cubicBezTo>
                  <a:cubicBezTo>
                    <a:pt x="0" y="57"/>
                    <a:pt x="0" y="34"/>
                    <a:pt x="23" y="12"/>
                  </a:cubicBezTo>
                  <a:cubicBezTo>
                    <a:pt x="34" y="0"/>
                    <a:pt x="45" y="0"/>
                    <a:pt x="45" y="0"/>
                  </a:cubicBezTo>
                  <a:cubicBezTo>
                    <a:pt x="67" y="0"/>
                    <a:pt x="79" y="12"/>
                    <a:pt x="90" y="23"/>
                  </a:cubicBezTo>
                  <a:cubicBezTo>
                    <a:pt x="101" y="34"/>
                    <a:pt x="101" y="34"/>
                    <a:pt x="101" y="45"/>
                  </a:cubicBezTo>
                  <a:cubicBezTo>
                    <a:pt x="124" y="57"/>
                    <a:pt x="146" y="79"/>
                    <a:pt x="135" y="102"/>
                  </a:cubicBezTo>
                  <a:cubicBezTo>
                    <a:pt x="135" y="124"/>
                    <a:pt x="112" y="124"/>
                    <a:pt x="112" y="124"/>
                  </a:cubicBezTo>
                  <a:close/>
                  <a:moveTo>
                    <a:pt x="45" y="45"/>
                  </a:moveTo>
                  <a:lnTo>
                    <a:pt x="45" y="45"/>
                  </a:lnTo>
                  <a:cubicBezTo>
                    <a:pt x="45" y="45"/>
                    <a:pt x="45" y="45"/>
                    <a:pt x="56" y="45"/>
                  </a:cubicBezTo>
                  <a:lnTo>
                    <a:pt x="56" y="45"/>
                  </a:lnTo>
                  <a:lnTo>
                    <a:pt x="45" y="45"/>
                  </a:lnTo>
                  <a:close/>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121" name="Freeform 115"/>
            <p:cNvSpPr>
              <a:spLocks noChangeArrowheads="1"/>
            </p:cNvSpPr>
            <p:nvPr/>
          </p:nvSpPr>
          <p:spPr bwMode="auto">
            <a:xfrm>
              <a:off x="3962400" y="3957638"/>
              <a:ext cx="23813" cy="28575"/>
            </a:xfrm>
            <a:custGeom>
              <a:avLst/>
              <a:gdLst>
                <a:gd name="T0" fmla="*/ 45 w 68"/>
                <a:gd name="T1" fmla="*/ 78 h 79"/>
                <a:gd name="T2" fmla="*/ 45 w 68"/>
                <a:gd name="T3" fmla="*/ 78 h 79"/>
                <a:gd name="T4" fmla="*/ 45 w 68"/>
                <a:gd name="T5" fmla="*/ 11 h 79"/>
                <a:gd name="T6" fmla="*/ 11 w 68"/>
                <a:gd name="T7" fmla="*/ 45 h 79"/>
                <a:gd name="T8" fmla="*/ 45 w 68"/>
                <a:gd name="T9" fmla="*/ 78 h 79"/>
              </a:gdLst>
              <a:ahLst/>
              <a:cxnLst>
                <a:cxn ang="0">
                  <a:pos x="T0" y="T1"/>
                </a:cxn>
                <a:cxn ang="0">
                  <a:pos x="T2" y="T3"/>
                </a:cxn>
                <a:cxn ang="0">
                  <a:pos x="T4" y="T5"/>
                </a:cxn>
                <a:cxn ang="0">
                  <a:pos x="T6" y="T7"/>
                </a:cxn>
                <a:cxn ang="0">
                  <a:pos x="T8" y="T9"/>
                </a:cxn>
              </a:cxnLst>
              <a:rect l="0" t="0" r="r" b="b"/>
              <a:pathLst>
                <a:path w="68" h="79">
                  <a:moveTo>
                    <a:pt x="45" y="78"/>
                  </a:moveTo>
                  <a:lnTo>
                    <a:pt x="45" y="78"/>
                  </a:lnTo>
                  <a:cubicBezTo>
                    <a:pt x="56" y="56"/>
                    <a:pt x="67" y="22"/>
                    <a:pt x="45" y="11"/>
                  </a:cubicBezTo>
                  <a:cubicBezTo>
                    <a:pt x="22" y="0"/>
                    <a:pt x="0" y="22"/>
                    <a:pt x="11" y="45"/>
                  </a:cubicBezTo>
                  <a:cubicBezTo>
                    <a:pt x="22" y="67"/>
                    <a:pt x="34" y="78"/>
                    <a:pt x="45" y="78"/>
                  </a:cubicBez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122" name="Freeform 116"/>
            <p:cNvSpPr>
              <a:spLocks noChangeArrowheads="1"/>
            </p:cNvSpPr>
            <p:nvPr/>
          </p:nvSpPr>
          <p:spPr bwMode="auto">
            <a:xfrm>
              <a:off x="3959225" y="3954463"/>
              <a:ext cx="31750" cy="41275"/>
            </a:xfrm>
            <a:custGeom>
              <a:avLst/>
              <a:gdLst>
                <a:gd name="T0" fmla="*/ 45 w 90"/>
                <a:gd name="T1" fmla="*/ 112 h 113"/>
                <a:gd name="T2" fmla="*/ 45 w 90"/>
                <a:gd name="T3" fmla="*/ 112 h 113"/>
                <a:gd name="T4" fmla="*/ 45 w 90"/>
                <a:gd name="T5" fmla="*/ 112 h 113"/>
                <a:gd name="T6" fmla="*/ 0 w 90"/>
                <a:gd name="T7" fmla="*/ 67 h 113"/>
                <a:gd name="T8" fmla="*/ 0 w 90"/>
                <a:gd name="T9" fmla="*/ 22 h 113"/>
                <a:gd name="T10" fmla="*/ 45 w 90"/>
                <a:gd name="T11" fmla="*/ 0 h 113"/>
                <a:gd name="T12" fmla="*/ 67 w 90"/>
                <a:gd name="T13" fmla="*/ 0 h 113"/>
                <a:gd name="T14" fmla="*/ 78 w 90"/>
                <a:gd name="T15" fmla="*/ 22 h 113"/>
                <a:gd name="T16" fmla="*/ 67 w 90"/>
                <a:gd name="T17" fmla="*/ 101 h 113"/>
                <a:gd name="T18" fmla="*/ 45 w 90"/>
                <a:gd name="T19" fmla="*/ 11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113">
                  <a:moveTo>
                    <a:pt x="45" y="112"/>
                  </a:moveTo>
                  <a:lnTo>
                    <a:pt x="45" y="112"/>
                  </a:lnTo>
                  <a:lnTo>
                    <a:pt x="45" y="112"/>
                  </a:lnTo>
                  <a:cubicBezTo>
                    <a:pt x="33" y="112"/>
                    <a:pt x="22" y="89"/>
                    <a:pt x="0" y="67"/>
                  </a:cubicBezTo>
                  <a:cubicBezTo>
                    <a:pt x="0" y="44"/>
                    <a:pt x="0" y="33"/>
                    <a:pt x="0" y="22"/>
                  </a:cubicBezTo>
                  <a:cubicBezTo>
                    <a:pt x="11" y="0"/>
                    <a:pt x="22" y="0"/>
                    <a:pt x="45" y="0"/>
                  </a:cubicBezTo>
                  <a:cubicBezTo>
                    <a:pt x="45" y="0"/>
                    <a:pt x="56" y="0"/>
                    <a:pt x="67" y="0"/>
                  </a:cubicBezTo>
                  <a:cubicBezTo>
                    <a:pt x="78" y="11"/>
                    <a:pt x="78" y="11"/>
                    <a:pt x="78" y="22"/>
                  </a:cubicBezTo>
                  <a:cubicBezTo>
                    <a:pt x="89" y="56"/>
                    <a:pt x="78" y="78"/>
                    <a:pt x="67" y="101"/>
                  </a:cubicBezTo>
                  <a:cubicBezTo>
                    <a:pt x="67" y="101"/>
                    <a:pt x="56" y="112"/>
                    <a:pt x="45" y="112"/>
                  </a:cubicBez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123" name="Freeform 117"/>
            <p:cNvSpPr>
              <a:spLocks noChangeArrowheads="1"/>
            </p:cNvSpPr>
            <p:nvPr/>
          </p:nvSpPr>
          <p:spPr bwMode="auto">
            <a:xfrm>
              <a:off x="3768725" y="3970338"/>
              <a:ext cx="33338" cy="33337"/>
            </a:xfrm>
            <a:custGeom>
              <a:avLst/>
              <a:gdLst>
                <a:gd name="T0" fmla="*/ 67 w 91"/>
                <a:gd name="T1" fmla="*/ 90 h 91"/>
                <a:gd name="T2" fmla="*/ 67 w 91"/>
                <a:gd name="T3" fmla="*/ 90 h 91"/>
                <a:gd name="T4" fmla="*/ 67 w 91"/>
                <a:gd name="T5" fmla="*/ 34 h 91"/>
                <a:gd name="T6" fmla="*/ 22 w 91"/>
                <a:gd name="T7" fmla="*/ 23 h 91"/>
                <a:gd name="T8" fmla="*/ 67 w 91"/>
                <a:gd name="T9" fmla="*/ 90 h 91"/>
              </a:gdLst>
              <a:ahLst/>
              <a:cxnLst>
                <a:cxn ang="0">
                  <a:pos x="T0" y="T1"/>
                </a:cxn>
                <a:cxn ang="0">
                  <a:pos x="T2" y="T3"/>
                </a:cxn>
                <a:cxn ang="0">
                  <a:pos x="T4" y="T5"/>
                </a:cxn>
                <a:cxn ang="0">
                  <a:pos x="T6" y="T7"/>
                </a:cxn>
                <a:cxn ang="0">
                  <a:pos x="T8" y="T9"/>
                </a:cxn>
              </a:cxnLst>
              <a:rect l="0" t="0" r="r" b="b"/>
              <a:pathLst>
                <a:path w="91" h="91">
                  <a:moveTo>
                    <a:pt x="67" y="90"/>
                  </a:moveTo>
                  <a:lnTo>
                    <a:pt x="67" y="90"/>
                  </a:lnTo>
                  <a:cubicBezTo>
                    <a:pt x="78" y="79"/>
                    <a:pt x="90" y="57"/>
                    <a:pt x="67" y="34"/>
                  </a:cubicBezTo>
                  <a:cubicBezTo>
                    <a:pt x="56" y="12"/>
                    <a:pt x="34" y="0"/>
                    <a:pt x="22" y="23"/>
                  </a:cubicBezTo>
                  <a:cubicBezTo>
                    <a:pt x="0" y="34"/>
                    <a:pt x="45" y="90"/>
                    <a:pt x="67" y="90"/>
                  </a:cubicBez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124" name="Freeform 118"/>
            <p:cNvSpPr>
              <a:spLocks noChangeArrowheads="1"/>
            </p:cNvSpPr>
            <p:nvPr/>
          </p:nvSpPr>
          <p:spPr bwMode="auto">
            <a:xfrm>
              <a:off x="3765550" y="3965575"/>
              <a:ext cx="44450" cy="44450"/>
            </a:xfrm>
            <a:custGeom>
              <a:avLst/>
              <a:gdLst>
                <a:gd name="T0" fmla="*/ 67 w 124"/>
                <a:gd name="T1" fmla="*/ 124 h 125"/>
                <a:gd name="T2" fmla="*/ 67 w 124"/>
                <a:gd name="T3" fmla="*/ 124 h 125"/>
                <a:gd name="T4" fmla="*/ 67 w 124"/>
                <a:gd name="T5" fmla="*/ 124 h 125"/>
                <a:gd name="T6" fmla="*/ 11 w 124"/>
                <a:gd name="T7" fmla="*/ 68 h 125"/>
                <a:gd name="T8" fmla="*/ 11 w 124"/>
                <a:gd name="T9" fmla="*/ 11 h 125"/>
                <a:gd name="T10" fmla="*/ 45 w 124"/>
                <a:gd name="T11" fmla="*/ 0 h 125"/>
                <a:gd name="T12" fmla="*/ 101 w 124"/>
                <a:gd name="T13" fmla="*/ 23 h 125"/>
                <a:gd name="T14" fmla="*/ 112 w 124"/>
                <a:gd name="T15" fmla="*/ 90 h 125"/>
                <a:gd name="T16" fmla="*/ 78 w 124"/>
                <a:gd name="T17" fmla="*/ 124 h 125"/>
                <a:gd name="T18" fmla="*/ 67 w 124"/>
                <a:gd name="T19" fmla="*/ 124 h 125"/>
                <a:gd name="T20" fmla="*/ 45 w 124"/>
                <a:gd name="T21" fmla="*/ 45 h 125"/>
                <a:gd name="T22" fmla="*/ 45 w 124"/>
                <a:gd name="T23" fmla="*/ 45 h 125"/>
                <a:gd name="T24" fmla="*/ 67 w 124"/>
                <a:gd name="T25" fmla="*/ 79 h 125"/>
                <a:gd name="T26" fmla="*/ 67 w 124"/>
                <a:gd name="T27" fmla="*/ 56 h 125"/>
                <a:gd name="T28" fmla="*/ 56 w 124"/>
                <a:gd name="T29" fmla="*/ 45 h 125"/>
                <a:gd name="T30" fmla="*/ 45 w 124"/>
                <a:gd name="T31" fmla="*/ 4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4" h="125">
                  <a:moveTo>
                    <a:pt x="67" y="124"/>
                  </a:moveTo>
                  <a:lnTo>
                    <a:pt x="67" y="124"/>
                  </a:lnTo>
                  <a:lnTo>
                    <a:pt x="67" y="124"/>
                  </a:lnTo>
                  <a:cubicBezTo>
                    <a:pt x="45" y="124"/>
                    <a:pt x="22" y="90"/>
                    <a:pt x="11" y="68"/>
                  </a:cubicBezTo>
                  <a:cubicBezTo>
                    <a:pt x="0" y="45"/>
                    <a:pt x="0" y="34"/>
                    <a:pt x="11" y="11"/>
                  </a:cubicBezTo>
                  <a:cubicBezTo>
                    <a:pt x="22" y="0"/>
                    <a:pt x="45" y="0"/>
                    <a:pt x="45" y="0"/>
                  </a:cubicBezTo>
                  <a:cubicBezTo>
                    <a:pt x="67" y="0"/>
                    <a:pt x="89" y="11"/>
                    <a:pt x="101" y="23"/>
                  </a:cubicBezTo>
                  <a:cubicBezTo>
                    <a:pt x="112" y="45"/>
                    <a:pt x="123" y="68"/>
                    <a:pt x="112" y="90"/>
                  </a:cubicBezTo>
                  <a:cubicBezTo>
                    <a:pt x="101" y="101"/>
                    <a:pt x="89" y="113"/>
                    <a:pt x="78" y="124"/>
                  </a:cubicBezTo>
                  <a:cubicBezTo>
                    <a:pt x="78" y="124"/>
                    <a:pt x="78" y="124"/>
                    <a:pt x="67" y="124"/>
                  </a:cubicBezTo>
                  <a:close/>
                  <a:moveTo>
                    <a:pt x="45" y="45"/>
                  </a:moveTo>
                  <a:lnTo>
                    <a:pt x="45" y="45"/>
                  </a:lnTo>
                  <a:cubicBezTo>
                    <a:pt x="45" y="45"/>
                    <a:pt x="56" y="68"/>
                    <a:pt x="67" y="79"/>
                  </a:cubicBezTo>
                  <a:cubicBezTo>
                    <a:pt x="67" y="68"/>
                    <a:pt x="67" y="68"/>
                    <a:pt x="67" y="56"/>
                  </a:cubicBezTo>
                  <a:cubicBezTo>
                    <a:pt x="56" y="45"/>
                    <a:pt x="56" y="45"/>
                    <a:pt x="56" y="45"/>
                  </a:cubicBezTo>
                  <a:cubicBezTo>
                    <a:pt x="45" y="45"/>
                    <a:pt x="45" y="45"/>
                    <a:pt x="45" y="45"/>
                  </a:cubicBezTo>
                  <a:close/>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125" name="Freeform 119"/>
            <p:cNvSpPr>
              <a:spLocks noChangeArrowheads="1"/>
            </p:cNvSpPr>
            <p:nvPr/>
          </p:nvSpPr>
          <p:spPr bwMode="auto">
            <a:xfrm>
              <a:off x="3784600" y="4010025"/>
              <a:ext cx="80963" cy="85725"/>
            </a:xfrm>
            <a:custGeom>
              <a:avLst/>
              <a:gdLst>
                <a:gd name="T0" fmla="*/ 78 w 225"/>
                <a:gd name="T1" fmla="*/ 0 h 236"/>
                <a:gd name="T2" fmla="*/ 78 w 225"/>
                <a:gd name="T3" fmla="*/ 0 h 236"/>
                <a:gd name="T4" fmla="*/ 0 w 225"/>
                <a:gd name="T5" fmla="*/ 56 h 236"/>
                <a:gd name="T6" fmla="*/ 56 w 225"/>
                <a:gd name="T7" fmla="*/ 89 h 236"/>
                <a:gd name="T8" fmla="*/ 112 w 225"/>
                <a:gd name="T9" fmla="*/ 145 h 236"/>
                <a:gd name="T10" fmla="*/ 146 w 225"/>
                <a:gd name="T11" fmla="*/ 179 h 236"/>
                <a:gd name="T12" fmla="*/ 168 w 225"/>
                <a:gd name="T13" fmla="*/ 213 h 236"/>
                <a:gd name="T14" fmla="*/ 213 w 225"/>
                <a:gd name="T15" fmla="*/ 168 h 236"/>
                <a:gd name="T16" fmla="*/ 168 w 225"/>
                <a:gd name="T17" fmla="*/ 134 h 236"/>
                <a:gd name="T18" fmla="*/ 112 w 225"/>
                <a:gd name="T19" fmla="*/ 89 h 236"/>
                <a:gd name="T20" fmla="*/ 78 w 225"/>
                <a:gd name="T21"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5" h="236">
                  <a:moveTo>
                    <a:pt x="78" y="0"/>
                  </a:moveTo>
                  <a:lnTo>
                    <a:pt x="78" y="0"/>
                  </a:lnTo>
                  <a:cubicBezTo>
                    <a:pt x="45" y="11"/>
                    <a:pt x="0" y="11"/>
                    <a:pt x="0" y="56"/>
                  </a:cubicBezTo>
                  <a:cubicBezTo>
                    <a:pt x="11" y="100"/>
                    <a:pt x="45" y="100"/>
                    <a:pt x="56" y="89"/>
                  </a:cubicBezTo>
                  <a:cubicBezTo>
                    <a:pt x="78" y="89"/>
                    <a:pt x="112" y="123"/>
                    <a:pt x="112" y="145"/>
                  </a:cubicBezTo>
                  <a:cubicBezTo>
                    <a:pt x="112" y="156"/>
                    <a:pt x="112" y="190"/>
                    <a:pt x="146" y="179"/>
                  </a:cubicBezTo>
                  <a:cubicBezTo>
                    <a:pt x="168" y="168"/>
                    <a:pt x="146" y="235"/>
                    <a:pt x="168" y="213"/>
                  </a:cubicBezTo>
                  <a:cubicBezTo>
                    <a:pt x="191" y="201"/>
                    <a:pt x="224" y="179"/>
                    <a:pt x="213" y="168"/>
                  </a:cubicBezTo>
                  <a:cubicBezTo>
                    <a:pt x="191" y="168"/>
                    <a:pt x="191" y="134"/>
                    <a:pt x="168" y="134"/>
                  </a:cubicBezTo>
                  <a:cubicBezTo>
                    <a:pt x="135" y="145"/>
                    <a:pt x="112" y="112"/>
                    <a:pt x="112" y="89"/>
                  </a:cubicBezTo>
                  <a:cubicBezTo>
                    <a:pt x="123" y="56"/>
                    <a:pt x="101" y="0"/>
                    <a:pt x="78" y="0"/>
                  </a:cubicBez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126" name="Freeform 120"/>
            <p:cNvSpPr>
              <a:spLocks noChangeArrowheads="1"/>
            </p:cNvSpPr>
            <p:nvPr/>
          </p:nvSpPr>
          <p:spPr bwMode="auto">
            <a:xfrm>
              <a:off x="3776663" y="4002088"/>
              <a:ext cx="93662" cy="93662"/>
            </a:xfrm>
            <a:custGeom>
              <a:avLst/>
              <a:gdLst>
                <a:gd name="T0" fmla="*/ 191 w 259"/>
                <a:gd name="T1" fmla="*/ 258 h 259"/>
                <a:gd name="T2" fmla="*/ 191 w 259"/>
                <a:gd name="T3" fmla="*/ 258 h 259"/>
                <a:gd name="T4" fmla="*/ 158 w 259"/>
                <a:gd name="T5" fmla="*/ 224 h 259"/>
                <a:gd name="T6" fmla="*/ 158 w 259"/>
                <a:gd name="T7" fmla="*/ 224 h 259"/>
                <a:gd name="T8" fmla="*/ 124 w 259"/>
                <a:gd name="T9" fmla="*/ 213 h 259"/>
                <a:gd name="T10" fmla="*/ 113 w 259"/>
                <a:gd name="T11" fmla="*/ 157 h 259"/>
                <a:gd name="T12" fmla="*/ 90 w 259"/>
                <a:gd name="T13" fmla="*/ 135 h 259"/>
                <a:gd name="T14" fmla="*/ 68 w 259"/>
                <a:gd name="T15" fmla="*/ 146 h 259"/>
                <a:gd name="T16" fmla="*/ 0 w 259"/>
                <a:gd name="T17" fmla="*/ 79 h 259"/>
                <a:gd name="T18" fmla="*/ 12 w 259"/>
                <a:gd name="T19" fmla="*/ 34 h 259"/>
                <a:gd name="T20" fmla="*/ 90 w 259"/>
                <a:gd name="T21" fmla="*/ 0 h 259"/>
                <a:gd name="T22" fmla="*/ 101 w 259"/>
                <a:gd name="T23" fmla="*/ 0 h 259"/>
                <a:gd name="T24" fmla="*/ 101 w 259"/>
                <a:gd name="T25" fmla="*/ 0 h 259"/>
                <a:gd name="T26" fmla="*/ 135 w 259"/>
                <a:gd name="T27" fmla="*/ 23 h 259"/>
                <a:gd name="T28" fmla="*/ 158 w 259"/>
                <a:gd name="T29" fmla="*/ 112 h 259"/>
                <a:gd name="T30" fmla="*/ 169 w 259"/>
                <a:gd name="T31" fmla="*/ 135 h 259"/>
                <a:gd name="T32" fmla="*/ 180 w 259"/>
                <a:gd name="T33" fmla="*/ 146 h 259"/>
                <a:gd name="T34" fmla="*/ 191 w 259"/>
                <a:gd name="T35" fmla="*/ 146 h 259"/>
                <a:gd name="T36" fmla="*/ 236 w 259"/>
                <a:gd name="T37" fmla="*/ 168 h 259"/>
                <a:gd name="T38" fmla="*/ 236 w 259"/>
                <a:gd name="T39" fmla="*/ 168 h 259"/>
                <a:gd name="T40" fmla="*/ 258 w 259"/>
                <a:gd name="T41" fmla="*/ 191 h 259"/>
                <a:gd name="T42" fmla="*/ 202 w 259"/>
                <a:gd name="T43" fmla="*/ 258 h 259"/>
                <a:gd name="T44" fmla="*/ 191 w 259"/>
                <a:gd name="T45" fmla="*/ 258 h 259"/>
                <a:gd name="T46" fmla="*/ 191 w 259"/>
                <a:gd name="T47" fmla="*/ 191 h 259"/>
                <a:gd name="T48" fmla="*/ 191 w 259"/>
                <a:gd name="T49" fmla="*/ 191 h 259"/>
                <a:gd name="T50" fmla="*/ 202 w 259"/>
                <a:gd name="T51" fmla="*/ 202 h 259"/>
                <a:gd name="T52" fmla="*/ 202 w 259"/>
                <a:gd name="T53" fmla="*/ 202 h 259"/>
                <a:gd name="T54" fmla="*/ 191 w 259"/>
                <a:gd name="T55" fmla="*/ 191 h 259"/>
                <a:gd name="T56" fmla="*/ 90 w 259"/>
                <a:gd name="T57" fmla="*/ 90 h 259"/>
                <a:gd name="T58" fmla="*/ 90 w 259"/>
                <a:gd name="T59" fmla="*/ 90 h 259"/>
                <a:gd name="T60" fmla="*/ 124 w 259"/>
                <a:gd name="T61" fmla="*/ 101 h 259"/>
                <a:gd name="T62" fmla="*/ 101 w 259"/>
                <a:gd name="T63" fmla="*/ 45 h 259"/>
                <a:gd name="T64" fmla="*/ 101 w 259"/>
                <a:gd name="T65" fmla="*/ 45 h 259"/>
                <a:gd name="T66" fmla="*/ 45 w 259"/>
                <a:gd name="T67" fmla="*/ 68 h 259"/>
                <a:gd name="T68" fmla="*/ 45 w 259"/>
                <a:gd name="T69" fmla="*/ 79 h 259"/>
                <a:gd name="T70" fmla="*/ 68 w 259"/>
                <a:gd name="T71" fmla="*/ 101 h 259"/>
                <a:gd name="T72" fmla="*/ 79 w 259"/>
                <a:gd name="T73" fmla="*/ 101 h 259"/>
                <a:gd name="T74" fmla="*/ 90 w 259"/>
                <a:gd name="T75" fmla="*/ 9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9" h="259">
                  <a:moveTo>
                    <a:pt x="191" y="258"/>
                  </a:moveTo>
                  <a:lnTo>
                    <a:pt x="191" y="258"/>
                  </a:lnTo>
                  <a:cubicBezTo>
                    <a:pt x="169" y="258"/>
                    <a:pt x="158" y="236"/>
                    <a:pt x="158" y="224"/>
                  </a:cubicBezTo>
                  <a:lnTo>
                    <a:pt x="158" y="224"/>
                  </a:lnTo>
                  <a:cubicBezTo>
                    <a:pt x="146" y="224"/>
                    <a:pt x="135" y="224"/>
                    <a:pt x="124" y="213"/>
                  </a:cubicBezTo>
                  <a:cubicBezTo>
                    <a:pt x="113" y="191"/>
                    <a:pt x="113" y="168"/>
                    <a:pt x="113" y="157"/>
                  </a:cubicBezTo>
                  <a:lnTo>
                    <a:pt x="90" y="135"/>
                  </a:lnTo>
                  <a:cubicBezTo>
                    <a:pt x="79" y="135"/>
                    <a:pt x="79" y="146"/>
                    <a:pt x="68" y="146"/>
                  </a:cubicBezTo>
                  <a:cubicBezTo>
                    <a:pt x="34" y="146"/>
                    <a:pt x="12" y="123"/>
                    <a:pt x="0" y="79"/>
                  </a:cubicBezTo>
                  <a:cubicBezTo>
                    <a:pt x="0" y="68"/>
                    <a:pt x="0" y="56"/>
                    <a:pt x="12" y="34"/>
                  </a:cubicBezTo>
                  <a:cubicBezTo>
                    <a:pt x="34" y="12"/>
                    <a:pt x="68" y="12"/>
                    <a:pt x="90" y="0"/>
                  </a:cubicBezTo>
                  <a:cubicBezTo>
                    <a:pt x="101" y="0"/>
                    <a:pt x="101" y="0"/>
                    <a:pt x="101" y="0"/>
                  </a:cubicBezTo>
                  <a:lnTo>
                    <a:pt x="101" y="0"/>
                  </a:lnTo>
                  <a:cubicBezTo>
                    <a:pt x="113" y="0"/>
                    <a:pt x="124" y="12"/>
                    <a:pt x="135" y="23"/>
                  </a:cubicBezTo>
                  <a:cubicBezTo>
                    <a:pt x="158" y="45"/>
                    <a:pt x="169" y="90"/>
                    <a:pt x="158" y="112"/>
                  </a:cubicBezTo>
                  <a:cubicBezTo>
                    <a:pt x="158" y="123"/>
                    <a:pt x="169" y="123"/>
                    <a:pt x="169" y="135"/>
                  </a:cubicBezTo>
                  <a:cubicBezTo>
                    <a:pt x="180" y="135"/>
                    <a:pt x="180" y="146"/>
                    <a:pt x="180" y="146"/>
                  </a:cubicBezTo>
                  <a:cubicBezTo>
                    <a:pt x="191" y="146"/>
                    <a:pt x="191" y="146"/>
                    <a:pt x="191" y="146"/>
                  </a:cubicBezTo>
                  <a:cubicBezTo>
                    <a:pt x="214" y="146"/>
                    <a:pt x="225" y="157"/>
                    <a:pt x="236" y="168"/>
                  </a:cubicBezTo>
                  <a:lnTo>
                    <a:pt x="236" y="168"/>
                  </a:lnTo>
                  <a:cubicBezTo>
                    <a:pt x="247" y="179"/>
                    <a:pt x="258" y="179"/>
                    <a:pt x="258" y="191"/>
                  </a:cubicBezTo>
                  <a:cubicBezTo>
                    <a:pt x="258" y="213"/>
                    <a:pt x="247" y="224"/>
                    <a:pt x="202" y="258"/>
                  </a:cubicBezTo>
                  <a:lnTo>
                    <a:pt x="191" y="258"/>
                  </a:lnTo>
                  <a:close/>
                  <a:moveTo>
                    <a:pt x="191" y="191"/>
                  </a:moveTo>
                  <a:lnTo>
                    <a:pt x="191" y="191"/>
                  </a:lnTo>
                  <a:cubicBezTo>
                    <a:pt x="202" y="191"/>
                    <a:pt x="202" y="202"/>
                    <a:pt x="202" y="202"/>
                  </a:cubicBezTo>
                  <a:lnTo>
                    <a:pt x="202" y="202"/>
                  </a:lnTo>
                  <a:cubicBezTo>
                    <a:pt x="202" y="202"/>
                    <a:pt x="202" y="191"/>
                    <a:pt x="191" y="191"/>
                  </a:cubicBezTo>
                  <a:close/>
                  <a:moveTo>
                    <a:pt x="90" y="90"/>
                  </a:moveTo>
                  <a:lnTo>
                    <a:pt x="90" y="90"/>
                  </a:lnTo>
                  <a:cubicBezTo>
                    <a:pt x="101" y="90"/>
                    <a:pt x="113" y="101"/>
                    <a:pt x="124" y="101"/>
                  </a:cubicBezTo>
                  <a:cubicBezTo>
                    <a:pt x="124" y="90"/>
                    <a:pt x="113" y="56"/>
                    <a:pt x="101" y="45"/>
                  </a:cubicBezTo>
                  <a:lnTo>
                    <a:pt x="101" y="45"/>
                  </a:lnTo>
                  <a:cubicBezTo>
                    <a:pt x="79" y="56"/>
                    <a:pt x="56" y="56"/>
                    <a:pt x="45" y="68"/>
                  </a:cubicBezTo>
                  <a:cubicBezTo>
                    <a:pt x="45" y="68"/>
                    <a:pt x="45" y="68"/>
                    <a:pt x="45" y="79"/>
                  </a:cubicBezTo>
                  <a:cubicBezTo>
                    <a:pt x="56" y="101"/>
                    <a:pt x="56" y="101"/>
                    <a:pt x="68" y="101"/>
                  </a:cubicBezTo>
                  <a:lnTo>
                    <a:pt x="79" y="101"/>
                  </a:lnTo>
                  <a:cubicBezTo>
                    <a:pt x="79" y="90"/>
                    <a:pt x="90" y="90"/>
                    <a:pt x="90" y="90"/>
                  </a:cubicBezTo>
                  <a:close/>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127" name="Freeform 121"/>
            <p:cNvSpPr>
              <a:spLocks noChangeArrowheads="1"/>
            </p:cNvSpPr>
            <p:nvPr/>
          </p:nvSpPr>
          <p:spPr bwMode="auto">
            <a:xfrm>
              <a:off x="3862388" y="4087813"/>
              <a:ext cx="49212" cy="44450"/>
            </a:xfrm>
            <a:custGeom>
              <a:avLst/>
              <a:gdLst>
                <a:gd name="T0" fmla="*/ 45 w 135"/>
                <a:gd name="T1" fmla="*/ 11 h 124"/>
                <a:gd name="T2" fmla="*/ 45 w 135"/>
                <a:gd name="T3" fmla="*/ 11 h 124"/>
                <a:gd name="T4" fmla="*/ 22 w 135"/>
                <a:gd name="T5" fmla="*/ 56 h 124"/>
                <a:gd name="T6" fmla="*/ 22 w 135"/>
                <a:gd name="T7" fmla="*/ 78 h 124"/>
                <a:gd name="T8" fmla="*/ 78 w 135"/>
                <a:gd name="T9" fmla="*/ 112 h 124"/>
                <a:gd name="T10" fmla="*/ 112 w 135"/>
                <a:gd name="T11" fmla="*/ 67 h 124"/>
                <a:gd name="T12" fmla="*/ 78 w 135"/>
                <a:gd name="T13" fmla="*/ 22 h 124"/>
                <a:gd name="T14" fmla="*/ 45 w 135"/>
                <a:gd name="T15" fmla="*/ 11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24">
                  <a:moveTo>
                    <a:pt x="45" y="11"/>
                  </a:moveTo>
                  <a:lnTo>
                    <a:pt x="45" y="11"/>
                  </a:lnTo>
                  <a:cubicBezTo>
                    <a:pt x="45" y="22"/>
                    <a:pt x="45" y="56"/>
                    <a:pt x="22" y="56"/>
                  </a:cubicBezTo>
                  <a:cubicBezTo>
                    <a:pt x="0" y="56"/>
                    <a:pt x="0" y="89"/>
                    <a:pt x="22" y="78"/>
                  </a:cubicBezTo>
                  <a:cubicBezTo>
                    <a:pt x="56" y="78"/>
                    <a:pt x="33" y="123"/>
                    <a:pt x="78" y="112"/>
                  </a:cubicBezTo>
                  <a:cubicBezTo>
                    <a:pt x="112" y="100"/>
                    <a:pt x="134" y="78"/>
                    <a:pt x="112" y="67"/>
                  </a:cubicBezTo>
                  <a:cubicBezTo>
                    <a:pt x="89" y="56"/>
                    <a:pt x="89" y="33"/>
                    <a:pt x="78" y="22"/>
                  </a:cubicBezTo>
                  <a:cubicBezTo>
                    <a:pt x="78" y="11"/>
                    <a:pt x="45" y="0"/>
                    <a:pt x="45" y="11"/>
                  </a:cubicBez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128" name="Freeform 122"/>
            <p:cNvSpPr>
              <a:spLocks noChangeArrowheads="1"/>
            </p:cNvSpPr>
            <p:nvPr/>
          </p:nvSpPr>
          <p:spPr bwMode="auto">
            <a:xfrm>
              <a:off x="3854450" y="4083050"/>
              <a:ext cx="60325" cy="52388"/>
            </a:xfrm>
            <a:custGeom>
              <a:avLst/>
              <a:gdLst>
                <a:gd name="T0" fmla="*/ 89 w 169"/>
                <a:gd name="T1" fmla="*/ 146 h 147"/>
                <a:gd name="T2" fmla="*/ 89 w 169"/>
                <a:gd name="T3" fmla="*/ 146 h 147"/>
                <a:gd name="T4" fmla="*/ 89 w 169"/>
                <a:gd name="T5" fmla="*/ 146 h 147"/>
                <a:gd name="T6" fmla="*/ 44 w 169"/>
                <a:gd name="T7" fmla="*/ 112 h 147"/>
                <a:gd name="T8" fmla="*/ 44 w 169"/>
                <a:gd name="T9" fmla="*/ 112 h 147"/>
                <a:gd name="T10" fmla="*/ 0 w 169"/>
                <a:gd name="T11" fmla="*/ 90 h 147"/>
                <a:gd name="T12" fmla="*/ 44 w 169"/>
                <a:gd name="T13" fmla="*/ 45 h 147"/>
                <a:gd name="T14" fmla="*/ 44 w 169"/>
                <a:gd name="T15" fmla="*/ 34 h 147"/>
                <a:gd name="T16" fmla="*/ 44 w 169"/>
                <a:gd name="T17" fmla="*/ 23 h 147"/>
                <a:gd name="T18" fmla="*/ 78 w 169"/>
                <a:gd name="T19" fmla="*/ 0 h 147"/>
                <a:gd name="T20" fmla="*/ 123 w 169"/>
                <a:gd name="T21" fmla="*/ 23 h 147"/>
                <a:gd name="T22" fmla="*/ 123 w 169"/>
                <a:gd name="T23" fmla="*/ 34 h 147"/>
                <a:gd name="T24" fmla="*/ 145 w 169"/>
                <a:gd name="T25" fmla="*/ 56 h 147"/>
                <a:gd name="T26" fmla="*/ 168 w 169"/>
                <a:gd name="T27" fmla="*/ 90 h 147"/>
                <a:gd name="T28" fmla="*/ 100 w 169"/>
                <a:gd name="T29" fmla="*/ 146 h 147"/>
                <a:gd name="T30" fmla="*/ 89 w 169"/>
                <a:gd name="T31" fmla="*/ 146 h 147"/>
                <a:gd name="T32" fmla="*/ 78 w 169"/>
                <a:gd name="T33" fmla="*/ 79 h 147"/>
                <a:gd name="T34" fmla="*/ 78 w 169"/>
                <a:gd name="T35" fmla="*/ 79 h 147"/>
                <a:gd name="T36" fmla="*/ 89 w 169"/>
                <a:gd name="T37" fmla="*/ 101 h 147"/>
                <a:gd name="T38" fmla="*/ 89 w 169"/>
                <a:gd name="T39" fmla="*/ 101 h 147"/>
                <a:gd name="T40" fmla="*/ 89 w 169"/>
                <a:gd name="T41" fmla="*/ 101 h 147"/>
                <a:gd name="T42" fmla="*/ 111 w 169"/>
                <a:gd name="T43" fmla="*/ 90 h 147"/>
                <a:gd name="T44" fmla="*/ 89 w 169"/>
                <a:gd name="T45" fmla="*/ 56 h 147"/>
                <a:gd name="T46" fmla="*/ 78 w 169"/>
                <a:gd name="T47" fmla="*/ 7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9" h="147">
                  <a:moveTo>
                    <a:pt x="89" y="146"/>
                  </a:moveTo>
                  <a:lnTo>
                    <a:pt x="89" y="146"/>
                  </a:lnTo>
                  <a:lnTo>
                    <a:pt x="89" y="146"/>
                  </a:lnTo>
                  <a:cubicBezTo>
                    <a:pt x="55" y="146"/>
                    <a:pt x="55" y="124"/>
                    <a:pt x="44" y="112"/>
                  </a:cubicBezTo>
                  <a:lnTo>
                    <a:pt x="44" y="112"/>
                  </a:lnTo>
                  <a:cubicBezTo>
                    <a:pt x="22" y="124"/>
                    <a:pt x="11" y="101"/>
                    <a:pt x="0" y="90"/>
                  </a:cubicBezTo>
                  <a:cubicBezTo>
                    <a:pt x="0" y="68"/>
                    <a:pt x="22" y="45"/>
                    <a:pt x="44" y="45"/>
                  </a:cubicBezTo>
                  <a:lnTo>
                    <a:pt x="44" y="34"/>
                  </a:lnTo>
                  <a:cubicBezTo>
                    <a:pt x="44" y="23"/>
                    <a:pt x="44" y="23"/>
                    <a:pt x="44" y="23"/>
                  </a:cubicBezTo>
                  <a:cubicBezTo>
                    <a:pt x="55" y="12"/>
                    <a:pt x="67" y="0"/>
                    <a:pt x="78" y="0"/>
                  </a:cubicBezTo>
                  <a:cubicBezTo>
                    <a:pt x="100" y="0"/>
                    <a:pt x="123" y="12"/>
                    <a:pt x="123" y="23"/>
                  </a:cubicBezTo>
                  <a:lnTo>
                    <a:pt x="123" y="34"/>
                  </a:lnTo>
                  <a:cubicBezTo>
                    <a:pt x="134" y="45"/>
                    <a:pt x="134" y="56"/>
                    <a:pt x="145" y="56"/>
                  </a:cubicBezTo>
                  <a:cubicBezTo>
                    <a:pt x="156" y="68"/>
                    <a:pt x="168" y="79"/>
                    <a:pt x="168" y="90"/>
                  </a:cubicBezTo>
                  <a:cubicBezTo>
                    <a:pt x="168" y="112"/>
                    <a:pt x="134" y="135"/>
                    <a:pt x="100" y="146"/>
                  </a:cubicBezTo>
                  <a:lnTo>
                    <a:pt x="89" y="146"/>
                  </a:lnTo>
                  <a:close/>
                  <a:moveTo>
                    <a:pt x="78" y="79"/>
                  </a:moveTo>
                  <a:lnTo>
                    <a:pt x="78" y="79"/>
                  </a:lnTo>
                  <a:cubicBezTo>
                    <a:pt x="78" y="90"/>
                    <a:pt x="89" y="90"/>
                    <a:pt x="89" y="101"/>
                  </a:cubicBezTo>
                  <a:lnTo>
                    <a:pt x="89" y="101"/>
                  </a:lnTo>
                  <a:lnTo>
                    <a:pt x="89" y="101"/>
                  </a:lnTo>
                  <a:cubicBezTo>
                    <a:pt x="100" y="101"/>
                    <a:pt x="111" y="101"/>
                    <a:pt x="111" y="90"/>
                  </a:cubicBezTo>
                  <a:cubicBezTo>
                    <a:pt x="100" y="79"/>
                    <a:pt x="89" y="68"/>
                    <a:pt x="89" y="56"/>
                  </a:cubicBezTo>
                  <a:cubicBezTo>
                    <a:pt x="89" y="56"/>
                    <a:pt x="78" y="68"/>
                    <a:pt x="78" y="79"/>
                  </a:cubicBezTo>
                  <a:close/>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129" name="Freeform 123"/>
            <p:cNvSpPr>
              <a:spLocks noChangeArrowheads="1"/>
            </p:cNvSpPr>
            <p:nvPr/>
          </p:nvSpPr>
          <p:spPr bwMode="auto">
            <a:xfrm>
              <a:off x="5915025" y="3957638"/>
              <a:ext cx="88900" cy="165100"/>
            </a:xfrm>
            <a:custGeom>
              <a:avLst/>
              <a:gdLst>
                <a:gd name="T0" fmla="*/ 34 w 248"/>
                <a:gd name="T1" fmla="*/ 33 h 460"/>
                <a:gd name="T2" fmla="*/ 34 w 248"/>
                <a:gd name="T3" fmla="*/ 33 h 460"/>
                <a:gd name="T4" fmla="*/ 112 w 248"/>
                <a:gd name="T5" fmla="*/ 135 h 460"/>
                <a:gd name="T6" fmla="*/ 213 w 248"/>
                <a:gd name="T7" fmla="*/ 235 h 460"/>
                <a:gd name="T8" fmla="*/ 213 w 248"/>
                <a:gd name="T9" fmla="*/ 403 h 460"/>
                <a:gd name="T10" fmla="*/ 213 w 248"/>
                <a:gd name="T11" fmla="*/ 459 h 460"/>
                <a:gd name="T12" fmla="*/ 157 w 248"/>
                <a:gd name="T13" fmla="*/ 314 h 460"/>
                <a:gd name="T14" fmla="*/ 123 w 248"/>
                <a:gd name="T15" fmla="*/ 191 h 460"/>
                <a:gd name="T16" fmla="*/ 23 w 248"/>
                <a:gd name="T17" fmla="*/ 101 h 460"/>
                <a:gd name="T18" fmla="*/ 34 w 248"/>
                <a:gd name="T19" fmla="*/ 33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8" h="460">
                  <a:moveTo>
                    <a:pt x="34" y="33"/>
                  </a:moveTo>
                  <a:lnTo>
                    <a:pt x="34" y="33"/>
                  </a:lnTo>
                  <a:cubicBezTo>
                    <a:pt x="34" y="45"/>
                    <a:pt x="67" y="123"/>
                    <a:pt x="112" y="135"/>
                  </a:cubicBezTo>
                  <a:cubicBezTo>
                    <a:pt x="157" y="146"/>
                    <a:pt x="213" y="179"/>
                    <a:pt x="213" y="235"/>
                  </a:cubicBezTo>
                  <a:cubicBezTo>
                    <a:pt x="202" y="291"/>
                    <a:pt x="180" y="370"/>
                    <a:pt x="213" y="403"/>
                  </a:cubicBezTo>
                  <a:cubicBezTo>
                    <a:pt x="247" y="426"/>
                    <a:pt x="236" y="459"/>
                    <a:pt x="213" y="459"/>
                  </a:cubicBezTo>
                  <a:cubicBezTo>
                    <a:pt x="191" y="459"/>
                    <a:pt x="146" y="370"/>
                    <a:pt x="157" y="314"/>
                  </a:cubicBezTo>
                  <a:cubicBezTo>
                    <a:pt x="180" y="246"/>
                    <a:pt x="168" y="224"/>
                    <a:pt x="123" y="191"/>
                  </a:cubicBezTo>
                  <a:cubicBezTo>
                    <a:pt x="67" y="157"/>
                    <a:pt x="45" y="146"/>
                    <a:pt x="23" y="101"/>
                  </a:cubicBezTo>
                  <a:cubicBezTo>
                    <a:pt x="0" y="45"/>
                    <a:pt x="11" y="0"/>
                    <a:pt x="34" y="33"/>
                  </a:cubicBez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130" name="Freeform 124"/>
            <p:cNvSpPr>
              <a:spLocks noChangeArrowheads="1"/>
            </p:cNvSpPr>
            <p:nvPr/>
          </p:nvSpPr>
          <p:spPr bwMode="auto">
            <a:xfrm>
              <a:off x="5907088" y="3957638"/>
              <a:ext cx="101600" cy="174625"/>
            </a:xfrm>
            <a:custGeom>
              <a:avLst/>
              <a:gdLst>
                <a:gd name="T0" fmla="*/ 235 w 281"/>
                <a:gd name="T1" fmla="*/ 482 h 483"/>
                <a:gd name="T2" fmla="*/ 235 w 281"/>
                <a:gd name="T3" fmla="*/ 482 h 483"/>
                <a:gd name="T4" fmla="*/ 190 w 281"/>
                <a:gd name="T5" fmla="*/ 459 h 483"/>
                <a:gd name="T6" fmla="*/ 168 w 281"/>
                <a:gd name="T7" fmla="*/ 302 h 483"/>
                <a:gd name="T8" fmla="*/ 134 w 281"/>
                <a:gd name="T9" fmla="*/ 213 h 483"/>
                <a:gd name="T10" fmla="*/ 22 w 281"/>
                <a:gd name="T11" fmla="*/ 112 h 483"/>
                <a:gd name="T12" fmla="*/ 11 w 281"/>
                <a:gd name="T13" fmla="*/ 22 h 483"/>
                <a:gd name="T14" fmla="*/ 45 w 281"/>
                <a:gd name="T15" fmla="*/ 0 h 483"/>
                <a:gd name="T16" fmla="*/ 78 w 281"/>
                <a:gd name="T17" fmla="*/ 22 h 483"/>
                <a:gd name="T18" fmla="*/ 78 w 281"/>
                <a:gd name="T19" fmla="*/ 33 h 483"/>
                <a:gd name="T20" fmla="*/ 145 w 281"/>
                <a:gd name="T21" fmla="*/ 112 h 483"/>
                <a:gd name="T22" fmla="*/ 258 w 281"/>
                <a:gd name="T23" fmla="*/ 235 h 483"/>
                <a:gd name="T24" fmla="*/ 246 w 281"/>
                <a:gd name="T25" fmla="*/ 280 h 483"/>
                <a:gd name="T26" fmla="*/ 246 w 281"/>
                <a:gd name="T27" fmla="*/ 381 h 483"/>
                <a:gd name="T28" fmla="*/ 280 w 281"/>
                <a:gd name="T29" fmla="*/ 448 h 483"/>
                <a:gd name="T30" fmla="*/ 235 w 281"/>
                <a:gd name="T31" fmla="*/ 482 h 483"/>
                <a:gd name="T32" fmla="*/ 224 w 281"/>
                <a:gd name="T33" fmla="*/ 426 h 483"/>
                <a:gd name="T34" fmla="*/ 224 w 281"/>
                <a:gd name="T35" fmla="*/ 426 h 483"/>
                <a:gd name="T36" fmla="*/ 235 w 281"/>
                <a:gd name="T37" fmla="*/ 437 h 483"/>
                <a:gd name="T38" fmla="*/ 235 w 281"/>
                <a:gd name="T39" fmla="*/ 437 h 483"/>
                <a:gd name="T40" fmla="*/ 224 w 281"/>
                <a:gd name="T41" fmla="*/ 426 h 483"/>
                <a:gd name="T42" fmla="*/ 123 w 281"/>
                <a:gd name="T43" fmla="*/ 157 h 483"/>
                <a:gd name="T44" fmla="*/ 123 w 281"/>
                <a:gd name="T45" fmla="*/ 157 h 483"/>
                <a:gd name="T46" fmla="*/ 157 w 281"/>
                <a:gd name="T47" fmla="*/ 168 h 483"/>
                <a:gd name="T48" fmla="*/ 213 w 281"/>
                <a:gd name="T49" fmla="*/ 235 h 483"/>
                <a:gd name="T50" fmla="*/ 213 w 281"/>
                <a:gd name="T51" fmla="*/ 235 h 483"/>
                <a:gd name="T52" fmla="*/ 134 w 281"/>
                <a:gd name="T53" fmla="*/ 157 h 483"/>
                <a:gd name="T54" fmla="*/ 123 w 281"/>
                <a:gd name="T55" fmla="*/ 157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1" h="483">
                  <a:moveTo>
                    <a:pt x="235" y="482"/>
                  </a:moveTo>
                  <a:lnTo>
                    <a:pt x="235" y="482"/>
                  </a:lnTo>
                  <a:cubicBezTo>
                    <a:pt x="224" y="482"/>
                    <a:pt x="202" y="471"/>
                    <a:pt x="190" y="459"/>
                  </a:cubicBezTo>
                  <a:cubicBezTo>
                    <a:pt x="168" y="426"/>
                    <a:pt x="145" y="359"/>
                    <a:pt x="168" y="302"/>
                  </a:cubicBezTo>
                  <a:cubicBezTo>
                    <a:pt x="179" y="246"/>
                    <a:pt x="168" y="235"/>
                    <a:pt x="134" y="213"/>
                  </a:cubicBezTo>
                  <a:cubicBezTo>
                    <a:pt x="78" y="179"/>
                    <a:pt x="45" y="157"/>
                    <a:pt x="22" y="112"/>
                  </a:cubicBezTo>
                  <a:cubicBezTo>
                    <a:pt x="0" y="67"/>
                    <a:pt x="11" y="33"/>
                    <a:pt x="11" y="22"/>
                  </a:cubicBezTo>
                  <a:cubicBezTo>
                    <a:pt x="22" y="11"/>
                    <a:pt x="33" y="0"/>
                    <a:pt x="45" y="0"/>
                  </a:cubicBezTo>
                  <a:cubicBezTo>
                    <a:pt x="45" y="0"/>
                    <a:pt x="67" y="11"/>
                    <a:pt x="78" y="22"/>
                  </a:cubicBezTo>
                  <a:cubicBezTo>
                    <a:pt x="78" y="33"/>
                    <a:pt x="78" y="33"/>
                    <a:pt x="78" y="33"/>
                  </a:cubicBezTo>
                  <a:cubicBezTo>
                    <a:pt x="101" y="90"/>
                    <a:pt x="123" y="112"/>
                    <a:pt x="145" y="112"/>
                  </a:cubicBezTo>
                  <a:cubicBezTo>
                    <a:pt x="202" y="123"/>
                    <a:pt x="269" y="179"/>
                    <a:pt x="258" y="235"/>
                  </a:cubicBezTo>
                  <a:cubicBezTo>
                    <a:pt x="258" y="246"/>
                    <a:pt x="246" y="258"/>
                    <a:pt x="246" y="280"/>
                  </a:cubicBezTo>
                  <a:cubicBezTo>
                    <a:pt x="235" y="314"/>
                    <a:pt x="224" y="370"/>
                    <a:pt x="246" y="381"/>
                  </a:cubicBezTo>
                  <a:cubicBezTo>
                    <a:pt x="280" y="415"/>
                    <a:pt x="280" y="437"/>
                    <a:pt x="280" y="448"/>
                  </a:cubicBezTo>
                  <a:cubicBezTo>
                    <a:pt x="269" y="459"/>
                    <a:pt x="258" y="482"/>
                    <a:pt x="235" y="482"/>
                  </a:cubicBezTo>
                  <a:close/>
                  <a:moveTo>
                    <a:pt x="224" y="426"/>
                  </a:moveTo>
                  <a:lnTo>
                    <a:pt x="224" y="426"/>
                  </a:lnTo>
                  <a:lnTo>
                    <a:pt x="235" y="437"/>
                  </a:lnTo>
                  <a:lnTo>
                    <a:pt x="235" y="437"/>
                  </a:lnTo>
                  <a:cubicBezTo>
                    <a:pt x="235" y="437"/>
                    <a:pt x="235" y="426"/>
                    <a:pt x="224" y="426"/>
                  </a:cubicBezTo>
                  <a:close/>
                  <a:moveTo>
                    <a:pt x="123" y="157"/>
                  </a:moveTo>
                  <a:lnTo>
                    <a:pt x="123" y="157"/>
                  </a:lnTo>
                  <a:cubicBezTo>
                    <a:pt x="134" y="157"/>
                    <a:pt x="145" y="168"/>
                    <a:pt x="157" y="168"/>
                  </a:cubicBezTo>
                  <a:cubicBezTo>
                    <a:pt x="179" y="191"/>
                    <a:pt x="202" y="213"/>
                    <a:pt x="213" y="235"/>
                  </a:cubicBezTo>
                  <a:lnTo>
                    <a:pt x="213" y="235"/>
                  </a:lnTo>
                  <a:cubicBezTo>
                    <a:pt x="213" y="191"/>
                    <a:pt x="168" y="168"/>
                    <a:pt x="134" y="157"/>
                  </a:cubicBezTo>
                  <a:cubicBezTo>
                    <a:pt x="123" y="157"/>
                    <a:pt x="123" y="157"/>
                    <a:pt x="123" y="157"/>
                  </a:cubicBezTo>
                  <a:close/>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131" name="Freeform 125"/>
            <p:cNvSpPr>
              <a:spLocks noChangeArrowheads="1"/>
            </p:cNvSpPr>
            <p:nvPr/>
          </p:nvSpPr>
          <p:spPr bwMode="auto">
            <a:xfrm>
              <a:off x="6019800" y="4046538"/>
              <a:ext cx="31750" cy="41275"/>
            </a:xfrm>
            <a:custGeom>
              <a:avLst/>
              <a:gdLst>
                <a:gd name="T0" fmla="*/ 67 w 90"/>
                <a:gd name="T1" fmla="*/ 101 h 114"/>
                <a:gd name="T2" fmla="*/ 67 w 90"/>
                <a:gd name="T3" fmla="*/ 101 h 114"/>
                <a:gd name="T4" fmla="*/ 11 w 90"/>
                <a:gd name="T5" fmla="*/ 68 h 114"/>
                <a:gd name="T6" fmla="*/ 55 w 90"/>
                <a:gd name="T7" fmla="*/ 12 h 114"/>
                <a:gd name="T8" fmla="*/ 67 w 90"/>
                <a:gd name="T9" fmla="*/ 101 h 114"/>
              </a:gdLst>
              <a:ahLst/>
              <a:cxnLst>
                <a:cxn ang="0">
                  <a:pos x="T0" y="T1"/>
                </a:cxn>
                <a:cxn ang="0">
                  <a:pos x="T2" y="T3"/>
                </a:cxn>
                <a:cxn ang="0">
                  <a:pos x="T4" y="T5"/>
                </a:cxn>
                <a:cxn ang="0">
                  <a:pos x="T6" y="T7"/>
                </a:cxn>
                <a:cxn ang="0">
                  <a:pos x="T8" y="T9"/>
                </a:cxn>
              </a:cxnLst>
              <a:rect l="0" t="0" r="r" b="b"/>
              <a:pathLst>
                <a:path w="90" h="114">
                  <a:moveTo>
                    <a:pt x="67" y="101"/>
                  </a:moveTo>
                  <a:lnTo>
                    <a:pt x="67" y="101"/>
                  </a:lnTo>
                  <a:cubicBezTo>
                    <a:pt x="55" y="113"/>
                    <a:pt x="22" y="113"/>
                    <a:pt x="11" y="68"/>
                  </a:cubicBezTo>
                  <a:cubicBezTo>
                    <a:pt x="0" y="23"/>
                    <a:pt x="33" y="0"/>
                    <a:pt x="55" y="12"/>
                  </a:cubicBezTo>
                  <a:cubicBezTo>
                    <a:pt x="89" y="12"/>
                    <a:pt x="89" y="79"/>
                    <a:pt x="67" y="101"/>
                  </a:cubicBez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132" name="Freeform 126"/>
            <p:cNvSpPr>
              <a:spLocks noChangeArrowheads="1"/>
            </p:cNvSpPr>
            <p:nvPr/>
          </p:nvSpPr>
          <p:spPr bwMode="auto">
            <a:xfrm>
              <a:off x="6015038" y="4041775"/>
              <a:ext cx="44450" cy="52388"/>
            </a:xfrm>
            <a:custGeom>
              <a:avLst/>
              <a:gdLst>
                <a:gd name="T0" fmla="*/ 67 w 125"/>
                <a:gd name="T1" fmla="*/ 146 h 147"/>
                <a:gd name="T2" fmla="*/ 67 w 125"/>
                <a:gd name="T3" fmla="*/ 146 h 147"/>
                <a:gd name="T4" fmla="*/ 0 w 125"/>
                <a:gd name="T5" fmla="*/ 90 h 147"/>
                <a:gd name="T6" fmla="*/ 12 w 125"/>
                <a:gd name="T7" fmla="*/ 23 h 147"/>
                <a:gd name="T8" fmla="*/ 67 w 125"/>
                <a:gd name="T9" fmla="*/ 0 h 147"/>
                <a:gd name="T10" fmla="*/ 79 w 125"/>
                <a:gd name="T11" fmla="*/ 0 h 147"/>
                <a:gd name="T12" fmla="*/ 112 w 125"/>
                <a:gd name="T13" fmla="*/ 34 h 147"/>
                <a:gd name="T14" fmla="*/ 101 w 125"/>
                <a:gd name="T15" fmla="*/ 124 h 147"/>
                <a:gd name="T16" fmla="*/ 67 w 125"/>
                <a:gd name="T17" fmla="*/ 146 h 147"/>
                <a:gd name="T18" fmla="*/ 67 w 125"/>
                <a:gd name="T19" fmla="*/ 34 h 147"/>
                <a:gd name="T20" fmla="*/ 67 w 125"/>
                <a:gd name="T21" fmla="*/ 34 h 147"/>
                <a:gd name="T22" fmla="*/ 56 w 125"/>
                <a:gd name="T23" fmla="*/ 45 h 147"/>
                <a:gd name="T24" fmla="*/ 45 w 125"/>
                <a:gd name="T25" fmla="*/ 79 h 147"/>
                <a:gd name="T26" fmla="*/ 67 w 125"/>
                <a:gd name="T27" fmla="*/ 101 h 147"/>
                <a:gd name="T28" fmla="*/ 67 w 125"/>
                <a:gd name="T29" fmla="*/ 124 h 147"/>
                <a:gd name="T30" fmla="*/ 67 w 125"/>
                <a:gd name="T31" fmla="*/ 101 h 147"/>
                <a:gd name="T32" fmla="*/ 67 w 125"/>
                <a:gd name="T33" fmla="*/ 101 h 147"/>
                <a:gd name="T34" fmla="*/ 67 w 125"/>
                <a:gd name="T35" fmla="*/ 56 h 147"/>
                <a:gd name="T36" fmla="*/ 67 w 125"/>
                <a:gd name="T37" fmla="*/ 3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 h="147">
                  <a:moveTo>
                    <a:pt x="67" y="146"/>
                  </a:moveTo>
                  <a:lnTo>
                    <a:pt x="67" y="146"/>
                  </a:lnTo>
                  <a:cubicBezTo>
                    <a:pt x="56" y="146"/>
                    <a:pt x="23" y="135"/>
                    <a:pt x="0" y="90"/>
                  </a:cubicBezTo>
                  <a:cubicBezTo>
                    <a:pt x="0" y="56"/>
                    <a:pt x="0" y="34"/>
                    <a:pt x="12" y="23"/>
                  </a:cubicBezTo>
                  <a:cubicBezTo>
                    <a:pt x="34" y="0"/>
                    <a:pt x="45" y="0"/>
                    <a:pt x="67" y="0"/>
                  </a:cubicBezTo>
                  <a:lnTo>
                    <a:pt x="79" y="0"/>
                  </a:lnTo>
                  <a:cubicBezTo>
                    <a:pt x="90" y="0"/>
                    <a:pt x="101" y="11"/>
                    <a:pt x="112" y="34"/>
                  </a:cubicBezTo>
                  <a:cubicBezTo>
                    <a:pt x="124" y="67"/>
                    <a:pt x="112" y="101"/>
                    <a:pt x="101" y="124"/>
                  </a:cubicBezTo>
                  <a:cubicBezTo>
                    <a:pt x="90" y="135"/>
                    <a:pt x="79" y="146"/>
                    <a:pt x="67" y="146"/>
                  </a:cubicBezTo>
                  <a:close/>
                  <a:moveTo>
                    <a:pt x="67" y="34"/>
                  </a:moveTo>
                  <a:lnTo>
                    <a:pt x="67" y="34"/>
                  </a:lnTo>
                  <a:cubicBezTo>
                    <a:pt x="56" y="34"/>
                    <a:pt x="56" y="45"/>
                    <a:pt x="56" y="45"/>
                  </a:cubicBezTo>
                  <a:cubicBezTo>
                    <a:pt x="45" y="56"/>
                    <a:pt x="45" y="67"/>
                    <a:pt x="45" y="79"/>
                  </a:cubicBezTo>
                  <a:cubicBezTo>
                    <a:pt x="56" y="90"/>
                    <a:pt x="56" y="101"/>
                    <a:pt x="67" y="101"/>
                  </a:cubicBezTo>
                  <a:cubicBezTo>
                    <a:pt x="67" y="124"/>
                    <a:pt x="67" y="124"/>
                    <a:pt x="67" y="124"/>
                  </a:cubicBezTo>
                  <a:cubicBezTo>
                    <a:pt x="67" y="101"/>
                    <a:pt x="67" y="101"/>
                    <a:pt x="67" y="101"/>
                  </a:cubicBezTo>
                  <a:lnTo>
                    <a:pt x="67" y="101"/>
                  </a:lnTo>
                  <a:cubicBezTo>
                    <a:pt x="67" y="90"/>
                    <a:pt x="67" y="79"/>
                    <a:pt x="67" y="56"/>
                  </a:cubicBezTo>
                  <a:cubicBezTo>
                    <a:pt x="67" y="45"/>
                    <a:pt x="67" y="45"/>
                    <a:pt x="67" y="34"/>
                  </a:cubicBezTo>
                  <a:close/>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133" name="Freeform 127"/>
            <p:cNvSpPr>
              <a:spLocks noChangeArrowheads="1"/>
            </p:cNvSpPr>
            <p:nvPr/>
          </p:nvSpPr>
          <p:spPr bwMode="auto">
            <a:xfrm>
              <a:off x="2735263" y="4551363"/>
              <a:ext cx="49212" cy="41275"/>
            </a:xfrm>
            <a:custGeom>
              <a:avLst/>
              <a:gdLst>
                <a:gd name="T0" fmla="*/ 101 w 136"/>
                <a:gd name="T1" fmla="*/ 68 h 113"/>
                <a:gd name="T2" fmla="*/ 101 w 136"/>
                <a:gd name="T3" fmla="*/ 68 h 113"/>
                <a:gd name="T4" fmla="*/ 101 w 136"/>
                <a:gd name="T5" fmla="*/ 0 h 113"/>
                <a:gd name="T6" fmla="*/ 34 w 136"/>
                <a:gd name="T7" fmla="*/ 34 h 113"/>
                <a:gd name="T8" fmla="*/ 23 w 136"/>
                <a:gd name="T9" fmla="*/ 90 h 113"/>
                <a:gd name="T10" fmla="*/ 101 w 136"/>
                <a:gd name="T11" fmla="*/ 68 h 113"/>
              </a:gdLst>
              <a:ahLst/>
              <a:cxnLst>
                <a:cxn ang="0">
                  <a:pos x="T0" y="T1"/>
                </a:cxn>
                <a:cxn ang="0">
                  <a:pos x="T2" y="T3"/>
                </a:cxn>
                <a:cxn ang="0">
                  <a:pos x="T4" y="T5"/>
                </a:cxn>
                <a:cxn ang="0">
                  <a:pos x="T6" y="T7"/>
                </a:cxn>
                <a:cxn ang="0">
                  <a:pos x="T8" y="T9"/>
                </a:cxn>
                <a:cxn ang="0">
                  <a:pos x="T10" y="T11"/>
                </a:cxn>
              </a:cxnLst>
              <a:rect l="0" t="0" r="r" b="b"/>
              <a:pathLst>
                <a:path w="136" h="113">
                  <a:moveTo>
                    <a:pt x="101" y="68"/>
                  </a:moveTo>
                  <a:lnTo>
                    <a:pt x="101" y="68"/>
                  </a:lnTo>
                  <a:cubicBezTo>
                    <a:pt x="112" y="45"/>
                    <a:pt x="135" y="0"/>
                    <a:pt x="101" y="0"/>
                  </a:cubicBezTo>
                  <a:cubicBezTo>
                    <a:pt x="67" y="0"/>
                    <a:pt x="34" y="0"/>
                    <a:pt x="34" y="34"/>
                  </a:cubicBezTo>
                  <a:cubicBezTo>
                    <a:pt x="34" y="68"/>
                    <a:pt x="0" y="79"/>
                    <a:pt x="23" y="90"/>
                  </a:cubicBezTo>
                  <a:cubicBezTo>
                    <a:pt x="34" y="112"/>
                    <a:pt x="90" y="90"/>
                    <a:pt x="101" y="68"/>
                  </a:cubicBez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134" name="Freeform 128"/>
            <p:cNvSpPr>
              <a:spLocks noChangeArrowheads="1"/>
            </p:cNvSpPr>
            <p:nvPr/>
          </p:nvSpPr>
          <p:spPr bwMode="auto">
            <a:xfrm>
              <a:off x="2732088" y="4543425"/>
              <a:ext cx="57150" cy="52388"/>
            </a:xfrm>
            <a:custGeom>
              <a:avLst/>
              <a:gdLst>
                <a:gd name="T0" fmla="*/ 45 w 158"/>
                <a:gd name="T1" fmla="*/ 146 h 147"/>
                <a:gd name="T2" fmla="*/ 45 w 158"/>
                <a:gd name="T3" fmla="*/ 146 h 147"/>
                <a:gd name="T4" fmla="*/ 45 w 158"/>
                <a:gd name="T5" fmla="*/ 146 h 147"/>
                <a:gd name="T6" fmla="*/ 11 w 158"/>
                <a:gd name="T7" fmla="*/ 123 h 147"/>
                <a:gd name="T8" fmla="*/ 22 w 158"/>
                <a:gd name="T9" fmla="*/ 79 h 147"/>
                <a:gd name="T10" fmla="*/ 22 w 158"/>
                <a:gd name="T11" fmla="*/ 56 h 147"/>
                <a:gd name="T12" fmla="*/ 101 w 158"/>
                <a:gd name="T13" fmla="*/ 0 h 147"/>
                <a:gd name="T14" fmla="*/ 112 w 158"/>
                <a:gd name="T15" fmla="*/ 0 h 147"/>
                <a:gd name="T16" fmla="*/ 146 w 158"/>
                <a:gd name="T17" fmla="*/ 22 h 147"/>
                <a:gd name="T18" fmla="*/ 134 w 158"/>
                <a:gd name="T19" fmla="*/ 101 h 147"/>
                <a:gd name="T20" fmla="*/ 45 w 158"/>
                <a:gd name="T21" fmla="*/ 146 h 147"/>
                <a:gd name="T22" fmla="*/ 67 w 158"/>
                <a:gd name="T23" fmla="*/ 56 h 147"/>
                <a:gd name="T24" fmla="*/ 67 w 158"/>
                <a:gd name="T25" fmla="*/ 56 h 147"/>
                <a:gd name="T26" fmla="*/ 67 w 158"/>
                <a:gd name="T27" fmla="*/ 56 h 147"/>
                <a:gd name="T28" fmla="*/ 56 w 158"/>
                <a:gd name="T29" fmla="*/ 101 h 147"/>
                <a:gd name="T30" fmla="*/ 89 w 158"/>
                <a:gd name="T31" fmla="*/ 79 h 147"/>
                <a:gd name="T32" fmla="*/ 101 w 158"/>
                <a:gd name="T33" fmla="*/ 45 h 147"/>
                <a:gd name="T34" fmla="*/ 67 w 158"/>
                <a:gd name="T35" fmla="*/ 5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47">
                  <a:moveTo>
                    <a:pt x="45" y="146"/>
                  </a:moveTo>
                  <a:lnTo>
                    <a:pt x="45" y="146"/>
                  </a:lnTo>
                  <a:lnTo>
                    <a:pt x="45" y="146"/>
                  </a:lnTo>
                  <a:cubicBezTo>
                    <a:pt x="34" y="146"/>
                    <a:pt x="22" y="134"/>
                    <a:pt x="11" y="123"/>
                  </a:cubicBezTo>
                  <a:cubicBezTo>
                    <a:pt x="0" y="112"/>
                    <a:pt x="11" y="90"/>
                    <a:pt x="22" y="79"/>
                  </a:cubicBezTo>
                  <a:cubicBezTo>
                    <a:pt x="22" y="67"/>
                    <a:pt x="22" y="67"/>
                    <a:pt x="22" y="56"/>
                  </a:cubicBezTo>
                  <a:cubicBezTo>
                    <a:pt x="22" y="11"/>
                    <a:pt x="67" y="0"/>
                    <a:pt x="101" y="0"/>
                  </a:cubicBezTo>
                  <a:cubicBezTo>
                    <a:pt x="112" y="0"/>
                    <a:pt x="112" y="0"/>
                    <a:pt x="112" y="0"/>
                  </a:cubicBezTo>
                  <a:cubicBezTo>
                    <a:pt x="134" y="0"/>
                    <a:pt x="146" y="11"/>
                    <a:pt x="146" y="22"/>
                  </a:cubicBezTo>
                  <a:cubicBezTo>
                    <a:pt x="157" y="45"/>
                    <a:pt x="146" y="67"/>
                    <a:pt x="134" y="101"/>
                  </a:cubicBezTo>
                  <a:cubicBezTo>
                    <a:pt x="112" y="123"/>
                    <a:pt x="78" y="146"/>
                    <a:pt x="45" y="146"/>
                  </a:cubicBezTo>
                  <a:close/>
                  <a:moveTo>
                    <a:pt x="67" y="56"/>
                  </a:moveTo>
                  <a:lnTo>
                    <a:pt x="67" y="56"/>
                  </a:lnTo>
                  <a:lnTo>
                    <a:pt x="67" y="56"/>
                  </a:lnTo>
                  <a:cubicBezTo>
                    <a:pt x="67" y="79"/>
                    <a:pt x="67" y="90"/>
                    <a:pt x="56" y="101"/>
                  </a:cubicBezTo>
                  <a:cubicBezTo>
                    <a:pt x="67" y="90"/>
                    <a:pt x="89" y="90"/>
                    <a:pt x="89" y="79"/>
                  </a:cubicBezTo>
                  <a:cubicBezTo>
                    <a:pt x="101" y="67"/>
                    <a:pt x="101" y="56"/>
                    <a:pt x="101" y="45"/>
                  </a:cubicBezTo>
                  <a:cubicBezTo>
                    <a:pt x="89" y="45"/>
                    <a:pt x="78" y="45"/>
                    <a:pt x="67" y="56"/>
                  </a:cubicBezTo>
                  <a:close/>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135" name="Freeform 129"/>
            <p:cNvSpPr>
              <a:spLocks noChangeArrowheads="1"/>
            </p:cNvSpPr>
            <p:nvPr/>
          </p:nvSpPr>
          <p:spPr bwMode="auto">
            <a:xfrm>
              <a:off x="2058988" y="1287463"/>
              <a:ext cx="1587" cy="4762"/>
            </a:xfrm>
            <a:custGeom>
              <a:avLst/>
              <a:gdLst>
                <a:gd name="T0" fmla="*/ 0 w 1"/>
                <a:gd name="T1" fmla="*/ 0 h 12"/>
                <a:gd name="T2" fmla="*/ 0 w 1"/>
                <a:gd name="T3" fmla="*/ 0 h 12"/>
                <a:gd name="T4" fmla="*/ 0 w 1"/>
                <a:gd name="T5" fmla="*/ 11 h 12"/>
                <a:gd name="T6" fmla="*/ 0 w 1"/>
                <a:gd name="T7" fmla="*/ 0 h 12"/>
              </a:gdLst>
              <a:ahLst/>
              <a:cxnLst>
                <a:cxn ang="0">
                  <a:pos x="T0" y="T1"/>
                </a:cxn>
                <a:cxn ang="0">
                  <a:pos x="T2" y="T3"/>
                </a:cxn>
                <a:cxn ang="0">
                  <a:pos x="T4" y="T5"/>
                </a:cxn>
                <a:cxn ang="0">
                  <a:pos x="T6" y="T7"/>
                </a:cxn>
              </a:cxnLst>
              <a:rect l="0" t="0" r="r" b="b"/>
              <a:pathLst>
                <a:path w="1" h="12">
                  <a:moveTo>
                    <a:pt x="0" y="0"/>
                  </a:moveTo>
                  <a:lnTo>
                    <a:pt x="0" y="0"/>
                  </a:lnTo>
                  <a:cubicBezTo>
                    <a:pt x="0" y="11"/>
                    <a:pt x="0" y="11"/>
                    <a:pt x="0" y="11"/>
                  </a:cubicBezTo>
                  <a:cubicBezTo>
                    <a:pt x="0" y="11"/>
                    <a:pt x="0" y="11"/>
                    <a:pt x="0" y="0"/>
                  </a:cubicBez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136" name="Freeform 130"/>
            <p:cNvSpPr>
              <a:spLocks noChangeArrowheads="1"/>
            </p:cNvSpPr>
            <p:nvPr/>
          </p:nvSpPr>
          <p:spPr bwMode="auto">
            <a:xfrm>
              <a:off x="2058988" y="128746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137" name="Freeform 131"/>
            <p:cNvSpPr>
              <a:spLocks noChangeArrowheads="1"/>
            </p:cNvSpPr>
            <p:nvPr/>
          </p:nvSpPr>
          <p:spPr bwMode="auto">
            <a:xfrm>
              <a:off x="2119313" y="1146175"/>
              <a:ext cx="1587" cy="4763"/>
            </a:xfrm>
            <a:custGeom>
              <a:avLst/>
              <a:gdLst>
                <a:gd name="T0" fmla="*/ 0 w 1"/>
                <a:gd name="T1" fmla="*/ 0 h 12"/>
                <a:gd name="T2" fmla="*/ 0 w 1"/>
                <a:gd name="T3" fmla="*/ 0 h 12"/>
                <a:gd name="T4" fmla="*/ 0 w 1"/>
                <a:gd name="T5" fmla="*/ 11 h 12"/>
                <a:gd name="T6" fmla="*/ 0 w 1"/>
                <a:gd name="T7" fmla="*/ 0 h 12"/>
              </a:gdLst>
              <a:ahLst/>
              <a:cxnLst>
                <a:cxn ang="0">
                  <a:pos x="T0" y="T1"/>
                </a:cxn>
                <a:cxn ang="0">
                  <a:pos x="T2" y="T3"/>
                </a:cxn>
                <a:cxn ang="0">
                  <a:pos x="T4" y="T5"/>
                </a:cxn>
                <a:cxn ang="0">
                  <a:pos x="T6" y="T7"/>
                </a:cxn>
              </a:cxnLst>
              <a:rect l="0" t="0" r="r" b="b"/>
              <a:pathLst>
                <a:path w="1" h="12">
                  <a:moveTo>
                    <a:pt x="0" y="0"/>
                  </a:moveTo>
                  <a:lnTo>
                    <a:pt x="0" y="0"/>
                  </a:lnTo>
                  <a:lnTo>
                    <a:pt x="0" y="11"/>
                  </a:lnTo>
                  <a:lnTo>
                    <a:pt x="0" y="0"/>
                  </a:ln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138" name="Freeform 132"/>
            <p:cNvSpPr>
              <a:spLocks noChangeArrowheads="1"/>
            </p:cNvSpPr>
            <p:nvPr/>
          </p:nvSpPr>
          <p:spPr bwMode="auto">
            <a:xfrm>
              <a:off x="2114550" y="1150938"/>
              <a:ext cx="4763" cy="1587"/>
            </a:xfrm>
            <a:custGeom>
              <a:avLst/>
              <a:gdLst>
                <a:gd name="T0" fmla="*/ 11 w 12"/>
                <a:gd name="T1" fmla="*/ 0 h 1"/>
                <a:gd name="T2" fmla="*/ 11 w 12"/>
                <a:gd name="T3" fmla="*/ 0 h 1"/>
                <a:gd name="T4" fmla="*/ 0 w 12"/>
                <a:gd name="T5" fmla="*/ 0 h 1"/>
                <a:gd name="T6" fmla="*/ 11 w 12"/>
                <a:gd name="T7" fmla="*/ 0 h 1"/>
              </a:gdLst>
              <a:ahLst/>
              <a:cxnLst>
                <a:cxn ang="0">
                  <a:pos x="T0" y="T1"/>
                </a:cxn>
                <a:cxn ang="0">
                  <a:pos x="T2" y="T3"/>
                </a:cxn>
                <a:cxn ang="0">
                  <a:pos x="T4" y="T5"/>
                </a:cxn>
                <a:cxn ang="0">
                  <a:pos x="T6" y="T7"/>
                </a:cxn>
              </a:cxnLst>
              <a:rect l="0" t="0" r="r" b="b"/>
              <a:pathLst>
                <a:path w="12" h="1">
                  <a:moveTo>
                    <a:pt x="11" y="0"/>
                  </a:moveTo>
                  <a:lnTo>
                    <a:pt x="11" y="0"/>
                  </a:lnTo>
                  <a:lnTo>
                    <a:pt x="0" y="0"/>
                  </a:lnTo>
                  <a:lnTo>
                    <a:pt x="11" y="0"/>
                  </a:ln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139" name="Freeform 133"/>
            <p:cNvSpPr>
              <a:spLocks noChangeArrowheads="1"/>
            </p:cNvSpPr>
            <p:nvPr/>
          </p:nvSpPr>
          <p:spPr bwMode="auto">
            <a:xfrm>
              <a:off x="2111375" y="1150938"/>
              <a:ext cx="4763" cy="1587"/>
            </a:xfrm>
            <a:custGeom>
              <a:avLst/>
              <a:gdLst>
                <a:gd name="T0" fmla="*/ 11 w 12"/>
                <a:gd name="T1" fmla="*/ 0 h 1"/>
                <a:gd name="T2" fmla="*/ 11 w 12"/>
                <a:gd name="T3" fmla="*/ 0 h 1"/>
                <a:gd name="T4" fmla="*/ 0 w 12"/>
                <a:gd name="T5" fmla="*/ 0 h 1"/>
                <a:gd name="T6" fmla="*/ 11 w 12"/>
                <a:gd name="T7" fmla="*/ 0 h 1"/>
              </a:gdLst>
              <a:ahLst/>
              <a:cxnLst>
                <a:cxn ang="0">
                  <a:pos x="T0" y="T1"/>
                </a:cxn>
                <a:cxn ang="0">
                  <a:pos x="T2" y="T3"/>
                </a:cxn>
                <a:cxn ang="0">
                  <a:pos x="T4" y="T5"/>
                </a:cxn>
                <a:cxn ang="0">
                  <a:pos x="T6" y="T7"/>
                </a:cxn>
              </a:cxnLst>
              <a:rect l="0" t="0" r="r" b="b"/>
              <a:pathLst>
                <a:path w="12" h="1">
                  <a:moveTo>
                    <a:pt x="11" y="0"/>
                  </a:moveTo>
                  <a:lnTo>
                    <a:pt x="11" y="0"/>
                  </a:lnTo>
                  <a:cubicBezTo>
                    <a:pt x="11" y="0"/>
                    <a:pt x="11" y="0"/>
                    <a:pt x="0" y="0"/>
                  </a:cubicBezTo>
                  <a:cubicBezTo>
                    <a:pt x="11" y="0"/>
                    <a:pt x="11" y="0"/>
                    <a:pt x="11" y="0"/>
                  </a:cubicBez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140" name="Freeform 134"/>
            <p:cNvSpPr>
              <a:spLocks noChangeArrowheads="1"/>
            </p:cNvSpPr>
            <p:nvPr/>
          </p:nvSpPr>
          <p:spPr bwMode="auto">
            <a:xfrm>
              <a:off x="5689600" y="2913063"/>
              <a:ext cx="4763" cy="96837"/>
            </a:xfrm>
            <a:custGeom>
              <a:avLst/>
              <a:gdLst>
                <a:gd name="T0" fmla="*/ 11 w 12"/>
                <a:gd name="T1" fmla="*/ 269 h 270"/>
                <a:gd name="T2" fmla="*/ 0 w 12"/>
                <a:gd name="T3" fmla="*/ 0 h 270"/>
                <a:gd name="T4" fmla="*/ 11 w 12"/>
                <a:gd name="T5" fmla="*/ 269 h 270"/>
              </a:gdLst>
              <a:ahLst/>
              <a:cxnLst>
                <a:cxn ang="0">
                  <a:pos x="T0" y="T1"/>
                </a:cxn>
                <a:cxn ang="0">
                  <a:pos x="T2" y="T3"/>
                </a:cxn>
                <a:cxn ang="0">
                  <a:pos x="T4" y="T5"/>
                </a:cxn>
              </a:cxnLst>
              <a:rect l="0" t="0" r="r" b="b"/>
              <a:pathLst>
                <a:path w="12" h="270">
                  <a:moveTo>
                    <a:pt x="11" y="269"/>
                  </a:moveTo>
                  <a:lnTo>
                    <a:pt x="0" y="0"/>
                  </a:lnTo>
                  <a:lnTo>
                    <a:pt x="11" y="269"/>
                  </a:ln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141" name="Freeform 135"/>
            <p:cNvSpPr>
              <a:spLocks noChangeArrowheads="1"/>
            </p:cNvSpPr>
            <p:nvPr/>
          </p:nvSpPr>
          <p:spPr bwMode="auto">
            <a:xfrm>
              <a:off x="5075238" y="2449513"/>
              <a:ext cx="665162" cy="1209675"/>
            </a:xfrm>
            <a:custGeom>
              <a:avLst/>
              <a:gdLst>
                <a:gd name="T0" fmla="*/ 481 w 1849"/>
                <a:gd name="T1" fmla="*/ 3316 h 3362"/>
                <a:gd name="T2" fmla="*/ 481 w 1849"/>
                <a:gd name="T3" fmla="*/ 2901 h 3362"/>
                <a:gd name="T4" fmla="*/ 346 w 1849"/>
                <a:gd name="T5" fmla="*/ 2431 h 3362"/>
                <a:gd name="T6" fmla="*/ 268 w 1849"/>
                <a:gd name="T7" fmla="*/ 2297 h 3362"/>
                <a:gd name="T8" fmla="*/ 246 w 1849"/>
                <a:gd name="T9" fmla="*/ 2151 h 3362"/>
                <a:gd name="T10" fmla="*/ 391 w 1849"/>
                <a:gd name="T11" fmla="*/ 1815 h 3362"/>
                <a:gd name="T12" fmla="*/ 537 w 1849"/>
                <a:gd name="T13" fmla="*/ 1894 h 3362"/>
                <a:gd name="T14" fmla="*/ 604 w 1849"/>
                <a:gd name="T15" fmla="*/ 1826 h 3362"/>
                <a:gd name="T16" fmla="*/ 470 w 1849"/>
                <a:gd name="T17" fmla="*/ 1793 h 3362"/>
                <a:gd name="T18" fmla="*/ 302 w 1849"/>
                <a:gd name="T19" fmla="*/ 1591 h 3362"/>
                <a:gd name="T20" fmla="*/ 223 w 1849"/>
                <a:gd name="T21" fmla="*/ 1378 h 3362"/>
                <a:gd name="T22" fmla="*/ 324 w 1849"/>
                <a:gd name="T23" fmla="*/ 784 h 3362"/>
                <a:gd name="T24" fmla="*/ 414 w 1849"/>
                <a:gd name="T25" fmla="*/ 616 h 3362"/>
                <a:gd name="T26" fmla="*/ 246 w 1849"/>
                <a:gd name="T27" fmla="*/ 616 h 3362"/>
                <a:gd name="T28" fmla="*/ 391 w 1849"/>
                <a:gd name="T29" fmla="*/ 325 h 3362"/>
                <a:gd name="T30" fmla="*/ 772 w 1849"/>
                <a:gd name="T31" fmla="*/ 123 h 3362"/>
                <a:gd name="T32" fmla="*/ 918 w 1849"/>
                <a:gd name="T33" fmla="*/ 145 h 3362"/>
                <a:gd name="T34" fmla="*/ 952 w 1849"/>
                <a:gd name="T35" fmla="*/ 403 h 3362"/>
                <a:gd name="T36" fmla="*/ 985 w 1849"/>
                <a:gd name="T37" fmla="*/ 627 h 3362"/>
                <a:gd name="T38" fmla="*/ 1333 w 1849"/>
                <a:gd name="T39" fmla="*/ 1131 h 3362"/>
                <a:gd name="T40" fmla="*/ 1490 w 1849"/>
                <a:gd name="T41" fmla="*/ 1289 h 3362"/>
                <a:gd name="T42" fmla="*/ 1725 w 1849"/>
                <a:gd name="T43" fmla="*/ 1266 h 3362"/>
                <a:gd name="T44" fmla="*/ 1759 w 1849"/>
                <a:gd name="T45" fmla="*/ 1748 h 3362"/>
                <a:gd name="T46" fmla="*/ 1389 w 1849"/>
                <a:gd name="T47" fmla="*/ 1983 h 3362"/>
                <a:gd name="T48" fmla="*/ 1277 w 1849"/>
                <a:gd name="T49" fmla="*/ 2196 h 3362"/>
                <a:gd name="T50" fmla="*/ 1142 w 1849"/>
                <a:gd name="T51" fmla="*/ 2264 h 3362"/>
                <a:gd name="T52" fmla="*/ 1086 w 1849"/>
                <a:gd name="T53" fmla="*/ 2632 h 3362"/>
                <a:gd name="T54" fmla="*/ 1097 w 1849"/>
                <a:gd name="T55" fmla="*/ 2699 h 3362"/>
                <a:gd name="T56" fmla="*/ 896 w 1849"/>
                <a:gd name="T57" fmla="*/ 2901 h 3362"/>
                <a:gd name="T58" fmla="*/ 739 w 1849"/>
                <a:gd name="T59" fmla="*/ 3282 h 3362"/>
                <a:gd name="T60" fmla="*/ 559 w 1849"/>
                <a:gd name="T61" fmla="*/ 3361 h 3362"/>
                <a:gd name="T62" fmla="*/ 604 w 1849"/>
                <a:gd name="T63" fmla="*/ 3226 h 3362"/>
                <a:gd name="T64" fmla="*/ 739 w 1849"/>
                <a:gd name="T65" fmla="*/ 3137 h 3362"/>
                <a:gd name="T66" fmla="*/ 1064 w 1849"/>
                <a:gd name="T67" fmla="*/ 2845 h 3362"/>
                <a:gd name="T68" fmla="*/ 1053 w 1849"/>
                <a:gd name="T69" fmla="*/ 2677 h 3362"/>
                <a:gd name="T70" fmla="*/ 985 w 1849"/>
                <a:gd name="T71" fmla="*/ 2264 h 3362"/>
                <a:gd name="T72" fmla="*/ 1221 w 1849"/>
                <a:gd name="T73" fmla="*/ 2129 h 3362"/>
                <a:gd name="T74" fmla="*/ 1333 w 1849"/>
                <a:gd name="T75" fmla="*/ 2118 h 3362"/>
                <a:gd name="T76" fmla="*/ 1377 w 1849"/>
                <a:gd name="T77" fmla="*/ 1938 h 3362"/>
                <a:gd name="T78" fmla="*/ 1736 w 1849"/>
                <a:gd name="T79" fmla="*/ 1692 h 3362"/>
                <a:gd name="T80" fmla="*/ 1714 w 1849"/>
                <a:gd name="T81" fmla="*/ 1658 h 3362"/>
                <a:gd name="T82" fmla="*/ 1535 w 1849"/>
                <a:gd name="T83" fmla="*/ 1322 h 3362"/>
                <a:gd name="T84" fmla="*/ 1400 w 1849"/>
                <a:gd name="T85" fmla="*/ 1277 h 3362"/>
                <a:gd name="T86" fmla="*/ 1142 w 1849"/>
                <a:gd name="T87" fmla="*/ 930 h 3362"/>
                <a:gd name="T88" fmla="*/ 974 w 1849"/>
                <a:gd name="T89" fmla="*/ 571 h 3362"/>
                <a:gd name="T90" fmla="*/ 907 w 1849"/>
                <a:gd name="T91" fmla="*/ 448 h 3362"/>
                <a:gd name="T92" fmla="*/ 851 w 1849"/>
                <a:gd name="T93" fmla="*/ 179 h 3362"/>
                <a:gd name="T94" fmla="*/ 672 w 1849"/>
                <a:gd name="T95" fmla="*/ 100 h 3362"/>
                <a:gd name="T96" fmla="*/ 358 w 1849"/>
                <a:gd name="T97" fmla="*/ 448 h 3362"/>
                <a:gd name="T98" fmla="*/ 358 w 1849"/>
                <a:gd name="T99" fmla="*/ 527 h 3362"/>
                <a:gd name="T100" fmla="*/ 403 w 1849"/>
                <a:gd name="T101" fmla="*/ 829 h 3362"/>
                <a:gd name="T102" fmla="*/ 223 w 1849"/>
                <a:gd name="T103" fmla="*/ 1333 h 3362"/>
                <a:gd name="T104" fmla="*/ 290 w 1849"/>
                <a:gd name="T105" fmla="*/ 1513 h 3362"/>
                <a:gd name="T106" fmla="*/ 380 w 1849"/>
                <a:gd name="T107" fmla="*/ 1602 h 3362"/>
                <a:gd name="T108" fmla="*/ 559 w 1849"/>
                <a:gd name="T109" fmla="*/ 1782 h 3362"/>
                <a:gd name="T110" fmla="*/ 683 w 1849"/>
                <a:gd name="T111" fmla="*/ 1849 h 3362"/>
                <a:gd name="T112" fmla="*/ 459 w 1849"/>
                <a:gd name="T113" fmla="*/ 1905 h 3362"/>
                <a:gd name="T114" fmla="*/ 279 w 1849"/>
                <a:gd name="T115" fmla="*/ 1995 h 3362"/>
                <a:gd name="T116" fmla="*/ 313 w 1849"/>
                <a:gd name="T117" fmla="*/ 2286 h 3362"/>
                <a:gd name="T118" fmla="*/ 313 w 1849"/>
                <a:gd name="T119" fmla="*/ 2342 h 3362"/>
                <a:gd name="T120" fmla="*/ 526 w 1849"/>
                <a:gd name="T121" fmla="*/ 2901 h 3362"/>
                <a:gd name="T122" fmla="*/ 492 w 1849"/>
                <a:gd name="T123" fmla="*/ 3159 h 3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9" h="3362">
                  <a:moveTo>
                    <a:pt x="559" y="3361"/>
                  </a:moveTo>
                  <a:lnTo>
                    <a:pt x="559" y="3361"/>
                  </a:lnTo>
                  <a:cubicBezTo>
                    <a:pt x="548" y="3361"/>
                    <a:pt x="537" y="3361"/>
                    <a:pt x="526" y="3350"/>
                  </a:cubicBezTo>
                  <a:cubicBezTo>
                    <a:pt x="515" y="3338"/>
                    <a:pt x="515" y="3327"/>
                    <a:pt x="515" y="3316"/>
                  </a:cubicBezTo>
                  <a:lnTo>
                    <a:pt x="515" y="3316"/>
                  </a:lnTo>
                  <a:lnTo>
                    <a:pt x="504" y="3316"/>
                  </a:lnTo>
                  <a:cubicBezTo>
                    <a:pt x="492" y="3316"/>
                    <a:pt x="492" y="3316"/>
                    <a:pt x="481" y="3316"/>
                  </a:cubicBezTo>
                  <a:cubicBezTo>
                    <a:pt x="470" y="3316"/>
                    <a:pt x="459" y="3305"/>
                    <a:pt x="459" y="3294"/>
                  </a:cubicBezTo>
                  <a:cubicBezTo>
                    <a:pt x="448" y="3271"/>
                    <a:pt x="459" y="3226"/>
                    <a:pt x="470" y="3215"/>
                  </a:cubicBezTo>
                  <a:cubicBezTo>
                    <a:pt x="470" y="3204"/>
                    <a:pt x="470" y="3204"/>
                    <a:pt x="470" y="3192"/>
                  </a:cubicBezTo>
                  <a:cubicBezTo>
                    <a:pt x="436" y="3192"/>
                    <a:pt x="448" y="3148"/>
                    <a:pt x="448" y="3103"/>
                  </a:cubicBezTo>
                  <a:cubicBezTo>
                    <a:pt x="448" y="3081"/>
                    <a:pt x="448" y="3069"/>
                    <a:pt x="448" y="3058"/>
                  </a:cubicBezTo>
                  <a:cubicBezTo>
                    <a:pt x="448" y="3002"/>
                    <a:pt x="470" y="2968"/>
                    <a:pt x="515" y="2957"/>
                  </a:cubicBezTo>
                  <a:cubicBezTo>
                    <a:pt x="492" y="2946"/>
                    <a:pt x="481" y="2935"/>
                    <a:pt x="481" y="2901"/>
                  </a:cubicBezTo>
                  <a:cubicBezTo>
                    <a:pt x="481" y="2890"/>
                    <a:pt x="481" y="2879"/>
                    <a:pt x="481" y="2879"/>
                  </a:cubicBezTo>
                  <a:lnTo>
                    <a:pt x="481" y="2879"/>
                  </a:lnTo>
                  <a:cubicBezTo>
                    <a:pt x="470" y="2879"/>
                    <a:pt x="470" y="2868"/>
                    <a:pt x="448" y="2845"/>
                  </a:cubicBezTo>
                  <a:cubicBezTo>
                    <a:pt x="414" y="2801"/>
                    <a:pt x="436" y="2666"/>
                    <a:pt x="436" y="2643"/>
                  </a:cubicBezTo>
                  <a:cubicBezTo>
                    <a:pt x="448" y="2621"/>
                    <a:pt x="448" y="2610"/>
                    <a:pt x="414" y="2599"/>
                  </a:cubicBezTo>
                  <a:cubicBezTo>
                    <a:pt x="380" y="2566"/>
                    <a:pt x="391" y="2521"/>
                    <a:pt x="403" y="2488"/>
                  </a:cubicBezTo>
                  <a:cubicBezTo>
                    <a:pt x="403" y="2488"/>
                    <a:pt x="391" y="2465"/>
                    <a:pt x="346" y="2431"/>
                  </a:cubicBezTo>
                  <a:cubicBezTo>
                    <a:pt x="313" y="2387"/>
                    <a:pt x="279" y="2375"/>
                    <a:pt x="279" y="2375"/>
                  </a:cubicBezTo>
                  <a:cubicBezTo>
                    <a:pt x="257" y="2364"/>
                    <a:pt x="257" y="2364"/>
                    <a:pt x="257" y="2364"/>
                  </a:cubicBezTo>
                  <a:cubicBezTo>
                    <a:pt x="268" y="2353"/>
                    <a:pt x="268" y="2353"/>
                    <a:pt x="268" y="2353"/>
                  </a:cubicBezTo>
                  <a:cubicBezTo>
                    <a:pt x="268" y="2342"/>
                    <a:pt x="268" y="2331"/>
                    <a:pt x="268" y="2320"/>
                  </a:cubicBezTo>
                  <a:lnTo>
                    <a:pt x="268" y="2308"/>
                  </a:lnTo>
                  <a:cubicBezTo>
                    <a:pt x="268" y="2297"/>
                    <a:pt x="268" y="2297"/>
                    <a:pt x="268" y="2297"/>
                  </a:cubicBezTo>
                  <a:lnTo>
                    <a:pt x="268" y="2297"/>
                  </a:lnTo>
                  <a:cubicBezTo>
                    <a:pt x="268" y="2297"/>
                    <a:pt x="268" y="2297"/>
                    <a:pt x="268" y="2286"/>
                  </a:cubicBezTo>
                  <a:lnTo>
                    <a:pt x="268" y="2286"/>
                  </a:lnTo>
                  <a:lnTo>
                    <a:pt x="268" y="2286"/>
                  </a:lnTo>
                  <a:cubicBezTo>
                    <a:pt x="279" y="2286"/>
                    <a:pt x="279" y="2275"/>
                    <a:pt x="279" y="2275"/>
                  </a:cubicBezTo>
                  <a:cubicBezTo>
                    <a:pt x="279" y="2275"/>
                    <a:pt x="279" y="2275"/>
                    <a:pt x="279" y="2264"/>
                  </a:cubicBezTo>
                  <a:cubicBezTo>
                    <a:pt x="290" y="2230"/>
                    <a:pt x="279" y="2196"/>
                    <a:pt x="279" y="2196"/>
                  </a:cubicBezTo>
                  <a:cubicBezTo>
                    <a:pt x="257" y="2185"/>
                    <a:pt x="246" y="2174"/>
                    <a:pt x="246" y="2151"/>
                  </a:cubicBezTo>
                  <a:cubicBezTo>
                    <a:pt x="246" y="2129"/>
                    <a:pt x="246" y="2118"/>
                    <a:pt x="257" y="2095"/>
                  </a:cubicBezTo>
                  <a:cubicBezTo>
                    <a:pt x="268" y="2084"/>
                    <a:pt x="268" y="2073"/>
                    <a:pt x="268" y="2073"/>
                  </a:cubicBezTo>
                  <a:cubicBezTo>
                    <a:pt x="268" y="2073"/>
                    <a:pt x="257" y="2073"/>
                    <a:pt x="246" y="2062"/>
                  </a:cubicBezTo>
                  <a:cubicBezTo>
                    <a:pt x="235" y="2051"/>
                    <a:pt x="235" y="2017"/>
                    <a:pt x="246" y="1995"/>
                  </a:cubicBezTo>
                  <a:cubicBezTo>
                    <a:pt x="246" y="1983"/>
                    <a:pt x="246" y="1972"/>
                    <a:pt x="246" y="1972"/>
                  </a:cubicBezTo>
                  <a:cubicBezTo>
                    <a:pt x="246" y="1950"/>
                    <a:pt x="302" y="1882"/>
                    <a:pt x="335" y="1849"/>
                  </a:cubicBezTo>
                  <a:cubicBezTo>
                    <a:pt x="358" y="1838"/>
                    <a:pt x="369" y="1815"/>
                    <a:pt x="391" y="1815"/>
                  </a:cubicBezTo>
                  <a:cubicBezTo>
                    <a:pt x="403" y="1815"/>
                    <a:pt x="414" y="1826"/>
                    <a:pt x="425" y="1838"/>
                  </a:cubicBezTo>
                  <a:cubicBezTo>
                    <a:pt x="425" y="1849"/>
                    <a:pt x="436" y="1849"/>
                    <a:pt x="436" y="1849"/>
                  </a:cubicBezTo>
                  <a:cubicBezTo>
                    <a:pt x="436" y="1860"/>
                    <a:pt x="436" y="1860"/>
                    <a:pt x="448" y="1860"/>
                  </a:cubicBezTo>
                  <a:lnTo>
                    <a:pt x="448" y="1860"/>
                  </a:lnTo>
                  <a:cubicBezTo>
                    <a:pt x="459" y="1860"/>
                    <a:pt x="470" y="1860"/>
                    <a:pt x="470" y="1860"/>
                  </a:cubicBezTo>
                  <a:cubicBezTo>
                    <a:pt x="504" y="1860"/>
                    <a:pt x="526" y="1871"/>
                    <a:pt x="537" y="1894"/>
                  </a:cubicBezTo>
                  <a:lnTo>
                    <a:pt x="537" y="1894"/>
                  </a:lnTo>
                  <a:cubicBezTo>
                    <a:pt x="537" y="1894"/>
                    <a:pt x="537" y="1894"/>
                    <a:pt x="548" y="1894"/>
                  </a:cubicBezTo>
                  <a:cubicBezTo>
                    <a:pt x="559" y="1894"/>
                    <a:pt x="582" y="1882"/>
                    <a:pt x="604" y="1871"/>
                  </a:cubicBezTo>
                  <a:cubicBezTo>
                    <a:pt x="615" y="1871"/>
                    <a:pt x="615" y="1871"/>
                    <a:pt x="627" y="1860"/>
                  </a:cubicBezTo>
                  <a:cubicBezTo>
                    <a:pt x="627" y="1860"/>
                    <a:pt x="627" y="1860"/>
                    <a:pt x="638" y="1860"/>
                  </a:cubicBezTo>
                  <a:lnTo>
                    <a:pt x="627" y="1849"/>
                  </a:lnTo>
                  <a:cubicBezTo>
                    <a:pt x="627" y="1826"/>
                    <a:pt x="627" y="1826"/>
                    <a:pt x="615" y="1826"/>
                  </a:cubicBezTo>
                  <a:lnTo>
                    <a:pt x="604" y="1826"/>
                  </a:lnTo>
                  <a:lnTo>
                    <a:pt x="593" y="1826"/>
                  </a:lnTo>
                  <a:cubicBezTo>
                    <a:pt x="582" y="1826"/>
                    <a:pt x="571" y="1826"/>
                    <a:pt x="571" y="1826"/>
                  </a:cubicBezTo>
                  <a:cubicBezTo>
                    <a:pt x="548" y="1826"/>
                    <a:pt x="537" y="1815"/>
                    <a:pt x="526" y="1804"/>
                  </a:cubicBezTo>
                  <a:cubicBezTo>
                    <a:pt x="526" y="1793"/>
                    <a:pt x="515" y="1793"/>
                    <a:pt x="515" y="1793"/>
                  </a:cubicBezTo>
                  <a:cubicBezTo>
                    <a:pt x="515" y="1793"/>
                    <a:pt x="515" y="1793"/>
                    <a:pt x="504" y="1793"/>
                  </a:cubicBezTo>
                  <a:lnTo>
                    <a:pt x="504" y="1793"/>
                  </a:lnTo>
                  <a:cubicBezTo>
                    <a:pt x="492" y="1793"/>
                    <a:pt x="481" y="1793"/>
                    <a:pt x="470" y="1793"/>
                  </a:cubicBezTo>
                  <a:cubicBezTo>
                    <a:pt x="436" y="1771"/>
                    <a:pt x="414" y="1703"/>
                    <a:pt x="414" y="1669"/>
                  </a:cubicBezTo>
                  <a:cubicBezTo>
                    <a:pt x="403" y="1636"/>
                    <a:pt x="403" y="1636"/>
                    <a:pt x="391" y="1636"/>
                  </a:cubicBezTo>
                  <a:lnTo>
                    <a:pt x="380" y="1636"/>
                  </a:lnTo>
                  <a:cubicBezTo>
                    <a:pt x="380" y="1647"/>
                    <a:pt x="369" y="1647"/>
                    <a:pt x="369" y="1647"/>
                  </a:cubicBezTo>
                  <a:cubicBezTo>
                    <a:pt x="358" y="1647"/>
                    <a:pt x="335" y="1647"/>
                    <a:pt x="324" y="1625"/>
                  </a:cubicBezTo>
                  <a:cubicBezTo>
                    <a:pt x="313" y="1613"/>
                    <a:pt x="324" y="1602"/>
                    <a:pt x="324" y="1591"/>
                  </a:cubicBezTo>
                  <a:cubicBezTo>
                    <a:pt x="313" y="1591"/>
                    <a:pt x="313" y="1591"/>
                    <a:pt x="302" y="1591"/>
                  </a:cubicBezTo>
                  <a:cubicBezTo>
                    <a:pt x="302" y="1591"/>
                    <a:pt x="302" y="1591"/>
                    <a:pt x="290" y="1591"/>
                  </a:cubicBezTo>
                  <a:cubicBezTo>
                    <a:pt x="246" y="1591"/>
                    <a:pt x="246" y="1535"/>
                    <a:pt x="246" y="1513"/>
                  </a:cubicBezTo>
                  <a:cubicBezTo>
                    <a:pt x="246" y="1513"/>
                    <a:pt x="235" y="1513"/>
                    <a:pt x="235" y="1502"/>
                  </a:cubicBezTo>
                  <a:cubicBezTo>
                    <a:pt x="223" y="1502"/>
                    <a:pt x="212" y="1490"/>
                    <a:pt x="201" y="1479"/>
                  </a:cubicBezTo>
                  <a:cubicBezTo>
                    <a:pt x="201" y="1468"/>
                    <a:pt x="201" y="1468"/>
                    <a:pt x="212" y="1457"/>
                  </a:cubicBezTo>
                  <a:cubicBezTo>
                    <a:pt x="212" y="1457"/>
                    <a:pt x="212" y="1457"/>
                    <a:pt x="212" y="1445"/>
                  </a:cubicBezTo>
                  <a:cubicBezTo>
                    <a:pt x="201" y="1423"/>
                    <a:pt x="201" y="1400"/>
                    <a:pt x="223" y="1378"/>
                  </a:cubicBezTo>
                  <a:cubicBezTo>
                    <a:pt x="190" y="1378"/>
                    <a:pt x="179" y="1367"/>
                    <a:pt x="179" y="1356"/>
                  </a:cubicBezTo>
                  <a:cubicBezTo>
                    <a:pt x="167" y="1344"/>
                    <a:pt x="179" y="1322"/>
                    <a:pt x="190" y="1311"/>
                  </a:cubicBezTo>
                  <a:lnTo>
                    <a:pt x="190" y="1300"/>
                  </a:lnTo>
                  <a:lnTo>
                    <a:pt x="190" y="1300"/>
                  </a:lnTo>
                  <a:cubicBezTo>
                    <a:pt x="0" y="1076"/>
                    <a:pt x="0" y="1076"/>
                    <a:pt x="0" y="1076"/>
                  </a:cubicBezTo>
                  <a:cubicBezTo>
                    <a:pt x="313" y="751"/>
                    <a:pt x="313" y="751"/>
                    <a:pt x="313" y="751"/>
                  </a:cubicBezTo>
                  <a:cubicBezTo>
                    <a:pt x="324" y="784"/>
                    <a:pt x="324" y="784"/>
                    <a:pt x="324" y="784"/>
                  </a:cubicBezTo>
                  <a:cubicBezTo>
                    <a:pt x="324" y="784"/>
                    <a:pt x="335" y="807"/>
                    <a:pt x="346" y="851"/>
                  </a:cubicBezTo>
                  <a:lnTo>
                    <a:pt x="346" y="863"/>
                  </a:lnTo>
                  <a:lnTo>
                    <a:pt x="346" y="863"/>
                  </a:lnTo>
                  <a:cubicBezTo>
                    <a:pt x="358" y="863"/>
                    <a:pt x="358" y="840"/>
                    <a:pt x="358" y="829"/>
                  </a:cubicBezTo>
                  <a:cubicBezTo>
                    <a:pt x="358" y="818"/>
                    <a:pt x="358" y="807"/>
                    <a:pt x="358" y="795"/>
                  </a:cubicBezTo>
                  <a:cubicBezTo>
                    <a:pt x="358" y="762"/>
                    <a:pt x="391" y="751"/>
                    <a:pt x="414" y="751"/>
                  </a:cubicBezTo>
                  <a:cubicBezTo>
                    <a:pt x="414" y="661"/>
                    <a:pt x="414" y="627"/>
                    <a:pt x="414" y="616"/>
                  </a:cubicBezTo>
                  <a:cubicBezTo>
                    <a:pt x="403" y="605"/>
                    <a:pt x="403" y="605"/>
                    <a:pt x="380" y="594"/>
                  </a:cubicBezTo>
                  <a:cubicBezTo>
                    <a:pt x="369" y="582"/>
                    <a:pt x="346" y="582"/>
                    <a:pt x="335" y="571"/>
                  </a:cubicBezTo>
                  <a:lnTo>
                    <a:pt x="335" y="571"/>
                  </a:lnTo>
                  <a:lnTo>
                    <a:pt x="335" y="571"/>
                  </a:lnTo>
                  <a:cubicBezTo>
                    <a:pt x="324" y="582"/>
                    <a:pt x="324" y="582"/>
                    <a:pt x="324" y="594"/>
                  </a:cubicBezTo>
                  <a:cubicBezTo>
                    <a:pt x="313" y="616"/>
                    <a:pt x="302" y="627"/>
                    <a:pt x="279" y="627"/>
                  </a:cubicBezTo>
                  <a:cubicBezTo>
                    <a:pt x="268" y="627"/>
                    <a:pt x="257" y="627"/>
                    <a:pt x="246" y="616"/>
                  </a:cubicBezTo>
                  <a:cubicBezTo>
                    <a:pt x="223" y="582"/>
                    <a:pt x="223" y="549"/>
                    <a:pt x="246" y="527"/>
                  </a:cubicBezTo>
                  <a:cubicBezTo>
                    <a:pt x="257" y="515"/>
                    <a:pt x="257" y="482"/>
                    <a:pt x="246" y="448"/>
                  </a:cubicBezTo>
                  <a:cubicBezTo>
                    <a:pt x="246" y="426"/>
                    <a:pt x="246" y="426"/>
                    <a:pt x="246" y="426"/>
                  </a:cubicBezTo>
                  <a:cubicBezTo>
                    <a:pt x="268" y="426"/>
                    <a:pt x="268" y="426"/>
                    <a:pt x="268" y="426"/>
                  </a:cubicBezTo>
                  <a:cubicBezTo>
                    <a:pt x="279" y="426"/>
                    <a:pt x="324" y="426"/>
                    <a:pt x="335" y="414"/>
                  </a:cubicBezTo>
                  <a:cubicBezTo>
                    <a:pt x="346" y="414"/>
                    <a:pt x="358" y="392"/>
                    <a:pt x="358" y="381"/>
                  </a:cubicBezTo>
                  <a:cubicBezTo>
                    <a:pt x="369" y="358"/>
                    <a:pt x="369" y="336"/>
                    <a:pt x="391" y="325"/>
                  </a:cubicBezTo>
                  <a:cubicBezTo>
                    <a:pt x="403" y="313"/>
                    <a:pt x="459" y="302"/>
                    <a:pt x="481" y="302"/>
                  </a:cubicBezTo>
                  <a:cubicBezTo>
                    <a:pt x="481" y="123"/>
                    <a:pt x="481" y="123"/>
                    <a:pt x="481" y="123"/>
                  </a:cubicBezTo>
                  <a:cubicBezTo>
                    <a:pt x="672" y="0"/>
                    <a:pt x="672" y="0"/>
                    <a:pt x="672" y="0"/>
                  </a:cubicBezTo>
                  <a:cubicBezTo>
                    <a:pt x="672" y="33"/>
                    <a:pt x="672" y="33"/>
                    <a:pt x="672" y="33"/>
                  </a:cubicBezTo>
                  <a:cubicBezTo>
                    <a:pt x="683" y="33"/>
                    <a:pt x="683" y="56"/>
                    <a:pt x="694" y="67"/>
                  </a:cubicBezTo>
                  <a:cubicBezTo>
                    <a:pt x="705" y="67"/>
                    <a:pt x="705" y="78"/>
                    <a:pt x="717" y="78"/>
                  </a:cubicBezTo>
                  <a:cubicBezTo>
                    <a:pt x="739" y="89"/>
                    <a:pt x="761" y="100"/>
                    <a:pt x="772" y="123"/>
                  </a:cubicBezTo>
                  <a:lnTo>
                    <a:pt x="772" y="123"/>
                  </a:lnTo>
                  <a:lnTo>
                    <a:pt x="772" y="123"/>
                  </a:lnTo>
                  <a:cubicBezTo>
                    <a:pt x="784" y="100"/>
                    <a:pt x="817" y="78"/>
                    <a:pt x="817" y="78"/>
                  </a:cubicBezTo>
                  <a:cubicBezTo>
                    <a:pt x="828" y="56"/>
                    <a:pt x="828" y="56"/>
                    <a:pt x="828" y="56"/>
                  </a:cubicBezTo>
                  <a:cubicBezTo>
                    <a:pt x="851" y="78"/>
                    <a:pt x="851" y="78"/>
                    <a:pt x="851" y="78"/>
                  </a:cubicBezTo>
                  <a:cubicBezTo>
                    <a:pt x="862" y="100"/>
                    <a:pt x="884" y="123"/>
                    <a:pt x="907" y="134"/>
                  </a:cubicBezTo>
                  <a:cubicBezTo>
                    <a:pt x="918" y="145"/>
                    <a:pt x="918" y="145"/>
                    <a:pt x="918" y="145"/>
                  </a:cubicBezTo>
                  <a:cubicBezTo>
                    <a:pt x="884" y="213"/>
                    <a:pt x="884" y="213"/>
                    <a:pt x="884" y="213"/>
                  </a:cubicBezTo>
                  <a:cubicBezTo>
                    <a:pt x="873" y="213"/>
                    <a:pt x="862" y="224"/>
                    <a:pt x="862" y="235"/>
                  </a:cubicBezTo>
                  <a:cubicBezTo>
                    <a:pt x="896" y="269"/>
                    <a:pt x="907" y="280"/>
                    <a:pt x="918" y="280"/>
                  </a:cubicBezTo>
                  <a:cubicBezTo>
                    <a:pt x="929" y="280"/>
                    <a:pt x="941" y="280"/>
                    <a:pt x="952" y="291"/>
                  </a:cubicBezTo>
                  <a:cubicBezTo>
                    <a:pt x="963" y="302"/>
                    <a:pt x="963" y="325"/>
                    <a:pt x="963" y="336"/>
                  </a:cubicBezTo>
                  <a:cubicBezTo>
                    <a:pt x="963" y="347"/>
                    <a:pt x="952" y="358"/>
                    <a:pt x="952" y="369"/>
                  </a:cubicBezTo>
                  <a:cubicBezTo>
                    <a:pt x="952" y="381"/>
                    <a:pt x="952" y="392"/>
                    <a:pt x="952" y="403"/>
                  </a:cubicBezTo>
                  <a:cubicBezTo>
                    <a:pt x="952" y="403"/>
                    <a:pt x="952" y="414"/>
                    <a:pt x="952" y="426"/>
                  </a:cubicBezTo>
                  <a:cubicBezTo>
                    <a:pt x="985" y="426"/>
                    <a:pt x="985" y="471"/>
                    <a:pt x="985" y="493"/>
                  </a:cubicBezTo>
                  <a:lnTo>
                    <a:pt x="985" y="504"/>
                  </a:lnTo>
                  <a:cubicBezTo>
                    <a:pt x="985" y="515"/>
                    <a:pt x="997" y="527"/>
                    <a:pt x="1008" y="538"/>
                  </a:cubicBezTo>
                  <a:cubicBezTo>
                    <a:pt x="1019" y="549"/>
                    <a:pt x="1041" y="560"/>
                    <a:pt x="1030" y="582"/>
                  </a:cubicBezTo>
                  <a:cubicBezTo>
                    <a:pt x="1019" y="594"/>
                    <a:pt x="1008" y="605"/>
                    <a:pt x="1008" y="605"/>
                  </a:cubicBezTo>
                  <a:cubicBezTo>
                    <a:pt x="997" y="616"/>
                    <a:pt x="985" y="616"/>
                    <a:pt x="985" y="627"/>
                  </a:cubicBezTo>
                  <a:cubicBezTo>
                    <a:pt x="985" y="638"/>
                    <a:pt x="974" y="650"/>
                    <a:pt x="974" y="672"/>
                  </a:cubicBezTo>
                  <a:cubicBezTo>
                    <a:pt x="1086" y="683"/>
                    <a:pt x="1086" y="683"/>
                    <a:pt x="1086" y="683"/>
                  </a:cubicBezTo>
                  <a:cubicBezTo>
                    <a:pt x="1041" y="818"/>
                    <a:pt x="1041" y="818"/>
                    <a:pt x="1041" y="818"/>
                  </a:cubicBezTo>
                  <a:cubicBezTo>
                    <a:pt x="1120" y="818"/>
                    <a:pt x="1120" y="818"/>
                    <a:pt x="1120" y="818"/>
                  </a:cubicBezTo>
                  <a:cubicBezTo>
                    <a:pt x="1187" y="919"/>
                    <a:pt x="1187" y="919"/>
                    <a:pt x="1187" y="919"/>
                  </a:cubicBezTo>
                  <a:cubicBezTo>
                    <a:pt x="1153" y="1031"/>
                    <a:pt x="1153" y="1031"/>
                    <a:pt x="1153" y="1031"/>
                  </a:cubicBezTo>
                  <a:cubicBezTo>
                    <a:pt x="1333" y="1131"/>
                    <a:pt x="1333" y="1131"/>
                    <a:pt x="1333" y="1131"/>
                  </a:cubicBezTo>
                  <a:cubicBezTo>
                    <a:pt x="1344" y="1244"/>
                    <a:pt x="1344" y="1244"/>
                    <a:pt x="1344" y="1244"/>
                  </a:cubicBezTo>
                  <a:cubicBezTo>
                    <a:pt x="1344" y="1255"/>
                    <a:pt x="1355" y="1255"/>
                    <a:pt x="1355" y="1255"/>
                  </a:cubicBezTo>
                  <a:cubicBezTo>
                    <a:pt x="1355" y="1255"/>
                    <a:pt x="1355" y="1255"/>
                    <a:pt x="1366" y="1244"/>
                  </a:cubicBezTo>
                  <a:cubicBezTo>
                    <a:pt x="1366" y="1233"/>
                    <a:pt x="1389" y="1233"/>
                    <a:pt x="1400" y="1233"/>
                  </a:cubicBezTo>
                  <a:cubicBezTo>
                    <a:pt x="1411" y="1233"/>
                    <a:pt x="1422" y="1233"/>
                    <a:pt x="1434" y="1244"/>
                  </a:cubicBezTo>
                  <a:cubicBezTo>
                    <a:pt x="1434" y="1244"/>
                    <a:pt x="1434" y="1255"/>
                    <a:pt x="1445" y="1255"/>
                  </a:cubicBezTo>
                  <a:cubicBezTo>
                    <a:pt x="1456" y="1277"/>
                    <a:pt x="1467" y="1289"/>
                    <a:pt x="1490" y="1289"/>
                  </a:cubicBezTo>
                  <a:cubicBezTo>
                    <a:pt x="1490" y="1289"/>
                    <a:pt x="1501" y="1289"/>
                    <a:pt x="1512" y="1289"/>
                  </a:cubicBezTo>
                  <a:cubicBezTo>
                    <a:pt x="1523" y="1277"/>
                    <a:pt x="1535" y="1266"/>
                    <a:pt x="1557" y="1266"/>
                  </a:cubicBezTo>
                  <a:cubicBezTo>
                    <a:pt x="1568" y="1266"/>
                    <a:pt x="1568" y="1266"/>
                    <a:pt x="1579" y="1266"/>
                  </a:cubicBezTo>
                  <a:cubicBezTo>
                    <a:pt x="1590" y="1255"/>
                    <a:pt x="1602" y="1255"/>
                    <a:pt x="1613" y="1255"/>
                  </a:cubicBezTo>
                  <a:cubicBezTo>
                    <a:pt x="1624" y="1255"/>
                    <a:pt x="1635" y="1255"/>
                    <a:pt x="1635" y="1255"/>
                  </a:cubicBezTo>
                  <a:cubicBezTo>
                    <a:pt x="1680" y="1266"/>
                    <a:pt x="1703" y="1266"/>
                    <a:pt x="1703" y="1266"/>
                  </a:cubicBezTo>
                  <a:cubicBezTo>
                    <a:pt x="1725" y="1266"/>
                    <a:pt x="1725" y="1266"/>
                    <a:pt x="1725" y="1266"/>
                  </a:cubicBezTo>
                  <a:cubicBezTo>
                    <a:pt x="1725" y="1289"/>
                    <a:pt x="1725" y="1289"/>
                    <a:pt x="1725" y="1289"/>
                  </a:cubicBezTo>
                  <a:cubicBezTo>
                    <a:pt x="1736" y="1613"/>
                    <a:pt x="1736" y="1613"/>
                    <a:pt x="1736" y="1613"/>
                  </a:cubicBezTo>
                  <a:cubicBezTo>
                    <a:pt x="1759" y="1625"/>
                    <a:pt x="1792" y="1625"/>
                    <a:pt x="1815" y="1625"/>
                  </a:cubicBezTo>
                  <a:cubicBezTo>
                    <a:pt x="1826" y="1625"/>
                    <a:pt x="1837" y="1636"/>
                    <a:pt x="1837" y="1647"/>
                  </a:cubicBezTo>
                  <a:cubicBezTo>
                    <a:pt x="1848" y="1658"/>
                    <a:pt x="1837" y="1681"/>
                    <a:pt x="1826" y="1703"/>
                  </a:cubicBezTo>
                  <a:lnTo>
                    <a:pt x="1815" y="1714"/>
                  </a:lnTo>
                  <a:cubicBezTo>
                    <a:pt x="1804" y="1737"/>
                    <a:pt x="1781" y="1748"/>
                    <a:pt x="1759" y="1748"/>
                  </a:cubicBezTo>
                  <a:lnTo>
                    <a:pt x="1748" y="1748"/>
                  </a:lnTo>
                  <a:cubicBezTo>
                    <a:pt x="1703" y="1782"/>
                    <a:pt x="1546" y="1927"/>
                    <a:pt x="1523" y="1950"/>
                  </a:cubicBezTo>
                  <a:cubicBezTo>
                    <a:pt x="1501" y="1972"/>
                    <a:pt x="1467" y="1983"/>
                    <a:pt x="1445" y="1983"/>
                  </a:cubicBezTo>
                  <a:cubicBezTo>
                    <a:pt x="1434" y="1983"/>
                    <a:pt x="1422" y="1972"/>
                    <a:pt x="1411" y="1972"/>
                  </a:cubicBezTo>
                  <a:cubicBezTo>
                    <a:pt x="1411" y="1983"/>
                    <a:pt x="1400" y="1983"/>
                    <a:pt x="1400" y="1983"/>
                  </a:cubicBezTo>
                  <a:cubicBezTo>
                    <a:pt x="1389" y="1983"/>
                    <a:pt x="1389" y="1983"/>
                    <a:pt x="1389" y="1983"/>
                  </a:cubicBezTo>
                  <a:lnTo>
                    <a:pt x="1389" y="1983"/>
                  </a:lnTo>
                  <a:cubicBezTo>
                    <a:pt x="1389" y="2006"/>
                    <a:pt x="1366" y="2039"/>
                    <a:pt x="1344" y="2051"/>
                  </a:cubicBezTo>
                  <a:cubicBezTo>
                    <a:pt x="1355" y="2062"/>
                    <a:pt x="1366" y="2073"/>
                    <a:pt x="1377" y="2084"/>
                  </a:cubicBezTo>
                  <a:cubicBezTo>
                    <a:pt x="1389" y="2107"/>
                    <a:pt x="1366" y="2129"/>
                    <a:pt x="1366" y="2140"/>
                  </a:cubicBezTo>
                  <a:cubicBezTo>
                    <a:pt x="1355" y="2151"/>
                    <a:pt x="1333" y="2162"/>
                    <a:pt x="1333" y="2162"/>
                  </a:cubicBezTo>
                  <a:cubicBezTo>
                    <a:pt x="1333" y="2162"/>
                    <a:pt x="1333" y="2162"/>
                    <a:pt x="1322" y="2162"/>
                  </a:cubicBezTo>
                  <a:lnTo>
                    <a:pt x="1322" y="2162"/>
                  </a:lnTo>
                  <a:cubicBezTo>
                    <a:pt x="1310" y="2196"/>
                    <a:pt x="1288" y="2196"/>
                    <a:pt x="1277" y="2196"/>
                  </a:cubicBezTo>
                  <a:cubicBezTo>
                    <a:pt x="1266" y="2196"/>
                    <a:pt x="1254" y="2196"/>
                    <a:pt x="1243" y="2185"/>
                  </a:cubicBezTo>
                  <a:lnTo>
                    <a:pt x="1243" y="2185"/>
                  </a:lnTo>
                  <a:cubicBezTo>
                    <a:pt x="1243" y="2185"/>
                    <a:pt x="1243" y="2185"/>
                    <a:pt x="1232" y="2185"/>
                  </a:cubicBezTo>
                  <a:cubicBezTo>
                    <a:pt x="1232" y="2207"/>
                    <a:pt x="1221" y="2252"/>
                    <a:pt x="1187" y="2252"/>
                  </a:cubicBezTo>
                  <a:cubicBezTo>
                    <a:pt x="1176" y="2252"/>
                    <a:pt x="1165" y="2252"/>
                    <a:pt x="1165" y="2241"/>
                  </a:cubicBezTo>
                  <a:cubicBezTo>
                    <a:pt x="1165" y="2241"/>
                    <a:pt x="1165" y="2241"/>
                    <a:pt x="1153" y="2241"/>
                  </a:cubicBezTo>
                  <a:cubicBezTo>
                    <a:pt x="1153" y="2241"/>
                    <a:pt x="1153" y="2252"/>
                    <a:pt x="1142" y="2264"/>
                  </a:cubicBezTo>
                  <a:cubicBezTo>
                    <a:pt x="1131" y="2308"/>
                    <a:pt x="1053" y="2308"/>
                    <a:pt x="1041" y="2308"/>
                  </a:cubicBezTo>
                  <a:cubicBezTo>
                    <a:pt x="1041" y="2308"/>
                    <a:pt x="1030" y="2308"/>
                    <a:pt x="1019" y="2308"/>
                  </a:cubicBezTo>
                  <a:cubicBezTo>
                    <a:pt x="1019" y="2308"/>
                    <a:pt x="1019" y="2331"/>
                    <a:pt x="1019" y="2364"/>
                  </a:cubicBezTo>
                  <a:cubicBezTo>
                    <a:pt x="1030" y="2387"/>
                    <a:pt x="1041" y="2409"/>
                    <a:pt x="1064" y="2420"/>
                  </a:cubicBezTo>
                  <a:cubicBezTo>
                    <a:pt x="1064" y="2431"/>
                    <a:pt x="1064" y="2431"/>
                    <a:pt x="1075" y="2431"/>
                  </a:cubicBezTo>
                  <a:cubicBezTo>
                    <a:pt x="1086" y="2454"/>
                    <a:pt x="1086" y="2488"/>
                    <a:pt x="1086" y="2621"/>
                  </a:cubicBezTo>
                  <a:cubicBezTo>
                    <a:pt x="1086" y="2632"/>
                    <a:pt x="1086" y="2632"/>
                    <a:pt x="1086" y="2632"/>
                  </a:cubicBezTo>
                  <a:cubicBezTo>
                    <a:pt x="1086" y="2643"/>
                    <a:pt x="1086" y="2655"/>
                    <a:pt x="1097" y="2655"/>
                  </a:cubicBezTo>
                  <a:cubicBezTo>
                    <a:pt x="1097" y="2666"/>
                    <a:pt x="1097" y="2666"/>
                    <a:pt x="1097" y="2666"/>
                  </a:cubicBezTo>
                  <a:cubicBezTo>
                    <a:pt x="1097" y="2677"/>
                    <a:pt x="1097" y="2677"/>
                    <a:pt x="1097" y="2677"/>
                  </a:cubicBezTo>
                  <a:cubicBezTo>
                    <a:pt x="1097" y="2699"/>
                    <a:pt x="1097" y="2699"/>
                    <a:pt x="1097" y="2699"/>
                  </a:cubicBezTo>
                  <a:cubicBezTo>
                    <a:pt x="1075" y="2699"/>
                    <a:pt x="1075" y="2699"/>
                    <a:pt x="1075" y="2699"/>
                  </a:cubicBezTo>
                  <a:cubicBezTo>
                    <a:pt x="1097" y="2699"/>
                    <a:pt x="1097" y="2699"/>
                    <a:pt x="1097" y="2699"/>
                  </a:cubicBezTo>
                  <a:lnTo>
                    <a:pt x="1097" y="2699"/>
                  </a:lnTo>
                  <a:cubicBezTo>
                    <a:pt x="1097" y="2711"/>
                    <a:pt x="1120" y="2744"/>
                    <a:pt x="1165" y="2778"/>
                  </a:cubicBezTo>
                  <a:cubicBezTo>
                    <a:pt x="1187" y="2789"/>
                    <a:pt x="1187" y="2812"/>
                    <a:pt x="1187" y="2812"/>
                  </a:cubicBezTo>
                  <a:cubicBezTo>
                    <a:pt x="1176" y="2845"/>
                    <a:pt x="1142" y="2868"/>
                    <a:pt x="1075" y="2890"/>
                  </a:cubicBezTo>
                  <a:cubicBezTo>
                    <a:pt x="1041" y="2890"/>
                    <a:pt x="1008" y="2890"/>
                    <a:pt x="985" y="2890"/>
                  </a:cubicBezTo>
                  <a:cubicBezTo>
                    <a:pt x="974" y="2890"/>
                    <a:pt x="963" y="2890"/>
                    <a:pt x="952" y="2890"/>
                  </a:cubicBezTo>
                  <a:cubicBezTo>
                    <a:pt x="952" y="2890"/>
                    <a:pt x="941" y="2890"/>
                    <a:pt x="929" y="2890"/>
                  </a:cubicBezTo>
                  <a:cubicBezTo>
                    <a:pt x="907" y="2890"/>
                    <a:pt x="907" y="2901"/>
                    <a:pt x="896" y="2901"/>
                  </a:cubicBezTo>
                  <a:cubicBezTo>
                    <a:pt x="884" y="2912"/>
                    <a:pt x="873" y="3025"/>
                    <a:pt x="873" y="3081"/>
                  </a:cubicBezTo>
                  <a:cubicBezTo>
                    <a:pt x="884" y="3114"/>
                    <a:pt x="873" y="3137"/>
                    <a:pt x="862" y="3148"/>
                  </a:cubicBezTo>
                  <a:cubicBezTo>
                    <a:pt x="851" y="3159"/>
                    <a:pt x="840" y="3170"/>
                    <a:pt x="817" y="3159"/>
                  </a:cubicBezTo>
                  <a:cubicBezTo>
                    <a:pt x="817" y="3159"/>
                    <a:pt x="806" y="3159"/>
                    <a:pt x="795" y="3159"/>
                  </a:cubicBezTo>
                  <a:cubicBezTo>
                    <a:pt x="784" y="3159"/>
                    <a:pt x="772" y="3159"/>
                    <a:pt x="772" y="3159"/>
                  </a:cubicBezTo>
                  <a:cubicBezTo>
                    <a:pt x="772" y="3170"/>
                    <a:pt x="761" y="3192"/>
                    <a:pt x="761" y="3215"/>
                  </a:cubicBezTo>
                  <a:cubicBezTo>
                    <a:pt x="750" y="3249"/>
                    <a:pt x="750" y="3271"/>
                    <a:pt x="739" y="3282"/>
                  </a:cubicBezTo>
                  <a:cubicBezTo>
                    <a:pt x="728" y="3294"/>
                    <a:pt x="717" y="3305"/>
                    <a:pt x="705" y="3305"/>
                  </a:cubicBezTo>
                  <a:lnTo>
                    <a:pt x="705" y="3305"/>
                  </a:lnTo>
                  <a:cubicBezTo>
                    <a:pt x="683" y="3305"/>
                    <a:pt x="660" y="3294"/>
                    <a:pt x="638" y="3271"/>
                  </a:cubicBezTo>
                  <a:cubicBezTo>
                    <a:pt x="638" y="3271"/>
                    <a:pt x="638" y="3271"/>
                    <a:pt x="638" y="3282"/>
                  </a:cubicBezTo>
                  <a:cubicBezTo>
                    <a:pt x="638" y="3294"/>
                    <a:pt x="638" y="3294"/>
                    <a:pt x="638" y="3305"/>
                  </a:cubicBezTo>
                  <a:cubicBezTo>
                    <a:pt x="638" y="3338"/>
                    <a:pt x="627" y="3361"/>
                    <a:pt x="582" y="3361"/>
                  </a:cubicBezTo>
                  <a:cubicBezTo>
                    <a:pt x="571" y="3361"/>
                    <a:pt x="571" y="3361"/>
                    <a:pt x="559" y="3361"/>
                  </a:cubicBezTo>
                  <a:close/>
                  <a:moveTo>
                    <a:pt x="559" y="3316"/>
                  </a:moveTo>
                  <a:lnTo>
                    <a:pt x="559" y="3316"/>
                  </a:lnTo>
                  <a:cubicBezTo>
                    <a:pt x="571" y="3316"/>
                    <a:pt x="571" y="3316"/>
                    <a:pt x="571" y="3316"/>
                  </a:cubicBezTo>
                  <a:cubicBezTo>
                    <a:pt x="582" y="3316"/>
                    <a:pt x="593" y="3316"/>
                    <a:pt x="593" y="3316"/>
                  </a:cubicBezTo>
                  <a:lnTo>
                    <a:pt x="593" y="3305"/>
                  </a:lnTo>
                  <a:cubicBezTo>
                    <a:pt x="593" y="3294"/>
                    <a:pt x="593" y="3294"/>
                    <a:pt x="593" y="3282"/>
                  </a:cubicBezTo>
                  <a:cubicBezTo>
                    <a:pt x="593" y="3260"/>
                    <a:pt x="593" y="3237"/>
                    <a:pt x="604" y="3226"/>
                  </a:cubicBezTo>
                  <a:cubicBezTo>
                    <a:pt x="615" y="3226"/>
                    <a:pt x="627" y="3215"/>
                    <a:pt x="638" y="3215"/>
                  </a:cubicBezTo>
                  <a:cubicBezTo>
                    <a:pt x="649" y="3215"/>
                    <a:pt x="660" y="3226"/>
                    <a:pt x="672" y="3237"/>
                  </a:cubicBezTo>
                  <a:cubicBezTo>
                    <a:pt x="683" y="3249"/>
                    <a:pt x="694" y="3260"/>
                    <a:pt x="705" y="3260"/>
                  </a:cubicBezTo>
                  <a:cubicBezTo>
                    <a:pt x="705" y="3282"/>
                    <a:pt x="705" y="3282"/>
                    <a:pt x="705" y="3282"/>
                  </a:cubicBezTo>
                  <a:cubicBezTo>
                    <a:pt x="705" y="3260"/>
                    <a:pt x="705" y="3260"/>
                    <a:pt x="705" y="3260"/>
                  </a:cubicBezTo>
                  <a:cubicBezTo>
                    <a:pt x="705" y="3249"/>
                    <a:pt x="717" y="3226"/>
                    <a:pt x="717" y="3204"/>
                  </a:cubicBezTo>
                  <a:cubicBezTo>
                    <a:pt x="728" y="3170"/>
                    <a:pt x="728" y="3148"/>
                    <a:pt x="739" y="3137"/>
                  </a:cubicBezTo>
                  <a:cubicBezTo>
                    <a:pt x="750" y="3125"/>
                    <a:pt x="772" y="3114"/>
                    <a:pt x="795" y="3114"/>
                  </a:cubicBezTo>
                  <a:cubicBezTo>
                    <a:pt x="806" y="3114"/>
                    <a:pt x="817" y="3114"/>
                    <a:pt x="828" y="3114"/>
                  </a:cubicBezTo>
                  <a:cubicBezTo>
                    <a:pt x="828" y="3114"/>
                    <a:pt x="828" y="3103"/>
                    <a:pt x="828" y="3081"/>
                  </a:cubicBezTo>
                  <a:cubicBezTo>
                    <a:pt x="828" y="3069"/>
                    <a:pt x="828" y="2890"/>
                    <a:pt x="873" y="2856"/>
                  </a:cubicBezTo>
                  <a:cubicBezTo>
                    <a:pt x="896" y="2845"/>
                    <a:pt x="918" y="2845"/>
                    <a:pt x="963" y="2845"/>
                  </a:cubicBezTo>
                  <a:cubicBezTo>
                    <a:pt x="963" y="2845"/>
                    <a:pt x="974" y="2856"/>
                    <a:pt x="985" y="2856"/>
                  </a:cubicBezTo>
                  <a:cubicBezTo>
                    <a:pt x="1008" y="2856"/>
                    <a:pt x="1041" y="2845"/>
                    <a:pt x="1064" y="2845"/>
                  </a:cubicBezTo>
                  <a:cubicBezTo>
                    <a:pt x="1109" y="2834"/>
                    <a:pt x="1131" y="2812"/>
                    <a:pt x="1142" y="2812"/>
                  </a:cubicBezTo>
                  <a:cubicBezTo>
                    <a:pt x="1109" y="2789"/>
                    <a:pt x="1064" y="2744"/>
                    <a:pt x="1053" y="2711"/>
                  </a:cubicBezTo>
                  <a:cubicBezTo>
                    <a:pt x="1053" y="2711"/>
                    <a:pt x="1053" y="2711"/>
                    <a:pt x="1053" y="2699"/>
                  </a:cubicBezTo>
                  <a:lnTo>
                    <a:pt x="1053" y="2699"/>
                  </a:lnTo>
                  <a:lnTo>
                    <a:pt x="1053" y="2699"/>
                  </a:lnTo>
                  <a:cubicBezTo>
                    <a:pt x="1053" y="2677"/>
                    <a:pt x="1053" y="2677"/>
                    <a:pt x="1053" y="2677"/>
                  </a:cubicBezTo>
                  <a:lnTo>
                    <a:pt x="1053" y="2677"/>
                  </a:lnTo>
                  <a:cubicBezTo>
                    <a:pt x="1053" y="2666"/>
                    <a:pt x="1053" y="2666"/>
                    <a:pt x="1053" y="2666"/>
                  </a:cubicBezTo>
                  <a:cubicBezTo>
                    <a:pt x="1053" y="2655"/>
                    <a:pt x="1053" y="2643"/>
                    <a:pt x="1053" y="2643"/>
                  </a:cubicBezTo>
                  <a:cubicBezTo>
                    <a:pt x="1053" y="2621"/>
                    <a:pt x="1053" y="2621"/>
                    <a:pt x="1053" y="2621"/>
                  </a:cubicBezTo>
                  <a:cubicBezTo>
                    <a:pt x="1041" y="2577"/>
                    <a:pt x="1041" y="2476"/>
                    <a:pt x="1041" y="2465"/>
                  </a:cubicBezTo>
                  <a:cubicBezTo>
                    <a:pt x="1030" y="2465"/>
                    <a:pt x="1030" y="2454"/>
                    <a:pt x="1030" y="2454"/>
                  </a:cubicBezTo>
                  <a:cubicBezTo>
                    <a:pt x="1008" y="2431"/>
                    <a:pt x="985" y="2409"/>
                    <a:pt x="974" y="2364"/>
                  </a:cubicBezTo>
                  <a:cubicBezTo>
                    <a:pt x="963" y="2320"/>
                    <a:pt x="963" y="2286"/>
                    <a:pt x="985" y="2264"/>
                  </a:cubicBezTo>
                  <a:cubicBezTo>
                    <a:pt x="985" y="2252"/>
                    <a:pt x="1008" y="2252"/>
                    <a:pt x="1019" y="2264"/>
                  </a:cubicBezTo>
                  <a:cubicBezTo>
                    <a:pt x="1030" y="2264"/>
                    <a:pt x="1041" y="2264"/>
                    <a:pt x="1041" y="2264"/>
                  </a:cubicBezTo>
                  <a:cubicBezTo>
                    <a:pt x="1075" y="2264"/>
                    <a:pt x="1097" y="2252"/>
                    <a:pt x="1097" y="2252"/>
                  </a:cubicBezTo>
                  <a:cubicBezTo>
                    <a:pt x="1120" y="2219"/>
                    <a:pt x="1131" y="2196"/>
                    <a:pt x="1153" y="2196"/>
                  </a:cubicBezTo>
                  <a:cubicBezTo>
                    <a:pt x="1165" y="2196"/>
                    <a:pt x="1176" y="2196"/>
                    <a:pt x="1187" y="2207"/>
                  </a:cubicBezTo>
                  <a:cubicBezTo>
                    <a:pt x="1187" y="2196"/>
                    <a:pt x="1198" y="2185"/>
                    <a:pt x="1198" y="2162"/>
                  </a:cubicBezTo>
                  <a:cubicBezTo>
                    <a:pt x="1198" y="2129"/>
                    <a:pt x="1221" y="2129"/>
                    <a:pt x="1221" y="2129"/>
                  </a:cubicBezTo>
                  <a:cubicBezTo>
                    <a:pt x="1232" y="2129"/>
                    <a:pt x="1254" y="2140"/>
                    <a:pt x="1266" y="2151"/>
                  </a:cubicBezTo>
                  <a:lnTo>
                    <a:pt x="1266" y="2151"/>
                  </a:lnTo>
                  <a:cubicBezTo>
                    <a:pt x="1277" y="2151"/>
                    <a:pt x="1277" y="2151"/>
                    <a:pt x="1277" y="2151"/>
                  </a:cubicBezTo>
                  <a:cubicBezTo>
                    <a:pt x="1277" y="2151"/>
                    <a:pt x="1277" y="2151"/>
                    <a:pt x="1288" y="2140"/>
                  </a:cubicBezTo>
                  <a:cubicBezTo>
                    <a:pt x="1299" y="2118"/>
                    <a:pt x="1310" y="2118"/>
                    <a:pt x="1322" y="2118"/>
                  </a:cubicBezTo>
                  <a:lnTo>
                    <a:pt x="1333" y="2118"/>
                  </a:lnTo>
                  <a:lnTo>
                    <a:pt x="1333" y="2118"/>
                  </a:lnTo>
                  <a:cubicBezTo>
                    <a:pt x="1333" y="2107"/>
                    <a:pt x="1333" y="2095"/>
                    <a:pt x="1333" y="2095"/>
                  </a:cubicBezTo>
                  <a:lnTo>
                    <a:pt x="1333" y="2095"/>
                  </a:lnTo>
                  <a:cubicBezTo>
                    <a:pt x="1333" y="2095"/>
                    <a:pt x="1333" y="2095"/>
                    <a:pt x="1322" y="2095"/>
                  </a:cubicBezTo>
                  <a:cubicBezTo>
                    <a:pt x="1288" y="2084"/>
                    <a:pt x="1288" y="2062"/>
                    <a:pt x="1288" y="2051"/>
                  </a:cubicBezTo>
                  <a:cubicBezTo>
                    <a:pt x="1288" y="2039"/>
                    <a:pt x="1299" y="2017"/>
                    <a:pt x="1322" y="2017"/>
                  </a:cubicBezTo>
                  <a:cubicBezTo>
                    <a:pt x="1333" y="2017"/>
                    <a:pt x="1344" y="1995"/>
                    <a:pt x="1355" y="1972"/>
                  </a:cubicBezTo>
                  <a:cubicBezTo>
                    <a:pt x="1355" y="1950"/>
                    <a:pt x="1366" y="1950"/>
                    <a:pt x="1377" y="1938"/>
                  </a:cubicBezTo>
                  <a:lnTo>
                    <a:pt x="1377" y="1938"/>
                  </a:lnTo>
                  <a:lnTo>
                    <a:pt x="1377" y="1938"/>
                  </a:lnTo>
                  <a:cubicBezTo>
                    <a:pt x="1389" y="1916"/>
                    <a:pt x="1400" y="1916"/>
                    <a:pt x="1411" y="1916"/>
                  </a:cubicBezTo>
                  <a:cubicBezTo>
                    <a:pt x="1434" y="1916"/>
                    <a:pt x="1445" y="1927"/>
                    <a:pt x="1445" y="1938"/>
                  </a:cubicBezTo>
                  <a:cubicBezTo>
                    <a:pt x="1456" y="1938"/>
                    <a:pt x="1479" y="1938"/>
                    <a:pt x="1490" y="1916"/>
                  </a:cubicBezTo>
                  <a:cubicBezTo>
                    <a:pt x="1523" y="1894"/>
                    <a:pt x="1725" y="1703"/>
                    <a:pt x="1725" y="1703"/>
                  </a:cubicBezTo>
                  <a:cubicBezTo>
                    <a:pt x="1736" y="1692"/>
                    <a:pt x="1736" y="1692"/>
                    <a:pt x="1736" y="1692"/>
                  </a:cubicBezTo>
                  <a:cubicBezTo>
                    <a:pt x="1748" y="1703"/>
                    <a:pt x="1748" y="1703"/>
                    <a:pt x="1748" y="1703"/>
                  </a:cubicBezTo>
                  <a:lnTo>
                    <a:pt x="1748" y="1703"/>
                  </a:lnTo>
                  <a:lnTo>
                    <a:pt x="1759" y="1703"/>
                  </a:lnTo>
                  <a:cubicBezTo>
                    <a:pt x="1770" y="1703"/>
                    <a:pt x="1770" y="1703"/>
                    <a:pt x="1781" y="1692"/>
                  </a:cubicBezTo>
                  <a:cubicBezTo>
                    <a:pt x="1781" y="1692"/>
                    <a:pt x="1781" y="1681"/>
                    <a:pt x="1792" y="1681"/>
                  </a:cubicBezTo>
                  <a:cubicBezTo>
                    <a:pt x="1792" y="1669"/>
                    <a:pt x="1792" y="1669"/>
                    <a:pt x="1792" y="1669"/>
                  </a:cubicBezTo>
                  <a:cubicBezTo>
                    <a:pt x="1759" y="1669"/>
                    <a:pt x="1714" y="1658"/>
                    <a:pt x="1714" y="1658"/>
                  </a:cubicBezTo>
                  <a:cubicBezTo>
                    <a:pt x="1703" y="1658"/>
                    <a:pt x="1703" y="1658"/>
                    <a:pt x="1703" y="1658"/>
                  </a:cubicBezTo>
                  <a:cubicBezTo>
                    <a:pt x="1691" y="1311"/>
                    <a:pt x="1691" y="1311"/>
                    <a:pt x="1691" y="1311"/>
                  </a:cubicBezTo>
                  <a:cubicBezTo>
                    <a:pt x="1669" y="1311"/>
                    <a:pt x="1646" y="1300"/>
                    <a:pt x="1624" y="1300"/>
                  </a:cubicBezTo>
                  <a:lnTo>
                    <a:pt x="1613" y="1300"/>
                  </a:lnTo>
                  <a:lnTo>
                    <a:pt x="1602" y="1300"/>
                  </a:lnTo>
                  <a:cubicBezTo>
                    <a:pt x="1590" y="1300"/>
                    <a:pt x="1579" y="1311"/>
                    <a:pt x="1557" y="1311"/>
                  </a:cubicBezTo>
                  <a:cubicBezTo>
                    <a:pt x="1546" y="1311"/>
                    <a:pt x="1546" y="1322"/>
                    <a:pt x="1535" y="1322"/>
                  </a:cubicBezTo>
                  <a:cubicBezTo>
                    <a:pt x="1523" y="1333"/>
                    <a:pt x="1512" y="1333"/>
                    <a:pt x="1490" y="1333"/>
                  </a:cubicBezTo>
                  <a:lnTo>
                    <a:pt x="1479" y="1333"/>
                  </a:lnTo>
                  <a:cubicBezTo>
                    <a:pt x="1445" y="1322"/>
                    <a:pt x="1422" y="1300"/>
                    <a:pt x="1411" y="1289"/>
                  </a:cubicBezTo>
                  <a:cubicBezTo>
                    <a:pt x="1400" y="1277"/>
                    <a:pt x="1400" y="1277"/>
                    <a:pt x="1400" y="1277"/>
                  </a:cubicBezTo>
                  <a:lnTo>
                    <a:pt x="1400" y="1277"/>
                  </a:lnTo>
                  <a:lnTo>
                    <a:pt x="1400" y="1277"/>
                  </a:lnTo>
                  <a:lnTo>
                    <a:pt x="1400" y="1277"/>
                  </a:lnTo>
                  <a:cubicBezTo>
                    <a:pt x="1400" y="1289"/>
                    <a:pt x="1400" y="1300"/>
                    <a:pt x="1389" y="1300"/>
                  </a:cubicBezTo>
                  <a:cubicBezTo>
                    <a:pt x="1389" y="1311"/>
                    <a:pt x="1377" y="1311"/>
                    <a:pt x="1377" y="1311"/>
                  </a:cubicBezTo>
                  <a:cubicBezTo>
                    <a:pt x="1355" y="1311"/>
                    <a:pt x="1333" y="1289"/>
                    <a:pt x="1310" y="1277"/>
                  </a:cubicBezTo>
                  <a:cubicBezTo>
                    <a:pt x="1299" y="1266"/>
                    <a:pt x="1299" y="1266"/>
                    <a:pt x="1299" y="1266"/>
                  </a:cubicBezTo>
                  <a:cubicBezTo>
                    <a:pt x="1288" y="1154"/>
                    <a:pt x="1288" y="1154"/>
                    <a:pt x="1288" y="1154"/>
                  </a:cubicBezTo>
                  <a:cubicBezTo>
                    <a:pt x="1097" y="1053"/>
                    <a:pt x="1097" y="1053"/>
                    <a:pt x="1097" y="1053"/>
                  </a:cubicBezTo>
                  <a:cubicBezTo>
                    <a:pt x="1142" y="930"/>
                    <a:pt x="1142" y="930"/>
                    <a:pt x="1142" y="930"/>
                  </a:cubicBezTo>
                  <a:cubicBezTo>
                    <a:pt x="1097" y="863"/>
                    <a:pt x="1097" y="863"/>
                    <a:pt x="1097" y="863"/>
                  </a:cubicBezTo>
                  <a:cubicBezTo>
                    <a:pt x="985" y="851"/>
                    <a:pt x="985" y="851"/>
                    <a:pt x="985" y="851"/>
                  </a:cubicBezTo>
                  <a:cubicBezTo>
                    <a:pt x="1019" y="717"/>
                    <a:pt x="1019" y="717"/>
                    <a:pt x="1019" y="717"/>
                  </a:cubicBezTo>
                  <a:cubicBezTo>
                    <a:pt x="918" y="706"/>
                    <a:pt x="918" y="706"/>
                    <a:pt x="918" y="706"/>
                  </a:cubicBezTo>
                  <a:cubicBezTo>
                    <a:pt x="918" y="683"/>
                    <a:pt x="918" y="683"/>
                    <a:pt x="918" y="683"/>
                  </a:cubicBezTo>
                  <a:cubicBezTo>
                    <a:pt x="929" y="672"/>
                    <a:pt x="941" y="638"/>
                    <a:pt x="941" y="616"/>
                  </a:cubicBezTo>
                  <a:cubicBezTo>
                    <a:pt x="952" y="594"/>
                    <a:pt x="963" y="582"/>
                    <a:pt x="974" y="571"/>
                  </a:cubicBezTo>
                  <a:lnTo>
                    <a:pt x="985" y="571"/>
                  </a:lnTo>
                  <a:cubicBezTo>
                    <a:pt x="974" y="571"/>
                    <a:pt x="974" y="571"/>
                    <a:pt x="974" y="560"/>
                  </a:cubicBezTo>
                  <a:cubicBezTo>
                    <a:pt x="963" y="549"/>
                    <a:pt x="941" y="527"/>
                    <a:pt x="941" y="504"/>
                  </a:cubicBezTo>
                  <a:lnTo>
                    <a:pt x="941" y="493"/>
                  </a:lnTo>
                  <a:cubicBezTo>
                    <a:pt x="941" y="482"/>
                    <a:pt x="941" y="471"/>
                    <a:pt x="941" y="459"/>
                  </a:cubicBezTo>
                  <a:cubicBezTo>
                    <a:pt x="941" y="471"/>
                    <a:pt x="941" y="459"/>
                    <a:pt x="941" y="459"/>
                  </a:cubicBezTo>
                  <a:cubicBezTo>
                    <a:pt x="929" y="459"/>
                    <a:pt x="918" y="459"/>
                    <a:pt x="907" y="448"/>
                  </a:cubicBezTo>
                  <a:cubicBezTo>
                    <a:pt x="896" y="437"/>
                    <a:pt x="907" y="414"/>
                    <a:pt x="907" y="392"/>
                  </a:cubicBezTo>
                  <a:cubicBezTo>
                    <a:pt x="907" y="381"/>
                    <a:pt x="907" y="369"/>
                    <a:pt x="907" y="358"/>
                  </a:cubicBezTo>
                  <a:cubicBezTo>
                    <a:pt x="918" y="347"/>
                    <a:pt x="918" y="347"/>
                    <a:pt x="918" y="336"/>
                  </a:cubicBezTo>
                  <a:lnTo>
                    <a:pt x="918" y="325"/>
                  </a:lnTo>
                  <a:cubicBezTo>
                    <a:pt x="884" y="325"/>
                    <a:pt x="851" y="291"/>
                    <a:pt x="828" y="258"/>
                  </a:cubicBezTo>
                  <a:lnTo>
                    <a:pt x="828" y="258"/>
                  </a:lnTo>
                  <a:cubicBezTo>
                    <a:pt x="806" y="235"/>
                    <a:pt x="828" y="202"/>
                    <a:pt x="851" y="179"/>
                  </a:cubicBezTo>
                  <a:cubicBezTo>
                    <a:pt x="862" y="157"/>
                    <a:pt x="862" y="157"/>
                    <a:pt x="862" y="157"/>
                  </a:cubicBezTo>
                  <a:cubicBezTo>
                    <a:pt x="851" y="145"/>
                    <a:pt x="840" y="134"/>
                    <a:pt x="828" y="123"/>
                  </a:cubicBezTo>
                  <a:cubicBezTo>
                    <a:pt x="817" y="134"/>
                    <a:pt x="817" y="145"/>
                    <a:pt x="817" y="145"/>
                  </a:cubicBezTo>
                  <a:cubicBezTo>
                    <a:pt x="806" y="157"/>
                    <a:pt x="795" y="168"/>
                    <a:pt x="772" y="168"/>
                  </a:cubicBezTo>
                  <a:cubicBezTo>
                    <a:pt x="761" y="168"/>
                    <a:pt x="739" y="157"/>
                    <a:pt x="739" y="145"/>
                  </a:cubicBezTo>
                  <a:cubicBezTo>
                    <a:pt x="728" y="134"/>
                    <a:pt x="705" y="123"/>
                    <a:pt x="694" y="112"/>
                  </a:cubicBezTo>
                  <a:cubicBezTo>
                    <a:pt x="683" y="112"/>
                    <a:pt x="683" y="100"/>
                    <a:pt x="672" y="100"/>
                  </a:cubicBezTo>
                  <a:cubicBezTo>
                    <a:pt x="660" y="89"/>
                    <a:pt x="649" y="78"/>
                    <a:pt x="649" y="67"/>
                  </a:cubicBezTo>
                  <a:cubicBezTo>
                    <a:pt x="526" y="145"/>
                    <a:pt x="526" y="145"/>
                    <a:pt x="526" y="145"/>
                  </a:cubicBezTo>
                  <a:cubicBezTo>
                    <a:pt x="526" y="336"/>
                    <a:pt x="526" y="336"/>
                    <a:pt x="526" y="336"/>
                  </a:cubicBezTo>
                  <a:cubicBezTo>
                    <a:pt x="504" y="336"/>
                    <a:pt x="504" y="336"/>
                    <a:pt x="504" y="336"/>
                  </a:cubicBezTo>
                  <a:cubicBezTo>
                    <a:pt x="470" y="347"/>
                    <a:pt x="425" y="347"/>
                    <a:pt x="414" y="358"/>
                  </a:cubicBezTo>
                  <a:cubicBezTo>
                    <a:pt x="414" y="369"/>
                    <a:pt x="403" y="381"/>
                    <a:pt x="403" y="392"/>
                  </a:cubicBezTo>
                  <a:cubicBezTo>
                    <a:pt x="391" y="414"/>
                    <a:pt x="380" y="437"/>
                    <a:pt x="358" y="448"/>
                  </a:cubicBezTo>
                  <a:cubicBezTo>
                    <a:pt x="346" y="459"/>
                    <a:pt x="313" y="471"/>
                    <a:pt x="290" y="471"/>
                  </a:cubicBezTo>
                  <a:cubicBezTo>
                    <a:pt x="302" y="504"/>
                    <a:pt x="302" y="538"/>
                    <a:pt x="279" y="560"/>
                  </a:cubicBezTo>
                  <a:cubicBezTo>
                    <a:pt x="279" y="560"/>
                    <a:pt x="268" y="571"/>
                    <a:pt x="279" y="582"/>
                  </a:cubicBezTo>
                  <a:cubicBezTo>
                    <a:pt x="279" y="582"/>
                    <a:pt x="279" y="582"/>
                    <a:pt x="279" y="571"/>
                  </a:cubicBezTo>
                  <a:cubicBezTo>
                    <a:pt x="290" y="571"/>
                    <a:pt x="290" y="560"/>
                    <a:pt x="290" y="560"/>
                  </a:cubicBezTo>
                  <a:cubicBezTo>
                    <a:pt x="302" y="538"/>
                    <a:pt x="302" y="527"/>
                    <a:pt x="335" y="527"/>
                  </a:cubicBezTo>
                  <a:cubicBezTo>
                    <a:pt x="335" y="527"/>
                    <a:pt x="346" y="527"/>
                    <a:pt x="358" y="527"/>
                  </a:cubicBezTo>
                  <a:cubicBezTo>
                    <a:pt x="369" y="538"/>
                    <a:pt x="391" y="549"/>
                    <a:pt x="403" y="560"/>
                  </a:cubicBezTo>
                  <a:cubicBezTo>
                    <a:pt x="414" y="560"/>
                    <a:pt x="436" y="571"/>
                    <a:pt x="448" y="582"/>
                  </a:cubicBezTo>
                  <a:cubicBezTo>
                    <a:pt x="459" y="582"/>
                    <a:pt x="459" y="582"/>
                    <a:pt x="459" y="762"/>
                  </a:cubicBezTo>
                  <a:cubicBezTo>
                    <a:pt x="459" y="773"/>
                    <a:pt x="459" y="773"/>
                    <a:pt x="459" y="773"/>
                  </a:cubicBezTo>
                  <a:cubicBezTo>
                    <a:pt x="459" y="784"/>
                    <a:pt x="448" y="795"/>
                    <a:pt x="425" y="795"/>
                  </a:cubicBezTo>
                  <a:cubicBezTo>
                    <a:pt x="403" y="795"/>
                    <a:pt x="403" y="795"/>
                    <a:pt x="403" y="807"/>
                  </a:cubicBezTo>
                  <a:cubicBezTo>
                    <a:pt x="403" y="818"/>
                    <a:pt x="403" y="818"/>
                    <a:pt x="403" y="829"/>
                  </a:cubicBezTo>
                  <a:cubicBezTo>
                    <a:pt x="403" y="863"/>
                    <a:pt x="391" y="896"/>
                    <a:pt x="358" y="907"/>
                  </a:cubicBezTo>
                  <a:lnTo>
                    <a:pt x="346" y="907"/>
                  </a:lnTo>
                  <a:cubicBezTo>
                    <a:pt x="313" y="907"/>
                    <a:pt x="302" y="885"/>
                    <a:pt x="302" y="851"/>
                  </a:cubicBezTo>
                  <a:lnTo>
                    <a:pt x="302" y="840"/>
                  </a:lnTo>
                  <a:cubicBezTo>
                    <a:pt x="55" y="1076"/>
                    <a:pt x="55" y="1076"/>
                    <a:pt x="55" y="1076"/>
                  </a:cubicBezTo>
                  <a:cubicBezTo>
                    <a:pt x="212" y="1266"/>
                    <a:pt x="212" y="1266"/>
                    <a:pt x="212" y="1266"/>
                  </a:cubicBezTo>
                  <a:cubicBezTo>
                    <a:pt x="235" y="1289"/>
                    <a:pt x="246" y="1311"/>
                    <a:pt x="223" y="1333"/>
                  </a:cubicBezTo>
                  <a:lnTo>
                    <a:pt x="223" y="1333"/>
                  </a:lnTo>
                  <a:lnTo>
                    <a:pt x="235" y="1333"/>
                  </a:lnTo>
                  <a:cubicBezTo>
                    <a:pt x="257" y="1333"/>
                    <a:pt x="268" y="1356"/>
                    <a:pt x="268" y="1356"/>
                  </a:cubicBezTo>
                  <a:cubicBezTo>
                    <a:pt x="279" y="1367"/>
                    <a:pt x="279" y="1389"/>
                    <a:pt x="257" y="1400"/>
                  </a:cubicBezTo>
                  <a:cubicBezTo>
                    <a:pt x="246" y="1412"/>
                    <a:pt x="246" y="1434"/>
                    <a:pt x="246" y="1445"/>
                  </a:cubicBezTo>
                  <a:cubicBezTo>
                    <a:pt x="246" y="1457"/>
                    <a:pt x="257" y="1457"/>
                    <a:pt x="246" y="1468"/>
                  </a:cubicBezTo>
                  <a:cubicBezTo>
                    <a:pt x="268" y="1479"/>
                    <a:pt x="290" y="1490"/>
                    <a:pt x="290" y="1513"/>
                  </a:cubicBezTo>
                  <a:cubicBezTo>
                    <a:pt x="290" y="1524"/>
                    <a:pt x="290" y="1546"/>
                    <a:pt x="290" y="1546"/>
                  </a:cubicBezTo>
                  <a:lnTo>
                    <a:pt x="290" y="1546"/>
                  </a:lnTo>
                  <a:cubicBezTo>
                    <a:pt x="313" y="1546"/>
                    <a:pt x="324" y="1546"/>
                    <a:pt x="324" y="1546"/>
                  </a:cubicBezTo>
                  <a:cubicBezTo>
                    <a:pt x="346" y="1546"/>
                    <a:pt x="358" y="1546"/>
                    <a:pt x="358" y="1558"/>
                  </a:cubicBezTo>
                  <a:cubicBezTo>
                    <a:pt x="369" y="1569"/>
                    <a:pt x="369" y="1591"/>
                    <a:pt x="369" y="1591"/>
                  </a:cubicBezTo>
                  <a:lnTo>
                    <a:pt x="369" y="1602"/>
                  </a:lnTo>
                  <a:cubicBezTo>
                    <a:pt x="369" y="1602"/>
                    <a:pt x="369" y="1602"/>
                    <a:pt x="380" y="1602"/>
                  </a:cubicBezTo>
                  <a:lnTo>
                    <a:pt x="391" y="1591"/>
                  </a:lnTo>
                  <a:cubicBezTo>
                    <a:pt x="448" y="1591"/>
                    <a:pt x="448" y="1636"/>
                    <a:pt x="459" y="1658"/>
                  </a:cubicBezTo>
                  <a:cubicBezTo>
                    <a:pt x="459" y="1703"/>
                    <a:pt x="481" y="1748"/>
                    <a:pt x="492" y="1748"/>
                  </a:cubicBezTo>
                  <a:cubicBezTo>
                    <a:pt x="492" y="1748"/>
                    <a:pt x="492" y="1748"/>
                    <a:pt x="504" y="1748"/>
                  </a:cubicBezTo>
                  <a:lnTo>
                    <a:pt x="504" y="1748"/>
                  </a:lnTo>
                  <a:lnTo>
                    <a:pt x="515" y="1748"/>
                  </a:lnTo>
                  <a:cubicBezTo>
                    <a:pt x="537" y="1748"/>
                    <a:pt x="548" y="1759"/>
                    <a:pt x="559" y="1782"/>
                  </a:cubicBezTo>
                  <a:cubicBezTo>
                    <a:pt x="571" y="1782"/>
                    <a:pt x="571" y="1793"/>
                    <a:pt x="571" y="1793"/>
                  </a:cubicBezTo>
                  <a:lnTo>
                    <a:pt x="571" y="1793"/>
                  </a:lnTo>
                  <a:lnTo>
                    <a:pt x="582" y="1782"/>
                  </a:lnTo>
                  <a:cubicBezTo>
                    <a:pt x="593" y="1782"/>
                    <a:pt x="593" y="1782"/>
                    <a:pt x="593" y="1782"/>
                  </a:cubicBezTo>
                  <a:cubicBezTo>
                    <a:pt x="604" y="1782"/>
                    <a:pt x="604" y="1782"/>
                    <a:pt x="615" y="1782"/>
                  </a:cubicBezTo>
                  <a:cubicBezTo>
                    <a:pt x="638" y="1782"/>
                    <a:pt x="672" y="1793"/>
                    <a:pt x="672" y="1838"/>
                  </a:cubicBezTo>
                  <a:cubicBezTo>
                    <a:pt x="672" y="1838"/>
                    <a:pt x="672" y="1849"/>
                    <a:pt x="683" y="1849"/>
                  </a:cubicBezTo>
                  <a:cubicBezTo>
                    <a:pt x="683" y="1860"/>
                    <a:pt x="683" y="1860"/>
                    <a:pt x="683" y="1882"/>
                  </a:cubicBezTo>
                  <a:cubicBezTo>
                    <a:pt x="672" y="1894"/>
                    <a:pt x="660" y="1894"/>
                    <a:pt x="638" y="1905"/>
                  </a:cubicBezTo>
                  <a:lnTo>
                    <a:pt x="627" y="1916"/>
                  </a:lnTo>
                  <a:cubicBezTo>
                    <a:pt x="593" y="1927"/>
                    <a:pt x="571" y="1938"/>
                    <a:pt x="548" y="1938"/>
                  </a:cubicBezTo>
                  <a:cubicBezTo>
                    <a:pt x="526" y="1938"/>
                    <a:pt x="515" y="1927"/>
                    <a:pt x="515" y="1927"/>
                  </a:cubicBezTo>
                  <a:cubicBezTo>
                    <a:pt x="504" y="1927"/>
                    <a:pt x="504" y="1927"/>
                    <a:pt x="504" y="1927"/>
                  </a:cubicBezTo>
                  <a:cubicBezTo>
                    <a:pt x="492" y="1905"/>
                    <a:pt x="481" y="1894"/>
                    <a:pt x="459" y="1905"/>
                  </a:cubicBezTo>
                  <a:lnTo>
                    <a:pt x="448" y="1905"/>
                  </a:lnTo>
                  <a:cubicBezTo>
                    <a:pt x="414" y="1905"/>
                    <a:pt x="403" y="1894"/>
                    <a:pt x="403" y="1882"/>
                  </a:cubicBezTo>
                  <a:cubicBezTo>
                    <a:pt x="391" y="1871"/>
                    <a:pt x="391" y="1871"/>
                    <a:pt x="391" y="1871"/>
                  </a:cubicBezTo>
                  <a:lnTo>
                    <a:pt x="391" y="1860"/>
                  </a:lnTo>
                  <a:cubicBezTo>
                    <a:pt x="380" y="1871"/>
                    <a:pt x="369" y="1871"/>
                    <a:pt x="358" y="1882"/>
                  </a:cubicBezTo>
                  <a:cubicBezTo>
                    <a:pt x="324" y="1927"/>
                    <a:pt x="290" y="1961"/>
                    <a:pt x="290" y="1972"/>
                  </a:cubicBezTo>
                  <a:cubicBezTo>
                    <a:pt x="290" y="1983"/>
                    <a:pt x="279" y="1983"/>
                    <a:pt x="279" y="1995"/>
                  </a:cubicBezTo>
                  <a:cubicBezTo>
                    <a:pt x="279" y="2006"/>
                    <a:pt x="279" y="2017"/>
                    <a:pt x="279" y="2028"/>
                  </a:cubicBezTo>
                  <a:cubicBezTo>
                    <a:pt x="302" y="2017"/>
                    <a:pt x="313" y="2028"/>
                    <a:pt x="313" y="2039"/>
                  </a:cubicBezTo>
                  <a:cubicBezTo>
                    <a:pt x="335" y="2062"/>
                    <a:pt x="302" y="2107"/>
                    <a:pt x="302" y="2118"/>
                  </a:cubicBezTo>
                  <a:cubicBezTo>
                    <a:pt x="290" y="2129"/>
                    <a:pt x="290" y="2140"/>
                    <a:pt x="290" y="2140"/>
                  </a:cubicBezTo>
                  <a:cubicBezTo>
                    <a:pt x="290" y="2151"/>
                    <a:pt x="290" y="2151"/>
                    <a:pt x="302" y="2162"/>
                  </a:cubicBezTo>
                  <a:cubicBezTo>
                    <a:pt x="324" y="2174"/>
                    <a:pt x="335" y="2219"/>
                    <a:pt x="324" y="2275"/>
                  </a:cubicBezTo>
                  <a:cubicBezTo>
                    <a:pt x="324" y="2286"/>
                    <a:pt x="324" y="2286"/>
                    <a:pt x="313" y="2286"/>
                  </a:cubicBezTo>
                  <a:lnTo>
                    <a:pt x="313" y="2297"/>
                  </a:lnTo>
                  <a:lnTo>
                    <a:pt x="313" y="2297"/>
                  </a:lnTo>
                  <a:lnTo>
                    <a:pt x="313" y="2297"/>
                  </a:lnTo>
                  <a:cubicBezTo>
                    <a:pt x="313" y="2308"/>
                    <a:pt x="313" y="2308"/>
                    <a:pt x="313" y="2308"/>
                  </a:cubicBezTo>
                  <a:lnTo>
                    <a:pt x="313" y="2308"/>
                  </a:lnTo>
                  <a:lnTo>
                    <a:pt x="313" y="2320"/>
                  </a:lnTo>
                  <a:cubicBezTo>
                    <a:pt x="313" y="2331"/>
                    <a:pt x="313" y="2331"/>
                    <a:pt x="313" y="2342"/>
                  </a:cubicBezTo>
                  <a:cubicBezTo>
                    <a:pt x="324" y="2353"/>
                    <a:pt x="346" y="2364"/>
                    <a:pt x="380" y="2398"/>
                  </a:cubicBezTo>
                  <a:cubicBezTo>
                    <a:pt x="425" y="2431"/>
                    <a:pt x="470" y="2476"/>
                    <a:pt x="448" y="2510"/>
                  </a:cubicBezTo>
                  <a:cubicBezTo>
                    <a:pt x="448" y="2510"/>
                    <a:pt x="425" y="2544"/>
                    <a:pt x="448" y="2566"/>
                  </a:cubicBezTo>
                  <a:cubicBezTo>
                    <a:pt x="481" y="2588"/>
                    <a:pt x="492" y="2610"/>
                    <a:pt x="481" y="2655"/>
                  </a:cubicBezTo>
                  <a:cubicBezTo>
                    <a:pt x="470" y="2688"/>
                    <a:pt x="459" y="2789"/>
                    <a:pt x="481" y="2823"/>
                  </a:cubicBezTo>
                  <a:cubicBezTo>
                    <a:pt x="492" y="2834"/>
                    <a:pt x="504" y="2845"/>
                    <a:pt x="504" y="2845"/>
                  </a:cubicBezTo>
                  <a:cubicBezTo>
                    <a:pt x="526" y="2856"/>
                    <a:pt x="526" y="2868"/>
                    <a:pt x="526" y="2901"/>
                  </a:cubicBezTo>
                  <a:cubicBezTo>
                    <a:pt x="526" y="2924"/>
                    <a:pt x="526" y="2924"/>
                    <a:pt x="548" y="2924"/>
                  </a:cubicBezTo>
                  <a:cubicBezTo>
                    <a:pt x="548" y="2935"/>
                    <a:pt x="548" y="2935"/>
                    <a:pt x="548" y="2935"/>
                  </a:cubicBezTo>
                  <a:cubicBezTo>
                    <a:pt x="582" y="2946"/>
                    <a:pt x="582" y="2957"/>
                    <a:pt x="582" y="2968"/>
                  </a:cubicBezTo>
                  <a:cubicBezTo>
                    <a:pt x="582" y="2991"/>
                    <a:pt x="537" y="3002"/>
                    <a:pt x="526" y="3002"/>
                  </a:cubicBezTo>
                  <a:cubicBezTo>
                    <a:pt x="504" y="3002"/>
                    <a:pt x="492" y="3013"/>
                    <a:pt x="492" y="3047"/>
                  </a:cubicBezTo>
                  <a:cubicBezTo>
                    <a:pt x="492" y="3069"/>
                    <a:pt x="492" y="3081"/>
                    <a:pt x="492" y="3103"/>
                  </a:cubicBezTo>
                  <a:cubicBezTo>
                    <a:pt x="492" y="3114"/>
                    <a:pt x="492" y="3148"/>
                    <a:pt x="492" y="3159"/>
                  </a:cubicBezTo>
                  <a:cubicBezTo>
                    <a:pt x="492" y="3159"/>
                    <a:pt x="504" y="3159"/>
                    <a:pt x="515" y="3170"/>
                  </a:cubicBezTo>
                  <a:cubicBezTo>
                    <a:pt x="515" y="3192"/>
                    <a:pt x="515" y="3204"/>
                    <a:pt x="504" y="3226"/>
                  </a:cubicBezTo>
                  <a:cubicBezTo>
                    <a:pt x="492" y="3249"/>
                    <a:pt x="492" y="3260"/>
                    <a:pt x="492" y="3271"/>
                  </a:cubicBezTo>
                  <a:lnTo>
                    <a:pt x="504" y="3271"/>
                  </a:lnTo>
                  <a:cubicBezTo>
                    <a:pt x="526" y="3271"/>
                    <a:pt x="548" y="3271"/>
                    <a:pt x="559" y="3305"/>
                  </a:cubicBezTo>
                  <a:lnTo>
                    <a:pt x="559" y="3316"/>
                  </a:lnTo>
                  <a:close/>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142" name="Freeform 137"/>
            <p:cNvSpPr>
              <a:spLocks noChangeArrowheads="1"/>
            </p:cNvSpPr>
            <p:nvPr/>
          </p:nvSpPr>
          <p:spPr bwMode="auto">
            <a:xfrm>
              <a:off x="2114550" y="115093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143" name="Freeform 138"/>
            <p:cNvSpPr>
              <a:spLocks noChangeArrowheads="1"/>
            </p:cNvSpPr>
            <p:nvPr/>
          </p:nvSpPr>
          <p:spPr bwMode="auto">
            <a:xfrm>
              <a:off x="2119313" y="115093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3175" cap="flat" cmpd="sng">
              <a:solidFill>
                <a:schemeClr val="bg2"/>
              </a:solidFill>
              <a:bevel/>
            </a:ln>
            <a:effectLst/>
          </p:spPr>
          <p:txBody>
            <a:bodyPr wrap="none" anchor="ctr"/>
            <a:lstStyle/>
            <a:p>
              <a:endParaRPr lang="en-US" sz="490">
                <a:latin typeface="Poppins Light" charset="0"/>
              </a:endParaRPr>
            </a:p>
          </p:txBody>
        </p:sp>
        <p:sp>
          <p:nvSpPr>
            <p:cNvPr id="144" name="Freeform 139"/>
            <p:cNvSpPr>
              <a:spLocks noChangeArrowheads="1"/>
            </p:cNvSpPr>
            <p:nvPr/>
          </p:nvSpPr>
          <p:spPr bwMode="auto">
            <a:xfrm>
              <a:off x="2119313" y="1146175"/>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3175" cap="flat" cmpd="sng">
              <a:solidFill>
                <a:schemeClr val="bg2"/>
              </a:solidFill>
              <a:bevel/>
            </a:ln>
            <a:effectLst/>
          </p:spPr>
          <p:txBody>
            <a:bodyPr wrap="none" anchor="ctr"/>
            <a:lstStyle/>
            <a:p>
              <a:endParaRPr lang="en-US" sz="490">
                <a:latin typeface="Poppins Light"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250" advTm="0">
        <p:pull/>
      </p:transition>
    </mc:Choice>
    <mc:Fallback xmlns="">
      <p:transition spd="slow" advTm="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24"/>
          <p:cNvSpPr/>
          <p:nvPr/>
        </p:nvSpPr>
        <p:spPr bwMode="auto">
          <a:xfrm>
            <a:off x="3539871" y="1886748"/>
            <a:ext cx="4396405" cy="589905"/>
          </a:xfrm>
          <a:prstGeom prst="rect">
            <a:avLst/>
          </a:prstGeom>
          <a:noFill/>
          <a:ln>
            <a:noFill/>
          </a:ln>
        </p:spPr>
        <p:txBody>
          <a:bodyPr vert="horz" wrap="square" lIns="0" tIns="0" rIns="0" bIns="0" anchor="ctr" anchorCtr="0">
            <a:spAutoFit/>
          </a:bodyPr>
          <a:lstStyle/>
          <a:p>
            <a:pPr algn="r" defTabSz="1680210">
              <a:lnSpc>
                <a:spcPts val="4595"/>
              </a:lnSpc>
            </a:pPr>
            <a:r>
              <a:rPr lang="zh-CN" altLang="en-US" sz="4040" b="1" spc="184" dirty="0">
                <a:solidFill>
                  <a:schemeClr val="tx2"/>
                </a:solidFill>
                <a:latin typeface="Montserrat Semi" charset="0"/>
                <a:ea typeface="Montserrat Semi" charset="0"/>
                <a:cs typeface="Montserrat Semi" charset="0"/>
                <a:sym typeface="Bebas Neue" charset="0"/>
              </a:rPr>
              <a:t>作品展示</a:t>
            </a:r>
          </a:p>
        </p:txBody>
      </p:sp>
      <p:cxnSp>
        <p:nvCxnSpPr>
          <p:cNvPr id="3" name="Straight Connector 725"/>
          <p:cNvCxnSpPr/>
          <p:nvPr/>
        </p:nvCxnSpPr>
        <p:spPr>
          <a:xfrm flipV="1">
            <a:off x="5568303" y="2792322"/>
            <a:ext cx="2719859" cy="1579"/>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4" name="Subtitle 2"/>
          <p:cNvSpPr txBox="1"/>
          <p:nvPr/>
        </p:nvSpPr>
        <p:spPr>
          <a:xfrm>
            <a:off x="4479925" y="3034570"/>
            <a:ext cx="3894968" cy="619311"/>
          </a:xfrm>
          <a:prstGeom prst="rect">
            <a:avLst/>
          </a:prstGeom>
        </p:spPr>
        <p:txBody>
          <a:bodyPr vert="horz" wrap="square" lIns="79923" tIns="39961" rIns="79923" bIns="39961"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panose="020B0306030504020204"/>
                <a:ea typeface="+mn-ea"/>
                <a:cs typeface="Open Sans Light" panose="020B0306030504020204"/>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4020202020204"/>
                <a:ea typeface="+mn-ea"/>
                <a:cs typeface="Open Sans" panose="020B0604020202020204"/>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4020202020204"/>
                <a:ea typeface="+mn-ea"/>
                <a:cs typeface="Open Sans" panose="020B0604020202020204"/>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4020202020204"/>
                <a:ea typeface="+mn-ea"/>
                <a:cs typeface="Open Sans" panose="020B0604020202020204"/>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4020202020204"/>
                <a:ea typeface="+mn-ea"/>
                <a:cs typeface="Open Sans" panose="020B0604020202020204"/>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r">
              <a:lnSpc>
                <a:spcPts val="1395"/>
              </a:lnSpc>
            </a:pPr>
            <a:r>
              <a:rPr lang="en-US" sz="920" dirty="0">
                <a:solidFill>
                  <a:schemeClr val="tx1"/>
                </a:solidFill>
                <a:latin typeface="Poppins Light" charset="0"/>
                <a:ea typeface="Poppins Light" charset="0"/>
                <a:cs typeface="Poppins Light" charset="0"/>
              </a:rPr>
              <a:t>Frequently, your initial font choice is taken out of your hands; companies often specify a typeface, or even a set of fonts, as part of their brand guidelines. Occasionally you’ll find a job has specific requirements. </a:t>
            </a:r>
          </a:p>
        </p:txBody>
      </p:sp>
      <p:pic>
        <p:nvPicPr>
          <p:cNvPr id="9" name="图片 8"/>
          <p:cNvPicPr>
            <a:picLocks noChangeAspect="1"/>
          </p:cNvPicPr>
          <p:nvPr/>
        </p:nvPicPr>
        <p:blipFill>
          <a:blip r:embed="rId3" cstate="email"/>
          <a:stretch>
            <a:fillRect/>
          </a:stretch>
        </p:blipFill>
        <p:spPr>
          <a:xfrm>
            <a:off x="186868" y="1532078"/>
            <a:ext cx="4480864" cy="2520486"/>
          </a:xfrm>
          <a:custGeom>
            <a:avLst/>
            <a:gdLst>
              <a:gd name="connsiteX0" fmla="*/ 6305662 w 12137616"/>
              <a:gd name="connsiteY0" fmla="*/ 13357759 h 13577848"/>
              <a:gd name="connsiteX1" fmla="*/ 6310550 w 12137616"/>
              <a:gd name="connsiteY1" fmla="*/ 13362358 h 13577848"/>
              <a:gd name="connsiteX2" fmla="*/ 6318237 w 12137616"/>
              <a:gd name="connsiteY2" fmla="*/ 13369592 h 13577848"/>
              <a:gd name="connsiteX3" fmla="*/ 6324525 w 12137616"/>
              <a:gd name="connsiteY3" fmla="*/ 13375509 h 13577848"/>
              <a:gd name="connsiteX4" fmla="*/ 6311688 w 12137616"/>
              <a:gd name="connsiteY4" fmla="*/ 13363429 h 13577848"/>
              <a:gd name="connsiteX5" fmla="*/ 6310550 w 12137616"/>
              <a:gd name="connsiteY5" fmla="*/ 13362358 h 13577848"/>
              <a:gd name="connsiteX6" fmla="*/ 6307758 w 12137616"/>
              <a:gd name="connsiteY6" fmla="*/ 13359731 h 13577848"/>
              <a:gd name="connsiteX7" fmla="*/ 6305662 w 12137616"/>
              <a:gd name="connsiteY7" fmla="*/ 13357759 h 13577848"/>
              <a:gd name="connsiteX8" fmla="*/ 8317528 w 12137616"/>
              <a:gd name="connsiteY8" fmla="*/ 13344183 h 13577848"/>
              <a:gd name="connsiteX9" fmla="*/ 8312220 w 12137616"/>
              <a:gd name="connsiteY9" fmla="*/ 13352245 h 13577848"/>
              <a:gd name="connsiteX10" fmla="*/ 8317528 w 12137616"/>
              <a:gd name="connsiteY10" fmla="*/ 13344183 h 13577848"/>
              <a:gd name="connsiteX11" fmla="*/ 8530034 w 12137616"/>
              <a:gd name="connsiteY11" fmla="*/ 13324948 h 13577848"/>
              <a:gd name="connsiteX12" fmla="*/ 8524762 w 12137616"/>
              <a:gd name="connsiteY12" fmla="*/ 13328231 h 13577848"/>
              <a:gd name="connsiteX13" fmla="*/ 8523069 w 12137616"/>
              <a:gd name="connsiteY13" fmla="*/ 13327301 h 13577848"/>
              <a:gd name="connsiteX14" fmla="*/ 8736869 w 12137616"/>
              <a:gd name="connsiteY14" fmla="*/ 13147137 h 13577848"/>
              <a:gd name="connsiteX15" fmla="*/ 8748993 w 12137616"/>
              <a:gd name="connsiteY15" fmla="*/ 13155118 h 13577848"/>
              <a:gd name="connsiteX16" fmla="*/ 8730095 w 12137616"/>
              <a:gd name="connsiteY16" fmla="*/ 13157427 h 13577848"/>
              <a:gd name="connsiteX17" fmla="*/ 8736869 w 12137616"/>
              <a:gd name="connsiteY17" fmla="*/ 13147137 h 13577848"/>
              <a:gd name="connsiteX18" fmla="*/ 8703826 w 12137616"/>
              <a:gd name="connsiteY18" fmla="*/ 13140135 h 13577848"/>
              <a:gd name="connsiteX19" fmla="*/ 8730095 w 12137616"/>
              <a:gd name="connsiteY19" fmla="*/ 13157427 h 13577848"/>
              <a:gd name="connsiteX20" fmla="*/ 8698020 w 12137616"/>
              <a:gd name="connsiteY20" fmla="*/ 13148955 h 13577848"/>
              <a:gd name="connsiteX21" fmla="*/ 8703826 w 12137616"/>
              <a:gd name="connsiteY21" fmla="*/ 13140135 h 13577848"/>
              <a:gd name="connsiteX22" fmla="*/ 9186401 w 12137616"/>
              <a:gd name="connsiteY22" fmla="*/ 12789834 h 13577848"/>
              <a:gd name="connsiteX23" fmla="*/ 9179627 w 12137616"/>
              <a:gd name="connsiteY23" fmla="*/ 12800125 h 13577848"/>
              <a:gd name="connsiteX24" fmla="*/ 9186401 w 12137616"/>
              <a:gd name="connsiteY24" fmla="*/ 12789834 h 13577848"/>
              <a:gd name="connsiteX25" fmla="*/ 3572343 w 12137616"/>
              <a:gd name="connsiteY25" fmla="*/ 12589001 h 13577848"/>
              <a:gd name="connsiteX26" fmla="*/ 3567444 w 12137616"/>
              <a:gd name="connsiteY26" fmla="*/ 12596444 h 13577848"/>
              <a:gd name="connsiteX27" fmla="*/ 3524221 w 12137616"/>
              <a:gd name="connsiteY27" fmla="*/ 12499311 h 13577848"/>
              <a:gd name="connsiteX28" fmla="*/ 3574228 w 12137616"/>
              <a:gd name="connsiteY28" fmla="*/ 12506942 h 13577848"/>
              <a:gd name="connsiteX29" fmla="*/ 3966330 w 12137616"/>
              <a:gd name="connsiteY29" fmla="*/ 12619662 h 13577848"/>
              <a:gd name="connsiteX30" fmla="*/ 5303358 w 12137616"/>
              <a:gd name="connsiteY30" fmla="*/ 13017261 h 13577848"/>
              <a:gd name="connsiteX31" fmla="*/ 6969389 w 12137616"/>
              <a:gd name="connsiteY31" fmla="*/ 13513437 h 13577848"/>
              <a:gd name="connsiteX32" fmla="*/ 6931508 w 12137616"/>
              <a:gd name="connsiteY32" fmla="*/ 13513786 h 13577848"/>
              <a:gd name="connsiteX33" fmla="*/ 6534109 w 12137616"/>
              <a:gd name="connsiteY33" fmla="*/ 13435509 h 13577848"/>
              <a:gd name="connsiteX34" fmla="*/ 6616700 w 12137616"/>
              <a:gd name="connsiteY34" fmla="*/ 13477235 h 13577848"/>
              <a:gd name="connsiteX35" fmla="*/ 6497791 w 12137616"/>
              <a:gd name="connsiteY35" fmla="*/ 13464282 h 13577848"/>
              <a:gd name="connsiteX36" fmla="*/ 6349283 w 12137616"/>
              <a:gd name="connsiteY36" fmla="*/ 13417094 h 13577848"/>
              <a:gd name="connsiteX37" fmla="*/ 6354633 w 12137616"/>
              <a:gd name="connsiteY37" fmla="*/ 13435365 h 13577848"/>
              <a:gd name="connsiteX38" fmla="*/ 5670865 w 12137616"/>
              <a:gd name="connsiteY38" fmla="*/ 13246541 h 13577848"/>
              <a:gd name="connsiteX39" fmla="*/ 4315908 w 12137616"/>
              <a:gd name="connsiteY39" fmla="*/ 12849782 h 13577848"/>
              <a:gd name="connsiteX40" fmla="*/ 3574793 w 12137616"/>
              <a:gd name="connsiteY40" fmla="*/ 12585280 h 13577848"/>
              <a:gd name="connsiteX41" fmla="*/ 3855303 w 12137616"/>
              <a:gd name="connsiteY41" fmla="*/ 12651932 h 13577848"/>
              <a:gd name="connsiteX42" fmla="*/ 3855303 w 12137616"/>
              <a:gd name="connsiteY42" fmla="*/ 12651932 h 13577848"/>
              <a:gd name="connsiteX43" fmla="*/ 3524221 w 12137616"/>
              <a:gd name="connsiteY43" fmla="*/ 12499311 h 13577848"/>
              <a:gd name="connsiteX44" fmla="*/ 3594743 w 12137616"/>
              <a:gd name="connsiteY44" fmla="*/ 12467484 h 13577848"/>
              <a:gd name="connsiteX45" fmla="*/ 3594273 w 12137616"/>
              <a:gd name="connsiteY45" fmla="*/ 12467623 h 13577848"/>
              <a:gd name="connsiteX46" fmla="*/ 3593071 w 12137616"/>
              <a:gd name="connsiteY46" fmla="*/ 12467980 h 13577848"/>
              <a:gd name="connsiteX47" fmla="*/ 3623126 w 12137616"/>
              <a:gd name="connsiteY47" fmla="*/ 12459059 h 13577848"/>
              <a:gd name="connsiteX48" fmla="*/ 3597479 w 12137616"/>
              <a:gd name="connsiteY48" fmla="*/ 12466672 h 13577848"/>
              <a:gd name="connsiteX49" fmla="*/ 3594743 w 12137616"/>
              <a:gd name="connsiteY49" fmla="*/ 12467484 h 13577848"/>
              <a:gd name="connsiteX50" fmla="*/ 3603490 w 12137616"/>
              <a:gd name="connsiteY50" fmla="*/ 12464887 h 13577848"/>
              <a:gd name="connsiteX51" fmla="*/ 3623126 w 12137616"/>
              <a:gd name="connsiteY51" fmla="*/ 12459059 h 13577848"/>
              <a:gd name="connsiteX52" fmla="*/ 3636539 w 12137616"/>
              <a:gd name="connsiteY52" fmla="*/ 12455679 h 13577848"/>
              <a:gd name="connsiteX53" fmla="*/ 3628985 w 12137616"/>
              <a:gd name="connsiteY53" fmla="*/ 12457582 h 13577848"/>
              <a:gd name="connsiteX54" fmla="*/ 3623126 w 12137616"/>
              <a:gd name="connsiteY54" fmla="*/ 12459059 h 13577848"/>
              <a:gd name="connsiteX55" fmla="*/ 3635089 w 12137616"/>
              <a:gd name="connsiteY55" fmla="*/ 12456044 h 13577848"/>
              <a:gd name="connsiteX56" fmla="*/ 3640705 w 12137616"/>
              <a:gd name="connsiteY56" fmla="*/ 12454629 h 13577848"/>
              <a:gd name="connsiteX57" fmla="*/ 3636539 w 12137616"/>
              <a:gd name="connsiteY57" fmla="*/ 12455679 h 13577848"/>
              <a:gd name="connsiteX58" fmla="*/ 3638751 w 12137616"/>
              <a:gd name="connsiteY58" fmla="*/ 12455121 h 13577848"/>
              <a:gd name="connsiteX59" fmla="*/ 3640705 w 12137616"/>
              <a:gd name="connsiteY59" fmla="*/ 12454629 h 13577848"/>
              <a:gd name="connsiteX60" fmla="*/ 2956026 w 12137616"/>
              <a:gd name="connsiteY60" fmla="*/ 12346555 h 13577848"/>
              <a:gd name="connsiteX61" fmla="*/ 2954239 w 12137616"/>
              <a:gd name="connsiteY61" fmla="*/ 12347724 h 13577848"/>
              <a:gd name="connsiteX62" fmla="*/ 2952808 w 12137616"/>
              <a:gd name="connsiteY62" fmla="*/ 12348659 h 13577848"/>
              <a:gd name="connsiteX63" fmla="*/ 2965680 w 12137616"/>
              <a:gd name="connsiteY63" fmla="*/ 12340242 h 13577848"/>
              <a:gd name="connsiteX64" fmla="*/ 2956026 w 12137616"/>
              <a:gd name="connsiteY64" fmla="*/ 12346555 h 13577848"/>
              <a:gd name="connsiteX65" fmla="*/ 2961390 w 12137616"/>
              <a:gd name="connsiteY65" fmla="*/ 12343047 h 13577848"/>
              <a:gd name="connsiteX66" fmla="*/ 2965680 w 12137616"/>
              <a:gd name="connsiteY66" fmla="*/ 12340242 h 13577848"/>
              <a:gd name="connsiteX67" fmla="*/ 2973438 w 12137616"/>
              <a:gd name="connsiteY67" fmla="*/ 12328458 h 13577848"/>
              <a:gd name="connsiteX68" fmla="*/ 2965680 w 12137616"/>
              <a:gd name="connsiteY68" fmla="*/ 12340242 h 13577848"/>
              <a:gd name="connsiteX69" fmla="*/ 2973438 w 12137616"/>
              <a:gd name="connsiteY69" fmla="*/ 12328458 h 13577848"/>
              <a:gd name="connsiteX70" fmla="*/ 10070512 w 12137616"/>
              <a:gd name="connsiteY70" fmla="*/ 12317589 h 13577848"/>
              <a:gd name="connsiteX71" fmla="*/ 10068518 w 12137616"/>
              <a:gd name="connsiteY71" fmla="*/ 12325363 h 13577848"/>
              <a:gd name="connsiteX72" fmla="*/ 10098572 w 12137616"/>
              <a:gd name="connsiteY72" fmla="*/ 12332504 h 13577848"/>
              <a:gd name="connsiteX73" fmla="*/ 10070512 w 12137616"/>
              <a:gd name="connsiteY73" fmla="*/ 12317589 h 13577848"/>
              <a:gd name="connsiteX74" fmla="*/ 2898775 w 12137616"/>
              <a:gd name="connsiteY74" fmla="*/ 12305484 h 13577848"/>
              <a:gd name="connsiteX75" fmla="*/ 2893876 w 12137616"/>
              <a:gd name="connsiteY75" fmla="*/ 12312927 h 13577848"/>
              <a:gd name="connsiteX76" fmla="*/ 2898775 w 12137616"/>
              <a:gd name="connsiteY76" fmla="*/ 12305484 h 13577848"/>
              <a:gd name="connsiteX77" fmla="*/ 2867595 w 12137616"/>
              <a:gd name="connsiteY77" fmla="*/ 12302804 h 13577848"/>
              <a:gd name="connsiteX78" fmla="*/ 2891427 w 12137616"/>
              <a:gd name="connsiteY78" fmla="*/ 12316648 h 13577848"/>
              <a:gd name="connsiteX79" fmla="*/ 2858383 w 12137616"/>
              <a:gd name="connsiteY79" fmla="*/ 12309647 h 13577848"/>
              <a:gd name="connsiteX80" fmla="*/ 2867595 w 12137616"/>
              <a:gd name="connsiteY80" fmla="*/ 12302804 h 13577848"/>
              <a:gd name="connsiteX81" fmla="*/ 2830379 w 12137616"/>
              <a:gd name="connsiteY81" fmla="*/ 12292792 h 13577848"/>
              <a:gd name="connsiteX82" fmla="*/ 2858383 w 12137616"/>
              <a:gd name="connsiteY82" fmla="*/ 12309647 h 13577848"/>
              <a:gd name="connsiteX83" fmla="*/ 2816204 w 12137616"/>
              <a:gd name="connsiteY83" fmla="*/ 12294525 h 13577848"/>
              <a:gd name="connsiteX84" fmla="*/ 2830379 w 12137616"/>
              <a:gd name="connsiteY84" fmla="*/ 12292792 h 13577848"/>
              <a:gd name="connsiteX85" fmla="*/ 2797040 w 12137616"/>
              <a:gd name="connsiteY85" fmla="*/ 12283490 h 13577848"/>
              <a:gd name="connsiteX86" fmla="*/ 2816204 w 12137616"/>
              <a:gd name="connsiteY86" fmla="*/ 12294525 h 13577848"/>
              <a:gd name="connsiteX87" fmla="*/ 2784129 w 12137616"/>
              <a:gd name="connsiteY87" fmla="*/ 12286053 h 13577848"/>
              <a:gd name="connsiteX88" fmla="*/ 2797040 w 12137616"/>
              <a:gd name="connsiteY88" fmla="*/ 12283490 h 13577848"/>
              <a:gd name="connsiteX89" fmla="*/ 9889024 w 12137616"/>
              <a:gd name="connsiteY89" fmla="*/ 12279046 h 13577848"/>
              <a:gd name="connsiteX90" fmla="*/ 9874386 w 12137616"/>
              <a:gd name="connsiteY90" fmla="*/ 12290284 h 13577848"/>
              <a:gd name="connsiteX91" fmla="*/ 10044324 w 12137616"/>
              <a:gd name="connsiteY91" fmla="*/ 12362115 h 13577848"/>
              <a:gd name="connsiteX92" fmla="*/ 9991276 w 12137616"/>
              <a:gd name="connsiteY92" fmla="*/ 12301908 h 13577848"/>
              <a:gd name="connsiteX93" fmla="*/ 9889024 w 12137616"/>
              <a:gd name="connsiteY93" fmla="*/ 12279046 h 13577848"/>
              <a:gd name="connsiteX94" fmla="*/ 2756125 w 12137616"/>
              <a:gd name="connsiteY94" fmla="*/ 12269198 h 13577848"/>
              <a:gd name="connsiteX95" fmla="*/ 2784129 w 12137616"/>
              <a:gd name="connsiteY95" fmla="*/ 12286053 h 13577848"/>
              <a:gd name="connsiteX96" fmla="*/ 2741951 w 12137616"/>
              <a:gd name="connsiteY96" fmla="*/ 12270930 h 13577848"/>
              <a:gd name="connsiteX97" fmla="*/ 2756125 w 12137616"/>
              <a:gd name="connsiteY97" fmla="*/ 12269198 h 13577848"/>
              <a:gd name="connsiteX98" fmla="*/ 2723544 w 12137616"/>
              <a:gd name="connsiteY98" fmla="*/ 12260394 h 13577848"/>
              <a:gd name="connsiteX99" fmla="*/ 2741951 w 12137616"/>
              <a:gd name="connsiteY99" fmla="*/ 12270930 h 13577848"/>
              <a:gd name="connsiteX100" fmla="*/ 2709876 w 12137616"/>
              <a:gd name="connsiteY100" fmla="*/ 12262458 h 13577848"/>
              <a:gd name="connsiteX101" fmla="*/ 2723544 w 12137616"/>
              <a:gd name="connsiteY101" fmla="*/ 12260394 h 13577848"/>
              <a:gd name="connsiteX102" fmla="*/ 2681750 w 12137616"/>
              <a:gd name="connsiteY102" fmla="*/ 12245787 h 13577848"/>
              <a:gd name="connsiteX103" fmla="*/ 2709876 w 12137616"/>
              <a:gd name="connsiteY103" fmla="*/ 12262458 h 13577848"/>
              <a:gd name="connsiteX104" fmla="*/ 2666729 w 12137616"/>
              <a:gd name="connsiteY104" fmla="*/ 12248807 h 13577848"/>
              <a:gd name="connsiteX105" fmla="*/ 2681750 w 12137616"/>
              <a:gd name="connsiteY105" fmla="*/ 12245787 h 13577848"/>
              <a:gd name="connsiteX106" fmla="*/ 2592475 w 12137616"/>
              <a:gd name="connsiteY106" fmla="*/ 12225212 h 13577848"/>
              <a:gd name="connsiteX107" fmla="*/ 2666729 w 12137616"/>
              <a:gd name="connsiteY107" fmla="*/ 12248807 h 13577848"/>
              <a:gd name="connsiteX108" fmla="*/ 2592475 w 12137616"/>
              <a:gd name="connsiteY108" fmla="*/ 12225212 h 13577848"/>
              <a:gd name="connsiteX109" fmla="*/ 2518221 w 12137616"/>
              <a:gd name="connsiteY109" fmla="*/ 12201619 h 13577848"/>
              <a:gd name="connsiteX110" fmla="*/ 2592475 w 12137616"/>
              <a:gd name="connsiteY110" fmla="*/ 12225212 h 13577848"/>
              <a:gd name="connsiteX111" fmla="*/ 2518221 w 12137616"/>
              <a:gd name="connsiteY111" fmla="*/ 12201619 h 13577848"/>
              <a:gd name="connsiteX112" fmla="*/ 2488327 w 12137616"/>
              <a:gd name="connsiteY112" fmla="*/ 12183784 h 13577848"/>
              <a:gd name="connsiteX113" fmla="*/ 2518221 w 12137616"/>
              <a:gd name="connsiteY113" fmla="*/ 12201619 h 13577848"/>
              <a:gd name="connsiteX114" fmla="*/ 2473054 w 12137616"/>
              <a:gd name="connsiteY114" fmla="*/ 12186636 h 13577848"/>
              <a:gd name="connsiteX115" fmla="*/ 2488327 w 12137616"/>
              <a:gd name="connsiteY115" fmla="*/ 12183784 h 13577848"/>
              <a:gd name="connsiteX116" fmla="*/ 2396214 w 12137616"/>
              <a:gd name="connsiteY116" fmla="*/ 12166970 h 13577848"/>
              <a:gd name="connsiteX117" fmla="*/ 2391043 w 12137616"/>
              <a:gd name="connsiteY117" fmla="*/ 12174826 h 13577848"/>
              <a:gd name="connsiteX118" fmla="*/ 2396214 w 12137616"/>
              <a:gd name="connsiteY118" fmla="*/ 12166970 h 13577848"/>
              <a:gd name="connsiteX119" fmla="*/ 2398800 w 12137616"/>
              <a:gd name="connsiteY119" fmla="*/ 12163042 h 13577848"/>
              <a:gd name="connsiteX120" fmla="*/ 2473054 w 12137616"/>
              <a:gd name="connsiteY120" fmla="*/ 12186636 h 13577848"/>
              <a:gd name="connsiteX121" fmla="*/ 2398800 w 12137616"/>
              <a:gd name="connsiteY121" fmla="*/ 12163042 h 13577848"/>
              <a:gd name="connsiteX122" fmla="*/ 10418010 w 12137616"/>
              <a:gd name="connsiteY122" fmla="*/ 12143542 h 13577848"/>
              <a:gd name="connsiteX123" fmla="*/ 10415979 w 12137616"/>
              <a:gd name="connsiteY123" fmla="*/ 12149515 h 13577848"/>
              <a:gd name="connsiteX124" fmla="*/ 10446034 w 12137616"/>
              <a:gd name="connsiteY124" fmla="*/ 12156655 h 13577848"/>
              <a:gd name="connsiteX125" fmla="*/ 10418010 w 12137616"/>
              <a:gd name="connsiteY125" fmla="*/ 12143542 h 13577848"/>
              <a:gd name="connsiteX126" fmla="*/ 2321961 w 12137616"/>
              <a:gd name="connsiteY126" fmla="*/ 12143376 h 13577848"/>
              <a:gd name="connsiteX127" fmla="*/ 2316790 w 12137616"/>
              <a:gd name="connsiteY127" fmla="*/ 12151232 h 13577848"/>
              <a:gd name="connsiteX128" fmla="*/ 2331896 w 12137616"/>
              <a:gd name="connsiteY128" fmla="*/ 12128284 h 13577848"/>
              <a:gd name="connsiteX129" fmla="*/ 2326996 w 12137616"/>
              <a:gd name="connsiteY129" fmla="*/ 12135727 h 13577848"/>
              <a:gd name="connsiteX130" fmla="*/ 2331896 w 12137616"/>
              <a:gd name="connsiteY130" fmla="*/ 12128284 h 13577848"/>
              <a:gd name="connsiteX131" fmla="*/ 10384667 w 12137616"/>
              <a:gd name="connsiteY131" fmla="*/ 11840353 h 13577848"/>
              <a:gd name="connsiteX132" fmla="*/ 10415993 w 12137616"/>
              <a:gd name="connsiteY132" fmla="*/ 11850307 h 13577848"/>
              <a:gd name="connsiteX133" fmla="*/ 10385939 w 12137616"/>
              <a:gd name="connsiteY133" fmla="*/ 11843165 h 13577848"/>
              <a:gd name="connsiteX134" fmla="*/ 10384667 w 12137616"/>
              <a:gd name="connsiteY134" fmla="*/ 11840353 h 13577848"/>
              <a:gd name="connsiteX135" fmla="*/ 10482822 w 12137616"/>
              <a:gd name="connsiteY135" fmla="*/ 11801584 h 13577848"/>
              <a:gd name="connsiteX136" fmla="*/ 10476048 w 12137616"/>
              <a:gd name="connsiteY136" fmla="*/ 11811874 h 13577848"/>
              <a:gd name="connsiteX137" fmla="*/ 10324443 w 12137616"/>
              <a:gd name="connsiteY137" fmla="*/ 11659397 h 13577848"/>
              <a:gd name="connsiteX138" fmla="*/ 10311785 w 12137616"/>
              <a:gd name="connsiteY138" fmla="*/ 11662126 h 13577848"/>
              <a:gd name="connsiteX139" fmla="*/ 10310763 w 12137616"/>
              <a:gd name="connsiteY139" fmla="*/ 11661546 h 13577848"/>
              <a:gd name="connsiteX140" fmla="*/ 10294388 w 12137616"/>
              <a:gd name="connsiteY140" fmla="*/ 11652255 h 13577848"/>
              <a:gd name="connsiteX141" fmla="*/ 10310763 w 12137616"/>
              <a:gd name="connsiteY141" fmla="*/ 11661546 h 13577848"/>
              <a:gd name="connsiteX142" fmla="*/ 10305061 w 12137616"/>
              <a:gd name="connsiteY142" fmla="*/ 11662442 h 13577848"/>
              <a:gd name="connsiteX143" fmla="*/ 10294388 w 12137616"/>
              <a:gd name="connsiteY143" fmla="*/ 11652255 h 13577848"/>
              <a:gd name="connsiteX144" fmla="*/ 10223399 w 12137616"/>
              <a:gd name="connsiteY144" fmla="*/ 11513708 h 13577848"/>
              <a:gd name="connsiteX145" fmla="*/ 10221256 w 12137616"/>
              <a:gd name="connsiteY145" fmla="*/ 11516963 h 13577848"/>
              <a:gd name="connsiteX146" fmla="*/ 10217037 w 12137616"/>
              <a:gd name="connsiteY146" fmla="*/ 11523372 h 13577848"/>
              <a:gd name="connsiteX147" fmla="*/ 10229694 w 12137616"/>
              <a:gd name="connsiteY147" fmla="*/ 11504146 h 13577848"/>
              <a:gd name="connsiteX148" fmla="*/ 10225651 w 12137616"/>
              <a:gd name="connsiteY148" fmla="*/ 11510287 h 13577848"/>
              <a:gd name="connsiteX149" fmla="*/ 10223399 w 12137616"/>
              <a:gd name="connsiteY149" fmla="*/ 11513708 h 13577848"/>
              <a:gd name="connsiteX150" fmla="*/ 10228287 w 12137616"/>
              <a:gd name="connsiteY150" fmla="*/ 11506282 h 13577848"/>
              <a:gd name="connsiteX151" fmla="*/ 10229694 w 12137616"/>
              <a:gd name="connsiteY151" fmla="*/ 11504146 h 13577848"/>
              <a:gd name="connsiteX152" fmla="*/ 10014339 w 12137616"/>
              <a:gd name="connsiteY152" fmla="*/ 11477461 h 13577848"/>
              <a:gd name="connsiteX153" fmla="*/ 10014681 w 12137616"/>
              <a:gd name="connsiteY153" fmla="*/ 11477673 h 13577848"/>
              <a:gd name="connsiteX154" fmla="*/ 10013769 w 12137616"/>
              <a:gd name="connsiteY154" fmla="*/ 11480173 h 13577848"/>
              <a:gd name="connsiteX155" fmla="*/ 10014339 w 12137616"/>
              <a:gd name="connsiteY155" fmla="*/ 11477461 h 13577848"/>
              <a:gd name="connsiteX156" fmla="*/ 10154853 w 12137616"/>
              <a:gd name="connsiteY156" fmla="*/ 11455044 h 13577848"/>
              <a:gd name="connsiteX157" fmla="*/ 10223301 w 12137616"/>
              <a:gd name="connsiteY157" fmla="*/ 11487459 h 13577848"/>
              <a:gd name="connsiteX158" fmla="*/ 10154853 w 12137616"/>
              <a:gd name="connsiteY158" fmla="*/ 11455044 h 13577848"/>
              <a:gd name="connsiteX159" fmla="*/ 213711 w 12137616"/>
              <a:gd name="connsiteY159" fmla="*/ 11337823 h 13577848"/>
              <a:gd name="connsiteX160" fmla="*/ 225835 w 12137616"/>
              <a:gd name="connsiteY160" fmla="*/ 11345804 h 13577848"/>
              <a:gd name="connsiteX161" fmla="*/ 213711 w 12137616"/>
              <a:gd name="connsiteY161" fmla="*/ 11337823 h 13577848"/>
              <a:gd name="connsiteX162" fmla="*/ 446219 w 12137616"/>
              <a:gd name="connsiteY162" fmla="*/ 11332545 h 13577848"/>
              <a:gd name="connsiteX163" fmla="*/ 528006 w 12137616"/>
              <a:gd name="connsiteY163" fmla="*/ 11348752 h 13577848"/>
              <a:gd name="connsiteX164" fmla="*/ 496984 w 12137616"/>
              <a:gd name="connsiteY164" fmla="*/ 11343080 h 13577848"/>
              <a:gd name="connsiteX165" fmla="*/ 446219 w 12137616"/>
              <a:gd name="connsiteY165" fmla="*/ 11332545 h 13577848"/>
              <a:gd name="connsiteX166" fmla="*/ 255256 w 12137616"/>
              <a:gd name="connsiteY166" fmla="*/ 11280519 h 13577848"/>
              <a:gd name="connsiteX167" fmla="*/ 249517 w 12137616"/>
              <a:gd name="connsiteY167" fmla="*/ 11283429 h 13577848"/>
              <a:gd name="connsiteX168" fmla="*/ 287453 w 12137616"/>
              <a:gd name="connsiteY168" fmla="*/ 11335794 h 13577848"/>
              <a:gd name="connsiteX169" fmla="*/ 255256 w 12137616"/>
              <a:gd name="connsiteY169" fmla="*/ 11280519 h 13577848"/>
              <a:gd name="connsiteX170" fmla="*/ 9485863 w 12137616"/>
              <a:gd name="connsiteY170" fmla="*/ 11107376 h 13577848"/>
              <a:gd name="connsiteX171" fmla="*/ 9717985 w 12137616"/>
              <a:gd name="connsiteY171" fmla="*/ 11247534 h 13577848"/>
              <a:gd name="connsiteX172" fmla="*/ 9485863 w 12137616"/>
              <a:gd name="connsiteY172" fmla="*/ 11107376 h 13577848"/>
              <a:gd name="connsiteX173" fmla="*/ 843861 w 12137616"/>
              <a:gd name="connsiteY173" fmla="*/ 11016120 h 13577848"/>
              <a:gd name="connsiteX174" fmla="*/ 845957 w 12137616"/>
              <a:gd name="connsiteY174" fmla="*/ 11018092 h 13577848"/>
              <a:gd name="connsiteX175" fmla="*/ 852563 w 12137616"/>
              <a:gd name="connsiteY175" fmla="*/ 11024309 h 13577848"/>
              <a:gd name="connsiteX176" fmla="*/ 862723 w 12137616"/>
              <a:gd name="connsiteY176" fmla="*/ 11033870 h 13577848"/>
              <a:gd name="connsiteX177" fmla="*/ 856436 w 12137616"/>
              <a:gd name="connsiteY177" fmla="*/ 11027953 h 13577848"/>
              <a:gd name="connsiteX178" fmla="*/ 852563 w 12137616"/>
              <a:gd name="connsiteY178" fmla="*/ 11024309 h 13577848"/>
              <a:gd name="connsiteX179" fmla="*/ 849886 w 12137616"/>
              <a:gd name="connsiteY179" fmla="*/ 11021790 h 13577848"/>
              <a:gd name="connsiteX180" fmla="*/ 843861 w 12137616"/>
              <a:gd name="connsiteY180" fmla="*/ 11016120 h 13577848"/>
              <a:gd name="connsiteX181" fmla="*/ 713032 w 12137616"/>
              <a:gd name="connsiteY181" fmla="*/ 10922689 h 13577848"/>
              <a:gd name="connsiteX182" fmla="*/ 719000 w 12137616"/>
              <a:gd name="connsiteY182" fmla="*/ 10926617 h 13577848"/>
              <a:gd name="connsiteX183" fmla="*/ 713032 w 12137616"/>
              <a:gd name="connsiteY183" fmla="*/ 10922689 h 13577848"/>
              <a:gd name="connsiteX184" fmla="*/ 586335 w 12137616"/>
              <a:gd name="connsiteY184" fmla="*/ 10877018 h 13577848"/>
              <a:gd name="connsiteX185" fmla="*/ 618477 w 12137616"/>
              <a:gd name="connsiteY185" fmla="*/ 10885731 h 13577848"/>
              <a:gd name="connsiteX186" fmla="*/ 587455 w 12137616"/>
              <a:gd name="connsiteY186" fmla="*/ 10880060 h 13577848"/>
              <a:gd name="connsiteX187" fmla="*/ 586335 w 12137616"/>
              <a:gd name="connsiteY187" fmla="*/ 10877018 h 13577848"/>
              <a:gd name="connsiteX188" fmla="*/ 1311646 w 12137616"/>
              <a:gd name="connsiteY188" fmla="*/ 10785082 h 13577848"/>
              <a:gd name="connsiteX189" fmla="*/ 1308578 w 12137616"/>
              <a:gd name="connsiteY189" fmla="*/ 10792149 h 13577848"/>
              <a:gd name="connsiteX190" fmla="*/ 1352777 w 12137616"/>
              <a:gd name="connsiteY190" fmla="*/ 10808602 h 13577848"/>
              <a:gd name="connsiteX191" fmla="*/ 1311646 w 12137616"/>
              <a:gd name="connsiteY191" fmla="*/ 10785082 h 13577848"/>
              <a:gd name="connsiteX192" fmla="*/ 1121166 w 12137616"/>
              <a:gd name="connsiteY192" fmla="*/ 10694066 h 13577848"/>
              <a:gd name="connsiteX193" fmla="*/ 1189614 w 12137616"/>
              <a:gd name="connsiteY193" fmla="*/ 10726480 h 13577848"/>
              <a:gd name="connsiteX194" fmla="*/ 1121166 w 12137616"/>
              <a:gd name="connsiteY194" fmla="*/ 10694066 h 13577848"/>
              <a:gd name="connsiteX195" fmla="*/ 1521288 w 12137616"/>
              <a:gd name="connsiteY195" fmla="*/ 10361362 h 13577848"/>
              <a:gd name="connsiteX196" fmla="*/ 1572773 w 12137616"/>
              <a:gd name="connsiteY196" fmla="*/ 10390808 h 13577848"/>
              <a:gd name="connsiteX197" fmla="*/ 1515481 w 12137616"/>
              <a:gd name="connsiteY197" fmla="*/ 10367845 h 13577848"/>
              <a:gd name="connsiteX198" fmla="*/ 1521288 w 12137616"/>
              <a:gd name="connsiteY198" fmla="*/ 10361362 h 13577848"/>
              <a:gd name="connsiteX199" fmla="*/ 2038633 w 12137616"/>
              <a:gd name="connsiteY199" fmla="*/ 10202292 h 13577848"/>
              <a:gd name="connsiteX200" fmla="*/ 2038633 w 12137616"/>
              <a:gd name="connsiteY200" fmla="*/ 10202292 h 13577848"/>
              <a:gd name="connsiteX201" fmla="*/ 4730054 w 12137616"/>
              <a:gd name="connsiteY201" fmla="*/ 9143129 h 13577848"/>
              <a:gd name="connsiteX202" fmla="*/ 4724671 w 12137616"/>
              <a:gd name="connsiteY202" fmla="*/ 9148969 h 13577848"/>
              <a:gd name="connsiteX203" fmla="*/ 4780994 w 12137616"/>
              <a:gd name="connsiteY203" fmla="*/ 9173403 h 13577848"/>
              <a:gd name="connsiteX204" fmla="*/ 4730054 w 12137616"/>
              <a:gd name="connsiteY204" fmla="*/ 9143129 h 13577848"/>
              <a:gd name="connsiteX205" fmla="*/ 4683872 w 12137616"/>
              <a:gd name="connsiteY205" fmla="*/ 9099165 h 13577848"/>
              <a:gd name="connsiteX206" fmla="*/ 4679961 w 12137616"/>
              <a:gd name="connsiteY206" fmla="*/ 9106895 h 13577848"/>
              <a:gd name="connsiteX207" fmla="*/ 4725127 w 12137616"/>
              <a:gd name="connsiteY207" fmla="*/ 9121877 h 13577848"/>
              <a:gd name="connsiteX208" fmla="*/ 4683872 w 12137616"/>
              <a:gd name="connsiteY208" fmla="*/ 9099165 h 13577848"/>
              <a:gd name="connsiteX209" fmla="*/ 5697304 w 12137616"/>
              <a:gd name="connsiteY209" fmla="*/ 9047745 h 13577848"/>
              <a:gd name="connsiteX210" fmla="*/ 5686889 w 12137616"/>
              <a:gd name="connsiteY210" fmla="*/ 9051194 h 13577848"/>
              <a:gd name="connsiteX211" fmla="*/ 5730034 w 12137616"/>
              <a:gd name="connsiteY211" fmla="*/ 9064846 h 13577848"/>
              <a:gd name="connsiteX212" fmla="*/ 5697304 w 12137616"/>
              <a:gd name="connsiteY212" fmla="*/ 9047745 h 13577848"/>
              <a:gd name="connsiteX213" fmla="*/ 5643088 w 12137616"/>
              <a:gd name="connsiteY213" fmla="*/ 8998524 h 13577848"/>
              <a:gd name="connsiteX214" fmla="*/ 5631021 w 12137616"/>
              <a:gd name="connsiteY214" fmla="*/ 8999668 h 13577848"/>
              <a:gd name="connsiteX215" fmla="*/ 5687345 w 12137616"/>
              <a:gd name="connsiteY215" fmla="*/ 9024101 h 13577848"/>
              <a:gd name="connsiteX216" fmla="*/ 5643088 w 12137616"/>
              <a:gd name="connsiteY216" fmla="*/ 8998524 h 13577848"/>
              <a:gd name="connsiteX217" fmla="*/ 5561690 w 12137616"/>
              <a:gd name="connsiteY217" fmla="*/ 8932298 h 13577848"/>
              <a:gd name="connsiteX218" fmla="*/ 5549939 w 12137616"/>
              <a:gd name="connsiteY218" fmla="*/ 8933649 h 13577848"/>
              <a:gd name="connsiteX219" fmla="*/ 5604242 w 12137616"/>
              <a:gd name="connsiteY219" fmla="*/ 8956753 h 13577848"/>
              <a:gd name="connsiteX220" fmla="*/ 5561690 w 12137616"/>
              <a:gd name="connsiteY220" fmla="*/ 8932298 h 13577848"/>
              <a:gd name="connsiteX221" fmla="*/ 5478960 w 12137616"/>
              <a:gd name="connsiteY221" fmla="*/ 8874282 h 13577848"/>
              <a:gd name="connsiteX222" fmla="*/ 5535283 w 12137616"/>
              <a:gd name="connsiteY222" fmla="*/ 8898716 h 13577848"/>
              <a:gd name="connsiteX223" fmla="*/ 5478960 w 12137616"/>
              <a:gd name="connsiteY223" fmla="*/ 8874282 h 13577848"/>
              <a:gd name="connsiteX224" fmla="*/ 5402253 w 12137616"/>
              <a:gd name="connsiteY224" fmla="*/ 8781612 h 13577848"/>
              <a:gd name="connsiteX225" fmla="*/ 5406228 w 12137616"/>
              <a:gd name="connsiteY225" fmla="*/ 8789182 h 13577848"/>
              <a:gd name="connsiteX226" fmla="*/ 5411289 w 12137616"/>
              <a:gd name="connsiteY226" fmla="*/ 8798820 h 13577848"/>
              <a:gd name="connsiteX227" fmla="*/ 5415808 w 12137616"/>
              <a:gd name="connsiteY227" fmla="*/ 8807425 h 13577848"/>
              <a:gd name="connsiteX228" fmla="*/ 5406583 w 12137616"/>
              <a:gd name="connsiteY228" fmla="*/ 8789857 h 13577848"/>
              <a:gd name="connsiteX229" fmla="*/ 5406228 w 12137616"/>
              <a:gd name="connsiteY229" fmla="*/ 8789182 h 13577848"/>
              <a:gd name="connsiteX230" fmla="*/ 5403759 w 12137616"/>
              <a:gd name="connsiteY230" fmla="*/ 8784480 h 13577848"/>
              <a:gd name="connsiteX231" fmla="*/ 5402253 w 12137616"/>
              <a:gd name="connsiteY231" fmla="*/ 8781612 h 13577848"/>
              <a:gd name="connsiteX232" fmla="*/ 5302547 w 12137616"/>
              <a:gd name="connsiteY232" fmla="*/ 8709030 h 13577848"/>
              <a:gd name="connsiteX233" fmla="*/ 5297300 w 12137616"/>
              <a:gd name="connsiteY233" fmla="*/ 8714663 h 13577848"/>
              <a:gd name="connsiteX234" fmla="*/ 5353623 w 12137616"/>
              <a:gd name="connsiteY234" fmla="*/ 8739097 h 13577848"/>
              <a:gd name="connsiteX235" fmla="*/ 5302547 w 12137616"/>
              <a:gd name="connsiteY235" fmla="*/ 8709030 h 13577848"/>
              <a:gd name="connsiteX236" fmla="*/ 5243534 w 12137616"/>
              <a:gd name="connsiteY236" fmla="*/ 8657540 h 13577848"/>
              <a:gd name="connsiteX237" fmla="*/ 5240465 w 12137616"/>
              <a:gd name="connsiteY237" fmla="*/ 8664607 h 13577848"/>
              <a:gd name="connsiteX238" fmla="*/ 5284665 w 12137616"/>
              <a:gd name="connsiteY238" fmla="*/ 8681060 h 13577848"/>
              <a:gd name="connsiteX239" fmla="*/ 5243534 w 12137616"/>
              <a:gd name="connsiteY239" fmla="*/ 8657540 h 13577848"/>
              <a:gd name="connsiteX240" fmla="*/ 4029835 w 12137616"/>
              <a:gd name="connsiteY240" fmla="*/ 8629510 h 13577848"/>
              <a:gd name="connsiteX241" fmla="*/ 4021421 w 12137616"/>
              <a:gd name="connsiteY241" fmla="*/ 8633355 h 13577848"/>
              <a:gd name="connsiteX242" fmla="*/ 4053496 w 12137616"/>
              <a:gd name="connsiteY242" fmla="*/ 8641827 h 13577848"/>
              <a:gd name="connsiteX243" fmla="*/ 4029835 w 12137616"/>
              <a:gd name="connsiteY243" fmla="*/ 8629510 h 13577848"/>
              <a:gd name="connsiteX244" fmla="*/ 4118564 w 12137616"/>
              <a:gd name="connsiteY244" fmla="*/ 8582856 h 13577848"/>
              <a:gd name="connsiteX245" fmla="*/ 4108202 w 12137616"/>
              <a:gd name="connsiteY245" fmla="*/ 8585123 h 13577848"/>
              <a:gd name="connsiteX246" fmla="*/ 4164525 w 12137616"/>
              <a:gd name="connsiteY246" fmla="*/ 8609557 h 13577848"/>
              <a:gd name="connsiteX247" fmla="*/ 4118564 w 12137616"/>
              <a:gd name="connsiteY247" fmla="*/ 8582856 h 13577848"/>
              <a:gd name="connsiteX248" fmla="*/ 4998295 w 12137616"/>
              <a:gd name="connsiteY248" fmla="*/ 8570512 h 13577848"/>
              <a:gd name="connsiteX249" fmla="*/ 5123120 w 12137616"/>
              <a:gd name="connsiteY249" fmla="*/ 8680076 h 13577848"/>
              <a:gd name="connsiteX250" fmla="*/ 5380055 w 12137616"/>
              <a:gd name="connsiteY250" fmla="*/ 8914534 h 13577848"/>
              <a:gd name="connsiteX251" fmla="*/ 5481089 w 12137616"/>
              <a:gd name="connsiteY251" fmla="*/ 8981043 h 13577848"/>
              <a:gd name="connsiteX252" fmla="*/ 5266844 w 12137616"/>
              <a:gd name="connsiteY252" fmla="*/ 8787329 h 13577848"/>
              <a:gd name="connsiteX253" fmla="*/ 4998295 w 12137616"/>
              <a:gd name="connsiteY253" fmla="*/ 8570512 h 13577848"/>
              <a:gd name="connsiteX254" fmla="*/ 4083893 w 12137616"/>
              <a:gd name="connsiteY254" fmla="*/ 8547391 h 13577848"/>
              <a:gd name="connsiteX255" fmla="*/ 4075615 w 12137616"/>
              <a:gd name="connsiteY255" fmla="*/ 8551029 h 13577848"/>
              <a:gd name="connsiteX256" fmla="*/ 4107690 w 12137616"/>
              <a:gd name="connsiteY256" fmla="*/ 8559500 h 13577848"/>
              <a:gd name="connsiteX257" fmla="*/ 4083893 w 12137616"/>
              <a:gd name="connsiteY257" fmla="*/ 8547391 h 13577848"/>
              <a:gd name="connsiteX258" fmla="*/ 4014935 w 12137616"/>
              <a:gd name="connsiteY258" fmla="*/ 8489353 h 13577848"/>
              <a:gd name="connsiteX259" fmla="*/ 4006657 w 12137616"/>
              <a:gd name="connsiteY259" fmla="*/ 8492991 h 13577848"/>
              <a:gd name="connsiteX260" fmla="*/ 4038732 w 12137616"/>
              <a:gd name="connsiteY260" fmla="*/ 8501463 h 13577848"/>
              <a:gd name="connsiteX261" fmla="*/ 4014935 w 12137616"/>
              <a:gd name="connsiteY261" fmla="*/ 8489353 h 13577848"/>
              <a:gd name="connsiteX262" fmla="*/ 4881772 w 12137616"/>
              <a:gd name="connsiteY262" fmla="*/ 8459732 h 13577848"/>
              <a:gd name="connsiteX263" fmla="*/ 4872502 w 12137616"/>
              <a:gd name="connsiteY263" fmla="*/ 8462420 h 13577848"/>
              <a:gd name="connsiteX264" fmla="*/ 4915192 w 12137616"/>
              <a:gd name="connsiteY264" fmla="*/ 8503164 h 13577848"/>
              <a:gd name="connsiteX265" fmla="*/ 4881772 w 12137616"/>
              <a:gd name="connsiteY265" fmla="*/ 8459732 h 13577848"/>
              <a:gd name="connsiteX266" fmla="*/ 3972255 w 12137616"/>
              <a:gd name="connsiteY266" fmla="*/ 8448319 h 13577848"/>
              <a:gd name="connsiteX267" fmla="*/ 3961947 w 12137616"/>
              <a:gd name="connsiteY267" fmla="*/ 8450917 h 13577848"/>
              <a:gd name="connsiteX268" fmla="*/ 4006146 w 12137616"/>
              <a:gd name="connsiteY268" fmla="*/ 8467370 h 13577848"/>
              <a:gd name="connsiteX269" fmla="*/ 3972255 w 12137616"/>
              <a:gd name="connsiteY269" fmla="*/ 8448319 h 13577848"/>
              <a:gd name="connsiteX270" fmla="*/ 3641334 w 12137616"/>
              <a:gd name="connsiteY270" fmla="*/ 8423186 h 13577848"/>
              <a:gd name="connsiteX271" fmla="*/ 3641334 w 12137616"/>
              <a:gd name="connsiteY271" fmla="*/ 8423186 h 13577848"/>
              <a:gd name="connsiteX272" fmla="*/ 4831388 w 12137616"/>
              <a:gd name="connsiteY272" fmla="*/ 8412407 h 13577848"/>
              <a:gd name="connsiteX273" fmla="*/ 4827791 w 12137616"/>
              <a:gd name="connsiteY273" fmla="*/ 8420345 h 13577848"/>
              <a:gd name="connsiteX274" fmla="*/ 4870938 w 12137616"/>
              <a:gd name="connsiteY274" fmla="*/ 8433997 h 13577848"/>
              <a:gd name="connsiteX275" fmla="*/ 4831388 w 12137616"/>
              <a:gd name="connsiteY275" fmla="*/ 8412407 h 13577848"/>
              <a:gd name="connsiteX276" fmla="*/ 3929673 w 12137616"/>
              <a:gd name="connsiteY276" fmla="*/ 8406723 h 13577848"/>
              <a:gd name="connsiteX277" fmla="*/ 3919256 w 12137616"/>
              <a:gd name="connsiteY277" fmla="*/ 8410172 h 13577848"/>
              <a:gd name="connsiteX278" fmla="*/ 3962403 w 12137616"/>
              <a:gd name="connsiteY278" fmla="*/ 8423824 h 13577848"/>
              <a:gd name="connsiteX279" fmla="*/ 3929673 w 12137616"/>
              <a:gd name="connsiteY279" fmla="*/ 8406723 h 13577848"/>
              <a:gd name="connsiteX280" fmla="*/ 3593429 w 12137616"/>
              <a:gd name="connsiteY280" fmla="*/ 8367815 h 13577848"/>
              <a:gd name="connsiteX281" fmla="*/ 3585466 w 12137616"/>
              <a:gd name="connsiteY281" fmla="*/ 8371660 h 13577848"/>
              <a:gd name="connsiteX282" fmla="*/ 3615521 w 12137616"/>
              <a:gd name="connsiteY282" fmla="*/ 8378802 h 13577848"/>
              <a:gd name="connsiteX283" fmla="*/ 3593429 w 12137616"/>
              <a:gd name="connsiteY283" fmla="*/ 8367815 h 13577848"/>
              <a:gd name="connsiteX284" fmla="*/ 3869196 w 12137616"/>
              <a:gd name="connsiteY284" fmla="*/ 8349825 h 13577848"/>
              <a:gd name="connsiteX285" fmla="*/ 3869196 w 12137616"/>
              <a:gd name="connsiteY285" fmla="*/ 8349825 h 13577848"/>
              <a:gd name="connsiteX286" fmla="*/ 3508170 w 12137616"/>
              <a:gd name="connsiteY286" fmla="*/ 8295491 h 13577848"/>
              <a:gd name="connsiteX287" fmla="*/ 3508170 w 12137616"/>
              <a:gd name="connsiteY287" fmla="*/ 8295491 h 13577848"/>
              <a:gd name="connsiteX288" fmla="*/ 3472297 w 12137616"/>
              <a:gd name="connsiteY288" fmla="*/ 8248929 h 13577848"/>
              <a:gd name="connsiteX289" fmla="*/ 3463460 w 12137616"/>
              <a:gd name="connsiteY289" fmla="*/ 8253416 h 13577848"/>
              <a:gd name="connsiteX290" fmla="*/ 3496502 w 12137616"/>
              <a:gd name="connsiteY290" fmla="*/ 8260418 h 13577848"/>
              <a:gd name="connsiteX291" fmla="*/ 3472297 w 12137616"/>
              <a:gd name="connsiteY291" fmla="*/ 8248929 h 13577848"/>
              <a:gd name="connsiteX292" fmla="*/ 3353900 w 12137616"/>
              <a:gd name="connsiteY292" fmla="*/ 8135926 h 13577848"/>
              <a:gd name="connsiteX293" fmla="*/ 3356565 w 12137616"/>
              <a:gd name="connsiteY293" fmla="*/ 8143014 h 13577848"/>
              <a:gd name="connsiteX294" fmla="*/ 3353900 w 12137616"/>
              <a:gd name="connsiteY294" fmla="*/ 8135926 h 13577848"/>
              <a:gd name="connsiteX295" fmla="*/ 3933838 w 12137616"/>
              <a:gd name="connsiteY295" fmla="*/ 8084142 h 13577848"/>
              <a:gd name="connsiteX296" fmla="*/ 3929832 w 12137616"/>
              <a:gd name="connsiteY296" fmla="*/ 8090522 h 13577848"/>
              <a:gd name="connsiteX297" fmla="*/ 4101898 w 12137616"/>
              <a:gd name="connsiteY297" fmla="*/ 8269113 h 13577848"/>
              <a:gd name="connsiteX298" fmla="*/ 4427792 w 12137616"/>
              <a:gd name="connsiteY298" fmla="*/ 8561608 h 13577848"/>
              <a:gd name="connsiteX299" fmla="*/ 4785762 w 12137616"/>
              <a:gd name="connsiteY299" fmla="*/ 8862575 h 13577848"/>
              <a:gd name="connsiteX300" fmla="*/ 4037639 w 12137616"/>
              <a:gd name="connsiteY300" fmla="*/ 8146740 h 13577848"/>
              <a:gd name="connsiteX301" fmla="*/ 3933838 w 12137616"/>
              <a:gd name="connsiteY301" fmla="*/ 8084142 h 13577848"/>
              <a:gd name="connsiteX302" fmla="*/ 3058016 w 12137616"/>
              <a:gd name="connsiteY302" fmla="*/ 7971771 h 13577848"/>
              <a:gd name="connsiteX303" fmla="*/ 3201283 w 12137616"/>
              <a:gd name="connsiteY303" fmla="*/ 8106117 h 13577848"/>
              <a:gd name="connsiteX304" fmla="*/ 4146178 w 12137616"/>
              <a:gd name="connsiteY304" fmla="*/ 8989410 h 13577848"/>
              <a:gd name="connsiteX305" fmla="*/ 4235088 w 12137616"/>
              <a:gd name="connsiteY305" fmla="*/ 9047938 h 13577848"/>
              <a:gd name="connsiteX306" fmla="*/ 4184571 w 12137616"/>
              <a:gd name="connsiteY306" fmla="*/ 9014684 h 13577848"/>
              <a:gd name="connsiteX307" fmla="*/ 3334446 w 12137616"/>
              <a:gd name="connsiteY307" fmla="*/ 8233811 h 13577848"/>
              <a:gd name="connsiteX308" fmla="*/ 3058016 w 12137616"/>
              <a:gd name="connsiteY308" fmla="*/ 7971771 h 13577848"/>
              <a:gd name="connsiteX309" fmla="*/ 3000011 w 12137616"/>
              <a:gd name="connsiteY309" fmla="*/ 7884102 h 13577848"/>
              <a:gd name="connsiteX310" fmla="*/ 3000176 w 12137616"/>
              <a:gd name="connsiteY310" fmla="*/ 7887099 h 13577848"/>
              <a:gd name="connsiteX311" fmla="*/ 3000451 w 12137616"/>
              <a:gd name="connsiteY311" fmla="*/ 7892096 h 13577848"/>
              <a:gd name="connsiteX312" fmla="*/ 3000670 w 12137616"/>
              <a:gd name="connsiteY312" fmla="*/ 7896092 h 13577848"/>
              <a:gd name="connsiteX313" fmla="*/ 3000176 w 12137616"/>
              <a:gd name="connsiteY313" fmla="*/ 7887099 h 13577848"/>
              <a:gd name="connsiteX314" fmla="*/ 3000084 w 12137616"/>
              <a:gd name="connsiteY314" fmla="*/ 7885434 h 13577848"/>
              <a:gd name="connsiteX315" fmla="*/ 3000011 w 12137616"/>
              <a:gd name="connsiteY315" fmla="*/ 7884102 h 13577848"/>
              <a:gd name="connsiteX316" fmla="*/ 3214762 w 12137616"/>
              <a:gd name="connsiteY316" fmla="*/ 7843034 h 13577848"/>
              <a:gd name="connsiteX317" fmla="*/ 3210146 w 12137616"/>
              <a:gd name="connsiteY317" fmla="*/ 7850664 h 13577848"/>
              <a:gd name="connsiteX318" fmla="*/ 3296579 w 12137616"/>
              <a:gd name="connsiteY318" fmla="*/ 7934952 h 13577848"/>
              <a:gd name="connsiteX319" fmla="*/ 3549729 w 12137616"/>
              <a:gd name="connsiteY319" fmla="*/ 8179562 h 13577848"/>
              <a:gd name="connsiteX320" fmla="*/ 3637129 w 12137616"/>
              <a:gd name="connsiteY320" fmla="*/ 8262382 h 13577848"/>
              <a:gd name="connsiteX321" fmla="*/ 3681839 w 12137616"/>
              <a:gd name="connsiteY321" fmla="*/ 8304456 h 13577848"/>
              <a:gd name="connsiteX322" fmla="*/ 3959237 w 12137616"/>
              <a:gd name="connsiteY322" fmla="*/ 8565027 h 13577848"/>
              <a:gd name="connsiteX323" fmla="*/ 3959237 w 12137616"/>
              <a:gd name="connsiteY323" fmla="*/ 8565027 h 13577848"/>
              <a:gd name="connsiteX324" fmla="*/ 3681839 w 12137616"/>
              <a:gd name="connsiteY324" fmla="*/ 8304456 h 13577848"/>
              <a:gd name="connsiteX325" fmla="*/ 3637129 w 12137616"/>
              <a:gd name="connsiteY325" fmla="*/ 8262382 h 13577848"/>
              <a:gd name="connsiteX326" fmla="*/ 3549729 w 12137616"/>
              <a:gd name="connsiteY326" fmla="*/ 8179562 h 13577848"/>
              <a:gd name="connsiteX327" fmla="*/ 3246519 w 12137616"/>
              <a:gd name="connsiteY327" fmla="*/ 7874606 h 13577848"/>
              <a:gd name="connsiteX328" fmla="*/ 3214762 w 12137616"/>
              <a:gd name="connsiteY328" fmla="*/ 7843034 h 13577848"/>
              <a:gd name="connsiteX329" fmla="*/ 3079263 w 12137616"/>
              <a:gd name="connsiteY329" fmla="*/ 7799800 h 13577848"/>
              <a:gd name="connsiteX330" fmla="*/ 3084919 w 12137616"/>
              <a:gd name="connsiteY330" fmla="*/ 7820908 h 13577848"/>
              <a:gd name="connsiteX331" fmla="*/ 3135436 w 12137616"/>
              <a:gd name="connsiteY331" fmla="*/ 7854162 h 13577848"/>
              <a:gd name="connsiteX332" fmla="*/ 3153421 w 12137616"/>
              <a:gd name="connsiteY332" fmla="*/ 7906037 h 13577848"/>
              <a:gd name="connsiteX333" fmla="*/ 3425469 w 12137616"/>
              <a:gd name="connsiteY333" fmla="*/ 8148336 h 13577848"/>
              <a:gd name="connsiteX334" fmla="*/ 4539389 w 12137616"/>
              <a:gd name="connsiteY334" fmla="*/ 9157646 h 13577848"/>
              <a:gd name="connsiteX335" fmla="*/ 4991022 w 12137616"/>
              <a:gd name="connsiteY335" fmla="*/ 9505519 h 13577848"/>
              <a:gd name="connsiteX336" fmla="*/ 4927869 w 12137616"/>
              <a:gd name="connsiteY336" fmla="*/ 9438661 h 13577848"/>
              <a:gd name="connsiteX337" fmla="*/ 3355488 w 12137616"/>
              <a:gd name="connsiteY337" fmla="*/ 8039054 h 13577848"/>
              <a:gd name="connsiteX338" fmla="*/ 3096532 w 12137616"/>
              <a:gd name="connsiteY338" fmla="*/ 7803266 h 13577848"/>
              <a:gd name="connsiteX339" fmla="*/ 3079263 w 12137616"/>
              <a:gd name="connsiteY339" fmla="*/ 7799800 h 13577848"/>
              <a:gd name="connsiteX340" fmla="*/ 8213831 w 12137616"/>
              <a:gd name="connsiteY340" fmla="*/ 7546449 h 13577848"/>
              <a:gd name="connsiteX341" fmla="*/ 8216496 w 12137616"/>
              <a:gd name="connsiteY341" fmla="*/ 7553537 h 13577848"/>
              <a:gd name="connsiteX342" fmla="*/ 8213831 w 12137616"/>
              <a:gd name="connsiteY342" fmla="*/ 7546449 h 13577848"/>
              <a:gd name="connsiteX343" fmla="*/ 8045722 w 12137616"/>
              <a:gd name="connsiteY343" fmla="*/ 7510887 h 13577848"/>
              <a:gd name="connsiteX344" fmla="*/ 8042315 w 12137616"/>
              <a:gd name="connsiteY344" fmla="*/ 7518949 h 13577848"/>
              <a:gd name="connsiteX345" fmla="*/ 8073338 w 12137616"/>
              <a:gd name="connsiteY345" fmla="*/ 7524621 h 13577848"/>
              <a:gd name="connsiteX346" fmla="*/ 8045722 w 12137616"/>
              <a:gd name="connsiteY346" fmla="*/ 7510887 h 13577848"/>
              <a:gd name="connsiteX347" fmla="*/ 7459160 w 12137616"/>
              <a:gd name="connsiteY347" fmla="*/ 7403666 h 13577848"/>
              <a:gd name="connsiteX348" fmla="*/ 7478022 w 12137616"/>
              <a:gd name="connsiteY348" fmla="*/ 7421417 h 13577848"/>
              <a:gd name="connsiteX349" fmla="*/ 7459160 w 12137616"/>
              <a:gd name="connsiteY349" fmla="*/ 7403666 h 13577848"/>
              <a:gd name="connsiteX350" fmla="*/ 7271374 w 12137616"/>
              <a:gd name="connsiteY350" fmla="*/ 7363349 h 13577848"/>
              <a:gd name="connsiteX351" fmla="*/ 7292686 w 12137616"/>
              <a:gd name="connsiteY351" fmla="*/ 7377378 h 13577848"/>
              <a:gd name="connsiteX352" fmla="*/ 7322740 w 12137616"/>
              <a:gd name="connsiteY352" fmla="*/ 7384520 h 13577848"/>
              <a:gd name="connsiteX353" fmla="*/ 7352795 w 12137616"/>
              <a:gd name="connsiteY353" fmla="*/ 7391661 h 13577848"/>
              <a:gd name="connsiteX354" fmla="*/ 7385837 w 12137616"/>
              <a:gd name="connsiteY354" fmla="*/ 7398662 h 13577848"/>
              <a:gd name="connsiteX355" fmla="*/ 7415892 w 12137616"/>
              <a:gd name="connsiteY355" fmla="*/ 7405804 h 13577848"/>
              <a:gd name="connsiteX356" fmla="*/ 7385837 w 12137616"/>
              <a:gd name="connsiteY356" fmla="*/ 7398662 h 13577848"/>
              <a:gd name="connsiteX357" fmla="*/ 7352795 w 12137616"/>
              <a:gd name="connsiteY357" fmla="*/ 7391661 h 13577848"/>
              <a:gd name="connsiteX358" fmla="*/ 7322740 w 12137616"/>
              <a:gd name="connsiteY358" fmla="*/ 7384520 h 13577848"/>
              <a:gd name="connsiteX359" fmla="*/ 7292686 w 12137616"/>
              <a:gd name="connsiteY359" fmla="*/ 7377378 h 13577848"/>
              <a:gd name="connsiteX360" fmla="*/ 7271374 w 12137616"/>
              <a:gd name="connsiteY360" fmla="*/ 7363349 h 13577848"/>
              <a:gd name="connsiteX361" fmla="*/ 8431853 w 12137616"/>
              <a:gd name="connsiteY361" fmla="*/ 7346830 h 13577848"/>
              <a:gd name="connsiteX362" fmla="*/ 8497074 w 12137616"/>
              <a:gd name="connsiteY362" fmla="*/ 7373697 h 13577848"/>
              <a:gd name="connsiteX363" fmla="*/ 8385991 w 12137616"/>
              <a:gd name="connsiteY363" fmla="*/ 7353252 h 13577848"/>
              <a:gd name="connsiteX364" fmla="*/ 8431853 w 12137616"/>
              <a:gd name="connsiteY364" fmla="*/ 7346830 h 13577848"/>
              <a:gd name="connsiteX365" fmla="*/ 8366826 w 12137616"/>
              <a:gd name="connsiteY365" fmla="*/ 7342217 h 13577848"/>
              <a:gd name="connsiteX366" fmla="*/ 8385991 w 12137616"/>
              <a:gd name="connsiteY366" fmla="*/ 7353252 h 13577848"/>
              <a:gd name="connsiteX367" fmla="*/ 8353916 w 12137616"/>
              <a:gd name="connsiteY367" fmla="*/ 7344781 h 13577848"/>
              <a:gd name="connsiteX368" fmla="*/ 8366826 w 12137616"/>
              <a:gd name="connsiteY368" fmla="*/ 7342217 h 13577848"/>
              <a:gd name="connsiteX369" fmla="*/ 8336520 w 12137616"/>
              <a:gd name="connsiteY369" fmla="*/ 7334909 h 13577848"/>
              <a:gd name="connsiteX370" fmla="*/ 8353916 w 12137616"/>
              <a:gd name="connsiteY370" fmla="*/ 7344781 h 13577848"/>
              <a:gd name="connsiteX371" fmla="*/ 8323861 w 12137616"/>
              <a:gd name="connsiteY371" fmla="*/ 7337639 h 13577848"/>
              <a:gd name="connsiteX372" fmla="*/ 8336520 w 12137616"/>
              <a:gd name="connsiteY372" fmla="*/ 7334909 h 13577848"/>
              <a:gd name="connsiteX373" fmla="*/ 8304697 w 12137616"/>
              <a:gd name="connsiteY373" fmla="*/ 7326604 h 13577848"/>
              <a:gd name="connsiteX374" fmla="*/ 8323861 w 12137616"/>
              <a:gd name="connsiteY374" fmla="*/ 7337639 h 13577848"/>
              <a:gd name="connsiteX375" fmla="*/ 8291786 w 12137616"/>
              <a:gd name="connsiteY375" fmla="*/ 7329168 h 13577848"/>
              <a:gd name="connsiteX376" fmla="*/ 8304697 w 12137616"/>
              <a:gd name="connsiteY376" fmla="*/ 7326604 h 13577848"/>
              <a:gd name="connsiteX377" fmla="*/ 8251443 w 12137616"/>
              <a:gd name="connsiteY377" fmla="*/ 7312357 h 13577848"/>
              <a:gd name="connsiteX378" fmla="*/ 8291786 w 12137616"/>
              <a:gd name="connsiteY378" fmla="*/ 7329168 h 13577848"/>
              <a:gd name="connsiteX379" fmla="*/ 8210758 w 12137616"/>
              <a:gd name="connsiteY379" fmla="*/ 7315865 h 13577848"/>
              <a:gd name="connsiteX380" fmla="*/ 8251443 w 12137616"/>
              <a:gd name="connsiteY380" fmla="*/ 7312357 h 13577848"/>
              <a:gd name="connsiteX381" fmla="*/ 8193362 w 12137616"/>
              <a:gd name="connsiteY381" fmla="*/ 7305994 h 13577848"/>
              <a:gd name="connsiteX382" fmla="*/ 8210758 w 12137616"/>
              <a:gd name="connsiteY382" fmla="*/ 7315865 h 13577848"/>
              <a:gd name="connsiteX383" fmla="*/ 8180703 w 12137616"/>
              <a:gd name="connsiteY383" fmla="*/ 7308723 h 13577848"/>
              <a:gd name="connsiteX384" fmla="*/ 8193362 w 12137616"/>
              <a:gd name="connsiteY384" fmla="*/ 7305994 h 13577848"/>
              <a:gd name="connsiteX385" fmla="*/ 8164474 w 12137616"/>
              <a:gd name="connsiteY385" fmla="*/ 7294879 h 13577848"/>
              <a:gd name="connsiteX386" fmla="*/ 8180703 w 12137616"/>
              <a:gd name="connsiteY386" fmla="*/ 7308723 h 13577848"/>
              <a:gd name="connsiteX387" fmla="*/ 8148628 w 12137616"/>
              <a:gd name="connsiteY387" fmla="*/ 7300252 h 13577848"/>
              <a:gd name="connsiteX388" fmla="*/ 8164474 w 12137616"/>
              <a:gd name="connsiteY388" fmla="*/ 7294879 h 13577848"/>
              <a:gd name="connsiteX389" fmla="*/ 8133409 w 12137616"/>
              <a:gd name="connsiteY389" fmla="*/ 7287073 h 13577848"/>
              <a:gd name="connsiteX390" fmla="*/ 8148628 w 12137616"/>
              <a:gd name="connsiteY390" fmla="*/ 7300252 h 13577848"/>
              <a:gd name="connsiteX391" fmla="*/ 8118573 w 12137616"/>
              <a:gd name="connsiteY391" fmla="*/ 7293110 h 13577848"/>
              <a:gd name="connsiteX392" fmla="*/ 8133409 w 12137616"/>
              <a:gd name="connsiteY392" fmla="*/ 7287073 h 13577848"/>
              <a:gd name="connsiteX393" fmla="*/ 8103234 w 12137616"/>
              <a:gd name="connsiteY393" fmla="*/ 7280115 h 13577848"/>
              <a:gd name="connsiteX394" fmla="*/ 8118573 w 12137616"/>
              <a:gd name="connsiteY394" fmla="*/ 7293110 h 13577848"/>
              <a:gd name="connsiteX395" fmla="*/ 8087551 w 12137616"/>
              <a:gd name="connsiteY395" fmla="*/ 7287439 h 13577848"/>
              <a:gd name="connsiteX396" fmla="*/ 8103234 w 12137616"/>
              <a:gd name="connsiteY396" fmla="*/ 7280115 h 13577848"/>
              <a:gd name="connsiteX397" fmla="*/ 7958182 w 12137616"/>
              <a:gd name="connsiteY397" fmla="*/ 7247614 h 13577848"/>
              <a:gd name="connsiteX398" fmla="*/ 8087551 w 12137616"/>
              <a:gd name="connsiteY398" fmla="*/ 7287439 h 13577848"/>
              <a:gd name="connsiteX399" fmla="*/ 7912318 w 12137616"/>
              <a:gd name="connsiteY399" fmla="*/ 7250052 h 13577848"/>
              <a:gd name="connsiteX400" fmla="*/ 7958182 w 12137616"/>
              <a:gd name="connsiteY400" fmla="*/ 7247614 h 13577848"/>
              <a:gd name="connsiteX401" fmla="*/ 7879703 w 12137616"/>
              <a:gd name="connsiteY401" fmla="*/ 7227001 h 13577848"/>
              <a:gd name="connsiteX402" fmla="*/ 7912318 w 12137616"/>
              <a:gd name="connsiteY402" fmla="*/ 7250052 h 13577848"/>
              <a:gd name="connsiteX403" fmla="*/ 7852209 w 12137616"/>
              <a:gd name="connsiteY403" fmla="*/ 7235769 h 13577848"/>
              <a:gd name="connsiteX404" fmla="*/ 7879703 w 12137616"/>
              <a:gd name="connsiteY404" fmla="*/ 7227001 h 13577848"/>
              <a:gd name="connsiteX405" fmla="*/ 7835222 w 12137616"/>
              <a:gd name="connsiteY405" fmla="*/ 7221426 h 13577848"/>
              <a:gd name="connsiteX406" fmla="*/ 7852209 w 12137616"/>
              <a:gd name="connsiteY406" fmla="*/ 7235769 h 13577848"/>
              <a:gd name="connsiteX407" fmla="*/ 7820133 w 12137616"/>
              <a:gd name="connsiteY407" fmla="*/ 7227297 h 13577848"/>
              <a:gd name="connsiteX408" fmla="*/ 7835222 w 12137616"/>
              <a:gd name="connsiteY408" fmla="*/ 7221426 h 13577848"/>
              <a:gd name="connsiteX409" fmla="*/ 7804794 w 12137616"/>
              <a:gd name="connsiteY409" fmla="*/ 7214302 h 13577848"/>
              <a:gd name="connsiteX410" fmla="*/ 7820133 w 12137616"/>
              <a:gd name="connsiteY410" fmla="*/ 7227297 h 13577848"/>
              <a:gd name="connsiteX411" fmla="*/ 7789111 w 12137616"/>
              <a:gd name="connsiteY411" fmla="*/ 7221626 h 13577848"/>
              <a:gd name="connsiteX412" fmla="*/ 7804794 w 12137616"/>
              <a:gd name="connsiteY412" fmla="*/ 7214302 h 13577848"/>
              <a:gd name="connsiteX413" fmla="*/ 7718395 w 12137616"/>
              <a:gd name="connsiteY413" fmla="*/ 7191076 h 13577848"/>
              <a:gd name="connsiteX414" fmla="*/ 7789111 w 12137616"/>
              <a:gd name="connsiteY414" fmla="*/ 7221626 h 13577848"/>
              <a:gd name="connsiteX415" fmla="*/ 7696927 w 12137616"/>
              <a:gd name="connsiteY415" fmla="*/ 7198872 h 13577848"/>
              <a:gd name="connsiteX416" fmla="*/ 7718395 w 12137616"/>
              <a:gd name="connsiteY416" fmla="*/ 7191076 h 13577848"/>
              <a:gd name="connsiteX417" fmla="*/ 6911779 w 12137616"/>
              <a:gd name="connsiteY417" fmla="*/ 7179314 h 13577848"/>
              <a:gd name="connsiteX418" fmla="*/ 6916894 w 12137616"/>
              <a:gd name="connsiteY418" fmla="*/ 7182681 h 13577848"/>
              <a:gd name="connsiteX419" fmla="*/ 6911779 w 12137616"/>
              <a:gd name="connsiteY419" fmla="*/ 7179314 h 13577848"/>
              <a:gd name="connsiteX420" fmla="*/ 7663361 w 12137616"/>
              <a:gd name="connsiteY420" fmla="*/ 7174997 h 13577848"/>
              <a:gd name="connsiteX421" fmla="*/ 7696927 w 12137616"/>
              <a:gd name="connsiteY421" fmla="*/ 7198872 h 13577848"/>
              <a:gd name="connsiteX422" fmla="*/ 7652728 w 12137616"/>
              <a:gd name="connsiteY422" fmla="*/ 7182419 h 13577848"/>
              <a:gd name="connsiteX423" fmla="*/ 7663361 w 12137616"/>
              <a:gd name="connsiteY423" fmla="*/ 7174997 h 13577848"/>
              <a:gd name="connsiteX424" fmla="*/ 6879704 w 12137616"/>
              <a:gd name="connsiteY424" fmla="*/ 7170842 h 13577848"/>
              <a:gd name="connsiteX425" fmla="*/ 6884819 w 12137616"/>
              <a:gd name="connsiteY425" fmla="*/ 7174209 h 13577848"/>
              <a:gd name="connsiteX426" fmla="*/ 6879704 w 12137616"/>
              <a:gd name="connsiteY426" fmla="*/ 7170842 h 13577848"/>
              <a:gd name="connsiteX427" fmla="*/ 6849649 w 12137616"/>
              <a:gd name="connsiteY427" fmla="*/ 7163701 h 13577848"/>
              <a:gd name="connsiteX428" fmla="*/ 6854764 w 12137616"/>
              <a:gd name="connsiteY428" fmla="*/ 7167068 h 13577848"/>
              <a:gd name="connsiteX429" fmla="*/ 6849649 w 12137616"/>
              <a:gd name="connsiteY429" fmla="*/ 7163701 h 13577848"/>
              <a:gd name="connsiteX430" fmla="*/ 7606502 w 12137616"/>
              <a:gd name="connsiteY430" fmla="*/ 7163545 h 13577848"/>
              <a:gd name="connsiteX431" fmla="*/ 7652728 w 12137616"/>
              <a:gd name="connsiteY431" fmla="*/ 7182419 h 13577848"/>
              <a:gd name="connsiteX432" fmla="*/ 7589630 w 12137616"/>
              <a:gd name="connsiteY432" fmla="*/ 7168276 h 13577848"/>
              <a:gd name="connsiteX433" fmla="*/ 7606502 w 12137616"/>
              <a:gd name="connsiteY433" fmla="*/ 7163545 h 13577848"/>
              <a:gd name="connsiteX434" fmla="*/ 7574411 w 12137616"/>
              <a:gd name="connsiteY434" fmla="*/ 7155097 h 13577848"/>
              <a:gd name="connsiteX435" fmla="*/ 7589630 w 12137616"/>
              <a:gd name="connsiteY435" fmla="*/ 7168276 h 13577848"/>
              <a:gd name="connsiteX436" fmla="*/ 7559575 w 12137616"/>
              <a:gd name="connsiteY436" fmla="*/ 7161134 h 13577848"/>
              <a:gd name="connsiteX437" fmla="*/ 7574411 w 12137616"/>
              <a:gd name="connsiteY437" fmla="*/ 7155097 h 13577848"/>
              <a:gd name="connsiteX438" fmla="*/ 7543346 w 12137616"/>
              <a:gd name="connsiteY438" fmla="*/ 7147290 h 13577848"/>
              <a:gd name="connsiteX439" fmla="*/ 7559575 w 12137616"/>
              <a:gd name="connsiteY439" fmla="*/ 7161134 h 13577848"/>
              <a:gd name="connsiteX440" fmla="*/ 7527500 w 12137616"/>
              <a:gd name="connsiteY440" fmla="*/ 7152663 h 13577848"/>
              <a:gd name="connsiteX441" fmla="*/ 7543346 w 12137616"/>
              <a:gd name="connsiteY441" fmla="*/ 7147290 h 13577848"/>
              <a:gd name="connsiteX442" fmla="*/ 7512281 w 12137616"/>
              <a:gd name="connsiteY442" fmla="*/ 7139484 h 13577848"/>
              <a:gd name="connsiteX443" fmla="*/ 7527500 w 12137616"/>
              <a:gd name="connsiteY443" fmla="*/ 7152663 h 13577848"/>
              <a:gd name="connsiteX444" fmla="*/ 7497446 w 12137616"/>
              <a:gd name="connsiteY444" fmla="*/ 7145522 h 13577848"/>
              <a:gd name="connsiteX445" fmla="*/ 7512281 w 12137616"/>
              <a:gd name="connsiteY445" fmla="*/ 7139484 h 13577848"/>
              <a:gd name="connsiteX446" fmla="*/ 6744374 w 12137616"/>
              <a:gd name="connsiteY446" fmla="*/ 7134436 h 13577848"/>
              <a:gd name="connsiteX447" fmla="*/ 6749488 w 12137616"/>
              <a:gd name="connsiteY447" fmla="*/ 7137803 h 13577848"/>
              <a:gd name="connsiteX448" fmla="*/ 6744374 w 12137616"/>
              <a:gd name="connsiteY448" fmla="*/ 7134436 h 13577848"/>
              <a:gd name="connsiteX449" fmla="*/ 7482106 w 12137616"/>
              <a:gd name="connsiteY449" fmla="*/ 7132526 h 13577848"/>
              <a:gd name="connsiteX450" fmla="*/ 7497446 w 12137616"/>
              <a:gd name="connsiteY450" fmla="*/ 7145522 h 13577848"/>
              <a:gd name="connsiteX451" fmla="*/ 7466423 w 12137616"/>
              <a:gd name="connsiteY451" fmla="*/ 7139850 h 13577848"/>
              <a:gd name="connsiteX452" fmla="*/ 7482106 w 12137616"/>
              <a:gd name="connsiteY452" fmla="*/ 7132526 h 13577848"/>
              <a:gd name="connsiteX453" fmla="*/ 7450556 w 12137616"/>
              <a:gd name="connsiteY453" fmla="*/ 7125455 h 13577848"/>
              <a:gd name="connsiteX454" fmla="*/ 7466423 w 12137616"/>
              <a:gd name="connsiteY454" fmla="*/ 7139850 h 13577848"/>
              <a:gd name="connsiteX455" fmla="*/ 7434348 w 12137616"/>
              <a:gd name="connsiteY455" fmla="*/ 7131379 h 13577848"/>
              <a:gd name="connsiteX456" fmla="*/ 7450556 w 12137616"/>
              <a:gd name="connsiteY456" fmla="*/ 7125455 h 13577848"/>
              <a:gd name="connsiteX457" fmla="*/ 7365901 w 12137616"/>
              <a:gd name="connsiteY457" fmla="*/ 7098964 h 13577848"/>
              <a:gd name="connsiteX458" fmla="*/ 7434348 w 12137616"/>
              <a:gd name="connsiteY458" fmla="*/ 7131379 h 13577848"/>
              <a:gd name="connsiteX459" fmla="*/ 7365901 w 12137616"/>
              <a:gd name="connsiteY459" fmla="*/ 7098964 h 13577848"/>
              <a:gd name="connsiteX460" fmla="*/ 7335846 w 12137616"/>
              <a:gd name="connsiteY460" fmla="*/ 7091823 h 13577848"/>
              <a:gd name="connsiteX461" fmla="*/ 7365901 w 12137616"/>
              <a:gd name="connsiteY461" fmla="*/ 7098964 h 13577848"/>
              <a:gd name="connsiteX462" fmla="*/ 7335846 w 12137616"/>
              <a:gd name="connsiteY462" fmla="*/ 7091823 h 13577848"/>
              <a:gd name="connsiteX463" fmla="*/ 7303771 w 12137616"/>
              <a:gd name="connsiteY463" fmla="*/ 7083351 h 13577848"/>
              <a:gd name="connsiteX464" fmla="*/ 7335846 w 12137616"/>
              <a:gd name="connsiteY464" fmla="*/ 7091823 h 13577848"/>
              <a:gd name="connsiteX465" fmla="*/ 7303771 w 12137616"/>
              <a:gd name="connsiteY465" fmla="*/ 7083351 h 13577848"/>
              <a:gd name="connsiteX466" fmla="*/ 6544162 w 12137616"/>
              <a:gd name="connsiteY466" fmla="*/ 7080605 h 13577848"/>
              <a:gd name="connsiteX467" fmla="*/ 6550007 w 12137616"/>
              <a:gd name="connsiteY467" fmla="*/ 7084453 h 13577848"/>
              <a:gd name="connsiteX468" fmla="*/ 6546597 w 12137616"/>
              <a:gd name="connsiteY468" fmla="*/ 7082209 h 13577848"/>
              <a:gd name="connsiteX469" fmla="*/ 6539778 w 12137616"/>
              <a:gd name="connsiteY469" fmla="*/ 7077719 h 13577848"/>
              <a:gd name="connsiteX470" fmla="*/ 6540914 w 12137616"/>
              <a:gd name="connsiteY470" fmla="*/ 7078467 h 13577848"/>
              <a:gd name="connsiteX471" fmla="*/ 6544162 w 12137616"/>
              <a:gd name="connsiteY471" fmla="*/ 7080605 h 13577848"/>
              <a:gd name="connsiteX472" fmla="*/ 7272748 w 12137616"/>
              <a:gd name="connsiteY472" fmla="*/ 7077680 h 13577848"/>
              <a:gd name="connsiteX473" fmla="*/ 7303771 w 12137616"/>
              <a:gd name="connsiteY473" fmla="*/ 7083351 h 13577848"/>
              <a:gd name="connsiteX474" fmla="*/ 7272748 w 12137616"/>
              <a:gd name="connsiteY474" fmla="*/ 7077680 h 13577848"/>
              <a:gd name="connsiteX475" fmla="*/ 7242694 w 12137616"/>
              <a:gd name="connsiteY475" fmla="*/ 7070538 h 13577848"/>
              <a:gd name="connsiteX476" fmla="*/ 7272748 w 12137616"/>
              <a:gd name="connsiteY476" fmla="*/ 7077680 h 13577848"/>
              <a:gd name="connsiteX477" fmla="*/ 7242694 w 12137616"/>
              <a:gd name="connsiteY477" fmla="*/ 7070538 h 13577848"/>
              <a:gd name="connsiteX478" fmla="*/ 6506626 w 12137616"/>
              <a:gd name="connsiteY478" fmla="*/ 7059057 h 13577848"/>
              <a:gd name="connsiteX479" fmla="*/ 6519952 w 12137616"/>
              <a:gd name="connsiteY479" fmla="*/ 7077312 h 13577848"/>
              <a:gd name="connsiteX480" fmla="*/ 6493684 w 12137616"/>
              <a:gd name="connsiteY480" fmla="*/ 7060019 h 13577848"/>
              <a:gd name="connsiteX481" fmla="*/ 6506626 w 12137616"/>
              <a:gd name="connsiteY481" fmla="*/ 7059057 h 13577848"/>
              <a:gd name="connsiteX482" fmla="*/ 7443174 w 12137616"/>
              <a:gd name="connsiteY482" fmla="*/ 7055273 h 13577848"/>
              <a:gd name="connsiteX483" fmla="*/ 7427976 w 12137616"/>
              <a:gd name="connsiteY483" fmla="*/ 7061862 h 13577848"/>
              <a:gd name="connsiteX484" fmla="*/ 7458030 w 12137616"/>
              <a:gd name="connsiteY484" fmla="*/ 7069004 h 13577848"/>
              <a:gd name="connsiteX485" fmla="*/ 7491074 w 12137616"/>
              <a:gd name="connsiteY485" fmla="*/ 7076005 h 13577848"/>
              <a:gd name="connsiteX486" fmla="*/ 7521128 w 12137616"/>
              <a:gd name="connsiteY486" fmla="*/ 7083147 h 13577848"/>
              <a:gd name="connsiteX487" fmla="*/ 7551183 w 12137616"/>
              <a:gd name="connsiteY487" fmla="*/ 7090288 h 13577848"/>
              <a:gd name="connsiteX488" fmla="*/ 7583258 w 12137616"/>
              <a:gd name="connsiteY488" fmla="*/ 7098759 h 13577848"/>
              <a:gd name="connsiteX489" fmla="*/ 7613313 w 12137616"/>
              <a:gd name="connsiteY489" fmla="*/ 7105901 h 13577848"/>
              <a:gd name="connsiteX490" fmla="*/ 8408621 w 12137616"/>
              <a:gd name="connsiteY490" fmla="*/ 7288077 h 13577848"/>
              <a:gd name="connsiteX491" fmla="*/ 8408621 w 12137616"/>
              <a:gd name="connsiteY491" fmla="*/ 7288077 h 13577848"/>
              <a:gd name="connsiteX492" fmla="*/ 7613313 w 12137616"/>
              <a:gd name="connsiteY492" fmla="*/ 7105901 h 13577848"/>
              <a:gd name="connsiteX493" fmla="*/ 7583258 w 12137616"/>
              <a:gd name="connsiteY493" fmla="*/ 7098759 h 13577848"/>
              <a:gd name="connsiteX494" fmla="*/ 7551183 w 12137616"/>
              <a:gd name="connsiteY494" fmla="*/ 7090288 h 13577848"/>
              <a:gd name="connsiteX495" fmla="*/ 7521128 w 12137616"/>
              <a:gd name="connsiteY495" fmla="*/ 7083147 h 13577848"/>
              <a:gd name="connsiteX496" fmla="*/ 7491074 w 12137616"/>
              <a:gd name="connsiteY496" fmla="*/ 7076005 h 13577848"/>
              <a:gd name="connsiteX497" fmla="*/ 7458030 w 12137616"/>
              <a:gd name="connsiteY497" fmla="*/ 7069004 h 13577848"/>
              <a:gd name="connsiteX498" fmla="*/ 7443174 w 12137616"/>
              <a:gd name="connsiteY498" fmla="*/ 7055273 h 13577848"/>
              <a:gd name="connsiteX499" fmla="*/ 7206146 w 12137616"/>
              <a:gd name="connsiteY499" fmla="*/ 7051813 h 13577848"/>
              <a:gd name="connsiteX500" fmla="*/ 7242694 w 12137616"/>
              <a:gd name="connsiteY500" fmla="*/ 7070538 h 13577848"/>
              <a:gd name="connsiteX501" fmla="*/ 7198495 w 12137616"/>
              <a:gd name="connsiteY501" fmla="*/ 7054086 h 13577848"/>
              <a:gd name="connsiteX502" fmla="*/ 7206146 w 12137616"/>
              <a:gd name="connsiteY502" fmla="*/ 7051813 h 13577848"/>
              <a:gd name="connsiteX503" fmla="*/ 7168440 w 12137616"/>
              <a:gd name="connsiteY503" fmla="*/ 7046944 h 13577848"/>
              <a:gd name="connsiteX504" fmla="*/ 7198495 w 12137616"/>
              <a:gd name="connsiteY504" fmla="*/ 7054086 h 13577848"/>
              <a:gd name="connsiteX505" fmla="*/ 7168440 w 12137616"/>
              <a:gd name="connsiteY505" fmla="*/ 7046944 h 13577848"/>
              <a:gd name="connsiteX506" fmla="*/ 7136365 w 12137616"/>
              <a:gd name="connsiteY506" fmla="*/ 7038473 h 13577848"/>
              <a:gd name="connsiteX507" fmla="*/ 7168440 w 12137616"/>
              <a:gd name="connsiteY507" fmla="*/ 7046944 h 13577848"/>
              <a:gd name="connsiteX508" fmla="*/ 7136365 w 12137616"/>
              <a:gd name="connsiteY508" fmla="*/ 7038473 h 13577848"/>
              <a:gd name="connsiteX509" fmla="*/ 7106310 w 12137616"/>
              <a:gd name="connsiteY509" fmla="*/ 7031331 h 13577848"/>
              <a:gd name="connsiteX510" fmla="*/ 7136365 w 12137616"/>
              <a:gd name="connsiteY510" fmla="*/ 7038473 h 13577848"/>
              <a:gd name="connsiteX511" fmla="*/ 7106310 w 12137616"/>
              <a:gd name="connsiteY511" fmla="*/ 7031331 h 13577848"/>
              <a:gd name="connsiteX512" fmla="*/ 7073267 w 12137616"/>
              <a:gd name="connsiteY512" fmla="*/ 7024330 h 13577848"/>
              <a:gd name="connsiteX513" fmla="*/ 7106310 w 12137616"/>
              <a:gd name="connsiteY513" fmla="*/ 7031331 h 13577848"/>
              <a:gd name="connsiteX514" fmla="*/ 7073267 w 12137616"/>
              <a:gd name="connsiteY514" fmla="*/ 7024330 h 13577848"/>
              <a:gd name="connsiteX515" fmla="*/ 7031089 w 12137616"/>
              <a:gd name="connsiteY515" fmla="*/ 7009208 h 13577848"/>
              <a:gd name="connsiteX516" fmla="*/ 7073267 w 12137616"/>
              <a:gd name="connsiteY516" fmla="*/ 7024330 h 13577848"/>
              <a:gd name="connsiteX517" fmla="*/ 7031089 w 12137616"/>
              <a:gd name="connsiteY517" fmla="*/ 7009208 h 13577848"/>
              <a:gd name="connsiteX518" fmla="*/ 6999013 w 12137616"/>
              <a:gd name="connsiteY518" fmla="*/ 7000736 h 13577848"/>
              <a:gd name="connsiteX519" fmla="*/ 7031089 w 12137616"/>
              <a:gd name="connsiteY519" fmla="*/ 7009208 h 13577848"/>
              <a:gd name="connsiteX520" fmla="*/ 6999013 w 12137616"/>
              <a:gd name="connsiteY520" fmla="*/ 7000736 h 13577848"/>
              <a:gd name="connsiteX521" fmla="*/ 6968959 w 12137616"/>
              <a:gd name="connsiteY521" fmla="*/ 6993595 h 13577848"/>
              <a:gd name="connsiteX522" fmla="*/ 6999013 w 12137616"/>
              <a:gd name="connsiteY522" fmla="*/ 7000736 h 13577848"/>
              <a:gd name="connsiteX523" fmla="*/ 6968959 w 12137616"/>
              <a:gd name="connsiteY523" fmla="*/ 6993595 h 13577848"/>
              <a:gd name="connsiteX524" fmla="*/ 6925812 w 12137616"/>
              <a:gd name="connsiteY524" fmla="*/ 6979942 h 13577848"/>
              <a:gd name="connsiteX525" fmla="*/ 6968959 w 12137616"/>
              <a:gd name="connsiteY525" fmla="*/ 6993595 h 13577848"/>
              <a:gd name="connsiteX526" fmla="*/ 6925812 w 12137616"/>
              <a:gd name="connsiteY526" fmla="*/ 6979942 h 13577848"/>
              <a:gd name="connsiteX527" fmla="*/ 6893737 w 12137616"/>
              <a:gd name="connsiteY527" fmla="*/ 6971471 h 13577848"/>
              <a:gd name="connsiteX528" fmla="*/ 6925812 w 12137616"/>
              <a:gd name="connsiteY528" fmla="*/ 6979942 h 13577848"/>
              <a:gd name="connsiteX529" fmla="*/ 6893737 w 12137616"/>
              <a:gd name="connsiteY529" fmla="*/ 6971471 h 13577848"/>
              <a:gd name="connsiteX530" fmla="*/ 6863682 w 12137616"/>
              <a:gd name="connsiteY530" fmla="*/ 6964330 h 13577848"/>
              <a:gd name="connsiteX531" fmla="*/ 6893737 w 12137616"/>
              <a:gd name="connsiteY531" fmla="*/ 6971471 h 13577848"/>
              <a:gd name="connsiteX532" fmla="*/ 6863682 w 12137616"/>
              <a:gd name="connsiteY532" fmla="*/ 6964330 h 13577848"/>
              <a:gd name="connsiteX533" fmla="*/ 6819483 w 12137616"/>
              <a:gd name="connsiteY533" fmla="*/ 6947877 h 13577848"/>
              <a:gd name="connsiteX534" fmla="*/ 6863682 w 12137616"/>
              <a:gd name="connsiteY534" fmla="*/ 6964330 h 13577848"/>
              <a:gd name="connsiteX535" fmla="*/ 6819483 w 12137616"/>
              <a:gd name="connsiteY535" fmla="*/ 6947877 h 13577848"/>
              <a:gd name="connsiteX536" fmla="*/ 6805971 w 12137616"/>
              <a:gd name="connsiteY536" fmla="*/ 6945304 h 13577848"/>
              <a:gd name="connsiteX537" fmla="*/ 6819483 w 12137616"/>
              <a:gd name="connsiteY537" fmla="*/ 6947877 h 13577848"/>
              <a:gd name="connsiteX538" fmla="*/ 6801552 w 12137616"/>
              <a:gd name="connsiteY538" fmla="*/ 6948717 h 13577848"/>
              <a:gd name="connsiteX539" fmla="*/ 6805971 w 12137616"/>
              <a:gd name="connsiteY539" fmla="*/ 6945304 h 13577848"/>
              <a:gd name="connsiteX540" fmla="*/ 6775180 w 12137616"/>
              <a:gd name="connsiteY540" fmla="*/ 6938731 h 13577848"/>
              <a:gd name="connsiteX541" fmla="*/ 6801552 w 12137616"/>
              <a:gd name="connsiteY541" fmla="*/ 6948717 h 13577848"/>
              <a:gd name="connsiteX542" fmla="*/ 6768510 w 12137616"/>
              <a:gd name="connsiteY542" fmla="*/ 6941715 h 13577848"/>
              <a:gd name="connsiteX543" fmla="*/ 6775180 w 12137616"/>
              <a:gd name="connsiteY543" fmla="*/ 6938731 h 13577848"/>
              <a:gd name="connsiteX544" fmla="*/ 6740504 w 12137616"/>
              <a:gd name="connsiteY544" fmla="*/ 6924860 h 13577848"/>
              <a:gd name="connsiteX545" fmla="*/ 6768510 w 12137616"/>
              <a:gd name="connsiteY545" fmla="*/ 6941715 h 13577848"/>
              <a:gd name="connsiteX546" fmla="*/ 6726331 w 12137616"/>
              <a:gd name="connsiteY546" fmla="*/ 6926593 h 13577848"/>
              <a:gd name="connsiteX547" fmla="*/ 6740504 w 12137616"/>
              <a:gd name="connsiteY547" fmla="*/ 6924860 h 13577848"/>
              <a:gd name="connsiteX548" fmla="*/ 6700442 w 12137616"/>
              <a:gd name="connsiteY548" fmla="*/ 6915872 h 13577848"/>
              <a:gd name="connsiteX549" fmla="*/ 6726331 w 12137616"/>
              <a:gd name="connsiteY549" fmla="*/ 6926593 h 13577848"/>
              <a:gd name="connsiteX550" fmla="*/ 6694256 w 12137616"/>
              <a:gd name="connsiteY550" fmla="*/ 6918121 h 13577848"/>
              <a:gd name="connsiteX551" fmla="*/ 6700442 w 12137616"/>
              <a:gd name="connsiteY551" fmla="*/ 6915872 h 13577848"/>
              <a:gd name="connsiteX552" fmla="*/ 6670135 w 12137616"/>
              <a:gd name="connsiteY552" fmla="*/ 6908565 h 13577848"/>
              <a:gd name="connsiteX553" fmla="*/ 6694256 w 12137616"/>
              <a:gd name="connsiteY553" fmla="*/ 6918121 h 13577848"/>
              <a:gd name="connsiteX554" fmla="*/ 6664201 w 12137616"/>
              <a:gd name="connsiteY554" fmla="*/ 6910980 h 13577848"/>
              <a:gd name="connsiteX555" fmla="*/ 6670135 w 12137616"/>
              <a:gd name="connsiteY555" fmla="*/ 6908565 h 13577848"/>
              <a:gd name="connsiteX556" fmla="*/ 6636196 w 12137616"/>
              <a:gd name="connsiteY556" fmla="*/ 6894125 h 13577848"/>
              <a:gd name="connsiteX557" fmla="*/ 6664201 w 12137616"/>
              <a:gd name="connsiteY557" fmla="*/ 6910980 h 13577848"/>
              <a:gd name="connsiteX558" fmla="*/ 6622022 w 12137616"/>
              <a:gd name="connsiteY558" fmla="*/ 6895858 h 13577848"/>
              <a:gd name="connsiteX559" fmla="*/ 6636196 w 12137616"/>
              <a:gd name="connsiteY559" fmla="*/ 6894125 h 13577848"/>
              <a:gd name="connsiteX560" fmla="*/ 6595650 w 12137616"/>
              <a:gd name="connsiteY560" fmla="*/ 6885872 h 13577848"/>
              <a:gd name="connsiteX561" fmla="*/ 6622022 w 12137616"/>
              <a:gd name="connsiteY561" fmla="*/ 6895858 h 13577848"/>
              <a:gd name="connsiteX562" fmla="*/ 6588980 w 12137616"/>
              <a:gd name="connsiteY562" fmla="*/ 6888856 h 13577848"/>
              <a:gd name="connsiteX563" fmla="*/ 6595650 w 12137616"/>
              <a:gd name="connsiteY563" fmla="*/ 6885872 h 13577848"/>
              <a:gd name="connsiteX564" fmla="*/ 6523662 w 12137616"/>
              <a:gd name="connsiteY564" fmla="*/ 6861860 h 13577848"/>
              <a:gd name="connsiteX565" fmla="*/ 6588980 w 12137616"/>
              <a:gd name="connsiteY565" fmla="*/ 6888856 h 13577848"/>
              <a:gd name="connsiteX566" fmla="*/ 6514726 w 12137616"/>
              <a:gd name="connsiteY566" fmla="*/ 6865262 h 13577848"/>
              <a:gd name="connsiteX567" fmla="*/ 6523662 w 12137616"/>
              <a:gd name="connsiteY567" fmla="*/ 6861860 h 13577848"/>
              <a:gd name="connsiteX568" fmla="*/ 6440472 w 12137616"/>
              <a:gd name="connsiteY568" fmla="*/ 6841668 h 13577848"/>
              <a:gd name="connsiteX569" fmla="*/ 6514726 w 12137616"/>
              <a:gd name="connsiteY569" fmla="*/ 6865262 h 13577848"/>
              <a:gd name="connsiteX570" fmla="*/ 6440472 w 12137616"/>
              <a:gd name="connsiteY570" fmla="*/ 6841668 h 13577848"/>
              <a:gd name="connsiteX571" fmla="*/ 6365250 w 12137616"/>
              <a:gd name="connsiteY571" fmla="*/ 6819544 h 13577848"/>
              <a:gd name="connsiteX572" fmla="*/ 6440472 w 12137616"/>
              <a:gd name="connsiteY572" fmla="*/ 6841668 h 13577848"/>
              <a:gd name="connsiteX573" fmla="*/ 6365250 w 12137616"/>
              <a:gd name="connsiteY573" fmla="*/ 6819544 h 13577848"/>
              <a:gd name="connsiteX574" fmla="*/ 6335196 w 12137616"/>
              <a:gd name="connsiteY574" fmla="*/ 6812403 h 13577848"/>
              <a:gd name="connsiteX575" fmla="*/ 6365250 w 12137616"/>
              <a:gd name="connsiteY575" fmla="*/ 6819544 h 13577848"/>
              <a:gd name="connsiteX576" fmla="*/ 6335196 w 12137616"/>
              <a:gd name="connsiteY576" fmla="*/ 6812403 h 13577848"/>
              <a:gd name="connsiteX577" fmla="*/ 6305423 w 12137616"/>
              <a:gd name="connsiteY577" fmla="*/ 6794384 h 13577848"/>
              <a:gd name="connsiteX578" fmla="*/ 6335196 w 12137616"/>
              <a:gd name="connsiteY578" fmla="*/ 6812403 h 13577848"/>
              <a:gd name="connsiteX579" fmla="*/ 6290997 w 12137616"/>
              <a:gd name="connsiteY579" fmla="*/ 6795951 h 13577848"/>
              <a:gd name="connsiteX580" fmla="*/ 6305423 w 12137616"/>
              <a:gd name="connsiteY580" fmla="*/ 6794384 h 13577848"/>
              <a:gd name="connsiteX581" fmla="*/ 6273600 w 12137616"/>
              <a:gd name="connsiteY581" fmla="*/ 6786079 h 13577848"/>
              <a:gd name="connsiteX582" fmla="*/ 6290997 w 12137616"/>
              <a:gd name="connsiteY582" fmla="*/ 6795951 h 13577848"/>
              <a:gd name="connsiteX583" fmla="*/ 6260942 w 12137616"/>
              <a:gd name="connsiteY583" fmla="*/ 6788809 h 13577848"/>
              <a:gd name="connsiteX584" fmla="*/ 6273600 w 12137616"/>
              <a:gd name="connsiteY584" fmla="*/ 6786079 h 13577848"/>
              <a:gd name="connsiteX585" fmla="*/ 6231048 w 12137616"/>
              <a:gd name="connsiteY585" fmla="*/ 6770974 h 13577848"/>
              <a:gd name="connsiteX586" fmla="*/ 6260942 w 12137616"/>
              <a:gd name="connsiteY586" fmla="*/ 6788809 h 13577848"/>
              <a:gd name="connsiteX587" fmla="*/ 6215775 w 12137616"/>
              <a:gd name="connsiteY587" fmla="*/ 6773826 h 13577848"/>
              <a:gd name="connsiteX588" fmla="*/ 6231048 w 12137616"/>
              <a:gd name="connsiteY588" fmla="*/ 6770974 h 13577848"/>
              <a:gd name="connsiteX589" fmla="*/ 5387757 w 12137616"/>
              <a:gd name="connsiteY589" fmla="*/ 6751334 h 13577848"/>
              <a:gd name="connsiteX590" fmla="*/ 5352407 w 12137616"/>
              <a:gd name="connsiteY590" fmla="*/ 6778636 h 13577848"/>
              <a:gd name="connsiteX591" fmla="*/ 5686763 w 12137616"/>
              <a:gd name="connsiteY591" fmla="*/ 6895485 h 13577848"/>
              <a:gd name="connsiteX592" fmla="*/ 7943814 w 12137616"/>
              <a:gd name="connsiteY592" fmla="*/ 7479393 h 13577848"/>
              <a:gd name="connsiteX593" fmla="*/ 5648826 w 12137616"/>
              <a:gd name="connsiteY593" fmla="*/ 6843119 h 13577848"/>
              <a:gd name="connsiteX594" fmla="*/ 5475103 w 12137616"/>
              <a:gd name="connsiteY594" fmla="*/ 6781439 h 13577848"/>
              <a:gd name="connsiteX595" fmla="*/ 5387757 w 12137616"/>
              <a:gd name="connsiteY595" fmla="*/ 6751334 h 13577848"/>
              <a:gd name="connsiteX596" fmla="*/ 7975498 w 12137616"/>
              <a:gd name="connsiteY596" fmla="*/ 6718494 h 13577848"/>
              <a:gd name="connsiteX597" fmla="*/ 7975498 w 12137616"/>
              <a:gd name="connsiteY597" fmla="*/ 6718494 h 13577848"/>
              <a:gd name="connsiteX598" fmla="*/ 7913369 w 12137616"/>
              <a:gd name="connsiteY598" fmla="*/ 6702881 h 13577848"/>
              <a:gd name="connsiteX599" fmla="*/ 7913369 w 12137616"/>
              <a:gd name="connsiteY599" fmla="*/ 6702881 h 13577848"/>
              <a:gd name="connsiteX600" fmla="*/ 10930314 w 12137616"/>
              <a:gd name="connsiteY600" fmla="*/ 6693265 h 13577848"/>
              <a:gd name="connsiteX601" fmla="*/ 10930530 w 12137616"/>
              <a:gd name="connsiteY601" fmla="*/ 6704074 h 13577848"/>
              <a:gd name="connsiteX602" fmla="*/ 10930314 w 12137616"/>
              <a:gd name="connsiteY602" fmla="*/ 6693265 h 13577848"/>
              <a:gd name="connsiteX603" fmla="*/ 7851815 w 12137616"/>
              <a:gd name="connsiteY603" fmla="*/ 6678692 h 13577848"/>
              <a:gd name="connsiteX604" fmla="*/ 7870222 w 12137616"/>
              <a:gd name="connsiteY604" fmla="*/ 6689228 h 13577848"/>
              <a:gd name="connsiteX605" fmla="*/ 7838147 w 12137616"/>
              <a:gd name="connsiteY605" fmla="*/ 6680757 h 13577848"/>
              <a:gd name="connsiteX606" fmla="*/ 7851815 w 12137616"/>
              <a:gd name="connsiteY606" fmla="*/ 6678692 h 13577848"/>
              <a:gd name="connsiteX607" fmla="*/ 7877979 w 12137616"/>
              <a:gd name="connsiteY607" fmla="*/ 6677445 h 13577848"/>
              <a:gd name="connsiteX608" fmla="*/ 7870222 w 12137616"/>
              <a:gd name="connsiteY608" fmla="*/ 6689228 h 13577848"/>
              <a:gd name="connsiteX609" fmla="*/ 7877979 w 12137616"/>
              <a:gd name="connsiteY609" fmla="*/ 6677445 h 13577848"/>
              <a:gd name="connsiteX610" fmla="*/ 7820751 w 12137616"/>
              <a:gd name="connsiteY610" fmla="*/ 6670886 h 13577848"/>
              <a:gd name="connsiteX611" fmla="*/ 7838147 w 12137616"/>
              <a:gd name="connsiteY611" fmla="*/ 6680757 h 13577848"/>
              <a:gd name="connsiteX612" fmla="*/ 7808092 w 12137616"/>
              <a:gd name="connsiteY612" fmla="*/ 6673616 h 13577848"/>
              <a:gd name="connsiteX613" fmla="*/ 7820751 w 12137616"/>
              <a:gd name="connsiteY613" fmla="*/ 6670886 h 13577848"/>
              <a:gd name="connsiteX614" fmla="*/ 7775588 w 12137616"/>
              <a:gd name="connsiteY614" fmla="*/ 6670195 h 13577848"/>
              <a:gd name="connsiteX615" fmla="*/ 7770689 w 12137616"/>
              <a:gd name="connsiteY615" fmla="*/ 6677638 h 13577848"/>
              <a:gd name="connsiteX616" fmla="*/ 7790696 w 12137616"/>
              <a:gd name="connsiteY616" fmla="*/ 6663744 h 13577848"/>
              <a:gd name="connsiteX617" fmla="*/ 7808092 w 12137616"/>
              <a:gd name="connsiteY617" fmla="*/ 6673616 h 13577848"/>
              <a:gd name="connsiteX618" fmla="*/ 7778038 w 12137616"/>
              <a:gd name="connsiteY618" fmla="*/ 6666474 h 13577848"/>
              <a:gd name="connsiteX619" fmla="*/ 7790696 w 12137616"/>
              <a:gd name="connsiteY619" fmla="*/ 6663744 h 13577848"/>
              <a:gd name="connsiteX620" fmla="*/ 7715908 w 12137616"/>
              <a:gd name="connsiteY620" fmla="*/ 6650862 h 13577848"/>
              <a:gd name="connsiteX621" fmla="*/ 7715908 w 12137616"/>
              <a:gd name="connsiteY621" fmla="*/ 6650862 h 13577848"/>
              <a:gd name="connsiteX622" fmla="*/ 7635208 w 12137616"/>
              <a:gd name="connsiteY622" fmla="*/ 6637059 h 13577848"/>
              <a:gd name="connsiteX623" fmla="*/ 7634759 w 12137616"/>
              <a:gd name="connsiteY623" fmla="*/ 6637742 h 13577848"/>
              <a:gd name="connsiteX624" fmla="*/ 7633897 w 12137616"/>
              <a:gd name="connsiteY624" fmla="*/ 6639052 h 13577848"/>
              <a:gd name="connsiteX625" fmla="*/ 7641654 w 12137616"/>
              <a:gd name="connsiteY625" fmla="*/ 6627268 h 13577848"/>
              <a:gd name="connsiteX626" fmla="*/ 7635208 w 12137616"/>
              <a:gd name="connsiteY626" fmla="*/ 6637059 h 13577848"/>
              <a:gd name="connsiteX627" fmla="*/ 7639068 w 12137616"/>
              <a:gd name="connsiteY627" fmla="*/ 6631196 h 13577848"/>
              <a:gd name="connsiteX628" fmla="*/ 7641654 w 12137616"/>
              <a:gd name="connsiteY628" fmla="*/ 6627268 h 13577848"/>
              <a:gd name="connsiteX629" fmla="*/ 7654313 w 12137616"/>
              <a:gd name="connsiteY629" fmla="*/ 6624537 h 13577848"/>
              <a:gd name="connsiteX630" fmla="*/ 7671709 w 12137616"/>
              <a:gd name="connsiteY630" fmla="*/ 6634409 h 13577848"/>
              <a:gd name="connsiteX631" fmla="*/ 7641654 w 12137616"/>
              <a:gd name="connsiteY631" fmla="*/ 6627268 h 13577848"/>
              <a:gd name="connsiteX632" fmla="*/ 7654313 w 12137616"/>
              <a:gd name="connsiteY632" fmla="*/ 6624537 h 13577848"/>
              <a:gd name="connsiteX633" fmla="*/ 7679058 w 12137616"/>
              <a:gd name="connsiteY633" fmla="*/ 6623245 h 13577848"/>
              <a:gd name="connsiteX634" fmla="*/ 7671709 w 12137616"/>
              <a:gd name="connsiteY634" fmla="*/ 6634409 h 13577848"/>
              <a:gd name="connsiteX635" fmla="*/ 7679058 w 12137616"/>
              <a:gd name="connsiteY635" fmla="*/ 6623245 h 13577848"/>
              <a:gd name="connsiteX636" fmla="*/ 7543152 w 12137616"/>
              <a:gd name="connsiteY636" fmla="*/ 6587712 h 13577848"/>
              <a:gd name="connsiteX637" fmla="*/ 7536378 w 12137616"/>
              <a:gd name="connsiteY637" fmla="*/ 6598003 h 13577848"/>
              <a:gd name="connsiteX638" fmla="*/ 7543152 w 12137616"/>
              <a:gd name="connsiteY638" fmla="*/ 6587712 h 13577848"/>
              <a:gd name="connsiteX639" fmla="*/ 7474248 w 12137616"/>
              <a:gd name="connsiteY639" fmla="*/ 6582389 h 13577848"/>
              <a:gd name="connsiteX640" fmla="*/ 7474248 w 12137616"/>
              <a:gd name="connsiteY640" fmla="*/ 6582389 h 13577848"/>
              <a:gd name="connsiteX641" fmla="*/ 7487120 w 12137616"/>
              <a:gd name="connsiteY641" fmla="*/ 6573973 h 13577848"/>
              <a:gd name="connsiteX642" fmla="*/ 7474248 w 12137616"/>
              <a:gd name="connsiteY642" fmla="*/ 6582389 h 13577848"/>
              <a:gd name="connsiteX643" fmla="*/ 7487120 w 12137616"/>
              <a:gd name="connsiteY643" fmla="*/ 6573973 h 13577848"/>
              <a:gd name="connsiteX644" fmla="*/ 7397408 w 12137616"/>
              <a:gd name="connsiteY644" fmla="*/ 6562723 h 13577848"/>
              <a:gd name="connsiteX645" fmla="*/ 7392237 w 12137616"/>
              <a:gd name="connsiteY645" fmla="*/ 6570579 h 13577848"/>
              <a:gd name="connsiteX646" fmla="*/ 7412458 w 12137616"/>
              <a:gd name="connsiteY646" fmla="*/ 6550999 h 13577848"/>
              <a:gd name="connsiteX647" fmla="*/ 7404149 w 12137616"/>
              <a:gd name="connsiteY647" fmla="*/ 6556197 h 13577848"/>
              <a:gd name="connsiteX648" fmla="*/ 7336897 w 12137616"/>
              <a:gd name="connsiteY648" fmla="*/ 6544652 h 13577848"/>
              <a:gd name="connsiteX649" fmla="*/ 7336897 w 12137616"/>
              <a:gd name="connsiteY649" fmla="*/ 6544652 h 13577848"/>
              <a:gd name="connsiteX650" fmla="*/ 5673546 w 12137616"/>
              <a:gd name="connsiteY650" fmla="*/ 6532781 h 13577848"/>
              <a:gd name="connsiteX651" fmla="*/ 5705621 w 12137616"/>
              <a:gd name="connsiteY651" fmla="*/ 6541253 h 13577848"/>
              <a:gd name="connsiteX652" fmla="*/ 7300975 w 12137616"/>
              <a:gd name="connsiteY652" fmla="*/ 6524562 h 13577848"/>
              <a:gd name="connsiteX653" fmla="*/ 7324772 w 12137616"/>
              <a:gd name="connsiteY653" fmla="*/ 6536672 h 13577848"/>
              <a:gd name="connsiteX654" fmla="*/ 7292697 w 12137616"/>
              <a:gd name="connsiteY654" fmla="*/ 6528200 h 13577848"/>
              <a:gd name="connsiteX655" fmla="*/ 7300975 w 12137616"/>
              <a:gd name="connsiteY655" fmla="*/ 6524562 h 13577848"/>
              <a:gd name="connsiteX656" fmla="*/ 7663949 w 12137616"/>
              <a:gd name="connsiteY656" fmla="*/ 6518741 h 13577848"/>
              <a:gd name="connsiteX657" fmla="*/ 7656487 w 12137616"/>
              <a:gd name="connsiteY657" fmla="*/ 6521138 h 13577848"/>
              <a:gd name="connsiteX658" fmla="*/ 7688563 w 12137616"/>
              <a:gd name="connsiteY658" fmla="*/ 6529610 h 13577848"/>
              <a:gd name="connsiteX659" fmla="*/ 7663949 w 12137616"/>
              <a:gd name="connsiteY659" fmla="*/ 6518741 h 13577848"/>
              <a:gd name="connsiteX660" fmla="*/ 10931620 w 12137616"/>
              <a:gd name="connsiteY660" fmla="*/ 6508826 h 13577848"/>
              <a:gd name="connsiteX661" fmla="*/ 11061563 w 12137616"/>
              <a:gd name="connsiteY661" fmla="*/ 6725009 h 13577848"/>
              <a:gd name="connsiteX662" fmla="*/ 10931620 w 12137616"/>
              <a:gd name="connsiteY662" fmla="*/ 6508826 h 13577848"/>
              <a:gd name="connsiteX663" fmla="*/ 7184088 w 12137616"/>
              <a:gd name="connsiteY663" fmla="*/ 6503998 h 13577848"/>
              <a:gd name="connsiteX664" fmla="*/ 7180889 w 12137616"/>
              <a:gd name="connsiteY664" fmla="*/ 6508858 h 13577848"/>
              <a:gd name="connsiteX665" fmla="*/ 7180072 w 12137616"/>
              <a:gd name="connsiteY665" fmla="*/ 6510098 h 13577848"/>
              <a:gd name="connsiteX666" fmla="*/ 7187421 w 12137616"/>
              <a:gd name="connsiteY666" fmla="*/ 6498935 h 13577848"/>
              <a:gd name="connsiteX667" fmla="*/ 7184088 w 12137616"/>
              <a:gd name="connsiteY667" fmla="*/ 6503998 h 13577848"/>
              <a:gd name="connsiteX668" fmla="*/ 7184971 w 12137616"/>
              <a:gd name="connsiteY668" fmla="*/ 6502656 h 13577848"/>
              <a:gd name="connsiteX669" fmla="*/ 7187421 w 12137616"/>
              <a:gd name="connsiteY669" fmla="*/ 6498935 h 13577848"/>
              <a:gd name="connsiteX670" fmla="*/ 7197075 w 12137616"/>
              <a:gd name="connsiteY670" fmla="*/ 6492622 h 13577848"/>
              <a:gd name="connsiteX671" fmla="*/ 7191712 w 12137616"/>
              <a:gd name="connsiteY671" fmla="*/ 6496129 h 13577848"/>
              <a:gd name="connsiteX672" fmla="*/ 7187421 w 12137616"/>
              <a:gd name="connsiteY672" fmla="*/ 6498935 h 13577848"/>
              <a:gd name="connsiteX673" fmla="*/ 7200293 w 12137616"/>
              <a:gd name="connsiteY673" fmla="*/ 6490518 h 13577848"/>
              <a:gd name="connsiteX674" fmla="*/ 7197075 w 12137616"/>
              <a:gd name="connsiteY674" fmla="*/ 6492622 h 13577848"/>
              <a:gd name="connsiteX675" fmla="*/ 7198863 w 12137616"/>
              <a:gd name="connsiteY675" fmla="*/ 6491453 h 13577848"/>
              <a:gd name="connsiteX676" fmla="*/ 7200293 w 12137616"/>
              <a:gd name="connsiteY676" fmla="*/ 6490518 h 13577848"/>
              <a:gd name="connsiteX677" fmla="*/ 7110581 w 12137616"/>
              <a:gd name="connsiteY677" fmla="*/ 6479268 h 13577848"/>
              <a:gd name="connsiteX678" fmla="*/ 7105410 w 12137616"/>
              <a:gd name="connsiteY678" fmla="*/ 6487124 h 13577848"/>
              <a:gd name="connsiteX679" fmla="*/ 7126039 w 12137616"/>
              <a:gd name="connsiteY679" fmla="*/ 6466924 h 13577848"/>
              <a:gd name="connsiteX680" fmla="*/ 7113167 w 12137616"/>
              <a:gd name="connsiteY680" fmla="*/ 6475341 h 13577848"/>
              <a:gd name="connsiteX681" fmla="*/ 7126039 w 12137616"/>
              <a:gd name="connsiteY681" fmla="*/ 6466924 h 13577848"/>
              <a:gd name="connsiteX682" fmla="*/ 7424422 w 12137616"/>
              <a:gd name="connsiteY682" fmla="*/ 6446339 h 13577848"/>
              <a:gd name="connsiteX683" fmla="*/ 7444882 w 12137616"/>
              <a:gd name="connsiteY683" fmla="*/ 6459807 h 13577848"/>
              <a:gd name="connsiteX684" fmla="*/ 7476957 w 12137616"/>
              <a:gd name="connsiteY684" fmla="*/ 6468279 h 13577848"/>
              <a:gd name="connsiteX685" fmla="*/ 7507012 w 12137616"/>
              <a:gd name="connsiteY685" fmla="*/ 6475420 h 13577848"/>
              <a:gd name="connsiteX686" fmla="*/ 7551211 w 12137616"/>
              <a:gd name="connsiteY686" fmla="*/ 6491873 h 13577848"/>
              <a:gd name="connsiteX687" fmla="*/ 7581266 w 12137616"/>
              <a:gd name="connsiteY687" fmla="*/ 6499014 h 13577848"/>
              <a:gd name="connsiteX688" fmla="*/ 7551211 w 12137616"/>
              <a:gd name="connsiteY688" fmla="*/ 6491873 h 13577848"/>
              <a:gd name="connsiteX689" fmla="*/ 7507012 w 12137616"/>
              <a:gd name="connsiteY689" fmla="*/ 6475420 h 13577848"/>
              <a:gd name="connsiteX690" fmla="*/ 7476957 w 12137616"/>
              <a:gd name="connsiteY690" fmla="*/ 6468279 h 13577848"/>
              <a:gd name="connsiteX691" fmla="*/ 7444882 w 12137616"/>
              <a:gd name="connsiteY691" fmla="*/ 6459807 h 13577848"/>
              <a:gd name="connsiteX692" fmla="*/ 7424422 w 12137616"/>
              <a:gd name="connsiteY692" fmla="*/ 6446339 h 13577848"/>
              <a:gd name="connsiteX693" fmla="*/ 7030393 w 12137616"/>
              <a:gd name="connsiteY693" fmla="*/ 6443241 h 13577848"/>
              <a:gd name="connsiteX694" fmla="*/ 7051037 w 12137616"/>
              <a:gd name="connsiteY694" fmla="*/ 6459728 h 13577848"/>
              <a:gd name="connsiteX695" fmla="*/ 7020015 w 12137616"/>
              <a:gd name="connsiteY695" fmla="*/ 6454056 h 13577848"/>
              <a:gd name="connsiteX696" fmla="*/ 7030393 w 12137616"/>
              <a:gd name="connsiteY696" fmla="*/ 6443241 h 13577848"/>
              <a:gd name="connsiteX697" fmla="*/ 6956050 w 12137616"/>
              <a:gd name="connsiteY697" fmla="*/ 6421432 h 13577848"/>
              <a:gd name="connsiteX698" fmla="*/ 6975816 w 12137616"/>
              <a:gd name="connsiteY698" fmla="*/ 6437604 h 13577848"/>
              <a:gd name="connsiteX699" fmla="*/ 6945761 w 12137616"/>
              <a:gd name="connsiteY699" fmla="*/ 6430462 h 13577848"/>
              <a:gd name="connsiteX700" fmla="*/ 6956050 w 12137616"/>
              <a:gd name="connsiteY700" fmla="*/ 6421432 h 13577848"/>
              <a:gd name="connsiteX701" fmla="*/ 6911021 w 12137616"/>
              <a:gd name="connsiteY701" fmla="*/ 6414903 h 13577848"/>
              <a:gd name="connsiteX702" fmla="*/ 6913686 w 12137616"/>
              <a:gd name="connsiteY702" fmla="*/ 6421991 h 13577848"/>
              <a:gd name="connsiteX703" fmla="*/ 6911021 w 12137616"/>
              <a:gd name="connsiteY703" fmla="*/ 6414903 h 13577848"/>
              <a:gd name="connsiteX704" fmla="*/ 11579221 w 12137616"/>
              <a:gd name="connsiteY704" fmla="*/ 6406470 h 13577848"/>
              <a:gd name="connsiteX705" fmla="*/ 11573736 w 12137616"/>
              <a:gd name="connsiteY705" fmla="*/ 6408942 h 13577848"/>
              <a:gd name="connsiteX706" fmla="*/ 11623796 w 12137616"/>
              <a:gd name="connsiteY706" fmla="*/ 6469289 h 13577848"/>
              <a:gd name="connsiteX707" fmla="*/ 11579221 w 12137616"/>
              <a:gd name="connsiteY707" fmla="*/ 6406470 h 13577848"/>
              <a:gd name="connsiteX708" fmla="*/ 7266319 w 12137616"/>
              <a:gd name="connsiteY708" fmla="*/ 6405478 h 13577848"/>
              <a:gd name="connsiteX709" fmla="*/ 7298395 w 12137616"/>
              <a:gd name="connsiteY709" fmla="*/ 6413949 h 13577848"/>
              <a:gd name="connsiteX710" fmla="*/ 7340573 w 12137616"/>
              <a:gd name="connsiteY710" fmla="*/ 6429072 h 13577848"/>
              <a:gd name="connsiteX711" fmla="*/ 7340573 w 12137616"/>
              <a:gd name="connsiteY711" fmla="*/ 6429072 h 13577848"/>
              <a:gd name="connsiteX712" fmla="*/ 7298395 w 12137616"/>
              <a:gd name="connsiteY712" fmla="*/ 6413949 h 13577848"/>
              <a:gd name="connsiteX713" fmla="*/ 7266319 w 12137616"/>
              <a:gd name="connsiteY713" fmla="*/ 6405478 h 13577848"/>
              <a:gd name="connsiteX714" fmla="*/ 6881796 w 12137616"/>
              <a:gd name="connsiteY714" fmla="*/ 6397838 h 13577848"/>
              <a:gd name="connsiteX715" fmla="*/ 6901562 w 12137616"/>
              <a:gd name="connsiteY715" fmla="*/ 6414010 h 13577848"/>
              <a:gd name="connsiteX716" fmla="*/ 6871507 w 12137616"/>
              <a:gd name="connsiteY716" fmla="*/ 6406868 h 13577848"/>
              <a:gd name="connsiteX717" fmla="*/ 6881796 w 12137616"/>
              <a:gd name="connsiteY717" fmla="*/ 6397838 h 13577848"/>
              <a:gd name="connsiteX718" fmla="*/ 7185826 w 12137616"/>
              <a:gd name="connsiteY718" fmla="*/ 6381464 h 13577848"/>
              <a:gd name="connsiteX719" fmla="*/ 7173167 w 12137616"/>
              <a:gd name="connsiteY719" fmla="*/ 6384194 h 13577848"/>
              <a:gd name="connsiteX720" fmla="*/ 7203222 w 12137616"/>
              <a:gd name="connsiteY720" fmla="*/ 6391335 h 13577848"/>
              <a:gd name="connsiteX721" fmla="*/ 7203222 w 12137616"/>
              <a:gd name="connsiteY721" fmla="*/ 6391335 h 13577848"/>
              <a:gd name="connsiteX722" fmla="*/ 7185826 w 12137616"/>
              <a:gd name="connsiteY722" fmla="*/ 6381464 h 13577848"/>
              <a:gd name="connsiteX723" fmla="*/ 6806180 w 12137616"/>
              <a:gd name="connsiteY723" fmla="*/ 6374664 h 13577848"/>
              <a:gd name="connsiteX724" fmla="*/ 6826340 w 12137616"/>
              <a:gd name="connsiteY724" fmla="*/ 6391886 h 13577848"/>
              <a:gd name="connsiteX725" fmla="*/ 6796286 w 12137616"/>
              <a:gd name="connsiteY725" fmla="*/ 6384745 h 13577848"/>
              <a:gd name="connsiteX726" fmla="*/ 6806180 w 12137616"/>
              <a:gd name="connsiteY726" fmla="*/ 6374664 h 13577848"/>
              <a:gd name="connsiteX727" fmla="*/ 6731563 w 12137616"/>
              <a:gd name="connsiteY727" fmla="*/ 6351621 h 13577848"/>
              <a:gd name="connsiteX728" fmla="*/ 6752086 w 12137616"/>
              <a:gd name="connsiteY728" fmla="*/ 6368292 h 13577848"/>
              <a:gd name="connsiteX729" fmla="*/ 6722032 w 12137616"/>
              <a:gd name="connsiteY729" fmla="*/ 6361150 h 13577848"/>
              <a:gd name="connsiteX730" fmla="*/ 6731563 w 12137616"/>
              <a:gd name="connsiteY730" fmla="*/ 6351621 h 13577848"/>
              <a:gd name="connsiteX731" fmla="*/ 10934275 w 12137616"/>
              <a:gd name="connsiteY731" fmla="*/ 6342000 h 13577848"/>
              <a:gd name="connsiteX732" fmla="*/ 11029557 w 12137616"/>
              <a:gd name="connsiteY732" fmla="*/ 6470045 h 13577848"/>
              <a:gd name="connsiteX733" fmla="*/ 10934275 w 12137616"/>
              <a:gd name="connsiteY733" fmla="*/ 6342000 h 13577848"/>
              <a:gd name="connsiteX734" fmla="*/ 11547740 w 12137616"/>
              <a:gd name="connsiteY734" fmla="*/ 6316765 h 13577848"/>
              <a:gd name="connsiteX735" fmla="*/ 11541095 w 12137616"/>
              <a:gd name="connsiteY735" fmla="*/ 6322133 h 13577848"/>
              <a:gd name="connsiteX736" fmla="*/ 11585805 w 12137616"/>
              <a:gd name="connsiteY736" fmla="*/ 6364208 h 13577848"/>
              <a:gd name="connsiteX737" fmla="*/ 11547740 w 12137616"/>
              <a:gd name="connsiteY737" fmla="*/ 6316765 h 13577848"/>
              <a:gd name="connsiteX738" fmla="*/ 10791117 w 12137616"/>
              <a:gd name="connsiteY738" fmla="*/ 6313084 h 13577848"/>
              <a:gd name="connsiteX739" fmla="*/ 10824160 w 12137616"/>
              <a:gd name="connsiteY739" fmla="*/ 6320086 h 13577848"/>
              <a:gd name="connsiteX740" fmla="*/ 11104136 w 12137616"/>
              <a:gd name="connsiteY740" fmla="*/ 6310760 h 13577848"/>
              <a:gd name="connsiteX741" fmla="*/ 11134724 w 12137616"/>
              <a:gd name="connsiteY741" fmla="*/ 6393881 h 13577848"/>
              <a:gd name="connsiteX742" fmla="*/ 11242130 w 12137616"/>
              <a:gd name="connsiteY742" fmla="*/ 6529905 h 13577848"/>
              <a:gd name="connsiteX743" fmla="*/ 11104136 w 12137616"/>
              <a:gd name="connsiteY743" fmla="*/ 6310760 h 13577848"/>
              <a:gd name="connsiteX744" fmla="*/ 6621472 w 12137616"/>
              <a:gd name="connsiteY744" fmla="*/ 6205926 h 13577848"/>
              <a:gd name="connsiteX745" fmla="*/ 6606288 w 12137616"/>
              <a:gd name="connsiteY745" fmla="*/ 6206994 h 13577848"/>
              <a:gd name="connsiteX746" fmla="*/ 6650487 w 12137616"/>
              <a:gd name="connsiteY746" fmla="*/ 6223446 h 13577848"/>
              <a:gd name="connsiteX747" fmla="*/ 6680542 w 12137616"/>
              <a:gd name="connsiteY747" fmla="*/ 6230588 h 13577848"/>
              <a:gd name="connsiteX748" fmla="*/ 6725708 w 12137616"/>
              <a:gd name="connsiteY748" fmla="*/ 6245570 h 13577848"/>
              <a:gd name="connsiteX749" fmla="*/ 6799963 w 12137616"/>
              <a:gd name="connsiteY749" fmla="*/ 6269164 h 13577848"/>
              <a:gd name="connsiteX750" fmla="*/ 6874217 w 12137616"/>
              <a:gd name="connsiteY750" fmla="*/ 6292758 h 13577848"/>
              <a:gd name="connsiteX751" fmla="*/ 6949438 w 12137616"/>
              <a:gd name="connsiteY751" fmla="*/ 6314882 h 13577848"/>
              <a:gd name="connsiteX752" fmla="*/ 6993637 w 12137616"/>
              <a:gd name="connsiteY752" fmla="*/ 6331334 h 13577848"/>
              <a:gd name="connsiteX753" fmla="*/ 7023692 w 12137616"/>
              <a:gd name="connsiteY753" fmla="*/ 6338476 h 13577848"/>
              <a:gd name="connsiteX754" fmla="*/ 7065871 w 12137616"/>
              <a:gd name="connsiteY754" fmla="*/ 6353598 h 13577848"/>
              <a:gd name="connsiteX755" fmla="*/ 7098913 w 12137616"/>
              <a:gd name="connsiteY755" fmla="*/ 6360599 h 13577848"/>
              <a:gd name="connsiteX756" fmla="*/ 7098913 w 12137616"/>
              <a:gd name="connsiteY756" fmla="*/ 6360599 h 13577848"/>
              <a:gd name="connsiteX757" fmla="*/ 7065871 w 12137616"/>
              <a:gd name="connsiteY757" fmla="*/ 6353598 h 13577848"/>
              <a:gd name="connsiteX758" fmla="*/ 7023692 w 12137616"/>
              <a:gd name="connsiteY758" fmla="*/ 6338476 h 13577848"/>
              <a:gd name="connsiteX759" fmla="*/ 6993637 w 12137616"/>
              <a:gd name="connsiteY759" fmla="*/ 6331334 h 13577848"/>
              <a:gd name="connsiteX760" fmla="*/ 6949438 w 12137616"/>
              <a:gd name="connsiteY760" fmla="*/ 6314882 h 13577848"/>
              <a:gd name="connsiteX761" fmla="*/ 6874217 w 12137616"/>
              <a:gd name="connsiteY761" fmla="*/ 6292758 h 13577848"/>
              <a:gd name="connsiteX762" fmla="*/ 6799963 w 12137616"/>
              <a:gd name="connsiteY762" fmla="*/ 6269164 h 13577848"/>
              <a:gd name="connsiteX763" fmla="*/ 6725708 w 12137616"/>
              <a:gd name="connsiteY763" fmla="*/ 6245570 h 13577848"/>
              <a:gd name="connsiteX764" fmla="*/ 6680542 w 12137616"/>
              <a:gd name="connsiteY764" fmla="*/ 6230588 h 13577848"/>
              <a:gd name="connsiteX765" fmla="*/ 6650487 w 12137616"/>
              <a:gd name="connsiteY765" fmla="*/ 6223446 h 13577848"/>
              <a:gd name="connsiteX766" fmla="*/ 6621472 w 12137616"/>
              <a:gd name="connsiteY766" fmla="*/ 6205926 h 13577848"/>
              <a:gd name="connsiteX767" fmla="*/ 11556330 w 12137616"/>
              <a:gd name="connsiteY767" fmla="*/ 6136196 h 13577848"/>
              <a:gd name="connsiteX768" fmla="*/ 11556330 w 12137616"/>
              <a:gd name="connsiteY768" fmla="*/ 6136196 h 13577848"/>
              <a:gd name="connsiteX769" fmla="*/ 6501184 w 12137616"/>
              <a:gd name="connsiteY769" fmla="*/ 6061421 h 13577848"/>
              <a:gd name="connsiteX770" fmla="*/ 6486758 w 12137616"/>
              <a:gd name="connsiteY770" fmla="*/ 6062987 h 13577848"/>
              <a:gd name="connsiteX771" fmla="*/ 6530957 w 12137616"/>
              <a:gd name="connsiteY771" fmla="*/ 6079440 h 13577848"/>
              <a:gd name="connsiteX772" fmla="*/ 6561012 w 12137616"/>
              <a:gd name="connsiteY772" fmla="*/ 6086582 h 13577848"/>
              <a:gd name="connsiteX773" fmla="*/ 6561012 w 12137616"/>
              <a:gd name="connsiteY773" fmla="*/ 6086582 h 13577848"/>
              <a:gd name="connsiteX774" fmla="*/ 6530957 w 12137616"/>
              <a:gd name="connsiteY774" fmla="*/ 6079440 h 13577848"/>
              <a:gd name="connsiteX775" fmla="*/ 6501184 w 12137616"/>
              <a:gd name="connsiteY775" fmla="*/ 6061421 h 13577848"/>
              <a:gd name="connsiteX776" fmla="*/ 10911520 w 12137616"/>
              <a:gd name="connsiteY776" fmla="*/ 6050983 h 13577848"/>
              <a:gd name="connsiteX777" fmla="*/ 10911520 w 12137616"/>
              <a:gd name="connsiteY777" fmla="*/ 6050983 h 13577848"/>
              <a:gd name="connsiteX778" fmla="*/ 6113133 w 12137616"/>
              <a:gd name="connsiteY778" fmla="*/ 6038585 h 13577848"/>
              <a:gd name="connsiteX779" fmla="*/ 6134581 w 12137616"/>
              <a:gd name="connsiteY779" fmla="*/ 6052408 h 13577848"/>
              <a:gd name="connsiteX780" fmla="*/ 6178780 w 12137616"/>
              <a:gd name="connsiteY780" fmla="*/ 6068860 h 13577848"/>
              <a:gd name="connsiteX781" fmla="*/ 6220959 w 12137616"/>
              <a:gd name="connsiteY781" fmla="*/ 6083983 h 13577848"/>
              <a:gd name="connsiteX782" fmla="*/ 6265158 w 12137616"/>
              <a:gd name="connsiteY782" fmla="*/ 6100435 h 13577848"/>
              <a:gd name="connsiteX783" fmla="*/ 6295213 w 12137616"/>
              <a:gd name="connsiteY783" fmla="*/ 6107577 h 13577848"/>
              <a:gd name="connsiteX784" fmla="*/ 6340380 w 12137616"/>
              <a:gd name="connsiteY784" fmla="*/ 6122559 h 13577848"/>
              <a:gd name="connsiteX785" fmla="*/ 6382559 w 12137616"/>
              <a:gd name="connsiteY785" fmla="*/ 6137682 h 13577848"/>
              <a:gd name="connsiteX786" fmla="*/ 6414634 w 12137616"/>
              <a:gd name="connsiteY786" fmla="*/ 6146154 h 13577848"/>
              <a:gd name="connsiteX787" fmla="*/ 6414634 w 12137616"/>
              <a:gd name="connsiteY787" fmla="*/ 6146154 h 13577848"/>
              <a:gd name="connsiteX788" fmla="*/ 6382559 w 12137616"/>
              <a:gd name="connsiteY788" fmla="*/ 6137682 h 13577848"/>
              <a:gd name="connsiteX789" fmla="*/ 6340380 w 12137616"/>
              <a:gd name="connsiteY789" fmla="*/ 6122559 h 13577848"/>
              <a:gd name="connsiteX790" fmla="*/ 6295213 w 12137616"/>
              <a:gd name="connsiteY790" fmla="*/ 6107577 h 13577848"/>
              <a:gd name="connsiteX791" fmla="*/ 6265158 w 12137616"/>
              <a:gd name="connsiteY791" fmla="*/ 6100435 h 13577848"/>
              <a:gd name="connsiteX792" fmla="*/ 6220959 w 12137616"/>
              <a:gd name="connsiteY792" fmla="*/ 6083983 h 13577848"/>
              <a:gd name="connsiteX793" fmla="*/ 6178780 w 12137616"/>
              <a:gd name="connsiteY793" fmla="*/ 6068860 h 13577848"/>
              <a:gd name="connsiteX794" fmla="*/ 6134581 w 12137616"/>
              <a:gd name="connsiteY794" fmla="*/ 6052408 h 13577848"/>
              <a:gd name="connsiteX795" fmla="*/ 6113133 w 12137616"/>
              <a:gd name="connsiteY795" fmla="*/ 6038585 h 13577848"/>
              <a:gd name="connsiteX796" fmla="*/ 4054138 w 12137616"/>
              <a:gd name="connsiteY796" fmla="*/ 6029368 h 13577848"/>
              <a:gd name="connsiteX797" fmla="*/ 4075450 w 12137616"/>
              <a:gd name="connsiteY797" fmla="*/ 6043397 h 13577848"/>
              <a:gd name="connsiteX798" fmla="*/ 4150671 w 12137616"/>
              <a:gd name="connsiteY798" fmla="*/ 6065521 h 13577848"/>
              <a:gd name="connsiteX799" fmla="*/ 4237050 w 12137616"/>
              <a:gd name="connsiteY799" fmla="*/ 6097096 h 13577848"/>
              <a:gd name="connsiteX800" fmla="*/ 4323427 w 12137616"/>
              <a:gd name="connsiteY800" fmla="*/ 6128671 h 13577848"/>
              <a:gd name="connsiteX801" fmla="*/ 6215775 w 12137616"/>
              <a:gd name="connsiteY801" fmla="*/ 6773826 h 13577848"/>
              <a:gd name="connsiteX802" fmla="*/ 6036245 w 12137616"/>
              <a:gd name="connsiteY802" fmla="*/ 6720967 h 13577848"/>
              <a:gd name="connsiteX803" fmla="*/ 5962502 w 12137616"/>
              <a:gd name="connsiteY803" fmla="*/ 6722995 h 13577848"/>
              <a:gd name="connsiteX804" fmla="*/ 5334545 w 12137616"/>
              <a:gd name="connsiteY804" fmla="*/ 6532983 h 13577848"/>
              <a:gd name="connsiteX805" fmla="*/ 5290346 w 12137616"/>
              <a:gd name="connsiteY805" fmla="*/ 6516530 h 13577848"/>
              <a:gd name="connsiteX806" fmla="*/ 5246147 w 12137616"/>
              <a:gd name="connsiteY806" fmla="*/ 6500078 h 13577848"/>
              <a:gd name="connsiteX807" fmla="*/ 5203968 w 12137616"/>
              <a:gd name="connsiteY807" fmla="*/ 6484955 h 13577848"/>
              <a:gd name="connsiteX808" fmla="*/ 5042369 w 12137616"/>
              <a:gd name="connsiteY808" fmla="*/ 6431256 h 13577848"/>
              <a:gd name="connsiteX809" fmla="*/ 4998170 w 12137616"/>
              <a:gd name="connsiteY809" fmla="*/ 6414804 h 13577848"/>
              <a:gd name="connsiteX810" fmla="*/ 4792370 w 12137616"/>
              <a:gd name="connsiteY810" fmla="*/ 6344652 h 13577848"/>
              <a:gd name="connsiteX811" fmla="*/ 4511350 w 12137616"/>
              <a:gd name="connsiteY811" fmla="*/ 6252377 h 13577848"/>
              <a:gd name="connsiteX812" fmla="*/ 4424972 w 12137616"/>
              <a:gd name="connsiteY812" fmla="*/ 6220802 h 13577848"/>
              <a:gd name="connsiteX813" fmla="*/ 4382793 w 12137616"/>
              <a:gd name="connsiteY813" fmla="*/ 6205680 h 13577848"/>
              <a:gd name="connsiteX814" fmla="*/ 4382793 w 12137616"/>
              <a:gd name="connsiteY814" fmla="*/ 6205680 h 13577848"/>
              <a:gd name="connsiteX815" fmla="*/ 4424972 w 12137616"/>
              <a:gd name="connsiteY815" fmla="*/ 6220802 h 13577848"/>
              <a:gd name="connsiteX816" fmla="*/ 4511350 w 12137616"/>
              <a:gd name="connsiteY816" fmla="*/ 6252377 h 13577848"/>
              <a:gd name="connsiteX817" fmla="*/ 4792370 w 12137616"/>
              <a:gd name="connsiteY817" fmla="*/ 6344652 h 13577848"/>
              <a:gd name="connsiteX818" fmla="*/ 4998170 w 12137616"/>
              <a:gd name="connsiteY818" fmla="*/ 6414804 h 13577848"/>
              <a:gd name="connsiteX819" fmla="*/ 5042369 w 12137616"/>
              <a:gd name="connsiteY819" fmla="*/ 6431256 h 13577848"/>
              <a:gd name="connsiteX820" fmla="*/ 5203968 w 12137616"/>
              <a:gd name="connsiteY820" fmla="*/ 6484955 h 13577848"/>
              <a:gd name="connsiteX821" fmla="*/ 5246147 w 12137616"/>
              <a:gd name="connsiteY821" fmla="*/ 6500078 h 13577848"/>
              <a:gd name="connsiteX822" fmla="*/ 5290346 w 12137616"/>
              <a:gd name="connsiteY822" fmla="*/ 6516530 h 13577848"/>
              <a:gd name="connsiteX823" fmla="*/ 5334545 w 12137616"/>
              <a:gd name="connsiteY823" fmla="*/ 6532983 h 13577848"/>
              <a:gd name="connsiteX824" fmla="*/ 8168634 w 12137616"/>
              <a:gd name="connsiteY824" fmla="*/ 7353457 h 13577848"/>
              <a:gd name="connsiteX825" fmla="*/ 8547591 w 12137616"/>
              <a:gd name="connsiteY825" fmla="*/ 7406951 h 13577848"/>
              <a:gd name="connsiteX826" fmla="*/ 8497074 w 12137616"/>
              <a:gd name="connsiteY826" fmla="*/ 7373697 h 13577848"/>
              <a:gd name="connsiteX827" fmla="*/ 8515461 w 12137616"/>
              <a:gd name="connsiteY827" fmla="*/ 7345765 h 13577848"/>
              <a:gd name="connsiteX828" fmla="*/ 8261221 w 12137616"/>
              <a:gd name="connsiteY828" fmla="*/ 7296404 h 13577848"/>
              <a:gd name="connsiteX829" fmla="*/ 6452085 w 12137616"/>
              <a:gd name="connsiteY829" fmla="*/ 6824027 h 13577848"/>
              <a:gd name="connsiteX830" fmla="*/ 4323427 w 12137616"/>
              <a:gd name="connsiteY830" fmla="*/ 6128671 h 13577848"/>
              <a:gd name="connsiteX831" fmla="*/ 4237050 w 12137616"/>
              <a:gd name="connsiteY831" fmla="*/ 6097096 h 13577848"/>
              <a:gd name="connsiteX832" fmla="*/ 4150671 w 12137616"/>
              <a:gd name="connsiteY832" fmla="*/ 6065521 h 13577848"/>
              <a:gd name="connsiteX833" fmla="*/ 4075450 w 12137616"/>
              <a:gd name="connsiteY833" fmla="*/ 6043397 h 13577848"/>
              <a:gd name="connsiteX834" fmla="*/ 4054138 w 12137616"/>
              <a:gd name="connsiteY834" fmla="*/ 6029368 h 13577848"/>
              <a:gd name="connsiteX835" fmla="*/ 6740747 w 12137616"/>
              <a:gd name="connsiteY835" fmla="*/ 6024735 h 13577848"/>
              <a:gd name="connsiteX836" fmla="*/ 6782612 w 12137616"/>
              <a:gd name="connsiteY836" fmla="*/ 6049133 h 13577848"/>
              <a:gd name="connsiteX837" fmla="*/ 6708358 w 12137616"/>
              <a:gd name="connsiteY837" fmla="*/ 6025539 h 13577848"/>
              <a:gd name="connsiteX838" fmla="*/ 6740747 w 12137616"/>
              <a:gd name="connsiteY838" fmla="*/ 6024735 h 13577848"/>
              <a:gd name="connsiteX839" fmla="*/ 6679342 w 12137616"/>
              <a:gd name="connsiteY839" fmla="*/ 6008019 h 13577848"/>
              <a:gd name="connsiteX840" fmla="*/ 6708358 w 12137616"/>
              <a:gd name="connsiteY840" fmla="*/ 6025539 h 13577848"/>
              <a:gd name="connsiteX841" fmla="*/ 6664158 w 12137616"/>
              <a:gd name="connsiteY841" fmla="*/ 6009087 h 13577848"/>
              <a:gd name="connsiteX842" fmla="*/ 6679342 w 12137616"/>
              <a:gd name="connsiteY842" fmla="*/ 6008019 h 13577848"/>
              <a:gd name="connsiteX843" fmla="*/ 3982334 w 12137616"/>
              <a:gd name="connsiteY843" fmla="*/ 6002053 h 13577848"/>
              <a:gd name="connsiteX844" fmla="*/ 4001196 w 12137616"/>
              <a:gd name="connsiteY844" fmla="*/ 6019803 h 13577848"/>
              <a:gd name="connsiteX845" fmla="*/ 3982334 w 12137616"/>
              <a:gd name="connsiteY845" fmla="*/ 6002053 h 13577848"/>
              <a:gd name="connsiteX846" fmla="*/ 6646642 w 12137616"/>
              <a:gd name="connsiteY846" fmla="*/ 5999399 h 13577848"/>
              <a:gd name="connsiteX847" fmla="*/ 6664158 w 12137616"/>
              <a:gd name="connsiteY847" fmla="*/ 6009087 h 13577848"/>
              <a:gd name="connsiteX848" fmla="*/ 6633136 w 12137616"/>
              <a:gd name="connsiteY848" fmla="*/ 6003416 h 13577848"/>
              <a:gd name="connsiteX849" fmla="*/ 6646642 w 12137616"/>
              <a:gd name="connsiteY849" fmla="*/ 5999399 h 13577848"/>
              <a:gd name="connsiteX850" fmla="*/ 6590958 w 12137616"/>
              <a:gd name="connsiteY850" fmla="*/ 5988293 h 13577848"/>
              <a:gd name="connsiteX851" fmla="*/ 6590958 w 12137616"/>
              <a:gd name="connsiteY851" fmla="*/ 5988293 h 13577848"/>
              <a:gd name="connsiteX852" fmla="*/ 6605132 w 12137616"/>
              <a:gd name="connsiteY852" fmla="*/ 5986561 h 13577848"/>
              <a:gd name="connsiteX853" fmla="*/ 6633136 w 12137616"/>
              <a:gd name="connsiteY853" fmla="*/ 6003416 h 13577848"/>
              <a:gd name="connsiteX854" fmla="*/ 6590958 w 12137616"/>
              <a:gd name="connsiteY854" fmla="*/ 5988293 h 13577848"/>
              <a:gd name="connsiteX855" fmla="*/ 6605132 w 12137616"/>
              <a:gd name="connsiteY855" fmla="*/ 5986561 h 13577848"/>
              <a:gd name="connsiteX856" fmla="*/ 3343556 w 12137616"/>
              <a:gd name="connsiteY856" fmla="*/ 5961254 h 13577848"/>
              <a:gd name="connsiteX857" fmla="*/ 3525921 w 12137616"/>
              <a:gd name="connsiteY857" fmla="*/ 6086228 h 13577848"/>
              <a:gd name="connsiteX858" fmla="*/ 4117049 w 12137616"/>
              <a:gd name="connsiteY858" fmla="*/ 6279390 h 13577848"/>
              <a:gd name="connsiteX859" fmla="*/ 6493684 w 12137616"/>
              <a:gd name="connsiteY859" fmla="*/ 7060019 h 13577848"/>
              <a:gd name="connsiteX860" fmla="*/ 6519952 w 12137616"/>
              <a:gd name="connsiteY860" fmla="*/ 7077312 h 13577848"/>
              <a:gd name="connsiteX861" fmla="*/ 6550007 w 12137616"/>
              <a:gd name="connsiteY861" fmla="*/ 7084453 h 13577848"/>
              <a:gd name="connsiteX862" fmla="*/ 6675234 w 12137616"/>
              <a:gd name="connsiteY862" fmla="*/ 7114209 h 13577848"/>
              <a:gd name="connsiteX863" fmla="*/ 6675234 w 12137616"/>
              <a:gd name="connsiteY863" fmla="*/ 7114209 h 13577848"/>
              <a:gd name="connsiteX864" fmla="*/ 6693165 w 12137616"/>
              <a:gd name="connsiteY864" fmla="*/ 7113369 h 13577848"/>
              <a:gd name="connsiteX865" fmla="*/ 6693165 w 12137616"/>
              <a:gd name="connsiteY865" fmla="*/ 7113369 h 13577848"/>
              <a:gd name="connsiteX866" fmla="*/ 6749488 w 12137616"/>
              <a:gd name="connsiteY866" fmla="*/ 7137803 h 13577848"/>
              <a:gd name="connsiteX867" fmla="*/ 6798441 w 12137616"/>
              <a:gd name="connsiteY867" fmla="*/ 7142634 h 13577848"/>
              <a:gd name="connsiteX868" fmla="*/ 6798441 w 12137616"/>
              <a:gd name="connsiteY868" fmla="*/ 7142634 h 13577848"/>
              <a:gd name="connsiteX869" fmla="*/ 6854764 w 12137616"/>
              <a:gd name="connsiteY869" fmla="*/ 7167068 h 13577848"/>
              <a:gd name="connsiteX870" fmla="*/ 6884819 w 12137616"/>
              <a:gd name="connsiteY870" fmla="*/ 7174209 h 13577848"/>
              <a:gd name="connsiteX871" fmla="*/ 6916894 w 12137616"/>
              <a:gd name="connsiteY871" fmla="*/ 7182681 h 13577848"/>
              <a:gd name="connsiteX872" fmla="*/ 8431832 w 12137616"/>
              <a:gd name="connsiteY872" fmla="*/ 7552002 h 13577848"/>
              <a:gd name="connsiteX873" fmla="*/ 8637577 w 12137616"/>
              <a:gd name="connsiteY873" fmla="*/ 7569439 h 13577848"/>
              <a:gd name="connsiteX874" fmla="*/ 8610286 w 12137616"/>
              <a:gd name="connsiteY874" fmla="*/ 7500901 h 13577848"/>
              <a:gd name="connsiteX875" fmla="*/ 8654996 w 12137616"/>
              <a:gd name="connsiteY875" fmla="*/ 7542976 h 13577848"/>
              <a:gd name="connsiteX876" fmla="*/ 8610286 w 12137616"/>
              <a:gd name="connsiteY876" fmla="*/ 7500901 h 13577848"/>
              <a:gd name="connsiteX877" fmla="*/ 4625019 w 12137616"/>
              <a:gd name="connsiteY877" fmla="*/ 6352489 h 13577848"/>
              <a:gd name="connsiteX878" fmla="*/ 3388004 w 12137616"/>
              <a:gd name="connsiteY878" fmla="*/ 5970154 h 13577848"/>
              <a:gd name="connsiteX879" fmla="*/ 3343556 w 12137616"/>
              <a:gd name="connsiteY879" fmla="*/ 5961254 h 13577848"/>
              <a:gd name="connsiteX880" fmla="*/ 6476141 w 12137616"/>
              <a:gd name="connsiteY880" fmla="*/ 5942723 h 13577848"/>
              <a:gd name="connsiteX881" fmla="*/ 6474954 w 12137616"/>
              <a:gd name="connsiteY881" fmla="*/ 5944525 h 13577848"/>
              <a:gd name="connsiteX882" fmla="*/ 6472504 w 12137616"/>
              <a:gd name="connsiteY882" fmla="*/ 5948247 h 13577848"/>
              <a:gd name="connsiteX883" fmla="*/ 6479854 w 12137616"/>
              <a:gd name="connsiteY883" fmla="*/ 5937083 h 13577848"/>
              <a:gd name="connsiteX884" fmla="*/ 6476141 w 12137616"/>
              <a:gd name="connsiteY884" fmla="*/ 5942723 h 13577848"/>
              <a:gd name="connsiteX885" fmla="*/ 6479037 w 12137616"/>
              <a:gd name="connsiteY885" fmla="*/ 5938323 h 13577848"/>
              <a:gd name="connsiteX886" fmla="*/ 6479854 w 12137616"/>
              <a:gd name="connsiteY886" fmla="*/ 5937083 h 13577848"/>
              <a:gd name="connsiteX887" fmla="*/ 5240880 w 12137616"/>
              <a:gd name="connsiteY887" fmla="*/ 5936106 h 13577848"/>
              <a:gd name="connsiteX888" fmla="*/ 5328226 w 12137616"/>
              <a:gd name="connsiteY888" fmla="*/ 5966210 h 13577848"/>
              <a:gd name="connsiteX889" fmla="*/ 5240880 w 12137616"/>
              <a:gd name="connsiteY889" fmla="*/ 5936106 h 13577848"/>
              <a:gd name="connsiteX890" fmla="*/ 6443369 w 12137616"/>
              <a:gd name="connsiteY890" fmla="*/ 5930910 h 13577848"/>
              <a:gd name="connsiteX891" fmla="*/ 6472504 w 12137616"/>
              <a:gd name="connsiteY891" fmla="*/ 5948247 h 13577848"/>
              <a:gd name="connsiteX892" fmla="*/ 6427338 w 12137616"/>
              <a:gd name="connsiteY892" fmla="*/ 5933264 h 13577848"/>
              <a:gd name="connsiteX893" fmla="*/ 6443369 w 12137616"/>
              <a:gd name="connsiteY893" fmla="*/ 5930910 h 13577848"/>
              <a:gd name="connsiteX894" fmla="*/ 6409941 w 12137616"/>
              <a:gd name="connsiteY894" fmla="*/ 5923392 h 13577848"/>
              <a:gd name="connsiteX895" fmla="*/ 6427338 w 12137616"/>
              <a:gd name="connsiteY895" fmla="*/ 5933264 h 13577848"/>
              <a:gd name="connsiteX896" fmla="*/ 6397283 w 12137616"/>
              <a:gd name="connsiteY896" fmla="*/ 5926122 h 13577848"/>
              <a:gd name="connsiteX897" fmla="*/ 6409941 w 12137616"/>
              <a:gd name="connsiteY897" fmla="*/ 5923392 h 13577848"/>
              <a:gd name="connsiteX898" fmla="*/ 6360735 w 12137616"/>
              <a:gd name="connsiteY898" fmla="*/ 5907397 h 13577848"/>
              <a:gd name="connsiteX899" fmla="*/ 6397283 w 12137616"/>
              <a:gd name="connsiteY899" fmla="*/ 5926122 h 13577848"/>
              <a:gd name="connsiteX900" fmla="*/ 6353084 w 12137616"/>
              <a:gd name="connsiteY900" fmla="*/ 5909670 h 13577848"/>
              <a:gd name="connsiteX901" fmla="*/ 6360735 w 12137616"/>
              <a:gd name="connsiteY901" fmla="*/ 5907397 h 13577848"/>
              <a:gd name="connsiteX902" fmla="*/ 3590185 w 12137616"/>
              <a:gd name="connsiteY902" fmla="*/ 5896415 h 13577848"/>
              <a:gd name="connsiteX903" fmla="*/ 3596969 w 12137616"/>
              <a:gd name="connsiteY903" fmla="*/ 5899103 h 13577848"/>
              <a:gd name="connsiteX904" fmla="*/ 3776499 w 12137616"/>
              <a:gd name="connsiteY904" fmla="*/ 5951961 h 13577848"/>
              <a:gd name="connsiteX905" fmla="*/ 3851721 w 12137616"/>
              <a:gd name="connsiteY905" fmla="*/ 5974085 h 13577848"/>
              <a:gd name="connsiteX906" fmla="*/ 3881775 w 12137616"/>
              <a:gd name="connsiteY906" fmla="*/ 5981227 h 13577848"/>
              <a:gd name="connsiteX907" fmla="*/ 3925974 w 12137616"/>
              <a:gd name="connsiteY907" fmla="*/ 5997680 h 13577848"/>
              <a:gd name="connsiteX908" fmla="*/ 3881775 w 12137616"/>
              <a:gd name="connsiteY908" fmla="*/ 5981227 h 13577848"/>
              <a:gd name="connsiteX909" fmla="*/ 3851721 w 12137616"/>
              <a:gd name="connsiteY909" fmla="*/ 5974085 h 13577848"/>
              <a:gd name="connsiteX910" fmla="*/ 3776499 w 12137616"/>
              <a:gd name="connsiteY910" fmla="*/ 5951961 h 13577848"/>
              <a:gd name="connsiteX911" fmla="*/ 3596969 w 12137616"/>
              <a:gd name="connsiteY911" fmla="*/ 5899103 h 13577848"/>
              <a:gd name="connsiteX912" fmla="*/ 3590185 w 12137616"/>
              <a:gd name="connsiteY912" fmla="*/ 5896415 h 13577848"/>
              <a:gd name="connsiteX913" fmla="*/ 6318240 w 12137616"/>
              <a:gd name="connsiteY913" fmla="*/ 5892067 h 13577848"/>
              <a:gd name="connsiteX914" fmla="*/ 6353084 w 12137616"/>
              <a:gd name="connsiteY914" fmla="*/ 5909670 h 13577848"/>
              <a:gd name="connsiteX915" fmla="*/ 6310905 w 12137616"/>
              <a:gd name="connsiteY915" fmla="*/ 5894547 h 13577848"/>
              <a:gd name="connsiteX916" fmla="*/ 6318240 w 12137616"/>
              <a:gd name="connsiteY916" fmla="*/ 5892067 h 13577848"/>
              <a:gd name="connsiteX917" fmla="*/ 6274357 w 12137616"/>
              <a:gd name="connsiteY917" fmla="*/ 5875822 h 13577848"/>
              <a:gd name="connsiteX918" fmla="*/ 6310905 w 12137616"/>
              <a:gd name="connsiteY918" fmla="*/ 5894547 h 13577848"/>
              <a:gd name="connsiteX919" fmla="*/ 6266706 w 12137616"/>
              <a:gd name="connsiteY919" fmla="*/ 5878095 h 13577848"/>
              <a:gd name="connsiteX920" fmla="*/ 6274357 w 12137616"/>
              <a:gd name="connsiteY920" fmla="*/ 5875822 h 13577848"/>
              <a:gd name="connsiteX921" fmla="*/ 5932462 w 12137616"/>
              <a:gd name="connsiteY921" fmla="*/ 5875041 h 13577848"/>
              <a:gd name="connsiteX922" fmla="*/ 5925685 w 12137616"/>
              <a:gd name="connsiteY922" fmla="*/ 5876967 h 13577848"/>
              <a:gd name="connsiteX923" fmla="*/ 6045106 w 12137616"/>
              <a:gd name="connsiteY923" fmla="*/ 5915543 h 13577848"/>
              <a:gd name="connsiteX924" fmla="*/ 6119360 w 12137616"/>
              <a:gd name="connsiteY924" fmla="*/ 5939137 h 13577848"/>
              <a:gd name="connsiteX925" fmla="*/ 6163559 w 12137616"/>
              <a:gd name="connsiteY925" fmla="*/ 5955589 h 13577848"/>
              <a:gd name="connsiteX926" fmla="*/ 6280960 w 12137616"/>
              <a:gd name="connsiteY926" fmla="*/ 5992836 h 13577848"/>
              <a:gd name="connsiteX927" fmla="*/ 6325159 w 12137616"/>
              <a:gd name="connsiteY927" fmla="*/ 6009288 h 13577848"/>
              <a:gd name="connsiteX928" fmla="*/ 6367337 w 12137616"/>
              <a:gd name="connsiteY928" fmla="*/ 6024411 h 13577848"/>
              <a:gd name="connsiteX929" fmla="*/ 6367337 w 12137616"/>
              <a:gd name="connsiteY929" fmla="*/ 6024411 h 13577848"/>
              <a:gd name="connsiteX930" fmla="*/ 6325159 w 12137616"/>
              <a:gd name="connsiteY930" fmla="*/ 6009288 h 13577848"/>
              <a:gd name="connsiteX931" fmla="*/ 6280960 w 12137616"/>
              <a:gd name="connsiteY931" fmla="*/ 5992836 h 13577848"/>
              <a:gd name="connsiteX932" fmla="*/ 6163559 w 12137616"/>
              <a:gd name="connsiteY932" fmla="*/ 5955589 h 13577848"/>
              <a:gd name="connsiteX933" fmla="*/ 6119360 w 12137616"/>
              <a:gd name="connsiteY933" fmla="*/ 5939137 h 13577848"/>
              <a:gd name="connsiteX934" fmla="*/ 6045106 w 12137616"/>
              <a:gd name="connsiteY934" fmla="*/ 5915543 h 13577848"/>
              <a:gd name="connsiteX935" fmla="*/ 5932462 w 12137616"/>
              <a:gd name="connsiteY935" fmla="*/ 5875041 h 13577848"/>
              <a:gd name="connsiteX936" fmla="*/ 6210250 w 12137616"/>
              <a:gd name="connsiteY936" fmla="*/ 5852488 h 13577848"/>
              <a:gd name="connsiteX937" fmla="*/ 6266706 w 12137616"/>
              <a:gd name="connsiteY937" fmla="*/ 5878095 h 13577848"/>
              <a:gd name="connsiteX938" fmla="*/ 6191484 w 12137616"/>
              <a:gd name="connsiteY938" fmla="*/ 5855971 h 13577848"/>
              <a:gd name="connsiteX939" fmla="*/ 6210250 w 12137616"/>
              <a:gd name="connsiteY939" fmla="*/ 5852488 h 13577848"/>
              <a:gd name="connsiteX940" fmla="*/ 6156641 w 12137616"/>
              <a:gd name="connsiteY940" fmla="*/ 5838368 h 13577848"/>
              <a:gd name="connsiteX941" fmla="*/ 6191484 w 12137616"/>
              <a:gd name="connsiteY941" fmla="*/ 5855971 h 13577848"/>
              <a:gd name="connsiteX942" fmla="*/ 6149306 w 12137616"/>
              <a:gd name="connsiteY942" fmla="*/ 5840848 h 13577848"/>
              <a:gd name="connsiteX943" fmla="*/ 6156641 w 12137616"/>
              <a:gd name="connsiteY943" fmla="*/ 5838368 h 13577848"/>
              <a:gd name="connsiteX944" fmla="*/ 4918649 w 12137616"/>
              <a:gd name="connsiteY944" fmla="*/ 5827237 h 13577848"/>
              <a:gd name="connsiteX945" fmla="*/ 5240880 w 12137616"/>
              <a:gd name="connsiteY945" fmla="*/ 5936106 h 13577848"/>
              <a:gd name="connsiteX946" fmla="*/ 4918649 w 12137616"/>
              <a:gd name="connsiteY946" fmla="*/ 5827237 h 13577848"/>
              <a:gd name="connsiteX947" fmla="*/ 6112473 w 12137616"/>
              <a:gd name="connsiteY947" fmla="*/ 5821936 h 13577848"/>
              <a:gd name="connsiteX948" fmla="*/ 6149306 w 12137616"/>
              <a:gd name="connsiteY948" fmla="*/ 5840848 h 13577848"/>
              <a:gd name="connsiteX949" fmla="*/ 6105106 w 12137616"/>
              <a:gd name="connsiteY949" fmla="*/ 5824396 h 13577848"/>
              <a:gd name="connsiteX950" fmla="*/ 6112473 w 12137616"/>
              <a:gd name="connsiteY950" fmla="*/ 5821936 h 13577848"/>
              <a:gd name="connsiteX951" fmla="*/ 4888875 w 12137616"/>
              <a:gd name="connsiteY951" fmla="*/ 5809219 h 13577848"/>
              <a:gd name="connsiteX952" fmla="*/ 4918649 w 12137616"/>
              <a:gd name="connsiteY952" fmla="*/ 5827237 h 13577848"/>
              <a:gd name="connsiteX953" fmla="*/ 4874449 w 12137616"/>
              <a:gd name="connsiteY953" fmla="*/ 5810785 h 13577848"/>
              <a:gd name="connsiteX954" fmla="*/ 4888875 w 12137616"/>
              <a:gd name="connsiteY954" fmla="*/ 5809219 h 13577848"/>
              <a:gd name="connsiteX955" fmla="*/ 6068558 w 12137616"/>
              <a:gd name="connsiteY955" fmla="*/ 5805671 h 13577848"/>
              <a:gd name="connsiteX956" fmla="*/ 6105106 w 12137616"/>
              <a:gd name="connsiteY956" fmla="*/ 5824396 h 13577848"/>
              <a:gd name="connsiteX957" fmla="*/ 6060907 w 12137616"/>
              <a:gd name="connsiteY957" fmla="*/ 5807943 h 13577848"/>
              <a:gd name="connsiteX958" fmla="*/ 6068558 w 12137616"/>
              <a:gd name="connsiteY958" fmla="*/ 5805671 h 13577848"/>
              <a:gd name="connsiteX959" fmla="*/ 6013897 w 12137616"/>
              <a:gd name="connsiteY959" fmla="*/ 5800161 h 13577848"/>
              <a:gd name="connsiteX960" fmla="*/ 6010412 w 12137616"/>
              <a:gd name="connsiteY960" fmla="*/ 5805455 h 13577848"/>
              <a:gd name="connsiteX961" fmla="*/ 6011228 w 12137616"/>
              <a:gd name="connsiteY961" fmla="*/ 5804214 h 13577848"/>
              <a:gd name="connsiteX962" fmla="*/ 6017761 w 12137616"/>
              <a:gd name="connsiteY962" fmla="*/ 5794291 h 13577848"/>
              <a:gd name="connsiteX963" fmla="*/ 6015311 w 12137616"/>
              <a:gd name="connsiteY963" fmla="*/ 5798012 h 13577848"/>
              <a:gd name="connsiteX964" fmla="*/ 6013897 w 12137616"/>
              <a:gd name="connsiteY964" fmla="*/ 5800161 h 13577848"/>
              <a:gd name="connsiteX965" fmla="*/ 4846444 w 12137616"/>
              <a:gd name="connsiteY965" fmla="*/ 5793930 h 13577848"/>
              <a:gd name="connsiteX966" fmla="*/ 4874449 w 12137616"/>
              <a:gd name="connsiteY966" fmla="*/ 5810785 h 13577848"/>
              <a:gd name="connsiteX967" fmla="*/ 4832270 w 12137616"/>
              <a:gd name="connsiteY967" fmla="*/ 5795662 h 13577848"/>
              <a:gd name="connsiteX968" fmla="*/ 4846444 w 12137616"/>
              <a:gd name="connsiteY968" fmla="*/ 5793930 h 13577848"/>
              <a:gd name="connsiteX969" fmla="*/ 6025655 w 12137616"/>
              <a:gd name="connsiteY969" fmla="*/ 5790961 h 13577848"/>
              <a:gd name="connsiteX970" fmla="*/ 6060907 w 12137616"/>
              <a:gd name="connsiteY970" fmla="*/ 5807943 h 13577848"/>
              <a:gd name="connsiteX971" fmla="*/ 6017761 w 12137616"/>
              <a:gd name="connsiteY971" fmla="*/ 5794291 h 13577848"/>
              <a:gd name="connsiteX972" fmla="*/ 6025655 w 12137616"/>
              <a:gd name="connsiteY972" fmla="*/ 5790961 h 13577848"/>
              <a:gd name="connsiteX973" fmla="*/ 4802377 w 12137616"/>
              <a:gd name="connsiteY973" fmla="*/ 5777828 h 13577848"/>
              <a:gd name="connsiteX974" fmla="*/ 4832270 w 12137616"/>
              <a:gd name="connsiteY974" fmla="*/ 5795662 h 13577848"/>
              <a:gd name="connsiteX975" fmla="*/ 4787104 w 12137616"/>
              <a:gd name="connsiteY975" fmla="*/ 5780680 h 13577848"/>
              <a:gd name="connsiteX976" fmla="*/ 4802377 w 12137616"/>
              <a:gd name="connsiteY976" fmla="*/ 5777828 h 13577848"/>
              <a:gd name="connsiteX977" fmla="*/ 10230971 w 12137616"/>
              <a:gd name="connsiteY977" fmla="*/ 5773671 h 13577848"/>
              <a:gd name="connsiteX978" fmla="*/ 10346204 w 12137616"/>
              <a:gd name="connsiteY978" fmla="*/ 5902205 h 13577848"/>
              <a:gd name="connsiteX979" fmla="*/ 10540553 w 12137616"/>
              <a:gd name="connsiteY979" fmla="*/ 6148143 h 13577848"/>
              <a:gd name="connsiteX980" fmla="*/ 10459417 w 12137616"/>
              <a:gd name="connsiteY980" fmla="*/ 6029410 h 13577848"/>
              <a:gd name="connsiteX981" fmla="*/ 10346204 w 12137616"/>
              <a:gd name="connsiteY981" fmla="*/ 5902205 h 13577848"/>
              <a:gd name="connsiteX982" fmla="*/ 10230971 w 12137616"/>
              <a:gd name="connsiteY982" fmla="*/ 5773671 h 13577848"/>
              <a:gd name="connsiteX983" fmla="*/ 5951264 w 12137616"/>
              <a:gd name="connsiteY983" fmla="*/ 5758913 h 13577848"/>
              <a:gd name="connsiteX984" fmla="*/ 5943507 w 12137616"/>
              <a:gd name="connsiteY984" fmla="*/ 5770697 h 13577848"/>
              <a:gd name="connsiteX985" fmla="*/ 5951264 w 12137616"/>
              <a:gd name="connsiteY985" fmla="*/ 5758913 h 13577848"/>
              <a:gd name="connsiteX986" fmla="*/ 5906958 w 12137616"/>
              <a:gd name="connsiteY986" fmla="*/ 5751972 h 13577848"/>
              <a:gd name="connsiteX987" fmla="*/ 5943507 w 12137616"/>
              <a:gd name="connsiteY987" fmla="*/ 5770697 h 13577848"/>
              <a:gd name="connsiteX988" fmla="*/ 5899307 w 12137616"/>
              <a:gd name="connsiteY988" fmla="*/ 5754244 h 13577848"/>
              <a:gd name="connsiteX989" fmla="*/ 5906958 w 12137616"/>
              <a:gd name="connsiteY989" fmla="*/ 5751972 h 13577848"/>
              <a:gd name="connsiteX990" fmla="*/ 3789185 w 12137616"/>
              <a:gd name="connsiteY990" fmla="*/ 5749893 h 13577848"/>
              <a:gd name="connsiteX991" fmla="*/ 3810632 w 12137616"/>
              <a:gd name="connsiteY991" fmla="*/ 5763715 h 13577848"/>
              <a:gd name="connsiteX992" fmla="*/ 8064394 w 12137616"/>
              <a:gd name="connsiteY992" fmla="*/ 7076229 h 13577848"/>
              <a:gd name="connsiteX993" fmla="*/ 8095416 w 12137616"/>
              <a:gd name="connsiteY993" fmla="*/ 7081900 h 13577848"/>
              <a:gd name="connsiteX994" fmla="*/ 8127491 w 12137616"/>
              <a:gd name="connsiteY994" fmla="*/ 7090372 h 13577848"/>
              <a:gd name="connsiteX995" fmla="*/ 8157546 w 12137616"/>
              <a:gd name="connsiteY995" fmla="*/ 7097513 h 13577848"/>
              <a:gd name="connsiteX996" fmla="*/ 8189621 w 12137616"/>
              <a:gd name="connsiteY996" fmla="*/ 7105985 h 13577848"/>
              <a:gd name="connsiteX997" fmla="*/ 8157546 w 12137616"/>
              <a:gd name="connsiteY997" fmla="*/ 7097513 h 13577848"/>
              <a:gd name="connsiteX998" fmla="*/ 8127491 w 12137616"/>
              <a:gd name="connsiteY998" fmla="*/ 7090372 h 13577848"/>
              <a:gd name="connsiteX999" fmla="*/ 8095416 w 12137616"/>
              <a:gd name="connsiteY999" fmla="*/ 7081900 h 13577848"/>
              <a:gd name="connsiteX1000" fmla="*/ 8064394 w 12137616"/>
              <a:gd name="connsiteY1000" fmla="*/ 7076229 h 13577848"/>
              <a:gd name="connsiteX1001" fmla="*/ 5957220 w 12137616"/>
              <a:gd name="connsiteY1001" fmla="*/ 6458231 h 13577848"/>
              <a:gd name="connsiteX1002" fmla="*/ 3810632 w 12137616"/>
              <a:gd name="connsiteY1002" fmla="*/ 5763715 h 13577848"/>
              <a:gd name="connsiteX1003" fmla="*/ 3789185 w 12137616"/>
              <a:gd name="connsiteY1003" fmla="*/ 5749893 h 13577848"/>
              <a:gd name="connsiteX1004" fmla="*/ 5864464 w 12137616"/>
              <a:gd name="connsiteY1004" fmla="*/ 5736642 h 13577848"/>
              <a:gd name="connsiteX1005" fmla="*/ 5899307 w 12137616"/>
              <a:gd name="connsiteY1005" fmla="*/ 5754244 h 13577848"/>
              <a:gd name="connsiteX1006" fmla="*/ 5857129 w 12137616"/>
              <a:gd name="connsiteY1006" fmla="*/ 5739123 h 13577848"/>
              <a:gd name="connsiteX1007" fmla="*/ 5864464 w 12137616"/>
              <a:gd name="connsiteY1007" fmla="*/ 5736642 h 13577848"/>
              <a:gd name="connsiteX1008" fmla="*/ 3461243 w 12137616"/>
              <a:gd name="connsiteY1008" fmla="*/ 5722639 h 13577848"/>
              <a:gd name="connsiteX1009" fmla="*/ 3595296 w 12137616"/>
              <a:gd name="connsiteY1009" fmla="*/ 5765250 h 13577848"/>
              <a:gd name="connsiteX1010" fmla="*/ 4228603 w 12137616"/>
              <a:gd name="connsiteY1010" fmla="*/ 5973534 h 13577848"/>
              <a:gd name="connsiteX1011" fmla="*/ 5180355 w 12137616"/>
              <a:gd name="connsiteY1011" fmla="*/ 6300837 h 13577848"/>
              <a:gd name="connsiteX1012" fmla="*/ 5574021 w 12137616"/>
              <a:gd name="connsiteY1012" fmla="*/ 6441981 h 13577848"/>
              <a:gd name="connsiteX1013" fmla="*/ 5705109 w 12137616"/>
              <a:gd name="connsiteY1013" fmla="*/ 6515630 h 13577848"/>
              <a:gd name="connsiteX1014" fmla="*/ 6039922 w 12137616"/>
              <a:gd name="connsiteY1014" fmla="*/ 6605387 h 13577848"/>
              <a:gd name="connsiteX1015" fmla="*/ 8103352 w 12137616"/>
              <a:gd name="connsiteY1015" fmla="*/ 7179840 h 13577848"/>
              <a:gd name="connsiteX1016" fmla="*/ 8389668 w 12137616"/>
              <a:gd name="connsiteY1016" fmla="*/ 7237672 h 13577848"/>
              <a:gd name="connsiteX1017" fmla="*/ 8363345 w 12137616"/>
              <a:gd name="connsiteY1017" fmla="*/ 7167665 h 13577848"/>
              <a:gd name="connsiteX1018" fmla="*/ 8331270 w 12137616"/>
              <a:gd name="connsiteY1018" fmla="*/ 7159193 h 13577848"/>
              <a:gd name="connsiteX1019" fmla="*/ 7126896 w 12137616"/>
              <a:gd name="connsiteY1019" fmla="*/ 6863667 h 13577848"/>
              <a:gd name="connsiteX1020" fmla="*/ 5915096 w 12137616"/>
              <a:gd name="connsiteY1020" fmla="*/ 6495824 h 13577848"/>
              <a:gd name="connsiteX1021" fmla="*/ 3525880 w 12137616"/>
              <a:gd name="connsiteY1021" fmla="*/ 5734305 h 13577848"/>
              <a:gd name="connsiteX1022" fmla="*/ 3461243 w 12137616"/>
              <a:gd name="connsiteY1022" fmla="*/ 5722639 h 13577848"/>
              <a:gd name="connsiteX1023" fmla="*/ 5819888 w 12137616"/>
              <a:gd name="connsiteY1023" fmla="*/ 5720830 h 13577848"/>
              <a:gd name="connsiteX1024" fmla="*/ 5857129 w 12137616"/>
              <a:gd name="connsiteY1024" fmla="*/ 5739123 h 13577848"/>
              <a:gd name="connsiteX1025" fmla="*/ 5811962 w 12137616"/>
              <a:gd name="connsiteY1025" fmla="*/ 5724140 h 13577848"/>
              <a:gd name="connsiteX1026" fmla="*/ 5819888 w 12137616"/>
              <a:gd name="connsiteY1026" fmla="*/ 5720830 h 13577848"/>
              <a:gd name="connsiteX1027" fmla="*/ 4581304 w 12137616"/>
              <a:gd name="connsiteY1027" fmla="*/ 5710529 h 13577848"/>
              <a:gd name="connsiteX1028" fmla="*/ 4787104 w 12137616"/>
              <a:gd name="connsiteY1028" fmla="*/ 5780680 h 13577848"/>
              <a:gd name="connsiteX1029" fmla="*/ 4581304 w 12137616"/>
              <a:gd name="connsiteY1029" fmla="*/ 5710529 h 13577848"/>
              <a:gd name="connsiteX1030" fmla="*/ 5775413 w 12137616"/>
              <a:gd name="connsiteY1030" fmla="*/ 5705414 h 13577848"/>
              <a:gd name="connsiteX1031" fmla="*/ 5811962 w 12137616"/>
              <a:gd name="connsiteY1031" fmla="*/ 5724140 h 13577848"/>
              <a:gd name="connsiteX1032" fmla="*/ 5767762 w 12137616"/>
              <a:gd name="connsiteY1032" fmla="*/ 5707688 h 13577848"/>
              <a:gd name="connsiteX1033" fmla="*/ 5775413 w 12137616"/>
              <a:gd name="connsiteY1033" fmla="*/ 5705414 h 13577848"/>
              <a:gd name="connsiteX1034" fmla="*/ 5719139 w 12137616"/>
              <a:gd name="connsiteY1034" fmla="*/ 5702356 h 13577848"/>
              <a:gd name="connsiteX1035" fmla="*/ 5718689 w 12137616"/>
              <a:gd name="connsiteY1035" fmla="*/ 5703039 h 13577848"/>
              <a:gd name="connsiteX1036" fmla="*/ 5717827 w 12137616"/>
              <a:gd name="connsiteY1036" fmla="*/ 5704348 h 13577848"/>
              <a:gd name="connsiteX1037" fmla="*/ 5725584 w 12137616"/>
              <a:gd name="connsiteY1037" fmla="*/ 5692564 h 13577848"/>
              <a:gd name="connsiteX1038" fmla="*/ 5719139 w 12137616"/>
              <a:gd name="connsiteY1038" fmla="*/ 5702356 h 13577848"/>
              <a:gd name="connsiteX1039" fmla="*/ 5722998 w 12137616"/>
              <a:gd name="connsiteY1039" fmla="*/ 5696492 h 13577848"/>
              <a:gd name="connsiteX1040" fmla="*/ 5725584 w 12137616"/>
              <a:gd name="connsiteY1040" fmla="*/ 5692564 h 13577848"/>
              <a:gd name="connsiteX1041" fmla="*/ 5732919 w 12137616"/>
              <a:gd name="connsiteY1041" fmla="*/ 5690084 h 13577848"/>
              <a:gd name="connsiteX1042" fmla="*/ 5767762 w 12137616"/>
              <a:gd name="connsiteY1042" fmla="*/ 5707688 h 13577848"/>
              <a:gd name="connsiteX1043" fmla="*/ 5725584 w 12137616"/>
              <a:gd name="connsiteY1043" fmla="*/ 5692564 h 13577848"/>
              <a:gd name="connsiteX1044" fmla="*/ 5732919 w 12137616"/>
              <a:gd name="connsiteY1044" fmla="*/ 5690084 h 13577848"/>
              <a:gd name="connsiteX1045" fmla="*/ 10128622 w 12137616"/>
              <a:gd name="connsiteY1045" fmla="*/ 5678706 h 13577848"/>
              <a:gd name="connsiteX1046" fmla="*/ 10131447 w 12137616"/>
              <a:gd name="connsiteY1046" fmla="*/ 5682871 h 13577848"/>
              <a:gd name="connsiteX1047" fmla="*/ 10162470 w 12137616"/>
              <a:gd name="connsiteY1047" fmla="*/ 5688541 h 13577848"/>
              <a:gd name="connsiteX1048" fmla="*/ 10128622 w 12137616"/>
              <a:gd name="connsiteY1048" fmla="*/ 5678706 h 13577848"/>
              <a:gd name="connsiteX1049" fmla="*/ 11102657 w 12137616"/>
              <a:gd name="connsiteY1049" fmla="*/ 5678198 h 13577848"/>
              <a:gd name="connsiteX1050" fmla="*/ 11195829 w 12137616"/>
              <a:gd name="connsiteY1050" fmla="*/ 5808277 h 13577848"/>
              <a:gd name="connsiteX1051" fmla="*/ 11139451 w 12137616"/>
              <a:gd name="connsiteY1051" fmla="*/ 5731129 h 13577848"/>
              <a:gd name="connsiteX1052" fmla="*/ 11102657 w 12137616"/>
              <a:gd name="connsiteY1052" fmla="*/ 5678198 h 13577848"/>
              <a:gd name="connsiteX1053" fmla="*/ 5658679 w 12137616"/>
              <a:gd name="connsiteY1053" fmla="*/ 5657807 h 13577848"/>
              <a:gd name="connsiteX1054" fmla="*/ 5651331 w 12137616"/>
              <a:gd name="connsiteY1054" fmla="*/ 5668971 h 13577848"/>
              <a:gd name="connsiteX1055" fmla="*/ 5658679 w 12137616"/>
              <a:gd name="connsiteY1055" fmla="*/ 5657807 h 13577848"/>
              <a:gd name="connsiteX1056" fmla="*/ 5616823 w 12137616"/>
              <a:gd name="connsiteY1056" fmla="*/ 5647144 h 13577848"/>
              <a:gd name="connsiteX1057" fmla="*/ 5651331 w 12137616"/>
              <a:gd name="connsiteY1057" fmla="*/ 5668971 h 13577848"/>
              <a:gd name="connsiteX1058" fmla="*/ 5606163 w 12137616"/>
              <a:gd name="connsiteY1058" fmla="*/ 5653988 h 13577848"/>
              <a:gd name="connsiteX1059" fmla="*/ 5616823 w 12137616"/>
              <a:gd name="connsiteY1059" fmla="*/ 5647144 h 13577848"/>
              <a:gd name="connsiteX1060" fmla="*/ 5574177 w 12137616"/>
              <a:gd name="connsiteY1060" fmla="*/ 5632044 h 13577848"/>
              <a:gd name="connsiteX1061" fmla="*/ 5606163 w 12137616"/>
              <a:gd name="connsiteY1061" fmla="*/ 5653988 h 13577848"/>
              <a:gd name="connsiteX1062" fmla="*/ 5563985 w 12137616"/>
              <a:gd name="connsiteY1062" fmla="*/ 5638866 h 13577848"/>
              <a:gd name="connsiteX1063" fmla="*/ 5574177 w 12137616"/>
              <a:gd name="connsiteY1063" fmla="*/ 5632044 h 13577848"/>
              <a:gd name="connsiteX1064" fmla="*/ 5529601 w 12137616"/>
              <a:gd name="connsiteY1064" fmla="*/ 5616232 h 13577848"/>
              <a:gd name="connsiteX1065" fmla="*/ 5563985 w 12137616"/>
              <a:gd name="connsiteY1065" fmla="*/ 5638866 h 13577848"/>
              <a:gd name="connsiteX1066" fmla="*/ 5519785 w 12137616"/>
              <a:gd name="connsiteY1066" fmla="*/ 5622413 h 13577848"/>
              <a:gd name="connsiteX1067" fmla="*/ 5529601 w 12137616"/>
              <a:gd name="connsiteY1067" fmla="*/ 5616232 h 13577848"/>
              <a:gd name="connsiteX1068" fmla="*/ 5469140 w 12137616"/>
              <a:gd name="connsiteY1068" fmla="*/ 5615752 h 13577848"/>
              <a:gd name="connsiteX1069" fmla="*/ 5468690 w 12137616"/>
              <a:gd name="connsiteY1069" fmla="*/ 5616435 h 13577848"/>
              <a:gd name="connsiteX1070" fmla="*/ 5467829 w 12137616"/>
              <a:gd name="connsiteY1070" fmla="*/ 5617744 h 13577848"/>
              <a:gd name="connsiteX1071" fmla="*/ 5475585 w 12137616"/>
              <a:gd name="connsiteY1071" fmla="*/ 5605960 h 13577848"/>
              <a:gd name="connsiteX1072" fmla="*/ 5469140 w 12137616"/>
              <a:gd name="connsiteY1072" fmla="*/ 5615752 h 13577848"/>
              <a:gd name="connsiteX1073" fmla="*/ 5473000 w 12137616"/>
              <a:gd name="connsiteY1073" fmla="*/ 5609888 h 13577848"/>
              <a:gd name="connsiteX1074" fmla="*/ 5475585 w 12137616"/>
              <a:gd name="connsiteY1074" fmla="*/ 5605960 h 13577848"/>
              <a:gd name="connsiteX1075" fmla="*/ 5485686 w 12137616"/>
              <a:gd name="connsiteY1075" fmla="*/ 5599967 h 13577848"/>
              <a:gd name="connsiteX1076" fmla="*/ 5519785 w 12137616"/>
              <a:gd name="connsiteY1076" fmla="*/ 5622413 h 13577848"/>
              <a:gd name="connsiteX1077" fmla="*/ 5475585 w 12137616"/>
              <a:gd name="connsiteY1077" fmla="*/ 5605960 h 13577848"/>
              <a:gd name="connsiteX1078" fmla="*/ 5485686 w 12137616"/>
              <a:gd name="connsiteY1078" fmla="*/ 5599967 h 13577848"/>
              <a:gd name="connsiteX1079" fmla="*/ 5409202 w 12137616"/>
              <a:gd name="connsiteY1079" fmla="*/ 5579349 h 13577848"/>
              <a:gd name="connsiteX1080" fmla="*/ 5433407 w 12137616"/>
              <a:gd name="connsiteY1080" fmla="*/ 5590838 h 13577848"/>
              <a:gd name="connsiteX1081" fmla="*/ 5400364 w 12137616"/>
              <a:gd name="connsiteY1081" fmla="*/ 5583837 h 13577848"/>
              <a:gd name="connsiteX1082" fmla="*/ 5409202 w 12137616"/>
              <a:gd name="connsiteY1082" fmla="*/ 5579349 h 13577848"/>
              <a:gd name="connsiteX1083" fmla="*/ 5366284 w 12137616"/>
              <a:gd name="connsiteY1083" fmla="*/ 5564662 h 13577848"/>
              <a:gd name="connsiteX1084" fmla="*/ 5388240 w 12137616"/>
              <a:gd name="connsiteY1084" fmla="*/ 5575856 h 13577848"/>
              <a:gd name="connsiteX1085" fmla="*/ 5358186 w 12137616"/>
              <a:gd name="connsiteY1085" fmla="*/ 5568714 h 13577848"/>
              <a:gd name="connsiteX1086" fmla="*/ 5366284 w 12137616"/>
              <a:gd name="connsiteY1086" fmla="*/ 5564662 h 13577848"/>
              <a:gd name="connsiteX1087" fmla="*/ 5066210 w 12137616"/>
              <a:gd name="connsiteY1087" fmla="*/ 5564577 h 13577848"/>
              <a:gd name="connsiteX1088" fmla="*/ 5048187 w 12137616"/>
              <a:gd name="connsiteY1088" fmla="*/ 5573257 h 13577848"/>
              <a:gd name="connsiteX1089" fmla="*/ 5080263 w 12137616"/>
              <a:gd name="connsiteY1089" fmla="*/ 5581729 h 13577848"/>
              <a:gd name="connsiteX1090" fmla="*/ 5122441 w 12137616"/>
              <a:gd name="connsiteY1090" fmla="*/ 5596851 h 13577848"/>
              <a:gd name="connsiteX1091" fmla="*/ 5241862 w 12137616"/>
              <a:gd name="connsiteY1091" fmla="*/ 5635428 h 13577848"/>
              <a:gd name="connsiteX1092" fmla="*/ 5415586 w 12137616"/>
              <a:gd name="connsiteY1092" fmla="*/ 5697108 h 13577848"/>
              <a:gd name="connsiteX1093" fmla="*/ 5665584 w 12137616"/>
              <a:gd name="connsiteY1093" fmla="*/ 5783712 h 13577848"/>
              <a:gd name="connsiteX1094" fmla="*/ 5707762 w 12137616"/>
              <a:gd name="connsiteY1094" fmla="*/ 5798835 h 13577848"/>
              <a:gd name="connsiteX1095" fmla="*/ 5751961 w 12137616"/>
              <a:gd name="connsiteY1095" fmla="*/ 5815287 h 13577848"/>
              <a:gd name="connsiteX1096" fmla="*/ 5913561 w 12137616"/>
              <a:gd name="connsiteY1096" fmla="*/ 5868986 h 13577848"/>
              <a:gd name="connsiteX1097" fmla="*/ 5751961 w 12137616"/>
              <a:gd name="connsiteY1097" fmla="*/ 5815287 h 13577848"/>
              <a:gd name="connsiteX1098" fmla="*/ 5707762 w 12137616"/>
              <a:gd name="connsiteY1098" fmla="*/ 5798835 h 13577848"/>
              <a:gd name="connsiteX1099" fmla="*/ 5665584 w 12137616"/>
              <a:gd name="connsiteY1099" fmla="*/ 5783712 h 13577848"/>
              <a:gd name="connsiteX1100" fmla="*/ 5415586 w 12137616"/>
              <a:gd name="connsiteY1100" fmla="*/ 5697108 h 13577848"/>
              <a:gd name="connsiteX1101" fmla="*/ 5241862 w 12137616"/>
              <a:gd name="connsiteY1101" fmla="*/ 5635428 h 13577848"/>
              <a:gd name="connsiteX1102" fmla="*/ 5122441 w 12137616"/>
              <a:gd name="connsiteY1102" fmla="*/ 5596851 h 13577848"/>
              <a:gd name="connsiteX1103" fmla="*/ 5080263 w 12137616"/>
              <a:gd name="connsiteY1103" fmla="*/ 5581729 h 13577848"/>
              <a:gd name="connsiteX1104" fmla="*/ 5066210 w 12137616"/>
              <a:gd name="connsiteY1104" fmla="*/ 5564577 h 13577848"/>
              <a:gd name="connsiteX1105" fmla="*/ 5322264 w 12137616"/>
              <a:gd name="connsiteY1105" fmla="*/ 5548624 h 13577848"/>
              <a:gd name="connsiteX1106" fmla="*/ 5346061 w 12137616"/>
              <a:gd name="connsiteY1106" fmla="*/ 5560733 h 13577848"/>
              <a:gd name="connsiteX1107" fmla="*/ 5313986 w 12137616"/>
              <a:gd name="connsiteY1107" fmla="*/ 5552262 h 13577848"/>
              <a:gd name="connsiteX1108" fmla="*/ 5322264 w 12137616"/>
              <a:gd name="connsiteY1108" fmla="*/ 5548624 h 13577848"/>
              <a:gd name="connsiteX1109" fmla="*/ 5279770 w 12137616"/>
              <a:gd name="connsiteY1109" fmla="*/ 5533293 h 13577848"/>
              <a:gd name="connsiteX1110" fmla="*/ 5301863 w 12137616"/>
              <a:gd name="connsiteY1110" fmla="*/ 5544280 h 13577848"/>
              <a:gd name="connsiteX1111" fmla="*/ 5271807 w 12137616"/>
              <a:gd name="connsiteY1111" fmla="*/ 5537139 h 13577848"/>
              <a:gd name="connsiteX1112" fmla="*/ 5279770 w 12137616"/>
              <a:gd name="connsiteY1112" fmla="*/ 5533293 h 13577848"/>
              <a:gd name="connsiteX1113" fmla="*/ 5235570 w 12137616"/>
              <a:gd name="connsiteY1113" fmla="*/ 5516841 h 13577848"/>
              <a:gd name="connsiteX1114" fmla="*/ 5257662 w 12137616"/>
              <a:gd name="connsiteY1114" fmla="*/ 5527828 h 13577848"/>
              <a:gd name="connsiteX1115" fmla="*/ 5227608 w 12137616"/>
              <a:gd name="connsiteY1115" fmla="*/ 5520687 h 13577848"/>
              <a:gd name="connsiteX1116" fmla="*/ 5235570 w 12137616"/>
              <a:gd name="connsiteY1116" fmla="*/ 5516841 h 13577848"/>
              <a:gd name="connsiteX1117" fmla="*/ 5196166 w 12137616"/>
              <a:gd name="connsiteY1117" fmla="*/ 5497849 h 13577848"/>
              <a:gd name="connsiteX1118" fmla="*/ 5182442 w 12137616"/>
              <a:gd name="connsiteY1118" fmla="*/ 5505704 h 13577848"/>
              <a:gd name="connsiteX1119" fmla="*/ 5196166 w 12137616"/>
              <a:gd name="connsiteY1119" fmla="*/ 5497849 h 13577848"/>
              <a:gd name="connsiteX1120" fmla="*/ 5135519 w 12137616"/>
              <a:gd name="connsiteY1120" fmla="*/ 5497788 h 13577848"/>
              <a:gd name="connsiteX1121" fmla="*/ 5133730 w 12137616"/>
              <a:gd name="connsiteY1121" fmla="*/ 5500505 h 13577848"/>
              <a:gd name="connsiteX1122" fmla="*/ 5132914 w 12137616"/>
              <a:gd name="connsiteY1122" fmla="*/ 5501745 h 13577848"/>
              <a:gd name="connsiteX1123" fmla="*/ 4013385 w 12137616"/>
              <a:gd name="connsiteY1123" fmla="*/ 5492904 h 13577848"/>
              <a:gd name="connsiteX1124" fmla="*/ 4034833 w 12137616"/>
              <a:gd name="connsiteY1124" fmla="*/ 5506727 h 13577848"/>
              <a:gd name="connsiteX1125" fmla="*/ 4581304 w 12137616"/>
              <a:gd name="connsiteY1125" fmla="*/ 5710529 h 13577848"/>
              <a:gd name="connsiteX1126" fmla="*/ 3953859 w 12137616"/>
              <a:gd name="connsiteY1126" fmla="*/ 5546138 h 13577848"/>
              <a:gd name="connsiteX1127" fmla="*/ 3966494 w 12137616"/>
              <a:gd name="connsiteY1127" fmla="*/ 5579742 h 13577848"/>
              <a:gd name="connsiteX1128" fmla="*/ 3811212 w 12137616"/>
              <a:gd name="connsiteY1128" fmla="*/ 5542844 h 13577848"/>
              <a:gd name="connsiteX1129" fmla="*/ 7134250 w 12137616"/>
              <a:gd name="connsiteY1129" fmla="*/ 6632506 h 13577848"/>
              <a:gd name="connsiteX1130" fmla="*/ 7880148 w 12137616"/>
              <a:gd name="connsiteY1130" fmla="*/ 6836942 h 13577848"/>
              <a:gd name="connsiteX1131" fmla="*/ 8005376 w 12137616"/>
              <a:gd name="connsiteY1131" fmla="*/ 6866698 h 13577848"/>
              <a:gd name="connsiteX1132" fmla="*/ 8094517 w 12137616"/>
              <a:gd name="connsiteY1132" fmla="*/ 6836878 h 13577848"/>
              <a:gd name="connsiteX1133" fmla="*/ 7927568 w 12137616"/>
              <a:gd name="connsiteY1133" fmla="*/ 6764907 h 13577848"/>
              <a:gd name="connsiteX1134" fmla="*/ 7420511 w 12137616"/>
              <a:gd name="connsiteY1134" fmla="*/ 6637623 h 13577848"/>
              <a:gd name="connsiteX1135" fmla="*/ 5328226 w 12137616"/>
              <a:gd name="connsiteY1135" fmla="*/ 5966210 h 13577848"/>
              <a:gd name="connsiteX1136" fmla="*/ 7692682 w 12137616"/>
              <a:gd name="connsiteY1136" fmla="*/ 6686144 h 13577848"/>
              <a:gd name="connsiteX1137" fmla="*/ 7975498 w 12137616"/>
              <a:gd name="connsiteY1137" fmla="*/ 6718494 h 13577848"/>
              <a:gd name="connsiteX1138" fmla="*/ 7993429 w 12137616"/>
              <a:gd name="connsiteY1138" fmla="*/ 6717654 h 13577848"/>
              <a:gd name="connsiteX1139" fmla="*/ 7543152 w 12137616"/>
              <a:gd name="connsiteY1139" fmla="*/ 6587712 h 13577848"/>
              <a:gd name="connsiteX1140" fmla="*/ 5737237 w 12137616"/>
              <a:gd name="connsiteY1140" fmla="*/ 6026846 h 13577848"/>
              <a:gd name="connsiteX1141" fmla="*/ 5390758 w 12137616"/>
              <a:gd name="connsiteY1141" fmla="*/ 5902016 h 13577848"/>
              <a:gd name="connsiteX1142" fmla="*/ 4686015 w 12137616"/>
              <a:gd name="connsiteY1142" fmla="*/ 5661456 h 13577848"/>
              <a:gd name="connsiteX1143" fmla="*/ 4456023 w 12137616"/>
              <a:gd name="connsiteY1143" fmla="*/ 5628058 h 13577848"/>
              <a:gd name="connsiteX1144" fmla="*/ 4034833 w 12137616"/>
              <a:gd name="connsiteY1144" fmla="*/ 5506727 h 13577848"/>
              <a:gd name="connsiteX1145" fmla="*/ 4013385 w 12137616"/>
              <a:gd name="connsiteY1145" fmla="*/ 5492904 h 13577848"/>
              <a:gd name="connsiteX1146" fmla="*/ 5140263 w 12137616"/>
              <a:gd name="connsiteY1146" fmla="*/ 5490582 h 13577848"/>
              <a:gd name="connsiteX1147" fmla="*/ 5135519 w 12137616"/>
              <a:gd name="connsiteY1147" fmla="*/ 5497788 h 13577848"/>
              <a:gd name="connsiteX1148" fmla="*/ 5137813 w 12137616"/>
              <a:gd name="connsiteY1148" fmla="*/ 5494303 h 13577848"/>
              <a:gd name="connsiteX1149" fmla="*/ 5140263 w 12137616"/>
              <a:gd name="connsiteY1149" fmla="*/ 5490582 h 13577848"/>
              <a:gd name="connsiteX1150" fmla="*/ 5168610 w 12137616"/>
              <a:gd name="connsiteY1150" fmla="*/ 5487117 h 13577848"/>
              <a:gd name="connsiteX1151" fmla="*/ 5182442 w 12137616"/>
              <a:gd name="connsiteY1151" fmla="*/ 5505704 h 13577848"/>
              <a:gd name="connsiteX1152" fmla="*/ 5140263 w 12137616"/>
              <a:gd name="connsiteY1152" fmla="*/ 5490582 h 13577848"/>
              <a:gd name="connsiteX1153" fmla="*/ 5168610 w 12137616"/>
              <a:gd name="connsiteY1153" fmla="*/ 5487117 h 13577848"/>
              <a:gd name="connsiteX1154" fmla="*/ 10177194 w 12137616"/>
              <a:gd name="connsiteY1154" fmla="*/ 5476983 h 13577848"/>
              <a:gd name="connsiteX1155" fmla="*/ 10207760 w 12137616"/>
              <a:gd name="connsiteY1155" fmla="*/ 5509746 h 13577848"/>
              <a:gd name="connsiteX1156" fmla="*/ 10252470 w 12137616"/>
              <a:gd name="connsiteY1156" fmla="*/ 5551821 h 13577848"/>
              <a:gd name="connsiteX1157" fmla="*/ 10252470 w 12137616"/>
              <a:gd name="connsiteY1157" fmla="*/ 5551821 h 13577848"/>
              <a:gd name="connsiteX1158" fmla="*/ 10207760 w 12137616"/>
              <a:gd name="connsiteY1158" fmla="*/ 5509746 h 13577848"/>
              <a:gd name="connsiteX1159" fmla="*/ 10177194 w 12137616"/>
              <a:gd name="connsiteY1159" fmla="*/ 5476983 h 13577848"/>
              <a:gd name="connsiteX1160" fmla="*/ 4664727 w 12137616"/>
              <a:gd name="connsiteY1160" fmla="*/ 5331500 h 13577848"/>
              <a:gd name="connsiteX1161" fmla="*/ 4698610 w 12137616"/>
              <a:gd name="connsiteY1161" fmla="*/ 5343138 h 13577848"/>
              <a:gd name="connsiteX1162" fmla="*/ 4666535 w 12137616"/>
              <a:gd name="connsiteY1162" fmla="*/ 5334666 h 13577848"/>
              <a:gd name="connsiteX1163" fmla="*/ 4664727 w 12137616"/>
              <a:gd name="connsiteY1163" fmla="*/ 5331500 h 13577848"/>
              <a:gd name="connsiteX1164" fmla="*/ 4636480 w 12137616"/>
              <a:gd name="connsiteY1164" fmla="*/ 5327524 h 13577848"/>
              <a:gd name="connsiteX1165" fmla="*/ 4636480 w 12137616"/>
              <a:gd name="connsiteY1165" fmla="*/ 5327524 h 13577848"/>
              <a:gd name="connsiteX1166" fmla="*/ 4597759 w 12137616"/>
              <a:gd name="connsiteY1166" fmla="*/ 5302751 h 13577848"/>
              <a:gd name="connsiteX1167" fmla="*/ 4593899 w 12137616"/>
              <a:gd name="connsiteY1167" fmla="*/ 5308615 h 13577848"/>
              <a:gd name="connsiteX1168" fmla="*/ 4591314 w 12137616"/>
              <a:gd name="connsiteY1168" fmla="*/ 5312542 h 13577848"/>
              <a:gd name="connsiteX1169" fmla="*/ 4599071 w 12137616"/>
              <a:gd name="connsiteY1169" fmla="*/ 5300758 h 13577848"/>
              <a:gd name="connsiteX1170" fmla="*/ 4597759 w 12137616"/>
              <a:gd name="connsiteY1170" fmla="*/ 5302751 h 13577848"/>
              <a:gd name="connsiteX1171" fmla="*/ 4598209 w 12137616"/>
              <a:gd name="connsiteY1171" fmla="*/ 5302068 h 13577848"/>
              <a:gd name="connsiteX1172" fmla="*/ 4599071 w 12137616"/>
              <a:gd name="connsiteY1172" fmla="*/ 5300758 h 13577848"/>
              <a:gd name="connsiteX1173" fmla="*/ 4563308 w 12137616"/>
              <a:gd name="connsiteY1173" fmla="*/ 5295688 h 13577848"/>
              <a:gd name="connsiteX1174" fmla="*/ 4591314 w 12137616"/>
              <a:gd name="connsiteY1174" fmla="*/ 5312542 h 13577848"/>
              <a:gd name="connsiteX1175" fmla="*/ 4549135 w 12137616"/>
              <a:gd name="connsiteY1175" fmla="*/ 5297419 h 13577848"/>
              <a:gd name="connsiteX1176" fmla="*/ 4563308 w 12137616"/>
              <a:gd name="connsiteY1176" fmla="*/ 5295688 h 13577848"/>
              <a:gd name="connsiteX1177" fmla="*/ 4444827 w 12137616"/>
              <a:gd name="connsiteY1177" fmla="*/ 5266684 h 13577848"/>
              <a:gd name="connsiteX1178" fmla="*/ 4549135 w 12137616"/>
              <a:gd name="connsiteY1178" fmla="*/ 5297419 h 13577848"/>
              <a:gd name="connsiteX1179" fmla="*/ 4444827 w 12137616"/>
              <a:gd name="connsiteY1179" fmla="*/ 5266684 h 13577848"/>
              <a:gd name="connsiteX1180" fmla="*/ 4412751 w 12137616"/>
              <a:gd name="connsiteY1180" fmla="*/ 5258213 h 13577848"/>
              <a:gd name="connsiteX1181" fmla="*/ 4444827 w 12137616"/>
              <a:gd name="connsiteY1181" fmla="*/ 5266684 h 13577848"/>
              <a:gd name="connsiteX1182" fmla="*/ 4412751 w 12137616"/>
              <a:gd name="connsiteY1182" fmla="*/ 5258213 h 13577848"/>
              <a:gd name="connsiteX1183" fmla="*/ 4307475 w 12137616"/>
              <a:gd name="connsiteY1183" fmla="*/ 5228948 h 13577848"/>
              <a:gd name="connsiteX1184" fmla="*/ 4412751 w 12137616"/>
              <a:gd name="connsiteY1184" fmla="*/ 5258213 h 13577848"/>
              <a:gd name="connsiteX1185" fmla="*/ 4307475 w 12137616"/>
              <a:gd name="connsiteY1185" fmla="*/ 5228948 h 13577848"/>
              <a:gd name="connsiteX1186" fmla="*/ 9842962 w 12137616"/>
              <a:gd name="connsiteY1186" fmla="*/ 5166355 h 13577848"/>
              <a:gd name="connsiteX1187" fmla="*/ 9899796 w 12137616"/>
              <a:gd name="connsiteY1187" fmla="*/ 5216411 h 13577848"/>
              <a:gd name="connsiteX1188" fmla="*/ 9999320 w 12137616"/>
              <a:gd name="connsiteY1188" fmla="*/ 5307213 h 13577848"/>
              <a:gd name="connsiteX1189" fmla="*/ 9899796 w 12137616"/>
              <a:gd name="connsiteY1189" fmla="*/ 5216411 h 13577848"/>
              <a:gd name="connsiteX1190" fmla="*/ 9842962 w 12137616"/>
              <a:gd name="connsiteY1190" fmla="*/ 5166355 h 13577848"/>
              <a:gd name="connsiteX1191" fmla="*/ 9694454 w 12137616"/>
              <a:gd name="connsiteY1191" fmla="*/ 5119168 h 13577848"/>
              <a:gd name="connsiteX1192" fmla="*/ 9736176 w 12137616"/>
              <a:gd name="connsiteY1192" fmla="*/ 5161382 h 13577848"/>
              <a:gd name="connsiteX1193" fmla="*/ 9687680 w 12137616"/>
              <a:gd name="connsiteY1193" fmla="*/ 5129458 h 13577848"/>
              <a:gd name="connsiteX1194" fmla="*/ 9694454 w 12137616"/>
              <a:gd name="connsiteY1194" fmla="*/ 5119168 h 13577848"/>
              <a:gd name="connsiteX1195" fmla="*/ 9677107 w 12137616"/>
              <a:gd name="connsiteY1195" fmla="*/ 5111434 h 13577848"/>
              <a:gd name="connsiteX1196" fmla="*/ 9694454 w 12137616"/>
              <a:gd name="connsiteY1196" fmla="*/ 5119168 h 13577848"/>
              <a:gd name="connsiteX1197" fmla="*/ 9684693 w 12137616"/>
              <a:gd name="connsiteY1197" fmla="*/ 5114816 h 13577848"/>
              <a:gd name="connsiteX1198" fmla="*/ 9673520 w 12137616"/>
              <a:gd name="connsiteY1198" fmla="*/ 5109836 h 13577848"/>
              <a:gd name="connsiteX1199" fmla="*/ 9677107 w 12137616"/>
              <a:gd name="connsiteY1199" fmla="*/ 5111434 h 13577848"/>
              <a:gd name="connsiteX1200" fmla="*/ 9674524 w 12137616"/>
              <a:gd name="connsiteY1200" fmla="*/ 5110283 h 13577848"/>
              <a:gd name="connsiteX1201" fmla="*/ 9663950 w 12137616"/>
              <a:gd name="connsiteY1201" fmla="*/ 5105569 h 13577848"/>
              <a:gd name="connsiteX1202" fmla="*/ 9665170 w 12137616"/>
              <a:gd name="connsiteY1202" fmla="*/ 5106113 h 13577848"/>
              <a:gd name="connsiteX1203" fmla="*/ 9673520 w 12137616"/>
              <a:gd name="connsiteY1203" fmla="*/ 5109836 h 13577848"/>
              <a:gd name="connsiteX1204" fmla="*/ 9668423 w 12137616"/>
              <a:gd name="connsiteY1204" fmla="*/ 5107563 h 13577848"/>
              <a:gd name="connsiteX1205" fmla="*/ 9663950 w 12137616"/>
              <a:gd name="connsiteY1205" fmla="*/ 5105569 h 13577848"/>
              <a:gd name="connsiteX1206" fmla="*/ 9599029 w 12137616"/>
              <a:gd name="connsiteY1206" fmla="*/ 5041732 h 13577848"/>
              <a:gd name="connsiteX1207" fmla="*/ 9643426 w 12137616"/>
              <a:gd name="connsiteY1207" fmla="*/ 5060291 h 13577848"/>
              <a:gd name="connsiteX1208" fmla="*/ 9599226 w 12137616"/>
              <a:gd name="connsiteY1208" fmla="*/ 5043838 h 13577848"/>
              <a:gd name="connsiteX1209" fmla="*/ 9599029 w 12137616"/>
              <a:gd name="connsiteY1209" fmla="*/ 5041732 h 13577848"/>
              <a:gd name="connsiteX1210" fmla="*/ 2948438 w 12137616"/>
              <a:gd name="connsiteY1210" fmla="*/ 5027576 h 13577848"/>
              <a:gd name="connsiteX1211" fmla="*/ 2942632 w 12137616"/>
              <a:gd name="connsiteY1211" fmla="*/ 5036397 h 13577848"/>
              <a:gd name="connsiteX1212" fmla="*/ 2942632 w 12137616"/>
              <a:gd name="connsiteY1212" fmla="*/ 5036397 h 13577848"/>
              <a:gd name="connsiteX1213" fmla="*/ 9580180 w 12137616"/>
              <a:gd name="connsiteY1213" fmla="*/ 4938717 h 13577848"/>
              <a:gd name="connsiteX1214" fmla="*/ 9578199 w 12137616"/>
              <a:gd name="connsiteY1214" fmla="*/ 4939388 h 13577848"/>
              <a:gd name="connsiteX1215" fmla="*/ 9634522 w 12137616"/>
              <a:gd name="connsiteY1215" fmla="*/ 4963822 h 13577848"/>
              <a:gd name="connsiteX1216" fmla="*/ 9580180 w 12137616"/>
              <a:gd name="connsiteY1216" fmla="*/ 4938717 h 13577848"/>
              <a:gd name="connsiteX1217" fmla="*/ 9464530 w 12137616"/>
              <a:gd name="connsiteY1217" fmla="*/ 4839276 h 13577848"/>
              <a:gd name="connsiteX1218" fmla="*/ 9521821 w 12137616"/>
              <a:gd name="connsiteY1218" fmla="*/ 4862240 h 13577848"/>
              <a:gd name="connsiteX1219" fmla="*/ 9464530 w 12137616"/>
              <a:gd name="connsiteY1219" fmla="*/ 4839276 h 13577848"/>
              <a:gd name="connsiteX1220" fmla="*/ 9408663 w 12137616"/>
              <a:gd name="connsiteY1220" fmla="*/ 4787750 h 13577848"/>
              <a:gd name="connsiteX1221" fmla="*/ 9438718 w 12137616"/>
              <a:gd name="connsiteY1221" fmla="*/ 4794892 h 13577848"/>
              <a:gd name="connsiteX1222" fmla="*/ 9282870 w 12137616"/>
              <a:gd name="connsiteY1222" fmla="*/ 4679657 h 13577848"/>
              <a:gd name="connsiteX1223" fmla="*/ 9282870 w 12137616"/>
              <a:gd name="connsiteY1223" fmla="*/ 4679657 h 13577848"/>
              <a:gd name="connsiteX1224" fmla="*/ 8754909 w 12137616"/>
              <a:gd name="connsiteY1224" fmla="*/ 4254145 h 13577848"/>
              <a:gd name="connsiteX1225" fmla="*/ 8785931 w 12137616"/>
              <a:gd name="connsiteY1225" fmla="*/ 4259816 h 13577848"/>
              <a:gd name="connsiteX1226" fmla="*/ 8638806 w 12137616"/>
              <a:gd name="connsiteY1226" fmla="*/ 4159337 h 13577848"/>
              <a:gd name="connsiteX1227" fmla="*/ 8636401 w 12137616"/>
              <a:gd name="connsiteY1227" fmla="*/ 4161383 h 13577848"/>
              <a:gd name="connsiteX1228" fmla="*/ 8674794 w 12137616"/>
              <a:gd name="connsiteY1228" fmla="*/ 4186656 h 13577848"/>
              <a:gd name="connsiteX1229" fmla="*/ 8638806 w 12137616"/>
              <a:gd name="connsiteY1229" fmla="*/ 4159337 h 13577848"/>
              <a:gd name="connsiteX1230" fmla="*/ 8331057 w 12137616"/>
              <a:gd name="connsiteY1230" fmla="*/ 3911093 h 13577848"/>
              <a:gd name="connsiteX1231" fmla="*/ 8415381 w 12137616"/>
              <a:gd name="connsiteY1231" fmla="*/ 3977961 h 13577848"/>
              <a:gd name="connsiteX1232" fmla="*/ 8534856 w 12137616"/>
              <a:gd name="connsiteY1232" fmla="*/ 4069252 h 13577848"/>
              <a:gd name="connsiteX1233" fmla="*/ 8534856 w 12137616"/>
              <a:gd name="connsiteY1233" fmla="*/ 4069252 h 13577848"/>
              <a:gd name="connsiteX1234" fmla="*/ 8331057 w 12137616"/>
              <a:gd name="connsiteY1234" fmla="*/ 3911093 h 13577848"/>
              <a:gd name="connsiteX1235" fmla="*/ 8196893 w 12137616"/>
              <a:gd name="connsiteY1235" fmla="*/ 3821491 h 13577848"/>
              <a:gd name="connsiteX1236" fmla="*/ 8314804 w 12137616"/>
              <a:gd name="connsiteY1236" fmla="*/ 3884360 h 13577848"/>
              <a:gd name="connsiteX1237" fmla="*/ 8196893 w 12137616"/>
              <a:gd name="connsiteY1237" fmla="*/ 3821491 h 13577848"/>
              <a:gd name="connsiteX1238" fmla="*/ 9154865 w 12137616"/>
              <a:gd name="connsiteY1238" fmla="*/ 3210988 h 13577848"/>
              <a:gd name="connsiteX1239" fmla="*/ 9412312 w 12137616"/>
              <a:gd name="connsiteY1239" fmla="*/ 3471068 h 13577848"/>
              <a:gd name="connsiteX1240" fmla="*/ 9757646 w 12137616"/>
              <a:gd name="connsiteY1240" fmla="*/ 3738431 h 13577848"/>
              <a:gd name="connsiteX1241" fmla="*/ 10482380 w 12137616"/>
              <a:gd name="connsiteY1241" fmla="*/ 4331404 h 13577848"/>
              <a:gd name="connsiteX1242" fmla="*/ 11629560 w 12137616"/>
              <a:gd name="connsiteY1242" fmla="*/ 5558575 h 13577848"/>
              <a:gd name="connsiteX1243" fmla="*/ 11700539 w 12137616"/>
              <a:gd name="connsiteY1243" fmla="*/ 5617942 h 13577848"/>
              <a:gd name="connsiteX1244" fmla="*/ 11433646 w 12137616"/>
              <a:gd name="connsiteY1244" fmla="*/ 5284214 h 13577848"/>
              <a:gd name="connsiteX1245" fmla="*/ 10482380 w 12137616"/>
              <a:gd name="connsiteY1245" fmla="*/ 4331404 h 13577848"/>
              <a:gd name="connsiteX1246" fmla="*/ 9481216 w 12137616"/>
              <a:gd name="connsiteY1246" fmla="*/ 3476390 h 13577848"/>
              <a:gd name="connsiteX1247" fmla="*/ 9154865 w 12137616"/>
              <a:gd name="connsiteY1247" fmla="*/ 3210988 h 13577848"/>
              <a:gd name="connsiteX1248" fmla="*/ 9918827 w 12137616"/>
              <a:gd name="connsiteY1248" fmla="*/ 3171295 h 13577848"/>
              <a:gd name="connsiteX1249" fmla="*/ 9932823 w 12137616"/>
              <a:gd name="connsiteY1249" fmla="*/ 3173133 h 13577848"/>
              <a:gd name="connsiteX1250" fmla="*/ 9913924 w 12137616"/>
              <a:gd name="connsiteY1250" fmla="*/ 3175443 h 13577848"/>
              <a:gd name="connsiteX1251" fmla="*/ 9918827 w 12137616"/>
              <a:gd name="connsiteY1251" fmla="*/ 3171295 h 13577848"/>
              <a:gd name="connsiteX1252" fmla="*/ 9814546 w 12137616"/>
              <a:gd name="connsiteY1252" fmla="*/ 3166917 h 13577848"/>
              <a:gd name="connsiteX1253" fmla="*/ 9828057 w 12137616"/>
              <a:gd name="connsiteY1253" fmla="*/ 3169490 h 13577848"/>
              <a:gd name="connsiteX1254" fmla="*/ 9810127 w 12137616"/>
              <a:gd name="connsiteY1254" fmla="*/ 3170330 h 13577848"/>
              <a:gd name="connsiteX1255" fmla="*/ 9814546 w 12137616"/>
              <a:gd name="connsiteY1255" fmla="*/ 3166917 h 13577848"/>
              <a:gd name="connsiteX1256" fmla="*/ 9888537 w 12137616"/>
              <a:gd name="connsiteY1256" fmla="*/ 3164855 h 13577848"/>
              <a:gd name="connsiteX1257" fmla="*/ 9913924 w 12137616"/>
              <a:gd name="connsiteY1257" fmla="*/ 3175443 h 13577848"/>
              <a:gd name="connsiteX1258" fmla="*/ 9828057 w 12137616"/>
              <a:gd name="connsiteY1258" fmla="*/ 3169490 h 13577848"/>
              <a:gd name="connsiteX1259" fmla="*/ 9888537 w 12137616"/>
              <a:gd name="connsiteY1259" fmla="*/ 3164855 h 13577848"/>
              <a:gd name="connsiteX1260" fmla="*/ 8038305 w 12137616"/>
              <a:gd name="connsiteY1260" fmla="*/ 3158039 h 13577848"/>
              <a:gd name="connsiteX1261" fmla="*/ 8035236 w 12137616"/>
              <a:gd name="connsiteY1261" fmla="*/ 3165107 h 13577848"/>
              <a:gd name="connsiteX1262" fmla="*/ 8079436 w 12137616"/>
              <a:gd name="connsiteY1262" fmla="*/ 3181559 h 13577848"/>
              <a:gd name="connsiteX1263" fmla="*/ 8038305 w 12137616"/>
              <a:gd name="connsiteY1263" fmla="*/ 3158039 h 13577848"/>
              <a:gd name="connsiteX1264" fmla="*/ 8010988 w 12137616"/>
              <a:gd name="connsiteY1264" fmla="*/ 3149145 h 13577848"/>
              <a:gd name="connsiteX1265" fmla="*/ 8010988 w 12137616"/>
              <a:gd name="connsiteY1265" fmla="*/ 3149145 h 13577848"/>
              <a:gd name="connsiteX1266" fmla="*/ 8330604 w 12137616"/>
              <a:gd name="connsiteY1266" fmla="*/ 3131030 h 13577848"/>
              <a:gd name="connsiteX1267" fmla="*/ 8324772 w 12137616"/>
              <a:gd name="connsiteY1267" fmla="*/ 3134451 h 13577848"/>
              <a:gd name="connsiteX1268" fmla="*/ 8632682 w 12137616"/>
              <a:gd name="connsiteY1268" fmla="*/ 3375071 h 13577848"/>
              <a:gd name="connsiteX1269" fmla="*/ 10057731 w 12137616"/>
              <a:gd name="connsiteY1269" fmla="*/ 4536513 h 13577848"/>
              <a:gd name="connsiteX1270" fmla="*/ 10555692 w 12137616"/>
              <a:gd name="connsiteY1270" fmla="*/ 5007598 h 13577848"/>
              <a:gd name="connsiteX1271" fmla="*/ 10581450 w 12137616"/>
              <a:gd name="connsiteY1271" fmla="*/ 4999268 h 13577848"/>
              <a:gd name="connsiteX1272" fmla="*/ 10859359 w 12137616"/>
              <a:gd name="connsiteY1272" fmla="*/ 5285461 h 13577848"/>
              <a:gd name="connsiteX1273" fmla="*/ 11130493 w 12137616"/>
              <a:gd name="connsiteY1273" fmla="*/ 5581945 h 13577848"/>
              <a:gd name="connsiteX1274" fmla="*/ 11130493 w 12137616"/>
              <a:gd name="connsiteY1274" fmla="*/ 5581945 h 13577848"/>
              <a:gd name="connsiteX1275" fmla="*/ 8500571 w 12137616"/>
              <a:gd name="connsiteY1275" fmla="*/ 3250176 h 13577848"/>
              <a:gd name="connsiteX1276" fmla="*/ 8330604 w 12137616"/>
              <a:gd name="connsiteY1276" fmla="*/ 3131030 h 13577848"/>
              <a:gd name="connsiteX1277" fmla="*/ 8189168 w 12137616"/>
              <a:gd name="connsiteY1277" fmla="*/ 3102309 h 13577848"/>
              <a:gd name="connsiteX1278" fmla="*/ 8152071 w 12137616"/>
              <a:gd name="connsiteY1278" fmla="*/ 3124016 h 13577848"/>
              <a:gd name="connsiteX1279" fmla="*/ 8527971 w 12137616"/>
              <a:gd name="connsiteY1279" fmla="*/ 3424143 h 13577848"/>
              <a:gd name="connsiteX1280" fmla="*/ 9482349 w 12137616"/>
              <a:gd name="connsiteY1280" fmla="*/ 4183035 h 13577848"/>
              <a:gd name="connsiteX1281" fmla="*/ 10346107 w 12137616"/>
              <a:gd name="connsiteY1281" fmla="*/ 4947598 h 13577848"/>
              <a:gd name="connsiteX1282" fmla="*/ 11198361 w 12137616"/>
              <a:gd name="connsiteY1282" fmla="*/ 5835230 h 13577848"/>
              <a:gd name="connsiteX1283" fmla="*/ 11198361 w 12137616"/>
              <a:gd name="connsiteY1283" fmla="*/ 5835230 h 13577848"/>
              <a:gd name="connsiteX1284" fmla="*/ 11195829 w 12137616"/>
              <a:gd name="connsiteY1284" fmla="*/ 5808277 h 13577848"/>
              <a:gd name="connsiteX1285" fmla="*/ 11470062 w 12137616"/>
              <a:gd name="connsiteY1285" fmla="*/ 6210051 h 13577848"/>
              <a:gd name="connsiteX1286" fmla="*/ 11470062 w 12137616"/>
              <a:gd name="connsiteY1286" fmla="*/ 6210051 h 13577848"/>
              <a:gd name="connsiteX1287" fmla="*/ 10722007 w 12137616"/>
              <a:gd name="connsiteY1287" fmla="*/ 5247725 h 13577848"/>
              <a:gd name="connsiteX1288" fmla="*/ 8375344 w 12137616"/>
              <a:gd name="connsiteY1288" fmla="*/ 3220420 h 13577848"/>
              <a:gd name="connsiteX1289" fmla="*/ 8189168 w 12137616"/>
              <a:gd name="connsiteY1289" fmla="*/ 3102309 h 13577848"/>
              <a:gd name="connsiteX1290" fmla="*/ 7449969 w 12137616"/>
              <a:gd name="connsiteY1290" fmla="*/ 3015839 h 13577848"/>
              <a:gd name="connsiteX1291" fmla="*/ 7601574 w 12137616"/>
              <a:gd name="connsiteY1291" fmla="*/ 3168317 h 13577848"/>
              <a:gd name="connsiteX1292" fmla="*/ 8889619 w 12137616"/>
              <a:gd name="connsiteY1292" fmla="*/ 4159499 h 13577848"/>
              <a:gd name="connsiteX1293" fmla="*/ 10083003 w 12137616"/>
              <a:gd name="connsiteY1293" fmla="*/ 5153691 h 13577848"/>
              <a:gd name="connsiteX1294" fmla="*/ 10448854 w 12137616"/>
              <a:gd name="connsiteY1294" fmla="*/ 5499881 h 13577848"/>
              <a:gd name="connsiteX1295" fmla="*/ 10828363 w 12137616"/>
              <a:gd name="connsiteY1295" fmla="*/ 5930920 h 13577848"/>
              <a:gd name="connsiteX1296" fmla="*/ 10788948 w 12137616"/>
              <a:gd name="connsiteY1296" fmla="*/ 5854402 h 13577848"/>
              <a:gd name="connsiteX1297" fmla="*/ 10448854 w 12137616"/>
              <a:gd name="connsiteY1297" fmla="*/ 5499881 h 13577848"/>
              <a:gd name="connsiteX1298" fmla="*/ 7807884 w 12137616"/>
              <a:gd name="connsiteY1298" fmla="*/ 3264090 h 13577848"/>
              <a:gd name="connsiteX1299" fmla="*/ 7449969 w 12137616"/>
              <a:gd name="connsiteY1299" fmla="*/ 3015839 h 13577848"/>
              <a:gd name="connsiteX1300" fmla="*/ 7040781 w 12137616"/>
              <a:gd name="connsiteY1300" fmla="*/ 2957260 h 13577848"/>
              <a:gd name="connsiteX1301" fmla="*/ 7154626 w 12137616"/>
              <a:gd name="connsiteY1301" fmla="*/ 3055315 h 13577848"/>
              <a:gd name="connsiteX1302" fmla="*/ 7512085 w 12137616"/>
              <a:gd name="connsiteY1302" fmla="*/ 3330659 h 13577848"/>
              <a:gd name="connsiteX1303" fmla="*/ 8057923 w 12137616"/>
              <a:gd name="connsiteY1303" fmla="*/ 3702617 h 13577848"/>
              <a:gd name="connsiteX1304" fmla="*/ 8132687 w 12137616"/>
              <a:gd name="connsiteY1304" fmla="*/ 3751833 h 13577848"/>
              <a:gd name="connsiteX1305" fmla="*/ 8057923 w 12137616"/>
              <a:gd name="connsiteY1305" fmla="*/ 3702617 h 13577848"/>
              <a:gd name="connsiteX1306" fmla="*/ 7285715 w 12137616"/>
              <a:gd name="connsiteY1306" fmla="*/ 3128965 h 13577848"/>
              <a:gd name="connsiteX1307" fmla="*/ 7079351 w 12137616"/>
              <a:gd name="connsiteY1307" fmla="*/ 2980477 h 13577848"/>
              <a:gd name="connsiteX1308" fmla="*/ 7040781 w 12137616"/>
              <a:gd name="connsiteY1308" fmla="*/ 2957260 h 13577848"/>
              <a:gd name="connsiteX1309" fmla="*/ 6922586 w 12137616"/>
              <a:gd name="connsiteY1309" fmla="*/ 2930158 h 13577848"/>
              <a:gd name="connsiteX1310" fmla="*/ 6974585 w 12137616"/>
              <a:gd name="connsiteY1310" fmla="*/ 2976834 h 13577848"/>
              <a:gd name="connsiteX1311" fmla="*/ 7457325 w 12137616"/>
              <a:gd name="connsiteY1311" fmla="*/ 3334648 h 13577848"/>
              <a:gd name="connsiteX1312" fmla="*/ 9687680 w 12137616"/>
              <a:gd name="connsiteY1312" fmla="*/ 5129458 h 13577848"/>
              <a:gd name="connsiteX1313" fmla="*/ 9736176 w 12137616"/>
              <a:gd name="connsiteY1313" fmla="*/ 5161382 h 13577848"/>
              <a:gd name="connsiteX1314" fmla="*/ 9780886 w 12137616"/>
              <a:gd name="connsiteY1314" fmla="*/ 5203457 h 13577848"/>
              <a:gd name="connsiteX1315" fmla="*/ 9780886 w 12137616"/>
              <a:gd name="connsiteY1315" fmla="*/ 5203457 h 13577848"/>
              <a:gd name="connsiteX1316" fmla="*/ 10335225 w 12137616"/>
              <a:gd name="connsiteY1316" fmla="*/ 5751692 h 13577848"/>
              <a:gd name="connsiteX1317" fmla="*/ 10412011 w 12137616"/>
              <a:gd name="connsiteY1317" fmla="*/ 5802238 h 13577848"/>
              <a:gd name="connsiteX1318" fmla="*/ 10239944 w 12137616"/>
              <a:gd name="connsiteY1318" fmla="*/ 5623648 h 13577848"/>
              <a:gd name="connsiteX1319" fmla="*/ 7136239 w 12137616"/>
              <a:gd name="connsiteY1319" fmla="*/ 3083247 h 13577848"/>
              <a:gd name="connsiteX1320" fmla="*/ 6922586 w 12137616"/>
              <a:gd name="connsiteY1320" fmla="*/ 2930158 h 13577848"/>
              <a:gd name="connsiteX1321" fmla="*/ 6399346 w 12137616"/>
              <a:gd name="connsiteY1321" fmla="*/ 2895241 h 13577848"/>
              <a:gd name="connsiteX1322" fmla="*/ 6517186 w 12137616"/>
              <a:gd name="connsiteY1322" fmla="*/ 2989704 h 13577848"/>
              <a:gd name="connsiteX1323" fmla="*/ 9788808 w 12137616"/>
              <a:gd name="connsiteY1323" fmla="*/ 5600604 h 13577848"/>
              <a:gd name="connsiteX1324" fmla="*/ 10504167 w 12137616"/>
              <a:gd name="connsiteY1324" fmla="*/ 6423408 h 13577848"/>
              <a:gd name="connsiteX1325" fmla="*/ 10661633 w 12137616"/>
              <a:gd name="connsiteY1325" fmla="*/ 6619780 h 13577848"/>
              <a:gd name="connsiteX1326" fmla="*/ 10504167 w 12137616"/>
              <a:gd name="connsiteY1326" fmla="*/ 6423408 h 13577848"/>
              <a:gd name="connsiteX1327" fmla="*/ 9788808 w 12137616"/>
              <a:gd name="connsiteY1327" fmla="*/ 5600604 h 13577848"/>
              <a:gd name="connsiteX1328" fmla="*/ 9033911 w 12137616"/>
              <a:gd name="connsiteY1328" fmla="*/ 4895061 h 13577848"/>
              <a:gd name="connsiteX1329" fmla="*/ 6854639 w 12137616"/>
              <a:gd name="connsiteY1329" fmla="*/ 3211842 h 13577848"/>
              <a:gd name="connsiteX1330" fmla="*/ 6455002 w 12137616"/>
              <a:gd name="connsiteY1330" fmla="*/ 2921376 h 13577848"/>
              <a:gd name="connsiteX1331" fmla="*/ 6399346 w 12137616"/>
              <a:gd name="connsiteY1331" fmla="*/ 2895241 h 13577848"/>
              <a:gd name="connsiteX1332" fmla="*/ 6593764 w 12137616"/>
              <a:gd name="connsiteY1332" fmla="*/ 2848625 h 13577848"/>
              <a:gd name="connsiteX1333" fmla="*/ 6551375 w 12137616"/>
              <a:gd name="connsiteY1333" fmla="*/ 2854172 h 13577848"/>
              <a:gd name="connsiteX1334" fmla="*/ 6601435 w 12137616"/>
              <a:gd name="connsiteY1334" fmla="*/ 2914519 h 13577848"/>
              <a:gd name="connsiteX1335" fmla="*/ 7027852 w 12137616"/>
              <a:gd name="connsiteY1335" fmla="*/ 3247900 h 13577848"/>
              <a:gd name="connsiteX1336" fmla="*/ 9183387 w 12137616"/>
              <a:gd name="connsiteY1336" fmla="*/ 4940779 h 13577848"/>
              <a:gd name="connsiteX1337" fmla="*/ 9484521 w 12137616"/>
              <a:gd name="connsiteY1337" fmla="*/ 5191689 h 13577848"/>
              <a:gd name="connsiteX1338" fmla="*/ 9559743 w 12137616"/>
              <a:gd name="connsiteY1338" fmla="*/ 5213813 h 13577848"/>
              <a:gd name="connsiteX1339" fmla="*/ 9717155 w 12137616"/>
              <a:gd name="connsiteY1339" fmla="*/ 5357470 h 13577848"/>
              <a:gd name="connsiteX1340" fmla="*/ 9893465 w 12137616"/>
              <a:gd name="connsiteY1340" fmla="*/ 5498818 h 13577848"/>
              <a:gd name="connsiteX1341" fmla="*/ 10462514 w 12137616"/>
              <a:gd name="connsiteY1341" fmla="*/ 6134700 h 13577848"/>
              <a:gd name="connsiteX1342" fmla="*/ 10823178 w 12137616"/>
              <a:gd name="connsiteY1342" fmla="*/ 6620764 h 13577848"/>
              <a:gd name="connsiteX1343" fmla="*/ 10918971 w 12137616"/>
              <a:gd name="connsiteY1343" fmla="*/ 6774430 h 13577848"/>
              <a:gd name="connsiteX1344" fmla="*/ 10638367 w 12137616"/>
              <a:gd name="connsiteY1344" fmla="*/ 6303139 h 13577848"/>
              <a:gd name="connsiteX1345" fmla="*/ 9527102 w 12137616"/>
              <a:gd name="connsiteY1345" fmla="*/ 5127004 h 13577848"/>
              <a:gd name="connsiteX1346" fmla="*/ 9268146 w 12137616"/>
              <a:gd name="connsiteY1346" fmla="*/ 4891217 h 13577848"/>
              <a:gd name="connsiteX1347" fmla="*/ 9205451 w 12137616"/>
              <a:gd name="connsiteY1347" fmla="*/ 4797266 h 13577848"/>
              <a:gd name="connsiteX1348" fmla="*/ 8608531 w 12137616"/>
              <a:gd name="connsiteY1348" fmla="*/ 4313717 h 13577848"/>
              <a:gd name="connsiteX1349" fmla="*/ 6706146 w 12137616"/>
              <a:gd name="connsiteY1349" fmla="*/ 2865447 h 13577848"/>
              <a:gd name="connsiteX1350" fmla="*/ 6688215 w 12137616"/>
              <a:gd name="connsiteY1350" fmla="*/ 2866287 h 13577848"/>
              <a:gd name="connsiteX1351" fmla="*/ 6593764 w 12137616"/>
              <a:gd name="connsiteY1351" fmla="*/ 2848625 h 13577848"/>
              <a:gd name="connsiteX1352" fmla="*/ 9966722 w 12137616"/>
              <a:gd name="connsiteY1352" fmla="*/ 2625560 h 13577848"/>
              <a:gd name="connsiteX1353" fmla="*/ 9928067 w 12137616"/>
              <a:gd name="connsiteY1353" fmla="*/ 2634783 h 13577848"/>
              <a:gd name="connsiteX1354" fmla="*/ 9910136 w 12137616"/>
              <a:gd name="connsiteY1354" fmla="*/ 2635623 h 13577848"/>
              <a:gd name="connsiteX1355" fmla="*/ 9928067 w 12137616"/>
              <a:gd name="connsiteY1355" fmla="*/ 2634783 h 13577848"/>
              <a:gd name="connsiteX1356" fmla="*/ 9966722 w 12137616"/>
              <a:gd name="connsiteY1356" fmla="*/ 2625560 h 13577848"/>
              <a:gd name="connsiteX1357" fmla="*/ 10226978 w 12137616"/>
              <a:gd name="connsiteY1357" fmla="*/ 2374297 h 13577848"/>
              <a:gd name="connsiteX1358" fmla="*/ 10257032 w 12137616"/>
              <a:gd name="connsiteY1358" fmla="*/ 2381438 h 13577848"/>
              <a:gd name="connsiteX1359" fmla="*/ 10226978 w 12137616"/>
              <a:gd name="connsiteY1359" fmla="*/ 2374297 h 13577848"/>
              <a:gd name="connsiteX1360" fmla="*/ 10200117 w 12137616"/>
              <a:gd name="connsiteY1360" fmla="*/ 2371102 h 13577848"/>
              <a:gd name="connsiteX1361" fmla="*/ 10207026 w 12137616"/>
              <a:gd name="connsiteY1361" fmla="*/ 2373806 h 13577848"/>
              <a:gd name="connsiteX1362" fmla="*/ 10188128 w 12137616"/>
              <a:gd name="connsiteY1362" fmla="*/ 2376116 h 13577848"/>
              <a:gd name="connsiteX1363" fmla="*/ 10200117 w 12137616"/>
              <a:gd name="connsiteY1363" fmla="*/ 2371102 h 13577848"/>
              <a:gd name="connsiteX1364" fmla="*/ 10219180 w 12137616"/>
              <a:gd name="connsiteY1364" fmla="*/ 2370744 h 13577848"/>
              <a:gd name="connsiteX1365" fmla="*/ 10226978 w 12137616"/>
              <a:gd name="connsiteY1365" fmla="*/ 2374297 h 13577848"/>
              <a:gd name="connsiteX1366" fmla="*/ 10207026 w 12137616"/>
              <a:gd name="connsiteY1366" fmla="*/ 2373806 h 13577848"/>
              <a:gd name="connsiteX1367" fmla="*/ 10219180 w 12137616"/>
              <a:gd name="connsiteY1367" fmla="*/ 2370744 h 13577848"/>
              <a:gd name="connsiteX1368" fmla="*/ 10654192 w 12137616"/>
              <a:gd name="connsiteY1368" fmla="*/ 2350084 h 13577848"/>
              <a:gd name="connsiteX1369" fmla="*/ 10651334 w 12137616"/>
              <a:gd name="connsiteY1369" fmla="*/ 2354425 h 13577848"/>
              <a:gd name="connsiteX1370" fmla="*/ 10654192 w 12137616"/>
              <a:gd name="connsiteY1370" fmla="*/ 2350084 h 13577848"/>
              <a:gd name="connsiteX1371" fmla="*/ 10629519 w 12137616"/>
              <a:gd name="connsiteY1371" fmla="*/ 2347966 h 13577848"/>
              <a:gd name="connsiteX1372" fmla="*/ 10651334 w 12137616"/>
              <a:gd name="connsiteY1372" fmla="*/ 2354425 h 13577848"/>
              <a:gd name="connsiteX1373" fmla="*/ 10603348 w 12137616"/>
              <a:gd name="connsiteY1373" fmla="*/ 2348123 h 13577848"/>
              <a:gd name="connsiteX1374" fmla="*/ 10629519 w 12137616"/>
              <a:gd name="connsiteY1374" fmla="*/ 2347966 h 13577848"/>
              <a:gd name="connsiteX1375" fmla="*/ 9730828 w 12137616"/>
              <a:gd name="connsiteY1375" fmla="*/ 1964392 h 13577848"/>
              <a:gd name="connsiteX1376" fmla="*/ 9723264 w 12137616"/>
              <a:gd name="connsiteY1376" fmla="*/ 1964747 h 13577848"/>
              <a:gd name="connsiteX1377" fmla="*/ 9730828 w 12137616"/>
              <a:gd name="connsiteY1377" fmla="*/ 1964392 h 13577848"/>
              <a:gd name="connsiteX1378" fmla="*/ 3719518 w 12137616"/>
              <a:gd name="connsiteY1378" fmla="*/ 1845654 h 13577848"/>
              <a:gd name="connsiteX1379" fmla="*/ 3711603 w 12137616"/>
              <a:gd name="connsiteY1379" fmla="*/ 1848741 h 13577848"/>
              <a:gd name="connsiteX1380" fmla="*/ 3737872 w 12137616"/>
              <a:gd name="connsiteY1380" fmla="*/ 1866033 h 13577848"/>
              <a:gd name="connsiteX1381" fmla="*/ 3719518 w 12137616"/>
              <a:gd name="connsiteY1381" fmla="*/ 1845654 h 13577848"/>
              <a:gd name="connsiteX1382" fmla="*/ 10027213 w 12137616"/>
              <a:gd name="connsiteY1382" fmla="*/ 1831899 h 13577848"/>
              <a:gd name="connsiteX1383" fmla="*/ 10040725 w 12137616"/>
              <a:gd name="connsiteY1383" fmla="*/ 1834472 h 13577848"/>
              <a:gd name="connsiteX1384" fmla="*/ 10022795 w 12137616"/>
              <a:gd name="connsiteY1384" fmla="*/ 1835312 h 13577848"/>
              <a:gd name="connsiteX1385" fmla="*/ 10027213 w 12137616"/>
              <a:gd name="connsiteY1385" fmla="*/ 1831899 h 13577848"/>
              <a:gd name="connsiteX1386" fmla="*/ 10045076 w 12137616"/>
              <a:gd name="connsiteY1386" fmla="*/ 1827862 h 13577848"/>
              <a:gd name="connsiteX1387" fmla="*/ 10043311 w 12137616"/>
              <a:gd name="connsiteY1387" fmla="*/ 1830544 h 13577848"/>
              <a:gd name="connsiteX1388" fmla="*/ 10040725 w 12137616"/>
              <a:gd name="connsiteY1388" fmla="*/ 1834472 h 13577848"/>
              <a:gd name="connsiteX1389" fmla="*/ 10048482 w 12137616"/>
              <a:gd name="connsiteY1389" fmla="*/ 1822688 h 13577848"/>
              <a:gd name="connsiteX1390" fmla="*/ 10045076 w 12137616"/>
              <a:gd name="connsiteY1390" fmla="*/ 1827862 h 13577848"/>
              <a:gd name="connsiteX1391" fmla="*/ 10047620 w 12137616"/>
              <a:gd name="connsiteY1391" fmla="*/ 1823998 h 13577848"/>
              <a:gd name="connsiteX1392" fmla="*/ 10048482 w 12137616"/>
              <a:gd name="connsiteY1392" fmla="*/ 1822688 h 13577848"/>
              <a:gd name="connsiteX1393" fmla="*/ 10000852 w 12137616"/>
              <a:gd name="connsiteY1393" fmla="*/ 1822448 h 13577848"/>
              <a:gd name="connsiteX1394" fmla="*/ 10022795 w 12137616"/>
              <a:gd name="connsiteY1394" fmla="*/ 1835312 h 13577848"/>
              <a:gd name="connsiteX1395" fmla="*/ 9992740 w 12137616"/>
              <a:gd name="connsiteY1395" fmla="*/ 1828171 h 13577848"/>
              <a:gd name="connsiteX1396" fmla="*/ 10000852 w 12137616"/>
              <a:gd name="connsiteY1396" fmla="*/ 1822448 h 13577848"/>
              <a:gd name="connsiteX1397" fmla="*/ 9960338 w 12137616"/>
              <a:gd name="connsiteY1397" fmla="*/ 1815796 h 13577848"/>
              <a:gd name="connsiteX1398" fmla="*/ 9992740 w 12137616"/>
              <a:gd name="connsiteY1398" fmla="*/ 1828171 h 13577848"/>
              <a:gd name="connsiteX1399" fmla="*/ 9941766 w 12137616"/>
              <a:gd name="connsiteY1399" fmla="*/ 1822009 h 13577848"/>
              <a:gd name="connsiteX1400" fmla="*/ 9960338 w 12137616"/>
              <a:gd name="connsiteY1400" fmla="*/ 1815796 h 13577848"/>
              <a:gd name="connsiteX1401" fmla="*/ 9910859 w 12137616"/>
              <a:gd name="connsiteY1401" fmla="*/ 1809564 h 13577848"/>
              <a:gd name="connsiteX1402" fmla="*/ 9941766 w 12137616"/>
              <a:gd name="connsiteY1402" fmla="*/ 1822009 h 13577848"/>
              <a:gd name="connsiteX1403" fmla="*/ 9893781 w 12137616"/>
              <a:gd name="connsiteY1403" fmla="*/ 1815707 h 13577848"/>
              <a:gd name="connsiteX1404" fmla="*/ 9910859 w 12137616"/>
              <a:gd name="connsiteY1404" fmla="*/ 1809564 h 13577848"/>
              <a:gd name="connsiteX1405" fmla="*/ 10044323 w 12137616"/>
              <a:gd name="connsiteY1405" fmla="*/ 1791471 h 13577848"/>
              <a:gd name="connsiteX1406" fmla="*/ 10046988 w 12137616"/>
              <a:gd name="connsiteY1406" fmla="*/ 1798559 h 13577848"/>
              <a:gd name="connsiteX1407" fmla="*/ 10044323 w 12137616"/>
              <a:gd name="connsiteY1407" fmla="*/ 1791471 h 13577848"/>
              <a:gd name="connsiteX1408" fmla="*/ 10015960 w 12137616"/>
              <a:gd name="connsiteY1408" fmla="*/ 1786298 h 13577848"/>
              <a:gd name="connsiteX1409" fmla="*/ 10046988 w 12137616"/>
              <a:gd name="connsiteY1409" fmla="*/ 1798559 h 13577848"/>
              <a:gd name="connsiteX1410" fmla="*/ 9998035 w 12137616"/>
              <a:gd name="connsiteY1410" fmla="*/ 1793727 h 13577848"/>
              <a:gd name="connsiteX1411" fmla="*/ 10015960 w 12137616"/>
              <a:gd name="connsiteY1411" fmla="*/ 1786298 h 13577848"/>
              <a:gd name="connsiteX1412" fmla="*/ 9965359 w 12137616"/>
              <a:gd name="connsiteY1412" fmla="*/ 1780119 h 13577848"/>
              <a:gd name="connsiteX1413" fmla="*/ 9998035 w 12137616"/>
              <a:gd name="connsiteY1413" fmla="*/ 1793727 h 13577848"/>
              <a:gd name="connsiteX1414" fmla="*/ 9948030 w 12137616"/>
              <a:gd name="connsiteY1414" fmla="*/ 1786095 h 13577848"/>
              <a:gd name="connsiteX1415" fmla="*/ 9965359 w 12137616"/>
              <a:gd name="connsiteY1415" fmla="*/ 1780119 h 13577848"/>
              <a:gd name="connsiteX1416" fmla="*/ 9917000 w 12137616"/>
              <a:gd name="connsiteY1416" fmla="*/ 1773835 h 13577848"/>
              <a:gd name="connsiteX1417" fmla="*/ 9948030 w 12137616"/>
              <a:gd name="connsiteY1417" fmla="*/ 1786095 h 13577848"/>
              <a:gd name="connsiteX1418" fmla="*/ 9899077 w 12137616"/>
              <a:gd name="connsiteY1418" fmla="*/ 1781264 h 13577848"/>
              <a:gd name="connsiteX1419" fmla="*/ 9917000 w 12137616"/>
              <a:gd name="connsiteY1419" fmla="*/ 1773835 h 13577848"/>
              <a:gd name="connsiteX1420" fmla="*/ 9870656 w 12137616"/>
              <a:gd name="connsiteY1420" fmla="*/ 1725581 h 13577848"/>
              <a:gd name="connsiteX1421" fmla="*/ 9855334 w 12137616"/>
              <a:gd name="connsiteY1421" fmla="*/ 1737719 h 13577848"/>
              <a:gd name="connsiteX1422" fmla="*/ 9870656 w 12137616"/>
              <a:gd name="connsiteY1422" fmla="*/ 1725581 h 13577848"/>
              <a:gd name="connsiteX1423" fmla="*/ 3851905 w 12137616"/>
              <a:gd name="connsiteY1423" fmla="*/ 1679811 h 13577848"/>
              <a:gd name="connsiteX1424" fmla="*/ 3857873 w 12137616"/>
              <a:gd name="connsiteY1424" fmla="*/ 1683739 h 13577848"/>
              <a:gd name="connsiteX1425" fmla="*/ 3851905 w 12137616"/>
              <a:gd name="connsiteY1425" fmla="*/ 1679811 h 13577848"/>
              <a:gd name="connsiteX1426" fmla="*/ 8286822 w 12137616"/>
              <a:gd name="connsiteY1426" fmla="*/ 1581776 h 13577848"/>
              <a:gd name="connsiteX1427" fmla="*/ 8281016 w 12137616"/>
              <a:gd name="connsiteY1427" fmla="*/ 1590597 h 13577848"/>
              <a:gd name="connsiteX1428" fmla="*/ 8286822 w 12137616"/>
              <a:gd name="connsiteY1428" fmla="*/ 1581776 h 13577848"/>
              <a:gd name="connsiteX1429" fmla="*/ 8035566 w 12137616"/>
              <a:gd name="connsiteY1429" fmla="*/ 1554281 h 13577848"/>
              <a:gd name="connsiteX1430" fmla="*/ 8032367 w 12137616"/>
              <a:gd name="connsiteY1430" fmla="*/ 1559141 h 13577848"/>
              <a:gd name="connsiteX1431" fmla="*/ 8031550 w 12137616"/>
              <a:gd name="connsiteY1431" fmla="*/ 1560381 h 13577848"/>
              <a:gd name="connsiteX1432" fmla="*/ 8038899 w 12137616"/>
              <a:gd name="connsiteY1432" fmla="*/ 1549217 h 13577848"/>
              <a:gd name="connsiteX1433" fmla="*/ 8035566 w 12137616"/>
              <a:gd name="connsiteY1433" fmla="*/ 1554281 h 13577848"/>
              <a:gd name="connsiteX1434" fmla="*/ 8036449 w 12137616"/>
              <a:gd name="connsiteY1434" fmla="*/ 1552939 h 13577848"/>
              <a:gd name="connsiteX1435" fmla="*/ 8038899 w 12137616"/>
              <a:gd name="connsiteY1435" fmla="*/ 1549217 h 13577848"/>
              <a:gd name="connsiteX1436" fmla="*/ 8059381 w 12137616"/>
              <a:gd name="connsiteY1436" fmla="*/ 1545053 h 13577848"/>
              <a:gd name="connsiteX1437" fmla="*/ 8071942 w 12137616"/>
              <a:gd name="connsiteY1437" fmla="*/ 1556219 h 13577848"/>
              <a:gd name="connsiteX1438" fmla="*/ 8038899 w 12137616"/>
              <a:gd name="connsiteY1438" fmla="*/ 1549217 h 13577848"/>
              <a:gd name="connsiteX1439" fmla="*/ 8059381 w 12137616"/>
              <a:gd name="connsiteY1439" fmla="*/ 1545053 h 13577848"/>
              <a:gd name="connsiteX1440" fmla="*/ 10844569 w 12137616"/>
              <a:gd name="connsiteY1440" fmla="*/ 1541703 h 13577848"/>
              <a:gd name="connsiteX1441" fmla="*/ 10839670 w 12137616"/>
              <a:gd name="connsiteY1441" fmla="*/ 1549145 h 13577848"/>
              <a:gd name="connsiteX1442" fmla="*/ 10844569 w 12137616"/>
              <a:gd name="connsiteY1442" fmla="*/ 1541703 h 13577848"/>
              <a:gd name="connsiteX1443" fmla="*/ 7507001 w 12137616"/>
              <a:gd name="connsiteY1443" fmla="*/ 1457470 h 13577848"/>
              <a:gd name="connsiteX1444" fmla="*/ 7581902 w 12137616"/>
              <a:gd name="connsiteY1444" fmla="*/ 1482280 h 13577848"/>
              <a:gd name="connsiteX1445" fmla="*/ 7958382 w 12137616"/>
              <a:gd name="connsiteY1445" fmla="*/ 1561537 h 13577848"/>
              <a:gd name="connsiteX1446" fmla="*/ 8071942 w 12137616"/>
              <a:gd name="connsiteY1446" fmla="*/ 1556219 h 13577848"/>
              <a:gd name="connsiteX1447" fmla="*/ 7970452 w 12137616"/>
              <a:gd name="connsiteY1447" fmla="*/ 1516803 h 13577848"/>
              <a:gd name="connsiteX1448" fmla="*/ 7623570 w 12137616"/>
              <a:gd name="connsiteY1448" fmla="*/ 1471780 h 13577848"/>
              <a:gd name="connsiteX1449" fmla="*/ 7507001 w 12137616"/>
              <a:gd name="connsiteY1449" fmla="*/ 1457470 h 13577848"/>
              <a:gd name="connsiteX1450" fmla="*/ 10564913 w 12137616"/>
              <a:gd name="connsiteY1450" fmla="*/ 1420957 h 13577848"/>
              <a:gd name="connsiteX1451" fmla="*/ 10564913 w 12137616"/>
              <a:gd name="connsiteY1451" fmla="*/ 1420957 h 13577848"/>
              <a:gd name="connsiteX1452" fmla="*/ 4714787 w 12137616"/>
              <a:gd name="connsiteY1452" fmla="*/ 974247 h 13577848"/>
              <a:gd name="connsiteX1453" fmla="*/ 4753661 w 12137616"/>
              <a:gd name="connsiteY1453" fmla="*/ 1004908 h 13577848"/>
              <a:gd name="connsiteX1454" fmla="*/ 4711080 w 12137616"/>
              <a:gd name="connsiteY1454" fmla="*/ 1069593 h 13577848"/>
              <a:gd name="connsiteX1455" fmla="*/ 4714787 w 12137616"/>
              <a:gd name="connsiteY1455" fmla="*/ 974247 h 13577848"/>
              <a:gd name="connsiteX1456" fmla="*/ 4902169 w 12137616"/>
              <a:gd name="connsiteY1456" fmla="*/ 884972 h 13577848"/>
              <a:gd name="connsiteX1457" fmla="*/ 4899984 w 12137616"/>
              <a:gd name="connsiteY1457" fmla="*/ 892621 h 13577848"/>
              <a:gd name="connsiteX1458" fmla="*/ 4942164 w 12137616"/>
              <a:gd name="connsiteY1458" fmla="*/ 907743 h 13577848"/>
              <a:gd name="connsiteX1459" fmla="*/ 4902169 w 12137616"/>
              <a:gd name="connsiteY1459" fmla="*/ 884972 h 13577848"/>
              <a:gd name="connsiteX1460" fmla="*/ 10087866 w 12137616"/>
              <a:gd name="connsiteY1460" fmla="*/ 854165 h 13577848"/>
              <a:gd name="connsiteX1461" fmla="*/ 10090123 w 12137616"/>
              <a:gd name="connsiteY1461" fmla="*/ 861873 h 13577848"/>
              <a:gd name="connsiteX1462" fmla="*/ 10087866 w 12137616"/>
              <a:gd name="connsiteY1462" fmla="*/ 854165 h 13577848"/>
              <a:gd name="connsiteX1463" fmla="*/ 10032892 w 12137616"/>
              <a:gd name="connsiteY1463" fmla="*/ 838818 h 13577848"/>
              <a:gd name="connsiteX1464" fmla="*/ 10027993 w 12137616"/>
              <a:gd name="connsiteY1464" fmla="*/ 846260 h 13577848"/>
              <a:gd name="connsiteX1465" fmla="*/ 10032892 w 12137616"/>
              <a:gd name="connsiteY1465" fmla="*/ 838818 h 13577848"/>
              <a:gd name="connsiteX1466" fmla="*/ 9953739 w 12137616"/>
              <a:gd name="connsiteY1466" fmla="*/ 822666 h 13577848"/>
              <a:gd name="connsiteX1467" fmla="*/ 9946965 w 12137616"/>
              <a:gd name="connsiteY1467" fmla="*/ 832957 h 13577848"/>
              <a:gd name="connsiteX1468" fmla="*/ 9953739 w 12137616"/>
              <a:gd name="connsiteY1468" fmla="*/ 822666 h 13577848"/>
              <a:gd name="connsiteX1469" fmla="*/ 9922717 w 12137616"/>
              <a:gd name="connsiteY1469" fmla="*/ 816995 h 13577848"/>
              <a:gd name="connsiteX1470" fmla="*/ 9946965 w 12137616"/>
              <a:gd name="connsiteY1470" fmla="*/ 832957 h 13577848"/>
              <a:gd name="connsiteX1471" fmla="*/ 9916911 w 12137616"/>
              <a:gd name="connsiteY1471" fmla="*/ 825816 h 13577848"/>
              <a:gd name="connsiteX1472" fmla="*/ 9922717 w 12137616"/>
              <a:gd name="connsiteY1472" fmla="*/ 816995 h 13577848"/>
              <a:gd name="connsiteX1473" fmla="*/ 9907753 w 12137616"/>
              <a:gd name="connsiteY1473" fmla="*/ 816627 h 13577848"/>
              <a:gd name="connsiteX1474" fmla="*/ 9916911 w 12137616"/>
              <a:gd name="connsiteY1474" fmla="*/ 825816 h 13577848"/>
              <a:gd name="connsiteX1475" fmla="*/ 9898980 w 12137616"/>
              <a:gd name="connsiteY1475" fmla="*/ 826655 h 13577848"/>
              <a:gd name="connsiteX1476" fmla="*/ 9907753 w 12137616"/>
              <a:gd name="connsiteY1476" fmla="*/ 816627 h 13577848"/>
              <a:gd name="connsiteX1477" fmla="*/ 9881993 w 12137616"/>
              <a:gd name="connsiteY1477" fmla="*/ 812313 h 13577848"/>
              <a:gd name="connsiteX1478" fmla="*/ 9898980 w 12137616"/>
              <a:gd name="connsiteY1478" fmla="*/ 826655 h 13577848"/>
              <a:gd name="connsiteX1479" fmla="*/ 9866905 w 12137616"/>
              <a:gd name="connsiteY1479" fmla="*/ 818184 h 13577848"/>
              <a:gd name="connsiteX1480" fmla="*/ 9881993 w 12137616"/>
              <a:gd name="connsiteY1480" fmla="*/ 812313 h 13577848"/>
              <a:gd name="connsiteX1481" fmla="*/ 9810581 w 12137616"/>
              <a:gd name="connsiteY1481" fmla="*/ 793750 h 13577848"/>
              <a:gd name="connsiteX1482" fmla="*/ 9866905 w 12137616"/>
              <a:gd name="connsiteY1482" fmla="*/ 818184 h 13577848"/>
              <a:gd name="connsiteX1483" fmla="*/ 9785877 w 12137616"/>
              <a:gd name="connsiteY1483" fmla="*/ 804881 h 13577848"/>
              <a:gd name="connsiteX1484" fmla="*/ 9810581 w 12137616"/>
              <a:gd name="connsiteY1484" fmla="*/ 793750 h 13577848"/>
              <a:gd name="connsiteX1485" fmla="*/ 9699498 w 12137616"/>
              <a:gd name="connsiteY1485" fmla="*/ 773306 h 13577848"/>
              <a:gd name="connsiteX1486" fmla="*/ 9729553 w 12137616"/>
              <a:gd name="connsiteY1486" fmla="*/ 780447 h 13577848"/>
              <a:gd name="connsiteX1487" fmla="*/ 9785877 w 12137616"/>
              <a:gd name="connsiteY1487" fmla="*/ 804881 h 13577848"/>
              <a:gd name="connsiteX1488" fmla="*/ 9675762 w 12137616"/>
              <a:gd name="connsiteY1488" fmla="*/ 782966 h 13577848"/>
              <a:gd name="connsiteX1489" fmla="*/ 9699498 w 12137616"/>
              <a:gd name="connsiteY1489" fmla="*/ 773306 h 13577848"/>
              <a:gd name="connsiteX1490" fmla="*/ 5359157 w 12137616"/>
              <a:gd name="connsiteY1490" fmla="*/ 514074 h 13577848"/>
              <a:gd name="connsiteX1491" fmla="*/ 5361130 w 12137616"/>
              <a:gd name="connsiteY1491" fmla="*/ 517677 h 13577848"/>
              <a:gd name="connsiteX1492" fmla="*/ 5392151 w 12137616"/>
              <a:gd name="connsiteY1492" fmla="*/ 523349 h 13577848"/>
              <a:gd name="connsiteX1493" fmla="*/ 5359157 w 12137616"/>
              <a:gd name="connsiteY1493" fmla="*/ 514074 h 13577848"/>
              <a:gd name="connsiteX1494" fmla="*/ 5320041 w 12137616"/>
              <a:gd name="connsiteY1494" fmla="*/ 307307 h 13577848"/>
              <a:gd name="connsiteX1495" fmla="*/ 5272165 w 12137616"/>
              <a:gd name="connsiteY1495" fmla="*/ 406435 h 13577848"/>
              <a:gd name="connsiteX1496" fmla="*/ 5320041 w 12137616"/>
              <a:gd name="connsiteY1496" fmla="*/ 307307 h 13577848"/>
              <a:gd name="connsiteX1497" fmla="*/ 5520199 w 12137616"/>
              <a:gd name="connsiteY1497" fmla="*/ 287092 h 13577848"/>
              <a:gd name="connsiteX1498" fmla="*/ 5511130 w 12137616"/>
              <a:gd name="connsiteY1498" fmla="*/ 289810 h 13577848"/>
              <a:gd name="connsiteX1499" fmla="*/ 5493254 w 12137616"/>
              <a:gd name="connsiteY1499" fmla="*/ 343364 h 13577848"/>
              <a:gd name="connsiteX1500" fmla="*/ 5520199 w 12137616"/>
              <a:gd name="connsiteY1500" fmla="*/ 287092 h 13577848"/>
              <a:gd name="connsiteX1501" fmla="*/ 7421656 w 12137616"/>
              <a:gd name="connsiteY1501" fmla="*/ 215483 h 13577848"/>
              <a:gd name="connsiteX1502" fmla="*/ 7439173 w 12137616"/>
              <a:gd name="connsiteY1502" fmla="*/ 225171 h 13577848"/>
              <a:gd name="connsiteX1503" fmla="*/ 7408150 w 12137616"/>
              <a:gd name="connsiteY1503" fmla="*/ 219499 h 13577848"/>
              <a:gd name="connsiteX1504" fmla="*/ 7421656 w 12137616"/>
              <a:gd name="connsiteY1504" fmla="*/ 215483 h 13577848"/>
              <a:gd name="connsiteX1505" fmla="*/ 7446522 w 12137616"/>
              <a:gd name="connsiteY1505" fmla="*/ 214007 h 13577848"/>
              <a:gd name="connsiteX1506" fmla="*/ 7439173 w 12137616"/>
              <a:gd name="connsiteY1506" fmla="*/ 225171 h 13577848"/>
              <a:gd name="connsiteX1507" fmla="*/ 7446522 w 12137616"/>
              <a:gd name="connsiteY1507" fmla="*/ 214007 h 13577848"/>
              <a:gd name="connsiteX1508" fmla="*/ 7375474 w 12137616"/>
              <a:gd name="connsiteY1508" fmla="*/ 205891 h 13577848"/>
              <a:gd name="connsiteX1509" fmla="*/ 7408150 w 12137616"/>
              <a:gd name="connsiteY1509" fmla="*/ 219499 h 13577848"/>
              <a:gd name="connsiteX1510" fmla="*/ 7358145 w 12137616"/>
              <a:gd name="connsiteY1510" fmla="*/ 211867 h 13577848"/>
              <a:gd name="connsiteX1511" fmla="*/ 7375474 w 12137616"/>
              <a:gd name="connsiteY1511" fmla="*/ 205891 h 13577848"/>
              <a:gd name="connsiteX1512" fmla="*/ 7339738 w 12137616"/>
              <a:gd name="connsiteY1512" fmla="*/ 201331 h 13577848"/>
              <a:gd name="connsiteX1513" fmla="*/ 7358145 w 12137616"/>
              <a:gd name="connsiteY1513" fmla="*/ 211867 h 13577848"/>
              <a:gd name="connsiteX1514" fmla="*/ 7326069 w 12137616"/>
              <a:gd name="connsiteY1514" fmla="*/ 203396 h 13577848"/>
              <a:gd name="connsiteX1515" fmla="*/ 7339738 w 12137616"/>
              <a:gd name="connsiteY1515" fmla="*/ 201331 h 13577848"/>
              <a:gd name="connsiteX1516" fmla="*/ 7286484 w 12137616"/>
              <a:gd name="connsiteY1516" fmla="*/ 187083 h 13577848"/>
              <a:gd name="connsiteX1517" fmla="*/ 7326069 w 12137616"/>
              <a:gd name="connsiteY1517" fmla="*/ 203396 h 13577848"/>
              <a:gd name="connsiteX1518" fmla="*/ 7245041 w 12137616"/>
              <a:gd name="connsiteY1518" fmla="*/ 190092 h 13577848"/>
              <a:gd name="connsiteX1519" fmla="*/ 7286484 w 12137616"/>
              <a:gd name="connsiteY1519" fmla="*/ 187083 h 13577848"/>
              <a:gd name="connsiteX1520" fmla="*/ 5638344 w 12137616"/>
              <a:gd name="connsiteY1520" fmla="*/ 127081 h 13577848"/>
              <a:gd name="connsiteX1521" fmla="*/ 5631642 w 12137616"/>
              <a:gd name="connsiteY1521" fmla="*/ 133138 h 13577848"/>
              <a:gd name="connsiteX1522" fmla="*/ 5637959 w 12137616"/>
              <a:gd name="connsiteY1522" fmla="*/ 149940 h 13577848"/>
              <a:gd name="connsiteX1523" fmla="*/ 5638344 w 12137616"/>
              <a:gd name="connsiteY1523" fmla="*/ 127081 h 13577848"/>
              <a:gd name="connsiteX1524" fmla="*/ 6223240 w 12137616"/>
              <a:gd name="connsiteY1524" fmla="*/ 0 h 13577848"/>
              <a:gd name="connsiteX1525" fmla="*/ 6161165 w 12137616"/>
              <a:gd name="connsiteY1525" fmla="*/ 37102 h 13577848"/>
              <a:gd name="connsiteX1526" fmla="*/ 6211171 w 12137616"/>
              <a:gd name="connsiteY1526" fmla="*/ 44734 h 13577848"/>
              <a:gd name="connsiteX1527" fmla="*/ 6223806 w 12137616"/>
              <a:gd name="connsiteY1527" fmla="*/ 78337 h 13577848"/>
              <a:gd name="connsiteX1528" fmla="*/ 6390189 w 12137616"/>
              <a:gd name="connsiteY1528" fmla="*/ 71971 h 13577848"/>
              <a:gd name="connsiteX1529" fmla="*/ 7245041 w 12137616"/>
              <a:gd name="connsiteY1529" fmla="*/ 190092 h 13577848"/>
              <a:gd name="connsiteX1530" fmla="*/ 7221304 w 12137616"/>
              <a:gd name="connsiteY1530" fmla="*/ 199753 h 13577848"/>
              <a:gd name="connsiteX1531" fmla="*/ 7203374 w 12137616"/>
              <a:gd name="connsiteY1531" fmla="*/ 200592 h 13577848"/>
              <a:gd name="connsiteX1532" fmla="*/ 7203374 w 12137616"/>
              <a:gd name="connsiteY1532" fmla="*/ 200592 h 13577848"/>
              <a:gd name="connsiteX1533" fmla="*/ 7221304 w 12137616"/>
              <a:gd name="connsiteY1533" fmla="*/ 199753 h 13577848"/>
              <a:gd name="connsiteX1534" fmla="*/ 8934702 w 12137616"/>
              <a:gd name="connsiteY1534" fmla="*/ 571179 h 13577848"/>
              <a:gd name="connsiteX1535" fmla="*/ 9971159 w 12137616"/>
              <a:gd name="connsiteY1535" fmla="*/ 796204 h 13577848"/>
              <a:gd name="connsiteX1536" fmla="*/ 10159484 w 12137616"/>
              <a:gd name="connsiteY1536" fmla="*/ 840103 h 13577848"/>
              <a:gd name="connsiteX1537" fmla="*/ 9953739 w 12137616"/>
              <a:gd name="connsiteY1537" fmla="*/ 822666 h 13577848"/>
              <a:gd name="connsiteX1538" fmla="*/ 9922717 w 12137616"/>
              <a:gd name="connsiteY1538" fmla="*/ 816995 h 13577848"/>
              <a:gd name="connsiteX1539" fmla="*/ 9810581 w 12137616"/>
              <a:gd name="connsiteY1539" fmla="*/ 793750 h 13577848"/>
              <a:gd name="connsiteX1540" fmla="*/ 9729553 w 12137616"/>
              <a:gd name="connsiteY1540" fmla="*/ 780447 h 13577848"/>
              <a:gd name="connsiteX1541" fmla="*/ 9699498 w 12137616"/>
              <a:gd name="connsiteY1541" fmla="*/ 773306 h 13577848"/>
              <a:gd name="connsiteX1542" fmla="*/ 9475312 w 12137616"/>
              <a:gd name="connsiteY1542" fmla="*/ 731086 h 13577848"/>
              <a:gd name="connsiteX1543" fmla="*/ 9401058 w 12137616"/>
              <a:gd name="connsiteY1543" fmla="*/ 707492 h 13577848"/>
              <a:gd name="connsiteX1544" fmla="*/ 9371004 w 12137616"/>
              <a:gd name="connsiteY1544" fmla="*/ 700351 h 13577848"/>
              <a:gd name="connsiteX1545" fmla="*/ 9371004 w 12137616"/>
              <a:gd name="connsiteY1545" fmla="*/ 700351 h 13577848"/>
              <a:gd name="connsiteX1546" fmla="*/ 9401058 w 12137616"/>
              <a:gd name="connsiteY1546" fmla="*/ 707492 h 13577848"/>
              <a:gd name="connsiteX1547" fmla="*/ 9475312 w 12137616"/>
              <a:gd name="connsiteY1547" fmla="*/ 731086 h 13577848"/>
              <a:gd name="connsiteX1548" fmla="*/ 9675762 w 12137616"/>
              <a:gd name="connsiteY1548" fmla="*/ 782966 h 13577848"/>
              <a:gd name="connsiteX1549" fmla="*/ 9489968 w 12137616"/>
              <a:gd name="connsiteY1549" fmla="*/ 766020 h 13577848"/>
              <a:gd name="connsiteX1550" fmla="*/ 9388989 w 12137616"/>
              <a:gd name="connsiteY1550" fmla="*/ 752226 h 13577848"/>
              <a:gd name="connsiteX1551" fmla="*/ 10072247 w 12137616"/>
              <a:gd name="connsiteY1551" fmla="*/ 915428 h 13577848"/>
              <a:gd name="connsiteX1552" fmla="*/ 10030579 w 12137616"/>
              <a:gd name="connsiteY1552" fmla="*/ 925928 h 13577848"/>
              <a:gd name="connsiteX1553" fmla="*/ 10260115 w 12137616"/>
              <a:gd name="connsiteY1553" fmla="*/ 986419 h 13577848"/>
              <a:gd name="connsiteX1554" fmla="*/ 10484301 w 12137616"/>
              <a:gd name="connsiteY1554" fmla="*/ 1028638 h 13577848"/>
              <a:gd name="connsiteX1555" fmla="*/ 10923879 w 12137616"/>
              <a:gd name="connsiteY1555" fmla="*/ 1122038 h 13577848"/>
              <a:gd name="connsiteX1556" fmla="*/ 10881243 w 12137616"/>
              <a:gd name="connsiteY1556" fmla="*/ 1134008 h 13577848"/>
              <a:gd name="connsiteX1557" fmla="*/ 11042897 w 12137616"/>
              <a:gd name="connsiteY1557" fmla="*/ 1240421 h 13577848"/>
              <a:gd name="connsiteX1558" fmla="*/ 11057553 w 12137616"/>
              <a:gd name="connsiteY1558" fmla="*/ 1275355 h 13577848"/>
              <a:gd name="connsiteX1559" fmla="*/ 10716989 w 12137616"/>
              <a:gd name="connsiteY1559" fmla="*/ 1247134 h 13577848"/>
              <a:gd name="connsiteX1560" fmla="*/ 10686477 w 12137616"/>
              <a:gd name="connsiteY1560" fmla="*/ 1267085 h 13577848"/>
              <a:gd name="connsiteX1561" fmla="*/ 10406479 w 12137616"/>
              <a:gd name="connsiteY1561" fmla="*/ 1226055 h 13577848"/>
              <a:gd name="connsiteX1562" fmla="*/ 10593836 w 12137616"/>
              <a:gd name="connsiteY1562" fmla="*/ 1271423 h 13577848"/>
              <a:gd name="connsiteX1563" fmla="*/ 10747098 w 12137616"/>
              <a:gd name="connsiteY1563" fmla="*/ 1306990 h 13577848"/>
              <a:gd name="connsiteX1564" fmla="*/ 10295451 w 12137616"/>
              <a:gd name="connsiteY1564" fmla="*/ 1258325 h 13577848"/>
              <a:gd name="connsiteX1565" fmla="*/ 10352742 w 12137616"/>
              <a:gd name="connsiteY1565" fmla="*/ 1281289 h 13577848"/>
              <a:gd name="connsiteX1566" fmla="*/ 10277575 w 12137616"/>
              <a:gd name="connsiteY1566" fmla="*/ 1311879 h 13577848"/>
              <a:gd name="connsiteX1567" fmla="*/ 10421244 w 12137616"/>
              <a:gd name="connsiteY1567" fmla="*/ 1366418 h 13577848"/>
              <a:gd name="connsiteX1568" fmla="*/ 10522223 w 12137616"/>
              <a:gd name="connsiteY1568" fmla="*/ 1380212 h 13577848"/>
              <a:gd name="connsiteX1569" fmla="*/ 10564913 w 12137616"/>
              <a:gd name="connsiteY1569" fmla="*/ 1420957 h 13577848"/>
              <a:gd name="connsiteX1570" fmla="*/ 10316533 w 12137616"/>
              <a:gd name="connsiteY1570" fmla="*/ 1415490 h 13577848"/>
              <a:gd name="connsiteX1571" fmla="*/ 10510665 w 12137616"/>
              <a:gd name="connsiteY1571" fmla="*/ 1450568 h 13577848"/>
              <a:gd name="connsiteX1572" fmla="*/ 10770712 w 12137616"/>
              <a:gd name="connsiteY1572" fmla="*/ 1491108 h 13577848"/>
              <a:gd name="connsiteX1573" fmla="*/ 10534913 w 12137616"/>
              <a:gd name="connsiteY1573" fmla="*/ 1466530 h 13577848"/>
              <a:gd name="connsiteX1574" fmla="*/ 10635435 w 12137616"/>
              <a:gd name="connsiteY1574" fmla="*/ 1507416 h 13577848"/>
              <a:gd name="connsiteX1575" fmla="*/ 10839670 w 12137616"/>
              <a:gd name="connsiteY1575" fmla="*/ 1549145 h 13577848"/>
              <a:gd name="connsiteX1576" fmla="*/ 10653877 w 12137616"/>
              <a:gd name="connsiteY1576" fmla="*/ 1532199 h 13577848"/>
              <a:gd name="connsiteX1577" fmla="*/ 10841745 w 12137616"/>
              <a:gd name="connsiteY1577" fmla="*/ 1603190 h 13577848"/>
              <a:gd name="connsiteX1578" fmla="*/ 11002834 w 12137616"/>
              <a:gd name="connsiteY1578" fmla="*/ 1631267 h 13577848"/>
              <a:gd name="connsiteX1579" fmla="*/ 10345443 w 12137616"/>
              <a:gd name="connsiteY1579" fmla="*/ 1565165 h 13577848"/>
              <a:gd name="connsiteX1580" fmla="*/ 10358078 w 12137616"/>
              <a:gd name="connsiteY1580" fmla="*/ 1598768 h 13577848"/>
              <a:gd name="connsiteX1581" fmla="*/ 10136423 w 12137616"/>
              <a:gd name="connsiteY1581" fmla="*/ 1583501 h 13577848"/>
              <a:gd name="connsiteX1582" fmla="*/ 9429026 w 12137616"/>
              <a:gd name="connsiteY1582" fmla="*/ 1509767 h 13577848"/>
              <a:gd name="connsiteX1583" fmla="*/ 9398972 w 12137616"/>
              <a:gd name="connsiteY1583" fmla="*/ 1502626 h 13577848"/>
              <a:gd name="connsiteX1584" fmla="*/ 9317943 w 12137616"/>
              <a:gd name="connsiteY1584" fmla="*/ 1489323 h 13577848"/>
              <a:gd name="connsiteX1585" fmla="*/ 9285868 w 12137616"/>
              <a:gd name="connsiteY1585" fmla="*/ 1480851 h 13577848"/>
              <a:gd name="connsiteX1586" fmla="*/ 9267938 w 12137616"/>
              <a:gd name="connsiteY1586" fmla="*/ 1481691 h 13577848"/>
              <a:gd name="connsiteX1587" fmla="*/ 9237883 w 12137616"/>
              <a:gd name="connsiteY1587" fmla="*/ 1474549 h 13577848"/>
              <a:gd name="connsiteX1588" fmla="*/ 9206861 w 12137616"/>
              <a:gd name="connsiteY1588" fmla="*/ 1468878 h 13577848"/>
              <a:gd name="connsiteX1589" fmla="*/ 9206861 w 12137616"/>
              <a:gd name="connsiteY1589" fmla="*/ 1468878 h 13577848"/>
              <a:gd name="connsiteX1590" fmla="*/ 9237883 w 12137616"/>
              <a:gd name="connsiteY1590" fmla="*/ 1474549 h 13577848"/>
              <a:gd name="connsiteX1591" fmla="*/ 9267938 w 12137616"/>
              <a:gd name="connsiteY1591" fmla="*/ 1481691 h 13577848"/>
              <a:gd name="connsiteX1592" fmla="*/ 9285868 w 12137616"/>
              <a:gd name="connsiteY1592" fmla="*/ 1480851 h 13577848"/>
              <a:gd name="connsiteX1593" fmla="*/ 9317943 w 12137616"/>
              <a:gd name="connsiteY1593" fmla="*/ 1489323 h 13577848"/>
              <a:gd name="connsiteX1594" fmla="*/ 9398972 w 12137616"/>
              <a:gd name="connsiteY1594" fmla="*/ 1502626 h 13577848"/>
              <a:gd name="connsiteX1595" fmla="*/ 9429026 w 12137616"/>
              <a:gd name="connsiteY1595" fmla="*/ 1509767 h 13577848"/>
              <a:gd name="connsiteX1596" fmla="*/ 10348540 w 12137616"/>
              <a:gd name="connsiteY1596" fmla="*/ 1670454 h 13577848"/>
              <a:gd name="connsiteX1597" fmla="*/ 10608587 w 12137616"/>
              <a:gd name="connsiteY1597" fmla="*/ 1710995 h 13577848"/>
              <a:gd name="connsiteX1598" fmla="*/ 10094354 w 12137616"/>
              <a:gd name="connsiteY1598" fmla="*/ 1673809 h 13577848"/>
              <a:gd name="connsiteX1599" fmla="*/ 10044348 w 12137616"/>
              <a:gd name="connsiteY1599" fmla="*/ 1666177 h 13577848"/>
              <a:gd name="connsiteX1600" fmla="*/ 9995395 w 12137616"/>
              <a:gd name="connsiteY1600" fmla="*/ 1661345 h 13577848"/>
              <a:gd name="connsiteX1601" fmla="*/ 9963320 w 12137616"/>
              <a:gd name="connsiteY1601" fmla="*/ 1652873 h 13577848"/>
              <a:gd name="connsiteX1602" fmla="*/ 9963320 w 12137616"/>
              <a:gd name="connsiteY1602" fmla="*/ 1652873 h 13577848"/>
              <a:gd name="connsiteX1603" fmla="*/ 9995395 w 12137616"/>
              <a:gd name="connsiteY1603" fmla="*/ 1661345 h 13577848"/>
              <a:gd name="connsiteX1604" fmla="*/ 10044348 w 12137616"/>
              <a:gd name="connsiteY1604" fmla="*/ 1666177 h 13577848"/>
              <a:gd name="connsiteX1605" fmla="*/ 10094354 w 12137616"/>
              <a:gd name="connsiteY1605" fmla="*/ 1673809 h 13577848"/>
              <a:gd name="connsiteX1606" fmla="*/ 10386476 w 12137616"/>
              <a:gd name="connsiteY1606" fmla="*/ 1722820 h 13577848"/>
              <a:gd name="connsiteX1607" fmla="*/ 10677034 w 12137616"/>
              <a:gd name="connsiteY1607" fmla="*/ 1743409 h 13577848"/>
              <a:gd name="connsiteX1608" fmla="*/ 10539737 w 12137616"/>
              <a:gd name="connsiteY1608" fmla="*/ 1758387 h 13577848"/>
              <a:gd name="connsiteX1609" fmla="*/ 10374863 w 12137616"/>
              <a:gd name="connsiteY1609" fmla="*/ 1740462 h 13577848"/>
              <a:gd name="connsiteX1610" fmla="*/ 10130726 w 12137616"/>
              <a:gd name="connsiteY1610" fmla="*/ 1697752 h 13577848"/>
              <a:gd name="connsiteX1611" fmla="*/ 10238023 w 12137616"/>
              <a:gd name="connsiteY1611" fmla="*/ 1728347 h 13577848"/>
              <a:gd name="connsiteX1612" fmla="*/ 10374863 w 12137616"/>
              <a:gd name="connsiteY1612" fmla="*/ 1740462 h 13577848"/>
              <a:gd name="connsiteX1613" fmla="*/ 10596061 w 12137616"/>
              <a:gd name="connsiteY1613" fmla="*/ 1782821 h 13577848"/>
              <a:gd name="connsiteX1614" fmla="*/ 10703358 w 12137616"/>
              <a:gd name="connsiteY1614" fmla="*/ 1813416 h 13577848"/>
              <a:gd name="connsiteX1615" fmla="*/ 9748037 w 12137616"/>
              <a:gd name="connsiteY1615" fmla="*/ 1707123 h 13577848"/>
              <a:gd name="connsiteX1616" fmla="*/ 9748037 w 12137616"/>
              <a:gd name="connsiteY1616" fmla="*/ 1707123 h 13577848"/>
              <a:gd name="connsiteX1617" fmla="*/ 9855334 w 12137616"/>
              <a:gd name="connsiteY1617" fmla="*/ 1737719 h 13577848"/>
              <a:gd name="connsiteX1618" fmla="*/ 9899077 w 12137616"/>
              <a:gd name="connsiteY1618" fmla="*/ 1781264 h 13577848"/>
              <a:gd name="connsiteX1619" fmla="*/ 9893781 w 12137616"/>
              <a:gd name="connsiteY1619" fmla="*/ 1815707 h 13577848"/>
              <a:gd name="connsiteX1620" fmla="*/ 9031102 w 12137616"/>
              <a:gd name="connsiteY1620" fmla="*/ 1705076 h 13577848"/>
              <a:gd name="connsiteX1621" fmla="*/ 8895772 w 12137616"/>
              <a:gd name="connsiteY1621" fmla="*/ 1668669 h 13577848"/>
              <a:gd name="connsiteX1622" fmla="*/ 8857433 w 12137616"/>
              <a:gd name="connsiteY1622" fmla="*/ 1696111 h 13577848"/>
              <a:gd name="connsiteX1623" fmla="*/ 8857890 w 12137616"/>
              <a:gd name="connsiteY1623" fmla="*/ 1669018 h 13577848"/>
              <a:gd name="connsiteX1624" fmla="*/ 8579912 w 12137616"/>
              <a:gd name="connsiteY1624" fmla="*/ 1629318 h 13577848"/>
              <a:gd name="connsiteX1625" fmla="*/ 8286822 w 12137616"/>
              <a:gd name="connsiteY1625" fmla="*/ 1581776 h 13577848"/>
              <a:gd name="connsiteX1626" fmla="*/ 8281016 w 12137616"/>
              <a:gd name="connsiteY1626" fmla="*/ 1590597 h 13577848"/>
              <a:gd name="connsiteX1627" fmla="*/ 8170444 w 12137616"/>
              <a:gd name="connsiteY1627" fmla="*/ 1595775 h 13577848"/>
              <a:gd name="connsiteX1628" fmla="*/ 8256822 w 12137616"/>
              <a:gd name="connsiteY1628" fmla="*/ 1627350 h 13577848"/>
              <a:gd name="connsiteX1629" fmla="*/ 9188460 w 12137616"/>
              <a:gd name="connsiteY1629" fmla="*/ 1796018 h 13577848"/>
              <a:gd name="connsiteX1630" fmla="*/ 9529535 w 12137616"/>
              <a:gd name="connsiteY1630" fmla="*/ 1849861 h 13577848"/>
              <a:gd name="connsiteX1631" fmla="*/ 9499023 w 12137616"/>
              <a:gd name="connsiteY1631" fmla="*/ 1869812 h 13577848"/>
              <a:gd name="connsiteX1632" fmla="*/ 9884809 w 12137616"/>
              <a:gd name="connsiteY1632" fmla="*/ 1965730 h 13577848"/>
              <a:gd name="connsiteX1633" fmla="*/ 9759125 w 12137616"/>
              <a:gd name="connsiteY1633" fmla="*/ 1963067 h 13577848"/>
              <a:gd name="connsiteX1634" fmla="*/ 9902283 w 12137616"/>
              <a:gd name="connsiteY1634" fmla="*/ 1991983 h 13577848"/>
              <a:gd name="connsiteX1635" fmla="*/ 10064339 w 12137616"/>
              <a:gd name="connsiteY1635" fmla="*/ 2018590 h 13577848"/>
              <a:gd name="connsiteX1636" fmla="*/ 10225428 w 12137616"/>
              <a:gd name="connsiteY1636" fmla="*/ 2046666 h 13577848"/>
              <a:gd name="connsiteX1637" fmla="*/ 10343881 w 12137616"/>
              <a:gd name="connsiteY1637" fmla="*/ 2086713 h 13577848"/>
              <a:gd name="connsiteX1638" fmla="*/ 10108593 w 12137616"/>
              <a:gd name="connsiteY1638" fmla="*/ 2087757 h 13577848"/>
              <a:gd name="connsiteX1639" fmla="*/ 10225482 w 12137616"/>
              <a:gd name="connsiteY1639" fmla="*/ 2099381 h 13577848"/>
              <a:gd name="connsiteX1640" fmla="*/ 10258069 w 12137616"/>
              <a:gd name="connsiteY1640" fmla="*/ 2133475 h 13577848"/>
              <a:gd name="connsiteX1641" fmla="*/ 10518116 w 12137616"/>
              <a:gd name="connsiteY1641" fmla="*/ 2174015 h 13577848"/>
              <a:gd name="connsiteX1642" fmla="*/ 10215944 w 12137616"/>
              <a:gd name="connsiteY1642" fmla="*/ 2171068 h 13577848"/>
              <a:gd name="connsiteX1643" fmla="*/ 10030151 w 12137616"/>
              <a:gd name="connsiteY1643" fmla="*/ 2154121 h 13577848"/>
              <a:gd name="connsiteX1644" fmla="*/ 10215944 w 12137616"/>
              <a:gd name="connsiteY1644" fmla="*/ 2171068 h 13577848"/>
              <a:gd name="connsiteX1645" fmla="*/ 10488116 w 12137616"/>
              <a:gd name="connsiteY1645" fmla="*/ 2219589 h 13577848"/>
              <a:gd name="connsiteX1646" fmla="*/ 10705527 w 12137616"/>
              <a:gd name="connsiteY1646" fmla="*/ 2272098 h 13577848"/>
              <a:gd name="connsiteX1647" fmla="*/ 10636623 w 12137616"/>
              <a:gd name="connsiteY1647" fmla="*/ 2266776 h 13577848"/>
              <a:gd name="connsiteX1648" fmla="*/ 10544493 w 12137616"/>
              <a:gd name="connsiteY1648" fmla="*/ 2296737 h 13577848"/>
              <a:gd name="connsiteX1649" fmla="*/ 10298591 w 12137616"/>
              <a:gd name="connsiteY1649" fmla="*/ 2265508 h 13577848"/>
              <a:gd name="connsiteX1650" fmla="*/ 9672222 w 12137616"/>
              <a:gd name="connsiteY1650" fmla="*/ 2205078 h 13577848"/>
              <a:gd name="connsiteX1651" fmla="*/ 9605850 w 12137616"/>
              <a:gd name="connsiteY1651" fmla="*/ 2226708 h 13577848"/>
              <a:gd name="connsiteX1652" fmla="*/ 9821698 w 12137616"/>
              <a:gd name="connsiteY1652" fmla="*/ 2250795 h 13577848"/>
              <a:gd name="connsiteX1653" fmla="*/ 10304908 w 12137616"/>
              <a:gd name="connsiteY1653" fmla="*/ 2282310 h 13577848"/>
              <a:gd name="connsiteX1654" fmla="*/ 10355425 w 12137616"/>
              <a:gd name="connsiteY1654" fmla="*/ 2315564 h 13577848"/>
              <a:gd name="connsiteX1655" fmla="*/ 10603348 w 12137616"/>
              <a:gd name="connsiteY1655" fmla="*/ 2348123 h 13577848"/>
              <a:gd name="connsiteX1656" fmla="*/ 10354969 w 12137616"/>
              <a:gd name="connsiteY1656" fmla="*/ 2342657 h 13577848"/>
              <a:gd name="connsiteX1657" fmla="*/ 10188128 w 12137616"/>
              <a:gd name="connsiteY1657" fmla="*/ 2376116 h 13577848"/>
              <a:gd name="connsiteX1658" fmla="*/ 9916468 w 12137616"/>
              <a:gd name="connsiteY1658" fmla="*/ 2353217 h 13577848"/>
              <a:gd name="connsiteX1659" fmla="*/ 9743821 w 12137616"/>
              <a:gd name="connsiteY1659" fmla="*/ 2395497 h 13577848"/>
              <a:gd name="connsiteX1660" fmla="*/ 10513859 w 12137616"/>
              <a:gd name="connsiteY1660" fmla="*/ 2510466 h 13577848"/>
              <a:gd name="connsiteX1661" fmla="*/ 10569726 w 12137616"/>
              <a:gd name="connsiteY1661" fmla="*/ 2561992 h 13577848"/>
              <a:gd name="connsiteX1662" fmla="*/ 10211742 w 12137616"/>
              <a:gd name="connsiteY1662" fmla="*/ 2560233 h 13577848"/>
              <a:gd name="connsiteX1663" fmla="*/ 10143349 w 12137616"/>
              <a:gd name="connsiteY1663" fmla="*/ 2580534 h 13577848"/>
              <a:gd name="connsiteX1664" fmla="*/ 10286507 w 12137616"/>
              <a:gd name="connsiteY1664" fmla="*/ 2609450 h 13577848"/>
              <a:gd name="connsiteX1665" fmla="*/ 10385009 w 12137616"/>
              <a:gd name="connsiteY1665" fmla="*/ 2649006 h 13577848"/>
              <a:gd name="connsiteX1666" fmla="*/ 10002777 w 12137616"/>
              <a:gd name="connsiteY1666" fmla="*/ 2631285 h 13577848"/>
              <a:gd name="connsiteX1667" fmla="*/ 10256507 w 12137616"/>
              <a:gd name="connsiteY1667" fmla="*/ 2655023 h 13577848"/>
              <a:gd name="connsiteX1668" fmla="*/ 10479725 w 12137616"/>
              <a:gd name="connsiteY1668" fmla="*/ 2698713 h 13577848"/>
              <a:gd name="connsiteX1669" fmla="*/ 10369665 w 12137616"/>
              <a:gd name="connsiteY1669" fmla="*/ 2729513 h 13577848"/>
              <a:gd name="connsiteX1670" fmla="*/ 10611781 w 12137616"/>
              <a:gd name="connsiteY1670" fmla="*/ 2770893 h 13577848"/>
              <a:gd name="connsiteX1671" fmla="*/ 10474484 w 12137616"/>
              <a:gd name="connsiteY1671" fmla="*/ 2785871 h 13577848"/>
              <a:gd name="connsiteX1672" fmla="*/ 10456554 w 12137616"/>
              <a:gd name="connsiteY1672" fmla="*/ 2786710 h 13577848"/>
              <a:gd name="connsiteX1673" fmla="*/ 10438623 w 12137616"/>
              <a:gd name="connsiteY1673" fmla="*/ 2787550 h 13577848"/>
              <a:gd name="connsiteX1674" fmla="*/ 10419725 w 12137616"/>
              <a:gd name="connsiteY1674" fmla="*/ 2789860 h 13577848"/>
              <a:gd name="connsiteX1675" fmla="*/ 10419725 w 12137616"/>
              <a:gd name="connsiteY1675" fmla="*/ 2789860 h 13577848"/>
              <a:gd name="connsiteX1676" fmla="*/ 10438623 w 12137616"/>
              <a:gd name="connsiteY1676" fmla="*/ 2787550 h 13577848"/>
              <a:gd name="connsiteX1677" fmla="*/ 10456554 w 12137616"/>
              <a:gd name="connsiteY1677" fmla="*/ 2786710 h 13577848"/>
              <a:gd name="connsiteX1678" fmla="*/ 10474484 w 12137616"/>
              <a:gd name="connsiteY1678" fmla="*/ 2785871 h 13577848"/>
              <a:gd name="connsiteX1679" fmla="*/ 10593905 w 12137616"/>
              <a:gd name="connsiteY1679" fmla="*/ 2824447 h 13577848"/>
              <a:gd name="connsiteX1680" fmla="*/ 10333912 w 12137616"/>
              <a:gd name="connsiteY1680" fmla="*/ 2836622 h 13577848"/>
              <a:gd name="connsiteX1681" fmla="*/ 10148630 w 12137616"/>
              <a:gd name="connsiteY1681" fmla="*/ 2845298 h 13577848"/>
              <a:gd name="connsiteX1682" fmla="*/ 10489249 w 12137616"/>
              <a:gd name="connsiteY1682" fmla="*/ 2926234 h 13577848"/>
              <a:gd name="connsiteX1683" fmla="*/ 10434489 w 12137616"/>
              <a:gd name="connsiteY1683" fmla="*/ 2930223 h 13577848"/>
              <a:gd name="connsiteX1684" fmla="*/ 10249718 w 12137616"/>
              <a:gd name="connsiteY1684" fmla="*/ 2964522 h 13577848"/>
              <a:gd name="connsiteX1685" fmla="*/ 9995532 w 12137616"/>
              <a:gd name="connsiteY1685" fmla="*/ 2967876 h 13577848"/>
              <a:gd name="connsiteX1686" fmla="*/ 10201788 w 12137616"/>
              <a:gd name="connsiteY1686" fmla="*/ 3010935 h 13577848"/>
              <a:gd name="connsiteX1687" fmla="*/ 10040754 w 12137616"/>
              <a:gd name="connsiteY1687" fmla="*/ 3035573 h 13577848"/>
              <a:gd name="connsiteX1688" fmla="*/ 10290752 w 12137616"/>
              <a:gd name="connsiteY1688" fmla="*/ 3122177 h 13577848"/>
              <a:gd name="connsiteX1689" fmla="*/ 10123400 w 12137616"/>
              <a:gd name="connsiteY1689" fmla="*/ 3130014 h 13577848"/>
              <a:gd name="connsiteX1690" fmla="*/ 9666001 w 12137616"/>
              <a:gd name="connsiteY1690" fmla="*/ 3142884 h 13577848"/>
              <a:gd name="connsiteX1691" fmla="*/ 9810127 w 12137616"/>
              <a:gd name="connsiteY1691" fmla="*/ 3170330 h 13577848"/>
              <a:gd name="connsiteX1692" fmla="*/ 9469106 w 12137616"/>
              <a:gd name="connsiteY1692" fmla="*/ 3169202 h 13577848"/>
              <a:gd name="connsiteX1693" fmla="*/ 9432789 w 12137616"/>
              <a:gd name="connsiteY1693" fmla="*/ 3197974 h 13577848"/>
              <a:gd name="connsiteX1694" fmla="*/ 9247506 w 12137616"/>
              <a:gd name="connsiteY1694" fmla="*/ 3206650 h 13577848"/>
              <a:gd name="connsiteX1695" fmla="*/ 9435483 w 12137616"/>
              <a:gd name="connsiteY1695" fmla="*/ 3383071 h 13577848"/>
              <a:gd name="connsiteX1696" fmla="*/ 9925052 w 12137616"/>
              <a:gd name="connsiteY1696" fmla="*/ 3783310 h 13577848"/>
              <a:gd name="connsiteX1697" fmla="*/ 10795584 w 12137616"/>
              <a:gd name="connsiteY1697" fmla="*/ 4537581 h 13577848"/>
              <a:gd name="connsiteX1698" fmla="*/ 11185684 w 12137616"/>
              <a:gd name="connsiteY1698" fmla="*/ 4899733 h 13577848"/>
              <a:gd name="connsiteX1699" fmla="*/ 11996433 w 12137616"/>
              <a:gd name="connsiteY1699" fmla="*/ 5956011 h 13577848"/>
              <a:gd name="connsiteX1700" fmla="*/ 12135443 w 12137616"/>
              <a:gd name="connsiteY1700" fmla="*/ 6426808 h 13577848"/>
              <a:gd name="connsiteX1701" fmla="*/ 12128546 w 12137616"/>
              <a:gd name="connsiteY1701" fmla="*/ 6630877 h 13577848"/>
              <a:gd name="connsiteX1702" fmla="*/ 11697456 w 12137616"/>
              <a:gd name="connsiteY1702" fmla="*/ 7012961 h 13577848"/>
              <a:gd name="connsiteX1703" fmla="*/ 11665381 w 12137616"/>
              <a:gd name="connsiteY1703" fmla="*/ 7004489 h 13577848"/>
              <a:gd name="connsiteX1704" fmla="*/ 11652800 w 12137616"/>
              <a:gd name="connsiteY1704" fmla="*/ 7023601 h 13577848"/>
              <a:gd name="connsiteX1705" fmla="*/ 11569009 w 12137616"/>
              <a:gd name="connsiteY1705" fmla="*/ 7071693 h 13577848"/>
              <a:gd name="connsiteX1706" fmla="*/ 11580676 w 12137616"/>
              <a:gd name="connsiteY1706" fmla="*/ 7106766 h 13577848"/>
              <a:gd name="connsiteX1707" fmla="*/ 11188558 w 12137616"/>
              <a:gd name="connsiteY1707" fmla="*/ 7293254 h 13577848"/>
              <a:gd name="connsiteX1708" fmla="*/ 11030110 w 12137616"/>
              <a:gd name="connsiteY1708" fmla="*/ 7397560 h 13577848"/>
              <a:gd name="connsiteX1709" fmla="*/ 11084816 w 12137616"/>
              <a:gd name="connsiteY1709" fmla="*/ 7340856 h 13577848"/>
              <a:gd name="connsiteX1710" fmla="*/ 10979594 w 12137616"/>
              <a:gd name="connsiteY1710" fmla="*/ 7364306 h 13577848"/>
              <a:gd name="connsiteX1711" fmla="*/ 11012180 w 12137616"/>
              <a:gd name="connsiteY1711" fmla="*/ 7398400 h 13577848"/>
              <a:gd name="connsiteX1712" fmla="*/ 10914244 w 12137616"/>
              <a:gd name="connsiteY1712" fmla="*/ 7437181 h 13577848"/>
              <a:gd name="connsiteX1713" fmla="*/ 10877470 w 12137616"/>
              <a:gd name="connsiteY1713" fmla="*/ 7493046 h 13577848"/>
              <a:gd name="connsiteX1714" fmla="*/ 10779533 w 12137616"/>
              <a:gd name="connsiteY1714" fmla="*/ 7531827 h 13577848"/>
              <a:gd name="connsiteX1715" fmla="*/ 10637870 w 12137616"/>
              <a:gd name="connsiteY1715" fmla="*/ 7777826 h 13577848"/>
              <a:gd name="connsiteX1716" fmla="*/ 10611090 w 12137616"/>
              <a:gd name="connsiteY1716" fmla="*/ 7734911 h 13577848"/>
              <a:gd name="connsiteX1717" fmla="*/ 10611145 w 12137616"/>
              <a:gd name="connsiteY1717" fmla="*/ 7787626 h 13577848"/>
              <a:gd name="connsiteX1718" fmla="*/ 10353792 w 12137616"/>
              <a:gd name="connsiteY1718" fmla="*/ 7932183 h 13577848"/>
              <a:gd name="connsiteX1719" fmla="*/ 10275862 w 12137616"/>
              <a:gd name="connsiteY1719" fmla="*/ 8024170 h 13577848"/>
              <a:gd name="connsiteX1720" fmla="*/ 9965740 w 12137616"/>
              <a:gd name="connsiteY1720" fmla="*/ 8222490 h 13577848"/>
              <a:gd name="connsiteX1721" fmla="*/ 9929933 w 12137616"/>
              <a:gd name="connsiteY1721" fmla="*/ 8276884 h 13577848"/>
              <a:gd name="connsiteX1722" fmla="*/ 9636263 w 12137616"/>
              <a:gd name="connsiteY1722" fmla="*/ 8450213 h 13577848"/>
              <a:gd name="connsiteX1723" fmla="*/ 9429885 w 12137616"/>
              <a:gd name="connsiteY1723" fmla="*/ 8600932 h 13577848"/>
              <a:gd name="connsiteX1724" fmla="*/ 8681402 w 12137616"/>
              <a:gd name="connsiteY1724" fmla="*/ 8866799 h 13577848"/>
              <a:gd name="connsiteX1725" fmla="*/ 6136822 w 12137616"/>
              <a:gd name="connsiteY1725" fmla="*/ 8614084 h 13577848"/>
              <a:gd name="connsiteX1726" fmla="*/ 6136822 w 12137616"/>
              <a:gd name="connsiteY1726" fmla="*/ 8614084 h 13577848"/>
              <a:gd name="connsiteX1727" fmla="*/ 6124241 w 12137616"/>
              <a:gd name="connsiteY1727" fmla="*/ 8633195 h 13577848"/>
              <a:gd name="connsiteX1728" fmla="*/ 6112117 w 12137616"/>
              <a:gd name="connsiteY1728" fmla="*/ 8625214 h 13577848"/>
              <a:gd name="connsiteX1729" fmla="*/ 6124241 w 12137616"/>
              <a:gd name="connsiteY1729" fmla="*/ 8633195 h 13577848"/>
              <a:gd name="connsiteX1730" fmla="*/ 6094241 w 12137616"/>
              <a:gd name="connsiteY1730" fmla="*/ 8678769 h 13577848"/>
              <a:gd name="connsiteX1731" fmla="*/ 6244282 w 12137616"/>
              <a:gd name="connsiteY1731" fmla="*/ 8802824 h 13577848"/>
              <a:gd name="connsiteX1732" fmla="*/ 8811523 w 12137616"/>
              <a:gd name="connsiteY1732" fmla="*/ 10741435 h 13577848"/>
              <a:gd name="connsiteX1733" fmla="*/ 9476325 w 12137616"/>
              <a:gd name="connsiteY1733" fmla="*/ 11179062 h 13577848"/>
              <a:gd name="connsiteX1734" fmla="*/ 10151230 w 12137616"/>
              <a:gd name="connsiteY1734" fmla="*/ 11623340 h 13577848"/>
              <a:gd name="connsiteX1735" fmla="*/ 10112327 w 12137616"/>
              <a:gd name="connsiteY1735" fmla="*/ 11572444 h 13577848"/>
              <a:gd name="connsiteX1736" fmla="*/ 9786998 w 12137616"/>
              <a:gd name="connsiteY1736" fmla="*/ 11358286 h 13577848"/>
              <a:gd name="connsiteX1737" fmla="*/ 10082729 w 12137616"/>
              <a:gd name="connsiteY1737" fmla="*/ 11538210 h 13577848"/>
              <a:gd name="connsiteX1738" fmla="*/ 10021027 w 12137616"/>
              <a:gd name="connsiteY1738" fmla="*/ 11481592 h 13577848"/>
              <a:gd name="connsiteX1739" fmla="*/ 10014681 w 12137616"/>
              <a:gd name="connsiteY1739" fmla="*/ 11477673 h 13577848"/>
              <a:gd name="connsiteX1740" fmla="*/ 10017292 w 12137616"/>
              <a:gd name="connsiteY1740" fmla="*/ 11470516 h 13577848"/>
              <a:gd name="connsiteX1741" fmla="*/ 10073879 w 12137616"/>
              <a:gd name="connsiteY1741" fmla="*/ 11494455 h 13577848"/>
              <a:gd name="connsiteX1742" fmla="*/ 9749007 w 12137616"/>
              <a:gd name="connsiteY1742" fmla="*/ 11253206 h 13577848"/>
              <a:gd name="connsiteX1743" fmla="*/ 10217037 w 12137616"/>
              <a:gd name="connsiteY1743" fmla="*/ 11523372 h 13577848"/>
              <a:gd name="connsiteX1744" fmla="*/ 10285996 w 12137616"/>
              <a:gd name="connsiteY1744" fmla="*/ 11581409 h 13577848"/>
              <a:gd name="connsiteX1745" fmla="*/ 10294388 w 12137616"/>
              <a:gd name="connsiteY1745" fmla="*/ 11652255 h 13577848"/>
              <a:gd name="connsiteX1746" fmla="*/ 10106466 w 12137616"/>
              <a:gd name="connsiteY1746" fmla="*/ 11528549 h 13577848"/>
              <a:gd name="connsiteX1747" fmla="*/ 10133245 w 12137616"/>
              <a:gd name="connsiteY1747" fmla="*/ 11571464 h 13577848"/>
              <a:gd name="connsiteX1748" fmla="*/ 10288126 w 12137616"/>
              <a:gd name="connsiteY1748" fmla="*/ 11688169 h 13577848"/>
              <a:gd name="connsiteX1749" fmla="*/ 10296518 w 12137616"/>
              <a:gd name="connsiteY1749" fmla="*/ 11759016 h 13577848"/>
              <a:gd name="connsiteX1750" fmla="*/ 10332890 w 12137616"/>
              <a:gd name="connsiteY1750" fmla="*/ 11782959 h 13577848"/>
              <a:gd name="connsiteX1751" fmla="*/ 10309153 w 12137616"/>
              <a:gd name="connsiteY1751" fmla="*/ 11792618 h 13577848"/>
              <a:gd name="connsiteX1752" fmla="*/ 10403924 w 12137616"/>
              <a:gd name="connsiteY1752" fmla="*/ 11895040 h 13577848"/>
              <a:gd name="connsiteX1753" fmla="*/ 10350186 w 12137616"/>
              <a:gd name="connsiteY1753" fmla="*/ 11950274 h 13577848"/>
              <a:gd name="connsiteX1754" fmla="*/ 10511786 w 12137616"/>
              <a:gd name="connsiteY1754" fmla="*/ 12003973 h 13577848"/>
              <a:gd name="connsiteX1755" fmla="*/ 10455006 w 12137616"/>
              <a:gd name="connsiteY1755" fmla="*/ 12006632 h 13577848"/>
              <a:gd name="connsiteX1756" fmla="*/ 10437586 w 12137616"/>
              <a:gd name="connsiteY1756" fmla="*/ 12033094 h 13577848"/>
              <a:gd name="connsiteX1757" fmla="*/ 10476033 w 12137616"/>
              <a:gd name="connsiteY1757" fmla="*/ 12111082 h 13577848"/>
              <a:gd name="connsiteX1758" fmla="*/ 10576557 w 12137616"/>
              <a:gd name="connsiteY1758" fmla="*/ 12151968 h 13577848"/>
              <a:gd name="connsiteX1759" fmla="*/ 10489722 w 12137616"/>
              <a:gd name="connsiteY1759" fmla="*/ 12147487 h 13577848"/>
              <a:gd name="connsiteX1760" fmla="*/ 10490744 w 12137616"/>
              <a:gd name="connsiteY1760" fmla="*/ 12198731 h 13577848"/>
              <a:gd name="connsiteX1761" fmla="*/ 10384957 w 12137616"/>
              <a:gd name="connsiteY1761" fmla="*/ 12143843 h 13577848"/>
              <a:gd name="connsiteX1762" fmla="*/ 10347586 w 12137616"/>
              <a:gd name="connsiteY1762" fmla="*/ 12169814 h 13577848"/>
              <a:gd name="connsiteX1763" fmla="*/ 10403452 w 12137616"/>
              <a:gd name="connsiteY1763" fmla="*/ 12221341 h 13577848"/>
              <a:gd name="connsiteX1764" fmla="*/ 10331274 w 12137616"/>
              <a:gd name="connsiteY1764" fmla="*/ 12251792 h 13577848"/>
              <a:gd name="connsiteX1765" fmla="*/ 10208633 w 12137616"/>
              <a:gd name="connsiteY1765" fmla="*/ 12301703 h 13577848"/>
              <a:gd name="connsiteX1766" fmla="*/ 10154896 w 12137616"/>
              <a:gd name="connsiteY1766" fmla="*/ 12356937 h 13577848"/>
              <a:gd name="connsiteX1767" fmla="*/ 10179654 w 12137616"/>
              <a:gd name="connsiteY1767" fmla="*/ 12398522 h 13577848"/>
              <a:gd name="connsiteX1768" fmla="*/ 10025937 w 12137616"/>
              <a:gd name="connsiteY1768" fmla="*/ 12390048 h 13577848"/>
              <a:gd name="connsiteX1769" fmla="*/ 9961275 w 12137616"/>
              <a:gd name="connsiteY1769" fmla="*/ 12347482 h 13577848"/>
              <a:gd name="connsiteX1770" fmla="*/ 9907027 w 12137616"/>
              <a:gd name="connsiteY1770" fmla="*/ 12377093 h 13577848"/>
              <a:gd name="connsiteX1771" fmla="*/ 9907027 w 12137616"/>
              <a:gd name="connsiteY1771" fmla="*/ 12377093 h 13577848"/>
              <a:gd name="connsiteX1772" fmla="*/ 9990130 w 12137616"/>
              <a:gd name="connsiteY1772" fmla="*/ 12444442 h 13577848"/>
              <a:gd name="connsiteX1773" fmla="*/ 9927543 w 12137616"/>
              <a:gd name="connsiteY1773" fmla="*/ 12455921 h 13577848"/>
              <a:gd name="connsiteX1774" fmla="*/ 9835413 w 12137616"/>
              <a:gd name="connsiteY1774" fmla="*/ 12485882 h 13577848"/>
              <a:gd name="connsiteX1775" fmla="*/ 9774391 w 12137616"/>
              <a:gd name="connsiteY1775" fmla="*/ 12525784 h 13577848"/>
              <a:gd name="connsiteX1776" fmla="*/ 9730191 w 12137616"/>
              <a:gd name="connsiteY1776" fmla="*/ 12509331 h 13577848"/>
              <a:gd name="connsiteX1777" fmla="*/ 9712772 w 12137616"/>
              <a:gd name="connsiteY1777" fmla="*/ 12535793 h 13577848"/>
              <a:gd name="connsiteX1778" fmla="*/ 9637551 w 12137616"/>
              <a:gd name="connsiteY1778" fmla="*/ 12513669 h 13577848"/>
              <a:gd name="connsiteX1779" fmla="*/ 9602201 w 12137616"/>
              <a:gd name="connsiteY1779" fmla="*/ 12540970 h 13577848"/>
              <a:gd name="connsiteX1780" fmla="*/ 9577496 w 12137616"/>
              <a:gd name="connsiteY1780" fmla="*/ 12552101 h 13577848"/>
              <a:gd name="connsiteX1781" fmla="*/ 9634384 w 12137616"/>
              <a:gd name="connsiteY1781" fmla="*/ 12654873 h 13577848"/>
              <a:gd name="connsiteX1782" fmla="*/ 9548062 w 12137616"/>
              <a:gd name="connsiteY1782" fmla="*/ 12676012 h 13577848"/>
              <a:gd name="connsiteX1783" fmla="*/ 9598578 w 12137616"/>
              <a:gd name="connsiteY1783" fmla="*/ 12709266 h 13577848"/>
              <a:gd name="connsiteX1784" fmla="*/ 9518061 w 12137616"/>
              <a:gd name="connsiteY1784" fmla="*/ 12721586 h 13577848"/>
              <a:gd name="connsiteX1785" fmla="*/ 9481689 w 12137616"/>
              <a:gd name="connsiteY1785" fmla="*/ 12697643 h 13577848"/>
              <a:gd name="connsiteX1786" fmla="*/ 9433758 w 12137616"/>
              <a:gd name="connsiteY1786" fmla="*/ 12744055 h 13577848"/>
              <a:gd name="connsiteX1787" fmla="*/ 9308531 w 12137616"/>
              <a:gd name="connsiteY1787" fmla="*/ 12714301 h 13577848"/>
              <a:gd name="connsiteX1788" fmla="*/ 9279042 w 12137616"/>
              <a:gd name="connsiteY1788" fmla="*/ 12785496 h 13577848"/>
              <a:gd name="connsiteX1789" fmla="*/ 9254848 w 12137616"/>
              <a:gd name="connsiteY1789" fmla="*/ 12822249 h 13577848"/>
              <a:gd name="connsiteX1790" fmla="*/ 9329102 w 12137616"/>
              <a:gd name="connsiteY1790" fmla="*/ 12845843 h 13577848"/>
              <a:gd name="connsiteX1791" fmla="*/ 9236972 w 12137616"/>
              <a:gd name="connsiteY1791" fmla="*/ 12875803 h 13577848"/>
              <a:gd name="connsiteX1792" fmla="*/ 9206515 w 12137616"/>
              <a:gd name="connsiteY1792" fmla="*/ 12948469 h 13577848"/>
              <a:gd name="connsiteX1793" fmla="*/ 9053765 w 12137616"/>
              <a:gd name="connsiteY1793" fmla="*/ 12938524 h 13577848"/>
              <a:gd name="connsiteX1794" fmla="*/ 9078524 w 12137616"/>
              <a:gd name="connsiteY1794" fmla="*/ 12980109 h 13577848"/>
              <a:gd name="connsiteX1795" fmla="*/ 8991232 w 12137616"/>
              <a:gd name="connsiteY1795" fmla="*/ 13002719 h 13577848"/>
              <a:gd name="connsiteX1796" fmla="*/ 8906931 w 12137616"/>
              <a:gd name="connsiteY1796" fmla="*/ 13025189 h 13577848"/>
              <a:gd name="connsiteX1797" fmla="*/ 8988012 w 12137616"/>
              <a:gd name="connsiteY1797" fmla="*/ 13091207 h 13577848"/>
              <a:gd name="connsiteX1798" fmla="*/ 8889565 w 12137616"/>
              <a:gd name="connsiteY1798" fmla="*/ 13104366 h 13577848"/>
              <a:gd name="connsiteX1799" fmla="*/ 8889619 w 12137616"/>
              <a:gd name="connsiteY1799" fmla="*/ 13157081 h 13577848"/>
              <a:gd name="connsiteX1800" fmla="*/ 8865371 w 12137616"/>
              <a:gd name="connsiteY1800" fmla="*/ 13141119 h 13577848"/>
              <a:gd name="connsiteX1801" fmla="*/ 8846984 w 12137616"/>
              <a:gd name="connsiteY1801" fmla="*/ 13169051 h 13577848"/>
              <a:gd name="connsiteX1802" fmla="*/ 8748993 w 12137616"/>
              <a:gd name="connsiteY1802" fmla="*/ 13155118 h 13577848"/>
              <a:gd name="connsiteX1803" fmla="*/ 8736869 w 12137616"/>
              <a:gd name="connsiteY1803" fmla="*/ 13147137 h 13577848"/>
              <a:gd name="connsiteX1804" fmla="*/ 8703826 w 12137616"/>
              <a:gd name="connsiteY1804" fmla="*/ 13140135 h 13577848"/>
              <a:gd name="connsiteX1805" fmla="*/ 8698020 w 12137616"/>
              <a:gd name="connsiteY1805" fmla="*/ 13148955 h 13577848"/>
              <a:gd name="connsiteX1806" fmla="*/ 8625895 w 12137616"/>
              <a:gd name="connsiteY1806" fmla="*/ 13232121 h 13577848"/>
              <a:gd name="connsiteX1807" fmla="*/ 8614282 w 12137616"/>
              <a:gd name="connsiteY1807" fmla="*/ 13249763 h 13577848"/>
              <a:gd name="connsiteX1808" fmla="*/ 8496936 w 12137616"/>
              <a:gd name="connsiteY1808" fmla="*/ 13265231 h 13577848"/>
              <a:gd name="connsiteX1809" fmla="*/ 8518738 w 12137616"/>
              <a:gd name="connsiteY1809" fmla="*/ 13324920 h 13577848"/>
              <a:gd name="connsiteX1810" fmla="*/ 8523069 w 12137616"/>
              <a:gd name="connsiteY1810" fmla="*/ 13327301 h 13577848"/>
              <a:gd name="connsiteX1811" fmla="*/ 8504042 w 12137616"/>
              <a:gd name="connsiteY1811" fmla="*/ 13333728 h 13577848"/>
              <a:gd name="connsiteX1812" fmla="*/ 8281654 w 12137616"/>
              <a:gd name="connsiteY1812" fmla="*/ 13319481 h 13577848"/>
              <a:gd name="connsiteX1813" fmla="*/ 8312220 w 12137616"/>
              <a:gd name="connsiteY1813" fmla="*/ 13352245 h 13577848"/>
              <a:gd name="connsiteX1814" fmla="*/ 8239530 w 12137616"/>
              <a:gd name="connsiteY1814" fmla="*/ 13357074 h 13577848"/>
              <a:gd name="connsiteX1815" fmla="*/ 8383199 w 12137616"/>
              <a:gd name="connsiteY1815" fmla="*/ 13411612 h 13577848"/>
              <a:gd name="connsiteX1816" fmla="*/ 8221654 w 12137616"/>
              <a:gd name="connsiteY1816" fmla="*/ 13410628 h 13577848"/>
              <a:gd name="connsiteX1817" fmla="*/ 8123717 w 12137616"/>
              <a:gd name="connsiteY1817" fmla="*/ 13449409 h 13577848"/>
              <a:gd name="connsiteX1818" fmla="*/ 7968436 w 12137616"/>
              <a:gd name="connsiteY1818" fmla="*/ 13412513 h 13577848"/>
              <a:gd name="connsiteX1819" fmla="*/ 8006828 w 12137616"/>
              <a:gd name="connsiteY1819" fmla="*/ 13437785 h 13577848"/>
              <a:gd name="connsiteX1820" fmla="*/ 7740517 w 12137616"/>
              <a:gd name="connsiteY1820" fmla="*/ 13433159 h 13577848"/>
              <a:gd name="connsiteX1821" fmla="*/ 7666829 w 12137616"/>
              <a:gd name="connsiteY1821" fmla="*/ 13487902 h 13577848"/>
              <a:gd name="connsiteX1822" fmla="*/ 7747401 w 12137616"/>
              <a:gd name="connsiteY1822" fmla="*/ 13528298 h 13577848"/>
              <a:gd name="connsiteX1823" fmla="*/ 7952688 w 12137616"/>
              <a:gd name="connsiteY1823" fmla="*/ 13572827 h 13577848"/>
              <a:gd name="connsiteX1824" fmla="*/ 7457299 w 12137616"/>
              <a:gd name="connsiteY1824" fmla="*/ 13480616 h 13577848"/>
              <a:gd name="connsiteX1825" fmla="*/ 7352534 w 12137616"/>
              <a:gd name="connsiteY1825" fmla="*/ 13476973 h 13577848"/>
              <a:gd name="connsiteX1826" fmla="*/ 7334658 w 12137616"/>
              <a:gd name="connsiteY1826" fmla="*/ 13530528 h 13577848"/>
              <a:gd name="connsiteX1827" fmla="*/ 7190478 w 12137616"/>
              <a:gd name="connsiteY1827" fmla="*/ 13450367 h 13577848"/>
              <a:gd name="connsiteX1828" fmla="*/ 7184672 w 12137616"/>
              <a:gd name="connsiteY1828" fmla="*/ 13459187 h 13577848"/>
              <a:gd name="connsiteX1829" fmla="*/ 6935130 w 12137616"/>
              <a:gd name="connsiteY1829" fmla="*/ 13345492 h 13577848"/>
              <a:gd name="connsiteX1830" fmla="*/ 6680890 w 12137616"/>
              <a:gd name="connsiteY1830" fmla="*/ 13296130 h 13577848"/>
              <a:gd name="connsiteX1831" fmla="*/ 5877700 w 12137616"/>
              <a:gd name="connsiteY1831" fmla="*/ 13068730 h 13577848"/>
              <a:gd name="connsiteX1832" fmla="*/ 2662013 w 12137616"/>
              <a:gd name="connsiteY1832" fmla="*/ 12062379 h 13577848"/>
              <a:gd name="connsiteX1833" fmla="*/ 1730212 w 12137616"/>
              <a:gd name="connsiteY1833" fmla="*/ 11735566 h 13577848"/>
              <a:gd name="connsiteX1834" fmla="*/ 1037594 w 12137616"/>
              <a:gd name="connsiteY1834" fmla="*/ 11502988 h 13577848"/>
              <a:gd name="connsiteX1835" fmla="*/ 801741 w 12137616"/>
              <a:gd name="connsiteY1835" fmla="*/ 11425695 h 13577848"/>
              <a:gd name="connsiteX1836" fmla="*/ 753811 w 12137616"/>
              <a:gd name="connsiteY1836" fmla="*/ 11472108 h 13577848"/>
              <a:gd name="connsiteX1837" fmla="*/ 655363 w 12137616"/>
              <a:gd name="connsiteY1837" fmla="*/ 11485267 h 13577848"/>
              <a:gd name="connsiteX1838" fmla="*/ 493763 w 12137616"/>
              <a:gd name="connsiteY1838" fmla="*/ 11431568 h 13577848"/>
              <a:gd name="connsiteX1839" fmla="*/ 610707 w 12137616"/>
              <a:gd name="connsiteY1839" fmla="*/ 11495907 h 13577848"/>
              <a:gd name="connsiteX1840" fmla="*/ 556915 w 12137616"/>
              <a:gd name="connsiteY1840" fmla="*/ 11498426 h 13577848"/>
              <a:gd name="connsiteX1841" fmla="*/ 511748 w 12137616"/>
              <a:gd name="connsiteY1841" fmla="*/ 11483443 h 13577848"/>
              <a:gd name="connsiteX1842" fmla="*/ 511748 w 12137616"/>
              <a:gd name="connsiteY1842" fmla="*/ 11483443 h 13577848"/>
              <a:gd name="connsiteX1843" fmla="*/ 556458 w 12137616"/>
              <a:gd name="connsiteY1843" fmla="*/ 11525519 h 13577848"/>
              <a:gd name="connsiteX1844" fmla="*/ 539039 w 12137616"/>
              <a:gd name="connsiteY1844" fmla="*/ 11551980 h 13577848"/>
              <a:gd name="connsiteX1845" fmla="*/ 601680 w 12137616"/>
              <a:gd name="connsiteY1845" fmla="*/ 11593216 h 13577848"/>
              <a:gd name="connsiteX1846" fmla="*/ 538582 w 12137616"/>
              <a:gd name="connsiteY1846" fmla="*/ 11579073 h 13577848"/>
              <a:gd name="connsiteX1847" fmla="*/ 553238 w 12137616"/>
              <a:gd name="connsiteY1847" fmla="*/ 11614007 h 13577848"/>
              <a:gd name="connsiteX1848" fmla="*/ 311122 w 12137616"/>
              <a:gd name="connsiteY1848" fmla="*/ 11572627 h 13577848"/>
              <a:gd name="connsiteX1849" fmla="*/ 386397 w 12137616"/>
              <a:gd name="connsiteY1849" fmla="*/ 11647466 h 13577848"/>
              <a:gd name="connsiteX1850" fmla="*/ 141695 w 12137616"/>
              <a:gd name="connsiteY1850" fmla="*/ 11526419 h 13577848"/>
              <a:gd name="connsiteX1851" fmla="*/ 215949 w 12137616"/>
              <a:gd name="connsiteY1851" fmla="*/ 11550013 h 13577848"/>
              <a:gd name="connsiteX1852" fmla="*/ 117393 w 12137616"/>
              <a:gd name="connsiteY1852" fmla="*/ 11457741 h 13577848"/>
              <a:gd name="connsiteX1853" fmla="*/ 215894 w 12137616"/>
              <a:gd name="connsiteY1853" fmla="*/ 11497298 h 13577848"/>
              <a:gd name="connsiteX1854" fmla="*/ 254287 w 12137616"/>
              <a:gd name="connsiteY1854" fmla="*/ 11522571 h 13577848"/>
              <a:gd name="connsiteX1855" fmla="*/ 215894 w 12137616"/>
              <a:gd name="connsiteY1855" fmla="*/ 11497298 h 13577848"/>
              <a:gd name="connsiteX1856" fmla="*/ 189571 w 12137616"/>
              <a:gd name="connsiteY1856" fmla="*/ 11427291 h 13577848"/>
              <a:gd name="connsiteX1857" fmla="*/ 201695 w 12137616"/>
              <a:gd name="connsiteY1857" fmla="*/ 11435272 h 13577848"/>
              <a:gd name="connsiteX1858" fmla="*/ 189571 w 12137616"/>
              <a:gd name="connsiteY1858" fmla="*/ 11427291 h 13577848"/>
              <a:gd name="connsiteX1859" fmla="*/ 115318 w 12137616"/>
              <a:gd name="connsiteY1859" fmla="*/ 11403696 h 13577848"/>
              <a:gd name="connsiteX1860" fmla="*/ 183199 w 12137616"/>
              <a:gd name="connsiteY1860" fmla="*/ 11357774 h 13577848"/>
              <a:gd name="connsiteX1861" fmla="*/ 177393 w 12137616"/>
              <a:gd name="connsiteY1861" fmla="*/ 11366595 h 13577848"/>
              <a:gd name="connsiteX1862" fmla="*/ 183199 w 12137616"/>
              <a:gd name="connsiteY1862" fmla="*/ 11357774 h 13577848"/>
              <a:gd name="connsiteX1863" fmla="*/ 150613 w 12137616"/>
              <a:gd name="connsiteY1863" fmla="*/ 11323680 h 13577848"/>
              <a:gd name="connsiteX1864" fmla="*/ 270034 w 12137616"/>
              <a:gd name="connsiteY1864" fmla="*/ 11362256 h 13577848"/>
              <a:gd name="connsiteX1865" fmla="*/ 213711 w 12137616"/>
              <a:gd name="connsiteY1865" fmla="*/ 11337823 h 13577848"/>
              <a:gd name="connsiteX1866" fmla="*/ 198946 w 12137616"/>
              <a:gd name="connsiteY1866" fmla="*/ 11197459 h 13577848"/>
              <a:gd name="connsiteX1867" fmla="*/ 418998 w 12137616"/>
              <a:gd name="connsiteY1867" fmla="*/ 11382352 h 13577848"/>
              <a:gd name="connsiteX1868" fmla="*/ 342158 w 12137616"/>
              <a:gd name="connsiteY1868" fmla="*/ 11279090 h 13577848"/>
              <a:gd name="connsiteX1869" fmla="*/ 327448 w 12137616"/>
              <a:gd name="connsiteY1869" fmla="*/ 11191442 h 13577848"/>
              <a:gd name="connsiteX1870" fmla="*/ 295318 w 12137616"/>
              <a:gd name="connsiteY1870" fmla="*/ 11130256 h 13577848"/>
              <a:gd name="connsiteX1871" fmla="*/ 387448 w 12137616"/>
              <a:gd name="connsiteY1871" fmla="*/ 11100296 h 13577848"/>
              <a:gd name="connsiteX1872" fmla="*/ 425841 w 12137616"/>
              <a:gd name="connsiteY1872" fmla="*/ 11125569 h 13577848"/>
              <a:gd name="connsiteX1873" fmla="*/ 476869 w 12137616"/>
              <a:gd name="connsiteY1873" fmla="*/ 11184445 h 13577848"/>
              <a:gd name="connsiteX1874" fmla="*/ 462213 w 12137616"/>
              <a:gd name="connsiteY1874" fmla="*/ 11149512 h 13577848"/>
              <a:gd name="connsiteX1875" fmla="*/ 544805 w 12137616"/>
              <a:gd name="connsiteY1875" fmla="*/ 11191237 h 13577848"/>
              <a:gd name="connsiteX1876" fmla="*/ 492213 w 12137616"/>
              <a:gd name="connsiteY1876" fmla="*/ 11103938 h 13577848"/>
              <a:gd name="connsiteX1877" fmla="*/ 477503 w 12137616"/>
              <a:gd name="connsiteY1877" fmla="*/ 11016289 h 13577848"/>
              <a:gd name="connsiteX1878" fmla="*/ 402738 w 12137616"/>
              <a:gd name="connsiteY1878" fmla="*/ 10967073 h 13577848"/>
              <a:gd name="connsiteX1879" fmla="*/ 441588 w 12137616"/>
              <a:gd name="connsiteY1879" fmla="*/ 10965254 h 13577848"/>
              <a:gd name="connsiteX1880" fmla="*/ 584343 w 12137616"/>
              <a:gd name="connsiteY1880" fmla="*/ 11073977 h 13577848"/>
              <a:gd name="connsiteX1881" fmla="*/ 557455 w 12137616"/>
              <a:gd name="connsiteY1881" fmla="*/ 10925633 h 13577848"/>
              <a:gd name="connsiteX1882" fmla="*/ 764276 w 12137616"/>
              <a:gd name="connsiteY1882" fmla="*/ 11047030 h 13577848"/>
              <a:gd name="connsiteX1883" fmla="*/ 764276 w 12137616"/>
              <a:gd name="connsiteY1883" fmla="*/ 11047030 h 13577848"/>
              <a:gd name="connsiteX1884" fmla="*/ 606407 w 12137616"/>
              <a:gd name="connsiteY1884" fmla="*/ 10930465 h 13577848"/>
              <a:gd name="connsiteX1885" fmla="*/ 719000 w 12137616"/>
              <a:gd name="connsiteY1885" fmla="*/ 10926617 h 13577848"/>
              <a:gd name="connsiteX1886" fmla="*/ 785426 w 12137616"/>
              <a:gd name="connsiteY1886" fmla="*/ 10957702 h 13577848"/>
              <a:gd name="connsiteX1887" fmla="*/ 785426 w 12137616"/>
              <a:gd name="connsiteY1887" fmla="*/ 10957702 h 13577848"/>
              <a:gd name="connsiteX1888" fmla="*/ 680096 w 12137616"/>
              <a:gd name="connsiteY1888" fmla="*/ 10875721 h 13577848"/>
              <a:gd name="connsiteX1889" fmla="*/ 744339 w 12137616"/>
              <a:gd name="connsiteY1889" fmla="*/ 10747331 h 13577848"/>
              <a:gd name="connsiteX1890" fmla="*/ 901696 w 12137616"/>
              <a:gd name="connsiteY1890" fmla="*/ 10838273 h 13577848"/>
              <a:gd name="connsiteX1891" fmla="*/ 836469 w 12137616"/>
              <a:gd name="connsiteY1891" fmla="*/ 10717370 h 13577848"/>
              <a:gd name="connsiteX1892" fmla="*/ 904916 w 12137616"/>
              <a:gd name="connsiteY1892" fmla="*/ 10749785 h 13577848"/>
              <a:gd name="connsiteX1893" fmla="*/ 929567 w 12137616"/>
              <a:gd name="connsiteY1893" fmla="*/ 10685940 h 13577848"/>
              <a:gd name="connsiteX1894" fmla="*/ 973766 w 12137616"/>
              <a:gd name="connsiteY1894" fmla="*/ 10702392 h 13577848"/>
              <a:gd name="connsiteX1895" fmla="*/ 983815 w 12137616"/>
              <a:gd name="connsiteY1895" fmla="*/ 10656329 h 13577848"/>
              <a:gd name="connsiteX1896" fmla="*/ 1039627 w 12137616"/>
              <a:gd name="connsiteY1896" fmla="*/ 10655140 h 13577848"/>
              <a:gd name="connsiteX1897" fmla="*/ 1033766 w 12137616"/>
              <a:gd name="connsiteY1897" fmla="*/ 10611245 h 13577848"/>
              <a:gd name="connsiteX1898" fmla="*/ 1225420 w 12137616"/>
              <a:gd name="connsiteY1898" fmla="*/ 10672086 h 13577848"/>
              <a:gd name="connsiteX1899" fmla="*/ 1225420 w 12137616"/>
              <a:gd name="connsiteY1899" fmla="*/ 10672086 h 13577848"/>
              <a:gd name="connsiteX1900" fmla="*/ 1192780 w 12137616"/>
              <a:gd name="connsiteY1900" fmla="*/ 10585277 h 13577848"/>
              <a:gd name="connsiteX1901" fmla="*/ 1230661 w 12137616"/>
              <a:gd name="connsiteY1901" fmla="*/ 10584928 h 13577848"/>
              <a:gd name="connsiteX1902" fmla="*/ 1216516 w 12137616"/>
              <a:gd name="connsiteY1902" fmla="*/ 10575617 h 13577848"/>
              <a:gd name="connsiteX1903" fmla="*/ 1267490 w 12137616"/>
              <a:gd name="connsiteY1903" fmla="*/ 10581779 h 13577848"/>
              <a:gd name="connsiteX1904" fmla="*/ 1254855 w 12137616"/>
              <a:gd name="connsiteY1904" fmla="*/ 10548176 h 13577848"/>
              <a:gd name="connsiteX1905" fmla="*/ 1342201 w 12137616"/>
              <a:gd name="connsiteY1905" fmla="*/ 10578280 h 13577848"/>
              <a:gd name="connsiteX1906" fmla="*/ 1222269 w 12137616"/>
              <a:gd name="connsiteY1906" fmla="*/ 10514081 h 13577848"/>
              <a:gd name="connsiteX1907" fmla="*/ 1240656 w 12137616"/>
              <a:gd name="connsiteY1907" fmla="*/ 10486149 h 13577848"/>
              <a:gd name="connsiteX1908" fmla="*/ 1296979 w 12137616"/>
              <a:gd name="connsiteY1908" fmla="*/ 10510583 h 13577848"/>
              <a:gd name="connsiteX1909" fmla="*/ 1381227 w 12137616"/>
              <a:gd name="connsiteY1909" fmla="*/ 10435398 h 13577848"/>
              <a:gd name="connsiteX1910" fmla="*/ 1531214 w 12137616"/>
              <a:gd name="connsiteY1910" fmla="*/ 10506738 h 13577848"/>
              <a:gd name="connsiteX1911" fmla="*/ 1530648 w 12137616"/>
              <a:gd name="connsiteY1911" fmla="*/ 10428401 h 13577848"/>
              <a:gd name="connsiteX1912" fmla="*/ 1608634 w 12137616"/>
              <a:gd name="connsiteY1912" fmla="*/ 10389129 h 13577848"/>
              <a:gd name="connsiteX1913" fmla="*/ 1689151 w 12137616"/>
              <a:gd name="connsiteY1913" fmla="*/ 10376809 h 13577848"/>
              <a:gd name="connsiteX1914" fmla="*/ 1937020 w 12137616"/>
              <a:gd name="connsiteY1914" fmla="*/ 10356654 h 13577848"/>
              <a:gd name="connsiteX1915" fmla="*/ 1886503 w 12137616"/>
              <a:gd name="connsiteY1915" fmla="*/ 10323399 h 13577848"/>
              <a:gd name="connsiteX1916" fmla="*/ 1898115 w 12137616"/>
              <a:gd name="connsiteY1916" fmla="*/ 10305759 h 13577848"/>
              <a:gd name="connsiteX1917" fmla="*/ 1972826 w 12137616"/>
              <a:gd name="connsiteY1917" fmla="*/ 10302260 h 13577848"/>
              <a:gd name="connsiteX1918" fmla="*/ 2038688 w 12137616"/>
              <a:gd name="connsiteY1918" fmla="*/ 10255007 h 13577848"/>
              <a:gd name="connsiteX1919" fmla="*/ 2038633 w 12137616"/>
              <a:gd name="connsiteY1919" fmla="*/ 10202292 h 13577848"/>
              <a:gd name="connsiteX1920" fmla="*/ 2107537 w 12137616"/>
              <a:gd name="connsiteY1920" fmla="*/ 10207614 h 13577848"/>
              <a:gd name="connsiteX1921" fmla="*/ 2000186 w 12137616"/>
              <a:gd name="connsiteY1921" fmla="*/ 10124304 h 13577848"/>
              <a:gd name="connsiteX1922" fmla="*/ 2048627 w 12137616"/>
              <a:gd name="connsiteY1922" fmla="*/ 10103513 h 13577848"/>
              <a:gd name="connsiteX1923" fmla="*/ 2066558 w 12137616"/>
              <a:gd name="connsiteY1923" fmla="*/ 10102674 h 13577848"/>
              <a:gd name="connsiteX1924" fmla="*/ 2048627 w 12137616"/>
              <a:gd name="connsiteY1924" fmla="*/ 10103513 h 13577848"/>
              <a:gd name="connsiteX1925" fmla="*/ 2048573 w 12137616"/>
              <a:gd name="connsiteY1925" fmla="*/ 10050798 h 13577848"/>
              <a:gd name="connsiteX1926" fmla="*/ 2245523 w 12137616"/>
              <a:gd name="connsiteY1926" fmla="*/ 10077195 h 13577848"/>
              <a:gd name="connsiteX1927" fmla="*/ 2207076 w 12137616"/>
              <a:gd name="connsiteY1927" fmla="*/ 9999207 h 13577848"/>
              <a:gd name="connsiteX1928" fmla="*/ 2293910 w 12137616"/>
              <a:gd name="connsiteY1928" fmla="*/ 10003690 h 13577848"/>
              <a:gd name="connsiteX1929" fmla="*/ 2174380 w 12137616"/>
              <a:gd name="connsiteY1929" fmla="*/ 9859684 h 13577848"/>
              <a:gd name="connsiteX1930" fmla="*/ 2204435 w 12137616"/>
              <a:gd name="connsiteY1930" fmla="*/ 9866825 h 13577848"/>
              <a:gd name="connsiteX1931" fmla="*/ 2073292 w 12137616"/>
              <a:gd name="connsiteY1931" fmla="*/ 9740461 h 13577848"/>
              <a:gd name="connsiteX1932" fmla="*/ 2040194 w 12137616"/>
              <a:gd name="connsiteY1932" fmla="*/ 9680744 h 13577848"/>
              <a:gd name="connsiteX1933" fmla="*/ 1727392 w 12137616"/>
              <a:gd name="connsiteY1933" fmla="*/ 9394760 h 13577848"/>
              <a:gd name="connsiteX1934" fmla="*/ 84030 w 12137616"/>
              <a:gd name="connsiteY1934" fmla="*/ 7385815 h 13577848"/>
              <a:gd name="connsiteX1935" fmla="*/ 55080 w 12137616"/>
              <a:gd name="connsiteY1935" fmla="*/ 6884217 h 13577848"/>
              <a:gd name="connsiteX1936" fmla="*/ 98768 w 12137616"/>
              <a:gd name="connsiteY1936" fmla="*/ 6875048 h 13577848"/>
              <a:gd name="connsiteX1937" fmla="*/ 90832 w 12137616"/>
              <a:gd name="connsiteY1937" fmla="*/ 6777109 h 13577848"/>
              <a:gd name="connsiteX1938" fmla="*/ 147156 w 12137616"/>
              <a:gd name="connsiteY1938" fmla="*/ 6801542 h 13577848"/>
              <a:gd name="connsiteX1939" fmla="*/ 182962 w 12137616"/>
              <a:gd name="connsiteY1939" fmla="*/ 6747149 h 13577848"/>
              <a:gd name="connsiteX1940" fmla="*/ 251356 w 12137616"/>
              <a:gd name="connsiteY1940" fmla="*/ 6726848 h 13577848"/>
              <a:gd name="connsiteX1941" fmla="*/ 249280 w 12137616"/>
              <a:gd name="connsiteY1941" fmla="*/ 6672803 h 13577848"/>
              <a:gd name="connsiteX1942" fmla="*/ 299743 w 12137616"/>
              <a:gd name="connsiteY1942" fmla="*/ 6653342 h 13577848"/>
              <a:gd name="connsiteX1943" fmla="*/ 318710 w 12137616"/>
              <a:gd name="connsiteY1943" fmla="*/ 6404540 h 13577848"/>
              <a:gd name="connsiteX1944" fmla="*/ 366695 w 12137616"/>
              <a:gd name="connsiteY1944" fmla="*/ 6410841 h 13577848"/>
              <a:gd name="connsiteX1945" fmla="*/ 387614 w 12137616"/>
              <a:gd name="connsiteY1945" fmla="*/ 6409862 h 13577848"/>
              <a:gd name="connsiteX1946" fmla="*/ 366695 w 12137616"/>
              <a:gd name="connsiteY1946" fmla="*/ 6410841 h 13577848"/>
              <a:gd name="connsiteX1947" fmla="*/ 533481 w 12137616"/>
              <a:gd name="connsiteY1947" fmla="*/ 6324668 h 13577848"/>
              <a:gd name="connsiteX1948" fmla="*/ 516062 w 12137616"/>
              <a:gd name="connsiteY1948" fmla="*/ 6351130 h 13577848"/>
              <a:gd name="connsiteX1949" fmla="*/ 523998 w 12137616"/>
              <a:gd name="connsiteY1949" fmla="*/ 6449069 h 13577848"/>
              <a:gd name="connsiteX1950" fmla="*/ 656122 w 12137616"/>
              <a:gd name="connsiteY1950" fmla="*/ 6274756 h 13577848"/>
              <a:gd name="connsiteX1951" fmla="*/ 770882 w 12137616"/>
              <a:gd name="connsiteY1951" fmla="*/ 6179620 h 13577848"/>
              <a:gd name="connsiteX1952" fmla="*/ 883985 w 12137616"/>
              <a:gd name="connsiteY1952" fmla="*/ 6201394 h 13577848"/>
              <a:gd name="connsiteX1953" fmla="*/ 938233 w 12137616"/>
              <a:gd name="connsiteY1953" fmla="*/ 6171784 h 13577848"/>
              <a:gd name="connsiteX1954" fmla="*/ 1048805 w 12137616"/>
              <a:gd name="connsiteY1954" fmla="*/ 6166606 h 13577848"/>
              <a:gd name="connsiteX1955" fmla="*/ 1104563 w 12137616"/>
              <a:gd name="connsiteY1955" fmla="*/ 6112702 h 13577848"/>
              <a:gd name="connsiteX1956" fmla="*/ 1183060 w 12137616"/>
              <a:gd name="connsiteY1956" fmla="*/ 6099052 h 13577848"/>
              <a:gd name="connsiteX1957" fmla="*/ 1347260 w 12137616"/>
              <a:gd name="connsiteY1957" fmla="*/ 5933211 h 13577848"/>
              <a:gd name="connsiteX1958" fmla="*/ 1410357 w 12137616"/>
              <a:gd name="connsiteY1958" fmla="*/ 5947354 h 13577848"/>
              <a:gd name="connsiteX1959" fmla="*/ 1452481 w 12137616"/>
              <a:gd name="connsiteY1959" fmla="*/ 5909761 h 13577848"/>
              <a:gd name="connsiteX1960" fmla="*/ 1440412 w 12137616"/>
              <a:gd name="connsiteY1960" fmla="*/ 5954495 h 13577848"/>
              <a:gd name="connsiteX1961" fmla="*/ 1691957 w 12137616"/>
              <a:gd name="connsiteY1961" fmla="*/ 5818759 h 13577848"/>
              <a:gd name="connsiteX1962" fmla="*/ 1766211 w 12137616"/>
              <a:gd name="connsiteY1962" fmla="*/ 5842353 h 13577848"/>
              <a:gd name="connsiteX1963" fmla="*/ 1826722 w 12137616"/>
              <a:gd name="connsiteY1963" fmla="*/ 5776828 h 13577848"/>
              <a:gd name="connsiteX1964" fmla="*/ 2053618 w 12137616"/>
              <a:gd name="connsiteY1964" fmla="*/ 5704938 h 13577848"/>
              <a:gd name="connsiteX1965" fmla="*/ 2101037 w 12137616"/>
              <a:gd name="connsiteY1965" fmla="*/ 5632902 h 13577848"/>
              <a:gd name="connsiteX1966" fmla="*/ 2272066 w 12137616"/>
              <a:gd name="connsiteY1966" fmla="*/ 5509484 h 13577848"/>
              <a:gd name="connsiteX1967" fmla="*/ 2454762 w 12137616"/>
              <a:gd name="connsiteY1967" fmla="*/ 5421140 h 13577848"/>
              <a:gd name="connsiteX1968" fmla="*/ 2802115 w 12137616"/>
              <a:gd name="connsiteY1968" fmla="*/ 5139863 h 13577848"/>
              <a:gd name="connsiteX1969" fmla="*/ 2870508 w 12137616"/>
              <a:gd name="connsiteY1969" fmla="*/ 5119563 h 13577848"/>
              <a:gd name="connsiteX1970" fmla="*/ 2942632 w 12137616"/>
              <a:gd name="connsiteY1970" fmla="*/ 5036397 h 13577848"/>
              <a:gd name="connsiteX1971" fmla="*/ 2941180 w 12137616"/>
              <a:gd name="connsiteY1971" fmla="*/ 5038602 h 13577848"/>
              <a:gd name="connsiteX1972" fmla="*/ 2942632 w 12137616"/>
              <a:gd name="connsiteY1972" fmla="*/ 5036397 h 13577848"/>
              <a:gd name="connsiteX1973" fmla="*/ 2953572 w 12137616"/>
              <a:gd name="connsiteY1973" fmla="*/ 5033269 h 13577848"/>
              <a:gd name="connsiteX1974" fmla="*/ 3089010 w 12137616"/>
              <a:gd name="connsiteY1974" fmla="*/ 4976825 h 13577848"/>
              <a:gd name="connsiteX1975" fmla="*/ 2975218 w 12137616"/>
              <a:gd name="connsiteY1975" fmla="*/ 5070491 h 13577848"/>
              <a:gd name="connsiteX1976" fmla="*/ 3041591 w 12137616"/>
              <a:gd name="connsiteY1976" fmla="*/ 5048860 h 13577848"/>
              <a:gd name="connsiteX1977" fmla="*/ 3363713 w 12137616"/>
              <a:gd name="connsiteY1977" fmla="*/ 5052299 h 13577848"/>
              <a:gd name="connsiteX1978" fmla="*/ 3587900 w 12137616"/>
              <a:gd name="connsiteY1978" fmla="*/ 5094517 h 13577848"/>
              <a:gd name="connsiteX1979" fmla="*/ 4307475 w 12137616"/>
              <a:gd name="connsiteY1979" fmla="*/ 5228948 h 13577848"/>
              <a:gd name="connsiteX1980" fmla="*/ 4997616 w 12137616"/>
              <a:gd name="connsiteY1980" fmla="*/ 5487288 h 13577848"/>
              <a:gd name="connsiteX1981" fmla="*/ 5558232 w 12137616"/>
              <a:gd name="connsiteY1981" fmla="*/ 5700402 h 13577848"/>
              <a:gd name="connsiteX1982" fmla="*/ 7255883 w 12137616"/>
              <a:gd name="connsiteY1982" fmla="*/ 6232142 h 13577848"/>
              <a:gd name="connsiteX1983" fmla="*/ 7453343 w 12137616"/>
              <a:gd name="connsiteY1983" fmla="*/ 6284161 h 13577848"/>
              <a:gd name="connsiteX1984" fmla="*/ 7384896 w 12137616"/>
              <a:gd name="connsiteY1984" fmla="*/ 6251747 h 13577848"/>
              <a:gd name="connsiteX1985" fmla="*/ 6782612 w 12137616"/>
              <a:gd name="connsiteY1985" fmla="*/ 6049133 h 13577848"/>
              <a:gd name="connsiteX1986" fmla="*/ 7385353 w 12137616"/>
              <a:gd name="connsiteY1986" fmla="*/ 6224654 h 13577848"/>
              <a:gd name="connsiteX1987" fmla="*/ 7465413 w 12137616"/>
              <a:gd name="connsiteY1987" fmla="*/ 6239428 h 13577848"/>
              <a:gd name="connsiteX1988" fmla="*/ 7194789 w 12137616"/>
              <a:gd name="connsiteY1988" fmla="*/ 5968566 h 13577848"/>
              <a:gd name="connsiteX1989" fmla="*/ 5474010 w 12137616"/>
              <a:gd name="connsiteY1989" fmla="*/ 4627200 h 13577848"/>
              <a:gd name="connsiteX1990" fmla="*/ 3541005 w 12137616"/>
              <a:gd name="connsiteY1990" fmla="*/ 3093452 h 13577848"/>
              <a:gd name="connsiteX1991" fmla="*/ 3090974 w 12137616"/>
              <a:gd name="connsiteY1991" fmla="*/ 2575953 h 13577848"/>
              <a:gd name="connsiteX1992" fmla="*/ 3133099 w 12137616"/>
              <a:gd name="connsiteY1992" fmla="*/ 2538360 h 13577848"/>
              <a:gd name="connsiteX1993" fmla="*/ 3138851 w 12137616"/>
              <a:gd name="connsiteY1993" fmla="*/ 2476825 h 13577848"/>
              <a:gd name="connsiteX1994" fmla="*/ 3197287 w 12137616"/>
              <a:gd name="connsiteY1994" fmla="*/ 2357255 h 13577848"/>
              <a:gd name="connsiteX1995" fmla="*/ 3258905 w 12137616"/>
              <a:gd name="connsiteY1995" fmla="*/ 2347246 h 13577848"/>
              <a:gd name="connsiteX1996" fmla="*/ 3268900 w 12137616"/>
              <a:gd name="connsiteY1996" fmla="*/ 2248467 h 13577848"/>
              <a:gd name="connsiteX1997" fmla="*/ 3331030 w 12137616"/>
              <a:gd name="connsiteY1997" fmla="*/ 2264080 h 13577848"/>
              <a:gd name="connsiteX1998" fmla="*/ 3477299 w 12137616"/>
              <a:gd name="connsiteY1998" fmla="*/ 2099078 h 13577848"/>
              <a:gd name="connsiteX1999" fmla="*/ 3451487 w 12137616"/>
              <a:gd name="connsiteY1999" fmla="*/ 2054693 h 13577848"/>
              <a:gd name="connsiteX2000" fmla="*/ 3495687 w 12137616"/>
              <a:gd name="connsiteY2000" fmla="*/ 2071146 h 13577848"/>
              <a:gd name="connsiteX2001" fmla="*/ 3517349 w 12137616"/>
              <a:gd name="connsiteY2001" fmla="*/ 2007441 h 13577848"/>
              <a:gd name="connsiteX2002" fmla="*/ 3573618 w 12137616"/>
              <a:gd name="connsiteY2002" fmla="*/ 1979159 h 13577848"/>
              <a:gd name="connsiteX2003" fmla="*/ 3669936 w 12137616"/>
              <a:gd name="connsiteY2003" fmla="*/ 1859241 h 13577848"/>
              <a:gd name="connsiteX2004" fmla="*/ 3714646 w 12137616"/>
              <a:gd name="connsiteY2004" fmla="*/ 1901315 h 13577848"/>
              <a:gd name="connsiteX2005" fmla="*/ 3687355 w 12137616"/>
              <a:gd name="connsiteY2005" fmla="*/ 1832778 h 13577848"/>
              <a:gd name="connsiteX2006" fmla="*/ 3735796 w 12137616"/>
              <a:gd name="connsiteY2006" fmla="*/ 1811988 h 13577848"/>
              <a:gd name="connsiteX2007" fmla="*/ 3729936 w 12137616"/>
              <a:gd name="connsiteY2007" fmla="*/ 1768094 h 13577848"/>
              <a:gd name="connsiteX2008" fmla="*/ 3792065 w 12137616"/>
              <a:gd name="connsiteY2008" fmla="*/ 1783707 h 13577848"/>
              <a:gd name="connsiteX2009" fmla="*/ 3822066 w 12137616"/>
              <a:gd name="connsiteY2009" fmla="*/ 1738133 h 13577848"/>
              <a:gd name="connsiteX2010" fmla="*/ 3864244 w 12137616"/>
              <a:gd name="connsiteY2010" fmla="*/ 1753255 h 13577848"/>
              <a:gd name="connsiteX2011" fmla="*/ 3857873 w 12137616"/>
              <a:gd name="connsiteY2011" fmla="*/ 1683739 h 13577848"/>
              <a:gd name="connsiteX2012" fmla="*/ 3925212 w 12137616"/>
              <a:gd name="connsiteY2012" fmla="*/ 1660638 h 13577848"/>
              <a:gd name="connsiteX2013" fmla="*/ 3975218 w 12137616"/>
              <a:gd name="connsiteY2013" fmla="*/ 1668270 h 13577848"/>
              <a:gd name="connsiteX2014" fmla="*/ 3954245 w 12137616"/>
              <a:gd name="connsiteY2014" fmla="*/ 1616535 h 13577848"/>
              <a:gd name="connsiteX2015" fmla="*/ 4029412 w 12137616"/>
              <a:gd name="connsiteY2015" fmla="*/ 1585944 h 13577848"/>
              <a:gd name="connsiteX2016" fmla="*/ 4101536 w 12137616"/>
              <a:gd name="connsiteY2016" fmla="*/ 1502778 h 13577848"/>
              <a:gd name="connsiteX2017" fmla="*/ 4139984 w 12137616"/>
              <a:gd name="connsiteY2017" fmla="*/ 1580766 h 13577848"/>
              <a:gd name="connsiteX2018" fmla="*/ 4157349 w 12137616"/>
              <a:gd name="connsiteY2018" fmla="*/ 1501589 h 13577848"/>
              <a:gd name="connsiteX2019" fmla="*/ 4265791 w 12137616"/>
              <a:gd name="connsiteY2019" fmla="*/ 1389652 h 13577848"/>
              <a:gd name="connsiteX2020" fmla="*/ 4339991 w 12137616"/>
              <a:gd name="connsiteY2020" fmla="*/ 1360531 h 13577848"/>
              <a:gd name="connsiteX2021" fmla="*/ 4382060 w 12137616"/>
              <a:gd name="connsiteY2021" fmla="*/ 1270223 h 13577848"/>
              <a:gd name="connsiteX2022" fmla="*/ 4521068 w 12137616"/>
              <a:gd name="connsiteY2022" fmla="*/ 1191049 h 13577848"/>
              <a:gd name="connsiteX2023" fmla="*/ 4627397 w 12137616"/>
              <a:gd name="connsiteY2023" fmla="*/ 1223115 h 13577848"/>
              <a:gd name="connsiteX2024" fmla="*/ 4693204 w 12137616"/>
              <a:gd name="connsiteY2024" fmla="*/ 1123147 h 13577848"/>
              <a:gd name="connsiteX2025" fmla="*/ 4735839 w 12137616"/>
              <a:gd name="connsiteY2025" fmla="*/ 1111177 h 13577848"/>
              <a:gd name="connsiteX2026" fmla="*/ 4753661 w 12137616"/>
              <a:gd name="connsiteY2026" fmla="*/ 1004908 h 13577848"/>
              <a:gd name="connsiteX2027" fmla="*/ 4827915 w 12137616"/>
              <a:gd name="connsiteY2027" fmla="*/ 1028502 h 13577848"/>
              <a:gd name="connsiteX2028" fmla="*/ 4789011 w 12137616"/>
              <a:gd name="connsiteY2028" fmla="*/ 977606 h 13577848"/>
              <a:gd name="connsiteX2029" fmla="*/ 4849522 w 12137616"/>
              <a:gd name="connsiteY2029" fmla="*/ 912082 h 13577848"/>
              <a:gd name="connsiteX2030" fmla="*/ 4939468 w 12137616"/>
              <a:gd name="connsiteY2030" fmla="*/ 722646 h 13577848"/>
              <a:gd name="connsiteX2031" fmla="*/ 4964228 w 12137616"/>
              <a:gd name="connsiteY2031" fmla="*/ 764230 h 13577848"/>
              <a:gd name="connsiteX2032" fmla="*/ 5146869 w 12137616"/>
              <a:gd name="connsiteY2032" fmla="*/ 623172 h 13577848"/>
              <a:gd name="connsiteX2033" fmla="*/ 5281123 w 12137616"/>
              <a:gd name="connsiteY2033" fmla="*/ 555619 h 13577848"/>
              <a:gd name="connsiteX2034" fmla="*/ 5286875 w 12137616"/>
              <a:gd name="connsiteY2034" fmla="*/ 494083 h 13577848"/>
              <a:gd name="connsiteX2035" fmla="*/ 5388543 w 12137616"/>
              <a:gd name="connsiteY2035" fmla="*/ 392436 h 13577848"/>
              <a:gd name="connsiteX2036" fmla="*/ 5401070 w 12137616"/>
              <a:gd name="connsiteY2036" fmla="*/ 320610 h 13577848"/>
              <a:gd name="connsiteX2037" fmla="*/ 5709572 w 12137616"/>
              <a:gd name="connsiteY2037" fmla="*/ 41152 h 13577848"/>
              <a:gd name="connsiteX2038" fmla="*/ 5700034 w 12137616"/>
              <a:gd name="connsiteY2038" fmla="*/ 112838 h 13577848"/>
              <a:gd name="connsiteX2039" fmla="*/ 5945317 w 12137616"/>
              <a:gd name="connsiteY2039" fmla="*/ 13015 h 13577848"/>
              <a:gd name="connsiteX2040" fmla="*/ 6223240 w 12137616"/>
              <a:gd name="connsiteY2040" fmla="*/ 0 h 1357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Lst>
            <a:rect l="l" t="t" r="r" b="b"/>
            <a:pathLst>
              <a:path w="12137616" h="13577848">
                <a:moveTo>
                  <a:pt x="6305662" y="13357759"/>
                </a:moveTo>
                <a:lnTo>
                  <a:pt x="6310550" y="13362358"/>
                </a:lnTo>
                <a:lnTo>
                  <a:pt x="6318237" y="13369592"/>
                </a:lnTo>
                <a:cubicBezTo>
                  <a:pt x="6321730" y="13372879"/>
                  <a:pt x="6324525" y="13375509"/>
                  <a:pt x="6324525" y="13375509"/>
                </a:cubicBezTo>
                <a:cubicBezTo>
                  <a:pt x="6318936" y="13370250"/>
                  <a:pt x="6314744" y="13366305"/>
                  <a:pt x="6311688" y="13363429"/>
                </a:cubicBezTo>
                <a:lnTo>
                  <a:pt x="6310550" y="13362358"/>
                </a:lnTo>
                <a:lnTo>
                  <a:pt x="6307758" y="13359731"/>
                </a:lnTo>
                <a:cubicBezTo>
                  <a:pt x="6304964" y="13357101"/>
                  <a:pt x="6303566" y="13355786"/>
                  <a:pt x="6305662" y="13357759"/>
                </a:cubicBezTo>
                <a:close/>
                <a:moveTo>
                  <a:pt x="8317528" y="13344183"/>
                </a:moveTo>
                <a:cubicBezTo>
                  <a:pt x="8316938" y="13345078"/>
                  <a:pt x="8315365" y="13347467"/>
                  <a:pt x="8312220" y="13352245"/>
                </a:cubicBezTo>
                <a:cubicBezTo>
                  <a:pt x="8312220" y="13352245"/>
                  <a:pt x="8319297" y="13341495"/>
                  <a:pt x="8317528" y="13344183"/>
                </a:cubicBezTo>
                <a:close/>
                <a:moveTo>
                  <a:pt x="8530034" y="13324948"/>
                </a:moveTo>
                <a:cubicBezTo>
                  <a:pt x="8528461" y="13327337"/>
                  <a:pt x="8526674" y="13328333"/>
                  <a:pt x="8524762" y="13328231"/>
                </a:cubicBezTo>
                <a:lnTo>
                  <a:pt x="8523069" y="13327301"/>
                </a:lnTo>
                <a:close/>
                <a:moveTo>
                  <a:pt x="8736869" y="13147137"/>
                </a:moveTo>
                <a:cubicBezTo>
                  <a:pt x="8748993" y="13155118"/>
                  <a:pt x="8748993" y="13155118"/>
                  <a:pt x="8748993" y="13155118"/>
                </a:cubicBezTo>
                <a:cubicBezTo>
                  <a:pt x="8748993" y="13155118"/>
                  <a:pt x="8742219" y="13165408"/>
                  <a:pt x="8730095" y="13157427"/>
                </a:cubicBezTo>
                <a:cubicBezTo>
                  <a:pt x="8736869" y="13147137"/>
                  <a:pt x="8736869" y="13147137"/>
                  <a:pt x="8736869" y="13147137"/>
                </a:cubicBezTo>
                <a:close/>
                <a:moveTo>
                  <a:pt x="8703826" y="13140135"/>
                </a:moveTo>
                <a:cubicBezTo>
                  <a:pt x="8715950" y="13148116"/>
                  <a:pt x="8730095" y="13157427"/>
                  <a:pt x="8730095" y="13157427"/>
                </a:cubicBezTo>
                <a:cubicBezTo>
                  <a:pt x="8724289" y="13166248"/>
                  <a:pt x="8710144" y="13156936"/>
                  <a:pt x="8698020" y="13148955"/>
                </a:cubicBezTo>
                <a:cubicBezTo>
                  <a:pt x="8703826" y="13140135"/>
                  <a:pt x="8703826" y="13140135"/>
                  <a:pt x="8703826" y="13140135"/>
                </a:cubicBezTo>
                <a:close/>
                <a:moveTo>
                  <a:pt x="9186401" y="12789834"/>
                </a:moveTo>
                <a:lnTo>
                  <a:pt x="9179627" y="12800125"/>
                </a:lnTo>
                <a:cubicBezTo>
                  <a:pt x="9149626" y="12845699"/>
                  <a:pt x="9254337" y="12796626"/>
                  <a:pt x="9186401" y="12789834"/>
                </a:cubicBezTo>
                <a:close/>
                <a:moveTo>
                  <a:pt x="3572343" y="12589001"/>
                </a:moveTo>
                <a:cubicBezTo>
                  <a:pt x="3569622" y="12593136"/>
                  <a:pt x="3565811" y="12598924"/>
                  <a:pt x="3567444" y="12596444"/>
                </a:cubicBezTo>
                <a:close/>
                <a:moveTo>
                  <a:pt x="3524221" y="12499311"/>
                </a:moveTo>
                <a:cubicBezTo>
                  <a:pt x="3524221" y="12499311"/>
                  <a:pt x="3568422" y="12515763"/>
                  <a:pt x="3574228" y="12506942"/>
                </a:cubicBezTo>
                <a:cubicBezTo>
                  <a:pt x="3703752" y="12552169"/>
                  <a:pt x="3861055" y="12590397"/>
                  <a:pt x="3966330" y="12619662"/>
                </a:cubicBezTo>
                <a:cubicBezTo>
                  <a:pt x="4443844" y="12765427"/>
                  <a:pt x="4855898" y="12878638"/>
                  <a:pt x="5303358" y="13017261"/>
                </a:cubicBezTo>
                <a:cubicBezTo>
                  <a:pt x="5861898" y="13176330"/>
                  <a:pt x="6396703" y="13345058"/>
                  <a:pt x="6969389" y="13513437"/>
                </a:cubicBezTo>
                <a:cubicBezTo>
                  <a:pt x="7242071" y="13587580"/>
                  <a:pt x="6993637" y="13529399"/>
                  <a:pt x="6931508" y="13513786"/>
                </a:cubicBezTo>
                <a:cubicBezTo>
                  <a:pt x="6796176" y="13477380"/>
                  <a:pt x="6659336" y="13465265"/>
                  <a:pt x="6534109" y="13435509"/>
                </a:cubicBezTo>
                <a:cubicBezTo>
                  <a:pt x="6318718" y="13384329"/>
                  <a:pt x="6596238" y="13451123"/>
                  <a:pt x="6616700" y="13477235"/>
                </a:cubicBezTo>
                <a:cubicBezTo>
                  <a:pt x="6647267" y="13509999"/>
                  <a:pt x="6529866" y="13472752"/>
                  <a:pt x="6497791" y="13464282"/>
                </a:cubicBezTo>
                <a:cubicBezTo>
                  <a:pt x="6435661" y="13448668"/>
                  <a:pt x="6367214" y="13416253"/>
                  <a:pt x="6349283" y="13417094"/>
                </a:cubicBezTo>
                <a:cubicBezTo>
                  <a:pt x="6337159" y="13409113"/>
                  <a:pt x="6336703" y="13436205"/>
                  <a:pt x="6354633" y="13435365"/>
                </a:cubicBezTo>
                <a:cubicBezTo>
                  <a:pt x="6163490" y="13400147"/>
                  <a:pt x="5927636" y="13322855"/>
                  <a:pt x="5670865" y="13246541"/>
                </a:cubicBezTo>
                <a:cubicBezTo>
                  <a:pt x="5223406" y="13107917"/>
                  <a:pt x="4783317" y="12988896"/>
                  <a:pt x="4315908" y="12849782"/>
                </a:cubicBezTo>
                <a:cubicBezTo>
                  <a:pt x="4106323" y="12789782"/>
                  <a:pt x="3738468" y="12693024"/>
                  <a:pt x="3574793" y="12585280"/>
                </a:cubicBezTo>
                <a:cubicBezTo>
                  <a:pt x="3661627" y="12589762"/>
                  <a:pt x="3768468" y="12647450"/>
                  <a:pt x="3855303" y="12651932"/>
                </a:cubicBezTo>
                <a:cubicBezTo>
                  <a:pt x="3900012" y="12694008"/>
                  <a:pt x="3873690" y="12624000"/>
                  <a:pt x="3855303" y="12651932"/>
                </a:cubicBezTo>
                <a:cubicBezTo>
                  <a:pt x="3816909" y="12626659"/>
                  <a:pt x="3526297" y="12553356"/>
                  <a:pt x="3524221" y="12499311"/>
                </a:cubicBezTo>
                <a:close/>
                <a:moveTo>
                  <a:pt x="3594743" y="12467484"/>
                </a:moveTo>
                <a:lnTo>
                  <a:pt x="3594273" y="12467623"/>
                </a:lnTo>
                <a:cubicBezTo>
                  <a:pt x="3592670" y="12468099"/>
                  <a:pt x="3592403" y="12468178"/>
                  <a:pt x="3593071" y="12467980"/>
                </a:cubicBezTo>
                <a:close/>
                <a:moveTo>
                  <a:pt x="3623126" y="12459059"/>
                </a:moveTo>
                <a:cubicBezTo>
                  <a:pt x="3623126" y="12459059"/>
                  <a:pt x="3606028" y="12464134"/>
                  <a:pt x="3597479" y="12466672"/>
                </a:cubicBezTo>
                <a:lnTo>
                  <a:pt x="3594743" y="12467484"/>
                </a:lnTo>
                <a:lnTo>
                  <a:pt x="3603490" y="12464887"/>
                </a:lnTo>
                <a:cubicBezTo>
                  <a:pt x="3608165" y="12463500"/>
                  <a:pt x="3614577" y="12461596"/>
                  <a:pt x="3623126" y="12459059"/>
                </a:cubicBezTo>
                <a:close/>
                <a:moveTo>
                  <a:pt x="3636539" y="12455679"/>
                </a:moveTo>
                <a:lnTo>
                  <a:pt x="3628985" y="12457582"/>
                </a:lnTo>
                <a:cubicBezTo>
                  <a:pt x="3625730" y="12458403"/>
                  <a:pt x="3623126" y="12459059"/>
                  <a:pt x="3623126" y="12459059"/>
                </a:cubicBezTo>
                <a:cubicBezTo>
                  <a:pt x="3628334" y="12457746"/>
                  <a:pt x="3632241" y="12456762"/>
                  <a:pt x="3635089" y="12456044"/>
                </a:cubicBezTo>
                <a:close/>
                <a:moveTo>
                  <a:pt x="3640705" y="12454629"/>
                </a:moveTo>
                <a:lnTo>
                  <a:pt x="3636539" y="12455679"/>
                </a:lnTo>
                <a:lnTo>
                  <a:pt x="3638751" y="12455121"/>
                </a:lnTo>
                <a:cubicBezTo>
                  <a:pt x="3641356" y="12454465"/>
                  <a:pt x="3642658" y="12454137"/>
                  <a:pt x="3640705" y="12454629"/>
                </a:cubicBezTo>
                <a:close/>
                <a:moveTo>
                  <a:pt x="2956026" y="12346555"/>
                </a:moveTo>
                <a:lnTo>
                  <a:pt x="2954239" y="12347724"/>
                </a:lnTo>
                <a:cubicBezTo>
                  <a:pt x="2952332" y="12348971"/>
                  <a:pt x="2951378" y="12349594"/>
                  <a:pt x="2952808" y="12348659"/>
                </a:cubicBezTo>
                <a:close/>
                <a:moveTo>
                  <a:pt x="2965680" y="12340242"/>
                </a:moveTo>
                <a:lnTo>
                  <a:pt x="2956026" y="12346555"/>
                </a:lnTo>
                <a:lnTo>
                  <a:pt x="2961390" y="12343047"/>
                </a:lnTo>
                <a:cubicBezTo>
                  <a:pt x="2963773" y="12341489"/>
                  <a:pt x="2965680" y="12340242"/>
                  <a:pt x="2965680" y="12340242"/>
                </a:cubicBezTo>
                <a:close/>
                <a:moveTo>
                  <a:pt x="2973438" y="12328458"/>
                </a:moveTo>
                <a:cubicBezTo>
                  <a:pt x="2972576" y="12329767"/>
                  <a:pt x="2970277" y="12333259"/>
                  <a:pt x="2965680" y="12340242"/>
                </a:cubicBezTo>
                <a:cubicBezTo>
                  <a:pt x="2965680" y="12340242"/>
                  <a:pt x="2976023" y="12324530"/>
                  <a:pt x="2973438" y="12328458"/>
                </a:cubicBezTo>
                <a:close/>
                <a:moveTo>
                  <a:pt x="10070512" y="12317589"/>
                </a:moveTo>
                <a:cubicBezTo>
                  <a:pt x="10067632" y="12318459"/>
                  <a:pt x="10066433" y="12320830"/>
                  <a:pt x="10068518" y="12325363"/>
                </a:cubicBezTo>
                <a:lnTo>
                  <a:pt x="10098572" y="12332504"/>
                </a:lnTo>
                <a:cubicBezTo>
                  <a:pt x="10102927" y="12325888"/>
                  <a:pt x="10079154" y="12314980"/>
                  <a:pt x="10070512" y="12317589"/>
                </a:cubicBezTo>
                <a:close/>
                <a:moveTo>
                  <a:pt x="2898775" y="12305484"/>
                </a:moveTo>
                <a:lnTo>
                  <a:pt x="2893876" y="12312927"/>
                </a:lnTo>
                <a:cubicBezTo>
                  <a:pt x="2896598" y="12308792"/>
                  <a:pt x="2900408" y="12303004"/>
                  <a:pt x="2898775" y="12305484"/>
                </a:cubicBezTo>
                <a:close/>
                <a:moveTo>
                  <a:pt x="2867595" y="12302804"/>
                </a:moveTo>
                <a:cubicBezTo>
                  <a:pt x="2871725" y="12303679"/>
                  <a:pt x="2878292" y="12308002"/>
                  <a:pt x="2891427" y="12316648"/>
                </a:cubicBezTo>
                <a:cubicBezTo>
                  <a:pt x="2870508" y="12317628"/>
                  <a:pt x="2870508" y="12317628"/>
                  <a:pt x="2858383" y="12309647"/>
                </a:cubicBezTo>
                <a:cubicBezTo>
                  <a:pt x="2861771" y="12304502"/>
                  <a:pt x="2863464" y="12301929"/>
                  <a:pt x="2867595" y="12302804"/>
                </a:cubicBezTo>
                <a:close/>
                <a:moveTo>
                  <a:pt x="2830379" y="12292792"/>
                </a:moveTo>
                <a:cubicBezTo>
                  <a:pt x="2837166" y="12295679"/>
                  <a:pt x="2846259" y="12301665"/>
                  <a:pt x="2858383" y="12309647"/>
                </a:cubicBezTo>
                <a:cubicBezTo>
                  <a:pt x="2840452" y="12310487"/>
                  <a:pt x="2828328" y="12302506"/>
                  <a:pt x="2816204" y="12294525"/>
                </a:cubicBezTo>
                <a:cubicBezTo>
                  <a:pt x="2819108" y="12290114"/>
                  <a:pt x="2823591" y="12289904"/>
                  <a:pt x="2830379" y="12292792"/>
                </a:cubicBezTo>
                <a:close/>
                <a:moveTo>
                  <a:pt x="2797040" y="12283490"/>
                </a:moveTo>
                <a:cubicBezTo>
                  <a:pt x="2802565" y="12285546"/>
                  <a:pt x="2809132" y="12289869"/>
                  <a:pt x="2816204" y="12294525"/>
                </a:cubicBezTo>
                <a:cubicBezTo>
                  <a:pt x="2796254" y="12294034"/>
                  <a:pt x="2796254" y="12294034"/>
                  <a:pt x="2784129" y="12286053"/>
                </a:cubicBezTo>
                <a:cubicBezTo>
                  <a:pt x="2787033" y="12281643"/>
                  <a:pt x="2791515" y="12281433"/>
                  <a:pt x="2797040" y="12283490"/>
                </a:cubicBezTo>
                <a:close/>
                <a:moveTo>
                  <a:pt x="9889024" y="12279046"/>
                </a:moveTo>
                <a:cubicBezTo>
                  <a:pt x="9879984" y="12280405"/>
                  <a:pt x="9874258" y="12283878"/>
                  <a:pt x="9874386" y="12290284"/>
                </a:cubicBezTo>
                <a:cubicBezTo>
                  <a:pt x="9880192" y="12281464"/>
                  <a:pt x="10011791" y="12380736"/>
                  <a:pt x="10044324" y="12362115"/>
                </a:cubicBezTo>
                <a:cubicBezTo>
                  <a:pt x="10061744" y="12335653"/>
                  <a:pt x="10035474" y="12318361"/>
                  <a:pt x="9991276" y="12301908"/>
                </a:cubicBezTo>
                <a:cubicBezTo>
                  <a:pt x="9973089" y="12289936"/>
                  <a:pt x="9916144" y="12274971"/>
                  <a:pt x="9889024" y="12279046"/>
                </a:cubicBezTo>
                <a:close/>
                <a:moveTo>
                  <a:pt x="2756125" y="12269198"/>
                </a:moveTo>
                <a:cubicBezTo>
                  <a:pt x="2762912" y="12272086"/>
                  <a:pt x="2772005" y="12278072"/>
                  <a:pt x="2784129" y="12286053"/>
                </a:cubicBezTo>
                <a:cubicBezTo>
                  <a:pt x="2778323" y="12294873"/>
                  <a:pt x="2754075" y="12278911"/>
                  <a:pt x="2741951" y="12270930"/>
                </a:cubicBezTo>
                <a:cubicBezTo>
                  <a:pt x="2744854" y="12266520"/>
                  <a:pt x="2749337" y="12266310"/>
                  <a:pt x="2756125" y="12269198"/>
                </a:cubicBezTo>
                <a:close/>
                <a:moveTo>
                  <a:pt x="2723544" y="12260394"/>
                </a:moveTo>
                <a:cubicBezTo>
                  <a:pt x="2729322" y="12262617"/>
                  <a:pt x="2735889" y="12266940"/>
                  <a:pt x="2741951" y="12270930"/>
                </a:cubicBezTo>
                <a:cubicBezTo>
                  <a:pt x="2736145" y="12279751"/>
                  <a:pt x="2724020" y="12271770"/>
                  <a:pt x="2709876" y="12262458"/>
                </a:cubicBezTo>
                <a:cubicBezTo>
                  <a:pt x="2712779" y="12258048"/>
                  <a:pt x="2717767" y="12258171"/>
                  <a:pt x="2723544" y="12260394"/>
                </a:cubicBezTo>
                <a:close/>
                <a:moveTo>
                  <a:pt x="2681750" y="12245787"/>
                </a:moveTo>
                <a:cubicBezTo>
                  <a:pt x="2688659" y="12248491"/>
                  <a:pt x="2697752" y="12254477"/>
                  <a:pt x="2709876" y="12262458"/>
                </a:cubicBezTo>
                <a:cubicBezTo>
                  <a:pt x="2703101" y="12272750"/>
                  <a:pt x="2678853" y="12256788"/>
                  <a:pt x="2666729" y="12248807"/>
                </a:cubicBezTo>
                <a:cubicBezTo>
                  <a:pt x="2670116" y="12243661"/>
                  <a:pt x="2674841" y="12243083"/>
                  <a:pt x="2681750" y="12245787"/>
                </a:cubicBezTo>
                <a:close/>
                <a:moveTo>
                  <a:pt x="2592475" y="12225212"/>
                </a:moveTo>
                <a:cubicBezTo>
                  <a:pt x="2610406" y="12224373"/>
                  <a:pt x="2628337" y="12223533"/>
                  <a:pt x="2666729" y="12248807"/>
                </a:cubicBezTo>
                <a:cubicBezTo>
                  <a:pt x="2642993" y="12258467"/>
                  <a:pt x="2616723" y="12241174"/>
                  <a:pt x="2592475" y="12225212"/>
                </a:cubicBezTo>
                <a:close/>
                <a:moveTo>
                  <a:pt x="2518221" y="12201619"/>
                </a:moveTo>
                <a:cubicBezTo>
                  <a:pt x="2536152" y="12200779"/>
                  <a:pt x="2554083" y="12199939"/>
                  <a:pt x="2592475" y="12225212"/>
                </a:cubicBezTo>
                <a:cubicBezTo>
                  <a:pt x="2566718" y="12233543"/>
                  <a:pt x="2542469" y="12217581"/>
                  <a:pt x="2518221" y="12201619"/>
                </a:cubicBezTo>
                <a:close/>
                <a:moveTo>
                  <a:pt x="2488327" y="12183784"/>
                </a:moveTo>
                <a:cubicBezTo>
                  <a:pt x="2495489" y="12186655"/>
                  <a:pt x="2505087" y="12192973"/>
                  <a:pt x="2518221" y="12201619"/>
                </a:cubicBezTo>
                <a:cubicBezTo>
                  <a:pt x="2511447" y="12211909"/>
                  <a:pt x="2485179" y="12194617"/>
                  <a:pt x="2473054" y="12186636"/>
                </a:cubicBezTo>
                <a:cubicBezTo>
                  <a:pt x="2476441" y="12181491"/>
                  <a:pt x="2481166" y="12180913"/>
                  <a:pt x="2488327" y="12183784"/>
                </a:cubicBezTo>
                <a:close/>
                <a:moveTo>
                  <a:pt x="2396214" y="12166970"/>
                </a:moveTo>
                <a:lnTo>
                  <a:pt x="2391043" y="12174826"/>
                </a:lnTo>
                <a:cubicBezTo>
                  <a:pt x="2389319" y="12177444"/>
                  <a:pt x="2393341" y="12171334"/>
                  <a:pt x="2396214" y="12166970"/>
                </a:cubicBezTo>
                <a:close/>
                <a:moveTo>
                  <a:pt x="2398800" y="12163042"/>
                </a:moveTo>
                <a:cubicBezTo>
                  <a:pt x="2416731" y="12162202"/>
                  <a:pt x="2436682" y="12162693"/>
                  <a:pt x="2473054" y="12186636"/>
                </a:cubicBezTo>
                <a:cubicBezTo>
                  <a:pt x="2449317" y="12196297"/>
                  <a:pt x="2425069" y="12180334"/>
                  <a:pt x="2398800" y="12163042"/>
                </a:cubicBezTo>
                <a:close/>
                <a:moveTo>
                  <a:pt x="10418010" y="12143542"/>
                </a:moveTo>
                <a:cubicBezTo>
                  <a:pt x="10415489" y="12143660"/>
                  <a:pt x="10414400" y="12145314"/>
                  <a:pt x="10415979" y="12149515"/>
                </a:cubicBezTo>
                <a:lnTo>
                  <a:pt x="10446034" y="12156655"/>
                </a:lnTo>
                <a:cubicBezTo>
                  <a:pt x="10446034" y="12156655"/>
                  <a:pt x="10425575" y="12143187"/>
                  <a:pt x="10418010" y="12143542"/>
                </a:cubicBezTo>
                <a:close/>
                <a:moveTo>
                  <a:pt x="2321961" y="12143376"/>
                </a:moveTo>
                <a:cubicBezTo>
                  <a:pt x="2319088" y="12147740"/>
                  <a:pt x="2315066" y="12153850"/>
                  <a:pt x="2316790" y="12151232"/>
                </a:cubicBezTo>
                <a:close/>
                <a:moveTo>
                  <a:pt x="2331896" y="12128284"/>
                </a:moveTo>
                <a:lnTo>
                  <a:pt x="2326996" y="12135727"/>
                </a:lnTo>
                <a:cubicBezTo>
                  <a:pt x="2329718" y="12131592"/>
                  <a:pt x="2333529" y="12125804"/>
                  <a:pt x="2331896" y="12128284"/>
                </a:cubicBezTo>
                <a:close/>
                <a:moveTo>
                  <a:pt x="10384667" y="11840353"/>
                </a:moveTo>
                <a:cubicBezTo>
                  <a:pt x="10391131" y="11841052"/>
                  <a:pt x="10415993" y="11850307"/>
                  <a:pt x="10415993" y="11850307"/>
                </a:cubicBezTo>
                <a:cubicBezTo>
                  <a:pt x="10410187" y="11859127"/>
                  <a:pt x="10385939" y="11843165"/>
                  <a:pt x="10385939" y="11843165"/>
                </a:cubicBezTo>
                <a:cubicBezTo>
                  <a:pt x="10382403" y="11840837"/>
                  <a:pt x="10382513" y="11840120"/>
                  <a:pt x="10384667" y="11840353"/>
                </a:cubicBezTo>
                <a:close/>
                <a:moveTo>
                  <a:pt x="10482822" y="11801584"/>
                </a:moveTo>
                <a:cubicBezTo>
                  <a:pt x="10538635" y="11800395"/>
                  <a:pt x="10446047" y="11857448"/>
                  <a:pt x="10476048" y="11811874"/>
                </a:cubicBezTo>
                <a:close/>
                <a:moveTo>
                  <a:pt x="10324443" y="11659397"/>
                </a:moveTo>
                <a:cubicBezTo>
                  <a:pt x="10321540" y="11663807"/>
                  <a:pt x="10317057" y="11664017"/>
                  <a:pt x="10311785" y="11662126"/>
                </a:cubicBezTo>
                <a:lnTo>
                  <a:pt x="10310763" y="11661546"/>
                </a:lnTo>
                <a:close/>
                <a:moveTo>
                  <a:pt x="10294388" y="11652255"/>
                </a:moveTo>
                <a:lnTo>
                  <a:pt x="10310763" y="11661546"/>
                </a:lnTo>
                <a:lnTo>
                  <a:pt x="10305061" y="11662442"/>
                </a:lnTo>
                <a:cubicBezTo>
                  <a:pt x="10300578" y="11662652"/>
                  <a:pt x="10297547" y="11660657"/>
                  <a:pt x="10294388" y="11652255"/>
                </a:cubicBezTo>
                <a:close/>
                <a:moveTo>
                  <a:pt x="10223399" y="11513708"/>
                </a:moveTo>
                <a:lnTo>
                  <a:pt x="10221256" y="11516963"/>
                </a:lnTo>
                <a:cubicBezTo>
                  <a:pt x="10218912" y="11520524"/>
                  <a:pt x="10217037" y="11523372"/>
                  <a:pt x="10217037" y="11523372"/>
                </a:cubicBezTo>
                <a:close/>
                <a:moveTo>
                  <a:pt x="10229694" y="11504146"/>
                </a:moveTo>
                <a:cubicBezTo>
                  <a:pt x="10228991" y="11505214"/>
                  <a:pt x="10227702" y="11507172"/>
                  <a:pt x="10225651" y="11510287"/>
                </a:cubicBezTo>
                <a:lnTo>
                  <a:pt x="10223399" y="11513708"/>
                </a:lnTo>
                <a:lnTo>
                  <a:pt x="10228287" y="11506282"/>
                </a:lnTo>
                <a:cubicBezTo>
                  <a:pt x="10230163" y="11503433"/>
                  <a:pt x="10231100" y="11502009"/>
                  <a:pt x="10229694" y="11504146"/>
                </a:cubicBezTo>
                <a:close/>
                <a:moveTo>
                  <a:pt x="10014339" y="11477461"/>
                </a:moveTo>
                <a:lnTo>
                  <a:pt x="10014681" y="11477673"/>
                </a:lnTo>
                <a:lnTo>
                  <a:pt x="10013769" y="11480173"/>
                </a:lnTo>
                <a:cubicBezTo>
                  <a:pt x="10012727" y="11477907"/>
                  <a:pt x="10013023" y="11477113"/>
                  <a:pt x="10014339" y="11477461"/>
                </a:cubicBezTo>
                <a:close/>
                <a:moveTo>
                  <a:pt x="10154853" y="11455044"/>
                </a:moveTo>
                <a:lnTo>
                  <a:pt x="10223301" y="11487459"/>
                </a:lnTo>
                <a:cubicBezTo>
                  <a:pt x="10223301" y="11487459"/>
                  <a:pt x="10166520" y="11490118"/>
                  <a:pt x="10154853" y="11455044"/>
                </a:cubicBezTo>
                <a:close/>
                <a:moveTo>
                  <a:pt x="213711" y="11337823"/>
                </a:moveTo>
                <a:lnTo>
                  <a:pt x="225835" y="11345804"/>
                </a:lnTo>
                <a:cubicBezTo>
                  <a:pt x="213711" y="11337823"/>
                  <a:pt x="213711" y="11337823"/>
                  <a:pt x="213711" y="11337823"/>
                </a:cubicBezTo>
                <a:close/>
                <a:moveTo>
                  <a:pt x="446219" y="11332545"/>
                </a:moveTo>
                <a:cubicBezTo>
                  <a:pt x="438973" y="11337159"/>
                  <a:pt x="538272" y="11376055"/>
                  <a:pt x="528006" y="11348752"/>
                </a:cubicBezTo>
                <a:cubicBezTo>
                  <a:pt x="521688" y="11331950"/>
                  <a:pt x="496984" y="11343080"/>
                  <a:pt x="496984" y="11343080"/>
                </a:cubicBezTo>
                <a:cubicBezTo>
                  <a:pt x="462888" y="11333278"/>
                  <a:pt x="448634" y="11331007"/>
                  <a:pt x="446219" y="11332545"/>
                </a:cubicBezTo>
                <a:close/>
                <a:moveTo>
                  <a:pt x="255256" y="11280519"/>
                </a:moveTo>
                <a:cubicBezTo>
                  <a:pt x="252945" y="11280352"/>
                  <a:pt x="250969" y="11281224"/>
                  <a:pt x="249517" y="11283429"/>
                </a:cubicBezTo>
                <a:cubicBezTo>
                  <a:pt x="249517" y="11283429"/>
                  <a:pt x="249571" y="11336144"/>
                  <a:pt x="287453" y="11335794"/>
                </a:cubicBezTo>
                <a:cubicBezTo>
                  <a:pt x="303989" y="11333774"/>
                  <a:pt x="271434" y="11281690"/>
                  <a:pt x="255256" y="11280519"/>
                </a:cubicBezTo>
                <a:close/>
                <a:moveTo>
                  <a:pt x="9485863" y="11107376"/>
                </a:moveTo>
                <a:cubicBezTo>
                  <a:pt x="9497987" y="11115357"/>
                  <a:pt x="9704297" y="11211130"/>
                  <a:pt x="9717985" y="11247534"/>
                </a:cubicBezTo>
                <a:cubicBezTo>
                  <a:pt x="9717985" y="11247534"/>
                  <a:pt x="9506836" y="11159111"/>
                  <a:pt x="9485863" y="11107376"/>
                </a:cubicBezTo>
                <a:close/>
                <a:moveTo>
                  <a:pt x="843861" y="11016120"/>
                </a:moveTo>
                <a:cubicBezTo>
                  <a:pt x="841765" y="11014148"/>
                  <a:pt x="843162" y="11015463"/>
                  <a:pt x="845957" y="11018092"/>
                </a:cubicBezTo>
                <a:lnTo>
                  <a:pt x="852563" y="11024309"/>
                </a:lnTo>
                <a:lnTo>
                  <a:pt x="862723" y="11033870"/>
                </a:lnTo>
                <a:cubicBezTo>
                  <a:pt x="862723" y="11033870"/>
                  <a:pt x="859929" y="11031240"/>
                  <a:pt x="856436" y="11027953"/>
                </a:cubicBezTo>
                <a:lnTo>
                  <a:pt x="852563" y="11024309"/>
                </a:lnTo>
                <a:lnTo>
                  <a:pt x="849886" y="11021790"/>
                </a:lnTo>
                <a:cubicBezTo>
                  <a:pt x="846830" y="11018914"/>
                  <a:pt x="844909" y="11017106"/>
                  <a:pt x="843861" y="11016120"/>
                </a:cubicBezTo>
                <a:close/>
                <a:moveTo>
                  <a:pt x="713032" y="10922689"/>
                </a:moveTo>
                <a:cubicBezTo>
                  <a:pt x="713695" y="10923125"/>
                  <a:pt x="715463" y="10924289"/>
                  <a:pt x="719000" y="10926617"/>
                </a:cubicBezTo>
                <a:cubicBezTo>
                  <a:pt x="719000" y="10926617"/>
                  <a:pt x="711043" y="10921380"/>
                  <a:pt x="713032" y="10922689"/>
                </a:cubicBezTo>
                <a:close/>
                <a:moveTo>
                  <a:pt x="586335" y="10877018"/>
                </a:moveTo>
                <a:cubicBezTo>
                  <a:pt x="593070" y="10877304"/>
                  <a:pt x="618477" y="10885731"/>
                  <a:pt x="618477" y="10885731"/>
                </a:cubicBezTo>
                <a:cubicBezTo>
                  <a:pt x="611703" y="10896022"/>
                  <a:pt x="587455" y="10880060"/>
                  <a:pt x="587455" y="10880060"/>
                </a:cubicBezTo>
                <a:cubicBezTo>
                  <a:pt x="583918" y="10877732"/>
                  <a:pt x="584089" y="10876923"/>
                  <a:pt x="586335" y="10877018"/>
                </a:cubicBezTo>
                <a:close/>
                <a:moveTo>
                  <a:pt x="1311646" y="10785082"/>
                </a:moveTo>
                <a:cubicBezTo>
                  <a:pt x="1308450" y="10785743"/>
                  <a:pt x="1306998" y="10787949"/>
                  <a:pt x="1308578" y="10792149"/>
                </a:cubicBezTo>
                <a:lnTo>
                  <a:pt x="1352777" y="10808602"/>
                </a:lnTo>
                <a:cubicBezTo>
                  <a:pt x="1346523" y="10795003"/>
                  <a:pt x="1321234" y="10783097"/>
                  <a:pt x="1311646" y="10785082"/>
                </a:cubicBezTo>
                <a:close/>
                <a:moveTo>
                  <a:pt x="1121166" y="10694066"/>
                </a:moveTo>
                <a:cubicBezTo>
                  <a:pt x="1072213" y="10689233"/>
                  <a:pt x="1191178" y="10754903"/>
                  <a:pt x="1189614" y="10726480"/>
                </a:cubicBezTo>
                <a:cubicBezTo>
                  <a:pt x="1171172" y="10701697"/>
                  <a:pt x="1102268" y="10696375"/>
                  <a:pt x="1121166" y="10694066"/>
                </a:cubicBezTo>
                <a:close/>
                <a:moveTo>
                  <a:pt x="1521288" y="10361362"/>
                </a:moveTo>
                <a:cubicBezTo>
                  <a:pt x="1535168" y="10361313"/>
                  <a:pt x="1568035" y="10378207"/>
                  <a:pt x="1572773" y="10390808"/>
                </a:cubicBezTo>
                <a:lnTo>
                  <a:pt x="1515481" y="10367845"/>
                </a:lnTo>
                <a:cubicBezTo>
                  <a:pt x="1514144" y="10363277"/>
                  <a:pt x="1516661" y="10361378"/>
                  <a:pt x="1521288" y="10361362"/>
                </a:cubicBezTo>
                <a:close/>
                <a:moveTo>
                  <a:pt x="2038633" y="10202292"/>
                </a:moveTo>
                <a:cubicBezTo>
                  <a:pt x="2020702" y="10203132"/>
                  <a:pt x="2038633" y="10202292"/>
                  <a:pt x="2038633" y="10202292"/>
                </a:cubicBezTo>
                <a:close/>
                <a:moveTo>
                  <a:pt x="4730054" y="9143129"/>
                </a:moveTo>
                <a:cubicBezTo>
                  <a:pt x="4725488" y="9143054"/>
                  <a:pt x="4723091" y="9144769"/>
                  <a:pt x="4724671" y="9148969"/>
                </a:cubicBezTo>
                <a:lnTo>
                  <a:pt x="4780994" y="9173403"/>
                </a:lnTo>
                <a:cubicBezTo>
                  <a:pt x="4776982" y="9159700"/>
                  <a:pt x="4743752" y="9143357"/>
                  <a:pt x="4730054" y="9143129"/>
                </a:cubicBezTo>
                <a:close/>
                <a:moveTo>
                  <a:pt x="4683872" y="9099165"/>
                </a:moveTo>
                <a:cubicBezTo>
                  <a:pt x="4680382" y="9099929"/>
                  <a:pt x="4678623" y="9102327"/>
                  <a:pt x="4679961" y="9106895"/>
                </a:cubicBezTo>
                <a:lnTo>
                  <a:pt x="4725127" y="9121877"/>
                </a:lnTo>
                <a:cubicBezTo>
                  <a:pt x="4720389" y="9109276"/>
                  <a:pt x="4694342" y="9096871"/>
                  <a:pt x="4683872" y="9099165"/>
                </a:cubicBezTo>
                <a:close/>
                <a:moveTo>
                  <a:pt x="5697304" y="9047745"/>
                </a:moveTo>
                <a:cubicBezTo>
                  <a:pt x="5692488" y="9047637"/>
                  <a:pt x="5688582" y="9048621"/>
                  <a:pt x="5686889" y="9051194"/>
                </a:cubicBezTo>
                <a:cubicBezTo>
                  <a:pt x="5699012" y="9059175"/>
                  <a:pt x="5744179" y="9074157"/>
                  <a:pt x="5730034" y="9064846"/>
                </a:cubicBezTo>
                <a:cubicBezTo>
                  <a:pt x="5734389" y="9058230"/>
                  <a:pt x="5711753" y="9048070"/>
                  <a:pt x="5697304" y="9047745"/>
                </a:cubicBezTo>
                <a:close/>
                <a:moveTo>
                  <a:pt x="5643088" y="8998524"/>
                </a:moveTo>
                <a:cubicBezTo>
                  <a:pt x="5637082" y="8997336"/>
                  <a:pt x="5632473" y="8997463"/>
                  <a:pt x="5631021" y="8999668"/>
                </a:cubicBezTo>
                <a:cubicBezTo>
                  <a:pt x="5636372" y="9017939"/>
                  <a:pt x="5699469" y="9032082"/>
                  <a:pt x="5687345" y="9024101"/>
                </a:cubicBezTo>
                <a:cubicBezTo>
                  <a:pt x="5691700" y="9017485"/>
                  <a:pt x="5661107" y="9002088"/>
                  <a:pt x="5643088" y="8998524"/>
                </a:cubicBezTo>
                <a:close/>
                <a:moveTo>
                  <a:pt x="5561690" y="8932298"/>
                </a:moveTo>
                <a:cubicBezTo>
                  <a:pt x="5555873" y="8931234"/>
                  <a:pt x="5551391" y="8931444"/>
                  <a:pt x="5549939" y="8933649"/>
                </a:cubicBezTo>
                <a:cubicBezTo>
                  <a:pt x="5556257" y="8950452"/>
                  <a:pt x="5618386" y="8966064"/>
                  <a:pt x="5604242" y="8956753"/>
                </a:cubicBezTo>
                <a:cubicBezTo>
                  <a:pt x="5608597" y="8950138"/>
                  <a:pt x="5579140" y="8935488"/>
                  <a:pt x="5561690" y="8932298"/>
                </a:cubicBezTo>
                <a:close/>
                <a:moveTo>
                  <a:pt x="5478960" y="8874282"/>
                </a:moveTo>
                <a:cubicBezTo>
                  <a:pt x="5493615" y="8909216"/>
                  <a:pt x="5547408" y="8906697"/>
                  <a:pt x="5535283" y="8898716"/>
                </a:cubicBezTo>
                <a:cubicBezTo>
                  <a:pt x="5541089" y="8889896"/>
                  <a:pt x="5478960" y="8874282"/>
                  <a:pt x="5478960" y="8874282"/>
                </a:cubicBezTo>
                <a:close/>
                <a:moveTo>
                  <a:pt x="5402253" y="8781612"/>
                </a:moveTo>
                <a:lnTo>
                  <a:pt x="5406228" y="8789182"/>
                </a:lnTo>
                <a:lnTo>
                  <a:pt x="5411289" y="8798820"/>
                </a:lnTo>
                <a:cubicBezTo>
                  <a:pt x="5413799" y="8803601"/>
                  <a:pt x="5415808" y="8807425"/>
                  <a:pt x="5415808" y="8807425"/>
                </a:cubicBezTo>
                <a:cubicBezTo>
                  <a:pt x="5411791" y="8799777"/>
                  <a:pt x="5408779" y="8794040"/>
                  <a:pt x="5406583" y="8789857"/>
                </a:cubicBezTo>
                <a:lnTo>
                  <a:pt x="5406228" y="8789182"/>
                </a:lnTo>
                <a:lnTo>
                  <a:pt x="5403759" y="8784480"/>
                </a:lnTo>
                <a:cubicBezTo>
                  <a:pt x="5401751" y="8780656"/>
                  <a:pt x="5400747" y="8778744"/>
                  <a:pt x="5402253" y="8781612"/>
                </a:cubicBezTo>
                <a:close/>
                <a:moveTo>
                  <a:pt x="5302547" y="8709030"/>
                </a:moveTo>
                <a:cubicBezTo>
                  <a:pt x="5298056" y="8708840"/>
                  <a:pt x="5295721" y="8710463"/>
                  <a:pt x="5297300" y="8714663"/>
                </a:cubicBezTo>
                <a:cubicBezTo>
                  <a:pt x="5290526" y="8724954"/>
                  <a:pt x="5353623" y="8739097"/>
                  <a:pt x="5353623" y="8739097"/>
                </a:cubicBezTo>
                <a:cubicBezTo>
                  <a:pt x="5348885" y="8726496"/>
                  <a:pt x="5316019" y="8709602"/>
                  <a:pt x="5302547" y="8709030"/>
                </a:cubicBezTo>
                <a:close/>
                <a:moveTo>
                  <a:pt x="5243534" y="8657540"/>
                </a:moveTo>
                <a:cubicBezTo>
                  <a:pt x="5240338" y="8658202"/>
                  <a:pt x="5238886" y="8660407"/>
                  <a:pt x="5240465" y="8664607"/>
                </a:cubicBezTo>
                <a:lnTo>
                  <a:pt x="5284665" y="8681060"/>
                </a:lnTo>
                <a:cubicBezTo>
                  <a:pt x="5278411" y="8667461"/>
                  <a:pt x="5253122" y="8655555"/>
                  <a:pt x="5243534" y="8657540"/>
                </a:cubicBezTo>
                <a:close/>
                <a:moveTo>
                  <a:pt x="4029835" y="8629510"/>
                </a:moveTo>
                <a:cubicBezTo>
                  <a:pt x="4026027" y="8629933"/>
                  <a:pt x="4022873" y="8631150"/>
                  <a:pt x="4021421" y="8633355"/>
                </a:cubicBezTo>
                <a:cubicBezTo>
                  <a:pt x="4021421" y="8633355"/>
                  <a:pt x="4065620" y="8649807"/>
                  <a:pt x="4053496" y="8641827"/>
                </a:cubicBezTo>
                <a:cubicBezTo>
                  <a:pt x="4058577" y="8634109"/>
                  <a:pt x="4041261" y="8628240"/>
                  <a:pt x="4029835" y="8629510"/>
                </a:cubicBezTo>
                <a:close/>
                <a:moveTo>
                  <a:pt x="4118564" y="8582856"/>
                </a:moveTo>
                <a:cubicBezTo>
                  <a:pt x="4113504" y="8582292"/>
                  <a:pt x="4109653" y="8582918"/>
                  <a:pt x="4108202" y="8585123"/>
                </a:cubicBezTo>
                <a:cubicBezTo>
                  <a:pt x="4120326" y="8593104"/>
                  <a:pt x="4176649" y="8617538"/>
                  <a:pt x="4164525" y="8609557"/>
                </a:cubicBezTo>
                <a:cubicBezTo>
                  <a:pt x="4159787" y="8596955"/>
                  <a:pt x="4133740" y="8584550"/>
                  <a:pt x="4118564" y="8582856"/>
                </a:cubicBezTo>
                <a:close/>
                <a:moveTo>
                  <a:pt x="4998295" y="8570512"/>
                </a:moveTo>
                <a:cubicBezTo>
                  <a:pt x="4992488" y="8579334"/>
                  <a:pt x="5079378" y="8636531"/>
                  <a:pt x="5123120" y="8680076"/>
                </a:cubicBezTo>
                <a:cubicBezTo>
                  <a:pt x="5224664" y="8772207"/>
                  <a:pt x="5287817" y="8839064"/>
                  <a:pt x="5380055" y="8914534"/>
                </a:cubicBezTo>
                <a:cubicBezTo>
                  <a:pt x="5436890" y="8964590"/>
                  <a:pt x="5550048" y="9039080"/>
                  <a:pt x="5481089" y="8981043"/>
                </a:cubicBezTo>
                <a:cubicBezTo>
                  <a:pt x="5418905" y="8912714"/>
                  <a:pt x="5337823" y="8846697"/>
                  <a:pt x="5266844" y="8787329"/>
                </a:cubicBezTo>
                <a:cubicBezTo>
                  <a:pt x="5242595" y="8771367"/>
                  <a:pt x="5004101" y="8561692"/>
                  <a:pt x="4998295" y="8570512"/>
                </a:cubicBezTo>
                <a:close/>
                <a:moveTo>
                  <a:pt x="4083893" y="8547391"/>
                </a:moveTo>
                <a:cubicBezTo>
                  <a:pt x="4080160" y="8547699"/>
                  <a:pt x="4077067" y="8548824"/>
                  <a:pt x="4075615" y="8551029"/>
                </a:cubicBezTo>
                <a:cubicBezTo>
                  <a:pt x="4075615" y="8551029"/>
                  <a:pt x="4119815" y="8567481"/>
                  <a:pt x="4107690" y="8559500"/>
                </a:cubicBezTo>
                <a:cubicBezTo>
                  <a:pt x="4112045" y="8552884"/>
                  <a:pt x="4095092" y="8546465"/>
                  <a:pt x="4083893" y="8547391"/>
                </a:cubicBezTo>
                <a:close/>
                <a:moveTo>
                  <a:pt x="4014935" y="8489353"/>
                </a:moveTo>
                <a:cubicBezTo>
                  <a:pt x="4011202" y="8489662"/>
                  <a:pt x="4008109" y="8490786"/>
                  <a:pt x="4006657" y="8492991"/>
                </a:cubicBezTo>
                <a:cubicBezTo>
                  <a:pt x="4006657" y="8492991"/>
                  <a:pt x="4050856" y="8509444"/>
                  <a:pt x="4038732" y="8501463"/>
                </a:cubicBezTo>
                <a:cubicBezTo>
                  <a:pt x="4043087" y="8494848"/>
                  <a:pt x="4026133" y="8488429"/>
                  <a:pt x="4014935" y="8489353"/>
                </a:cubicBezTo>
                <a:close/>
                <a:moveTo>
                  <a:pt x="4881772" y="8459732"/>
                </a:moveTo>
                <a:cubicBezTo>
                  <a:pt x="4876466" y="8457292"/>
                  <a:pt x="4873032" y="8457764"/>
                  <a:pt x="4872502" y="8462420"/>
                </a:cubicBezTo>
                <a:cubicBezTo>
                  <a:pt x="4878308" y="8453599"/>
                  <a:pt x="4915192" y="8503164"/>
                  <a:pt x="4915192" y="8503164"/>
                </a:cubicBezTo>
                <a:cubicBezTo>
                  <a:pt x="5047846" y="8636582"/>
                  <a:pt x="4918919" y="8476809"/>
                  <a:pt x="4881772" y="8459732"/>
                </a:cubicBezTo>
                <a:close/>
                <a:moveTo>
                  <a:pt x="3972255" y="8448319"/>
                </a:moveTo>
                <a:cubicBezTo>
                  <a:pt x="3967310" y="8447994"/>
                  <a:pt x="3963398" y="8448712"/>
                  <a:pt x="3961947" y="8450917"/>
                </a:cubicBezTo>
                <a:cubicBezTo>
                  <a:pt x="3976091" y="8460228"/>
                  <a:pt x="4018269" y="8475350"/>
                  <a:pt x="4006146" y="8467370"/>
                </a:cubicBezTo>
                <a:cubicBezTo>
                  <a:pt x="4011227" y="8459651"/>
                  <a:pt x="3987090" y="8449294"/>
                  <a:pt x="3972255" y="8448319"/>
                </a:cubicBezTo>
                <a:close/>
                <a:moveTo>
                  <a:pt x="3641334" y="8423186"/>
                </a:moveTo>
                <a:cubicBezTo>
                  <a:pt x="3653457" y="8431167"/>
                  <a:pt x="3641334" y="8423186"/>
                  <a:pt x="3641334" y="8423186"/>
                </a:cubicBezTo>
                <a:close/>
                <a:moveTo>
                  <a:pt x="4831388" y="8412407"/>
                </a:moveTo>
                <a:cubicBezTo>
                  <a:pt x="4828087" y="8413296"/>
                  <a:pt x="4826454" y="8415777"/>
                  <a:pt x="4827791" y="8420345"/>
                </a:cubicBezTo>
                <a:lnTo>
                  <a:pt x="4870938" y="8433997"/>
                </a:lnTo>
                <a:cubicBezTo>
                  <a:pt x="4866200" y="8421395"/>
                  <a:pt x="4841290" y="8409739"/>
                  <a:pt x="4831388" y="8412407"/>
                </a:cubicBezTo>
                <a:close/>
                <a:moveTo>
                  <a:pt x="3929673" y="8406723"/>
                </a:moveTo>
                <a:cubicBezTo>
                  <a:pt x="3924857" y="8406615"/>
                  <a:pt x="3920950" y="8407599"/>
                  <a:pt x="3919256" y="8410172"/>
                </a:cubicBezTo>
                <a:cubicBezTo>
                  <a:pt x="3931380" y="8418153"/>
                  <a:pt x="3974527" y="8431805"/>
                  <a:pt x="3962403" y="8423824"/>
                </a:cubicBezTo>
                <a:cubicBezTo>
                  <a:pt x="3966758" y="8417208"/>
                  <a:pt x="3944121" y="8407048"/>
                  <a:pt x="3929673" y="8406723"/>
                </a:cubicBezTo>
                <a:close/>
                <a:moveTo>
                  <a:pt x="3593429" y="8367815"/>
                </a:moveTo>
                <a:cubicBezTo>
                  <a:pt x="3589885" y="8368248"/>
                  <a:pt x="3586918" y="8369455"/>
                  <a:pt x="3585466" y="8371660"/>
                </a:cubicBezTo>
                <a:cubicBezTo>
                  <a:pt x="3597591" y="8379641"/>
                  <a:pt x="3627645" y="8386783"/>
                  <a:pt x="3615521" y="8378802"/>
                </a:cubicBezTo>
                <a:cubicBezTo>
                  <a:pt x="3619876" y="8372186"/>
                  <a:pt x="3604059" y="8366515"/>
                  <a:pt x="3593429" y="8367815"/>
                </a:cubicBezTo>
                <a:close/>
                <a:moveTo>
                  <a:pt x="3869196" y="8349825"/>
                </a:moveTo>
                <a:cubicBezTo>
                  <a:pt x="3875057" y="8393719"/>
                  <a:pt x="3869196" y="8349825"/>
                  <a:pt x="3869196" y="8349825"/>
                </a:cubicBezTo>
                <a:close/>
                <a:moveTo>
                  <a:pt x="3508170" y="8295491"/>
                </a:moveTo>
                <a:cubicBezTo>
                  <a:pt x="3520294" y="8303472"/>
                  <a:pt x="3508170" y="8295491"/>
                  <a:pt x="3508170" y="8295491"/>
                </a:cubicBezTo>
                <a:close/>
                <a:moveTo>
                  <a:pt x="3472297" y="8248929"/>
                </a:moveTo>
                <a:cubicBezTo>
                  <a:pt x="3468428" y="8249444"/>
                  <a:pt x="3465153" y="8250844"/>
                  <a:pt x="3463460" y="8253416"/>
                </a:cubicBezTo>
                <a:cubicBezTo>
                  <a:pt x="3477604" y="8262728"/>
                  <a:pt x="3508626" y="8268399"/>
                  <a:pt x="3496502" y="8260418"/>
                </a:cubicBezTo>
                <a:cubicBezTo>
                  <a:pt x="3500858" y="8253802"/>
                  <a:pt x="3483904" y="8247384"/>
                  <a:pt x="3472297" y="8248929"/>
                </a:cubicBezTo>
                <a:close/>
                <a:moveTo>
                  <a:pt x="3353900" y="8135926"/>
                </a:moveTo>
                <a:cubicBezTo>
                  <a:pt x="3354196" y="8136713"/>
                  <a:pt x="3354986" y="8138813"/>
                  <a:pt x="3356565" y="8143014"/>
                </a:cubicBezTo>
                <a:cubicBezTo>
                  <a:pt x="3356565" y="8143014"/>
                  <a:pt x="3353011" y="8133562"/>
                  <a:pt x="3353900" y="8135926"/>
                </a:cubicBezTo>
                <a:close/>
                <a:moveTo>
                  <a:pt x="3933838" y="8084142"/>
                </a:moveTo>
                <a:cubicBezTo>
                  <a:pt x="3931328" y="8085086"/>
                  <a:pt x="3929889" y="8087136"/>
                  <a:pt x="3929832" y="8090522"/>
                </a:cubicBezTo>
                <a:cubicBezTo>
                  <a:pt x="3924481" y="8072250"/>
                  <a:pt x="4114022" y="8277094"/>
                  <a:pt x="4101898" y="8269113"/>
                </a:cubicBezTo>
                <a:cubicBezTo>
                  <a:pt x="4170857" y="8327150"/>
                  <a:pt x="4296649" y="8435243"/>
                  <a:pt x="4427792" y="8561608"/>
                </a:cubicBezTo>
                <a:cubicBezTo>
                  <a:pt x="4553585" y="8669701"/>
                  <a:pt x="4669275" y="8771143"/>
                  <a:pt x="4785762" y="8862575"/>
                </a:cubicBezTo>
                <a:cubicBezTo>
                  <a:pt x="4567730" y="8679012"/>
                  <a:pt x="4276133" y="8356415"/>
                  <a:pt x="4037639" y="8146740"/>
                </a:cubicBezTo>
                <a:cubicBezTo>
                  <a:pt x="4021503" y="8125056"/>
                  <a:pt x="3951414" y="8077534"/>
                  <a:pt x="3933838" y="8084142"/>
                </a:cubicBezTo>
                <a:close/>
                <a:moveTo>
                  <a:pt x="3058016" y="7971771"/>
                </a:moveTo>
                <a:cubicBezTo>
                  <a:pt x="3058016" y="7971771"/>
                  <a:pt x="3158593" y="8065372"/>
                  <a:pt x="3201283" y="8106117"/>
                </a:cubicBezTo>
                <a:cubicBezTo>
                  <a:pt x="3504493" y="8411072"/>
                  <a:pt x="3800333" y="8696426"/>
                  <a:pt x="4146178" y="8989410"/>
                </a:cubicBezTo>
                <a:cubicBezTo>
                  <a:pt x="3871312" y="8755793"/>
                  <a:pt x="4228825" y="9083851"/>
                  <a:pt x="4235088" y="9047938"/>
                </a:cubicBezTo>
                <a:lnTo>
                  <a:pt x="4184571" y="9014684"/>
                </a:lnTo>
                <a:cubicBezTo>
                  <a:pt x="3862973" y="8737661"/>
                  <a:pt x="3618162" y="8511184"/>
                  <a:pt x="3334446" y="8233811"/>
                </a:cubicBezTo>
                <a:cubicBezTo>
                  <a:pt x="3328129" y="8217010"/>
                  <a:pt x="3057505" y="7946148"/>
                  <a:pt x="3058016" y="7971771"/>
                </a:cubicBezTo>
                <a:close/>
                <a:moveTo>
                  <a:pt x="3000011" y="7884102"/>
                </a:moveTo>
                <a:lnTo>
                  <a:pt x="3000176" y="7887099"/>
                </a:lnTo>
                <a:lnTo>
                  <a:pt x="3000451" y="7892096"/>
                </a:lnTo>
                <a:cubicBezTo>
                  <a:pt x="3000573" y="7894316"/>
                  <a:pt x="3000670" y="7896092"/>
                  <a:pt x="3000670" y="7896092"/>
                </a:cubicBezTo>
                <a:lnTo>
                  <a:pt x="3000176" y="7887099"/>
                </a:lnTo>
                <a:lnTo>
                  <a:pt x="3000084" y="7885434"/>
                </a:lnTo>
                <a:cubicBezTo>
                  <a:pt x="2999986" y="7883658"/>
                  <a:pt x="2999938" y="7882769"/>
                  <a:pt x="3000011" y="7884102"/>
                </a:cubicBezTo>
                <a:close/>
                <a:moveTo>
                  <a:pt x="3214762" y="7843034"/>
                </a:moveTo>
                <a:cubicBezTo>
                  <a:pt x="3211470" y="7842052"/>
                  <a:pt x="3209514" y="7843926"/>
                  <a:pt x="3210146" y="7850664"/>
                </a:cubicBezTo>
                <a:cubicBezTo>
                  <a:pt x="3210146" y="7850664"/>
                  <a:pt x="3308703" y="7942934"/>
                  <a:pt x="3296579" y="7934952"/>
                </a:cubicBezTo>
                <a:cubicBezTo>
                  <a:pt x="3385999" y="8019103"/>
                  <a:pt x="3442377" y="8096252"/>
                  <a:pt x="3549729" y="8179562"/>
                </a:cubicBezTo>
                <a:cubicBezTo>
                  <a:pt x="3568170" y="8204344"/>
                  <a:pt x="3600756" y="8238438"/>
                  <a:pt x="3637129" y="8262382"/>
                </a:cubicBezTo>
                <a:cubicBezTo>
                  <a:pt x="3645467" y="8280514"/>
                  <a:pt x="3675521" y="8287655"/>
                  <a:pt x="3681839" y="8304456"/>
                </a:cubicBezTo>
                <a:cubicBezTo>
                  <a:pt x="3770292" y="8390076"/>
                  <a:pt x="3857692" y="8472896"/>
                  <a:pt x="3959237" y="8565027"/>
                </a:cubicBezTo>
                <a:cubicBezTo>
                  <a:pt x="3967118" y="8610252"/>
                  <a:pt x="4059760" y="8605913"/>
                  <a:pt x="3959237" y="8565027"/>
                </a:cubicBezTo>
                <a:cubicBezTo>
                  <a:pt x="3889767" y="8481368"/>
                  <a:pt x="3801314" y="8395748"/>
                  <a:pt x="3681839" y="8304456"/>
                </a:cubicBezTo>
                <a:cubicBezTo>
                  <a:pt x="3693452" y="8286814"/>
                  <a:pt x="3663398" y="8279674"/>
                  <a:pt x="3637129" y="8262382"/>
                </a:cubicBezTo>
                <a:cubicBezTo>
                  <a:pt x="3636618" y="8236759"/>
                  <a:pt x="3600245" y="8212816"/>
                  <a:pt x="3549729" y="8179562"/>
                </a:cubicBezTo>
                <a:cubicBezTo>
                  <a:pt x="3505475" y="8110394"/>
                  <a:pt x="3341746" y="7949936"/>
                  <a:pt x="3246519" y="7874606"/>
                </a:cubicBezTo>
                <a:cubicBezTo>
                  <a:pt x="3246519" y="7874606"/>
                  <a:pt x="3224635" y="7845978"/>
                  <a:pt x="3214762" y="7843034"/>
                </a:cubicBezTo>
                <a:close/>
                <a:moveTo>
                  <a:pt x="3079263" y="7799800"/>
                </a:moveTo>
                <a:cubicBezTo>
                  <a:pt x="3075571" y="7802110"/>
                  <a:pt x="3075698" y="7808516"/>
                  <a:pt x="3084919" y="7820908"/>
                </a:cubicBezTo>
                <a:cubicBezTo>
                  <a:pt x="3097043" y="7828888"/>
                  <a:pt x="3122801" y="7820558"/>
                  <a:pt x="3135436" y="7854162"/>
                </a:cubicBezTo>
                <a:cubicBezTo>
                  <a:pt x="3153878" y="7878944"/>
                  <a:pt x="3135948" y="7879784"/>
                  <a:pt x="3153421" y="7906037"/>
                </a:cubicBezTo>
                <a:cubicBezTo>
                  <a:pt x="3212787" y="7983046"/>
                  <a:pt x="3343875" y="8056695"/>
                  <a:pt x="3425469" y="8148336"/>
                </a:cubicBezTo>
                <a:cubicBezTo>
                  <a:pt x="3785002" y="8477725"/>
                  <a:pt x="4130902" y="8823425"/>
                  <a:pt x="4539389" y="9157646"/>
                </a:cubicBezTo>
                <a:cubicBezTo>
                  <a:pt x="4665181" y="9265739"/>
                  <a:pt x="4808905" y="9372992"/>
                  <a:pt x="4991022" y="9505519"/>
                </a:cubicBezTo>
                <a:cubicBezTo>
                  <a:pt x="5129991" y="9624393"/>
                  <a:pt x="4948332" y="9464774"/>
                  <a:pt x="4927869" y="9438661"/>
                </a:cubicBezTo>
                <a:cubicBezTo>
                  <a:pt x="4355197" y="8971074"/>
                  <a:pt x="3815057" y="8484866"/>
                  <a:pt x="3355488" y="8039054"/>
                </a:cubicBezTo>
                <a:cubicBezTo>
                  <a:pt x="3279160" y="7961414"/>
                  <a:pt x="3177561" y="7816568"/>
                  <a:pt x="3096532" y="7803266"/>
                </a:cubicBezTo>
                <a:cubicBezTo>
                  <a:pt x="3090470" y="7799275"/>
                  <a:pt x="3082957" y="7797490"/>
                  <a:pt x="3079263" y="7799800"/>
                </a:cubicBezTo>
                <a:close/>
                <a:moveTo>
                  <a:pt x="8213831" y="7546449"/>
                </a:moveTo>
                <a:cubicBezTo>
                  <a:pt x="8214127" y="7547236"/>
                  <a:pt x="8214916" y="7549336"/>
                  <a:pt x="8216496" y="7553537"/>
                </a:cubicBezTo>
                <a:cubicBezTo>
                  <a:pt x="8216496" y="7553537"/>
                  <a:pt x="8212942" y="7544086"/>
                  <a:pt x="8213831" y="7546449"/>
                </a:cubicBezTo>
                <a:close/>
                <a:moveTo>
                  <a:pt x="8045722" y="7510887"/>
                </a:moveTo>
                <a:cubicBezTo>
                  <a:pt x="8042611" y="7511901"/>
                  <a:pt x="8040978" y="7514381"/>
                  <a:pt x="8042315" y="7518949"/>
                </a:cubicBezTo>
                <a:lnTo>
                  <a:pt x="8073338" y="7524621"/>
                </a:lnTo>
                <a:cubicBezTo>
                  <a:pt x="8077693" y="7518005"/>
                  <a:pt x="8055056" y="7507845"/>
                  <a:pt x="8045722" y="7510887"/>
                </a:cubicBezTo>
                <a:close/>
                <a:moveTo>
                  <a:pt x="7459160" y="7403666"/>
                </a:moveTo>
                <a:cubicBezTo>
                  <a:pt x="7461256" y="7405639"/>
                  <a:pt x="7466845" y="7410898"/>
                  <a:pt x="7478022" y="7421417"/>
                </a:cubicBezTo>
                <a:cubicBezTo>
                  <a:pt x="7478022" y="7421417"/>
                  <a:pt x="7452873" y="7397750"/>
                  <a:pt x="7459160" y="7403666"/>
                </a:cubicBezTo>
                <a:close/>
                <a:moveTo>
                  <a:pt x="7271374" y="7363349"/>
                </a:moveTo>
                <a:cubicBezTo>
                  <a:pt x="7261004" y="7363634"/>
                  <a:pt x="7279621" y="7397225"/>
                  <a:pt x="7292686" y="7377378"/>
                </a:cubicBezTo>
                <a:cubicBezTo>
                  <a:pt x="7304809" y="7385359"/>
                  <a:pt x="7316934" y="7393340"/>
                  <a:pt x="7322740" y="7384520"/>
                </a:cubicBezTo>
                <a:cubicBezTo>
                  <a:pt x="7334864" y="7392501"/>
                  <a:pt x="7346988" y="7400482"/>
                  <a:pt x="7352795" y="7391661"/>
                </a:cubicBezTo>
                <a:cubicBezTo>
                  <a:pt x="7364918" y="7399642"/>
                  <a:pt x="7379063" y="7408953"/>
                  <a:pt x="7385837" y="7398662"/>
                </a:cubicBezTo>
                <a:cubicBezTo>
                  <a:pt x="7397961" y="7406643"/>
                  <a:pt x="7410086" y="7414625"/>
                  <a:pt x="7415892" y="7405804"/>
                </a:cubicBezTo>
                <a:cubicBezTo>
                  <a:pt x="7403768" y="7397823"/>
                  <a:pt x="7385837" y="7398662"/>
                  <a:pt x="7385837" y="7398662"/>
                </a:cubicBezTo>
                <a:cubicBezTo>
                  <a:pt x="7371693" y="7389351"/>
                  <a:pt x="7352795" y="7391661"/>
                  <a:pt x="7352795" y="7391661"/>
                </a:cubicBezTo>
                <a:cubicBezTo>
                  <a:pt x="7340671" y="7383680"/>
                  <a:pt x="7322740" y="7384520"/>
                  <a:pt x="7322740" y="7384520"/>
                </a:cubicBezTo>
                <a:cubicBezTo>
                  <a:pt x="7310616" y="7376538"/>
                  <a:pt x="7292686" y="7377378"/>
                  <a:pt x="7292686" y="7377378"/>
                </a:cubicBezTo>
                <a:cubicBezTo>
                  <a:pt x="7281508" y="7366859"/>
                  <a:pt x="7274831" y="7363254"/>
                  <a:pt x="7271374" y="7363349"/>
                </a:cubicBezTo>
                <a:close/>
                <a:moveTo>
                  <a:pt x="8431853" y="7346830"/>
                </a:moveTo>
                <a:cubicBezTo>
                  <a:pt x="8450221" y="7349176"/>
                  <a:pt x="8471815" y="7357070"/>
                  <a:pt x="8497074" y="7373697"/>
                </a:cubicBezTo>
                <a:cubicBezTo>
                  <a:pt x="8464999" y="7365225"/>
                  <a:pt x="8429138" y="7366905"/>
                  <a:pt x="8385991" y="7353252"/>
                </a:cubicBezTo>
                <a:cubicBezTo>
                  <a:pt x="8398344" y="7347687"/>
                  <a:pt x="8413485" y="7344485"/>
                  <a:pt x="8431853" y="7346830"/>
                </a:cubicBezTo>
                <a:close/>
                <a:moveTo>
                  <a:pt x="8366826" y="7342217"/>
                </a:moveTo>
                <a:cubicBezTo>
                  <a:pt x="8372351" y="7344273"/>
                  <a:pt x="8378919" y="7348597"/>
                  <a:pt x="8385991" y="7353252"/>
                </a:cubicBezTo>
                <a:cubicBezTo>
                  <a:pt x="8385991" y="7353252"/>
                  <a:pt x="8366040" y="7352762"/>
                  <a:pt x="8353916" y="7344781"/>
                </a:cubicBezTo>
                <a:cubicBezTo>
                  <a:pt x="8356819" y="7340370"/>
                  <a:pt x="8361301" y="7340160"/>
                  <a:pt x="8366826" y="7342217"/>
                </a:cubicBezTo>
                <a:close/>
                <a:moveTo>
                  <a:pt x="8336520" y="7334909"/>
                </a:moveTo>
                <a:cubicBezTo>
                  <a:pt x="8341792" y="7336800"/>
                  <a:pt x="8347854" y="7340790"/>
                  <a:pt x="8353916" y="7344781"/>
                </a:cubicBezTo>
                <a:cubicBezTo>
                  <a:pt x="8353916" y="7344781"/>
                  <a:pt x="8335986" y="7345620"/>
                  <a:pt x="8323861" y="7337639"/>
                </a:cubicBezTo>
                <a:cubicBezTo>
                  <a:pt x="8326765" y="7333229"/>
                  <a:pt x="8331247" y="7333019"/>
                  <a:pt x="8336520" y="7334909"/>
                </a:cubicBezTo>
                <a:close/>
                <a:moveTo>
                  <a:pt x="8304697" y="7326604"/>
                </a:moveTo>
                <a:cubicBezTo>
                  <a:pt x="8310222" y="7328661"/>
                  <a:pt x="8316789" y="7332984"/>
                  <a:pt x="8323861" y="7337639"/>
                </a:cubicBezTo>
                <a:cubicBezTo>
                  <a:pt x="8323861" y="7337639"/>
                  <a:pt x="8303910" y="7337149"/>
                  <a:pt x="8291786" y="7329168"/>
                </a:cubicBezTo>
                <a:cubicBezTo>
                  <a:pt x="8294689" y="7324757"/>
                  <a:pt x="8299172" y="7324547"/>
                  <a:pt x="8304697" y="7326604"/>
                </a:cubicBezTo>
                <a:close/>
                <a:moveTo>
                  <a:pt x="8251443" y="7312357"/>
                </a:moveTo>
                <a:cubicBezTo>
                  <a:pt x="8265581" y="7315078"/>
                  <a:pt x="8279662" y="7321187"/>
                  <a:pt x="8291786" y="7329168"/>
                </a:cubicBezTo>
                <a:cubicBezTo>
                  <a:pt x="8267081" y="7340298"/>
                  <a:pt x="8242833" y="7324336"/>
                  <a:pt x="8210758" y="7315865"/>
                </a:cubicBezTo>
                <a:cubicBezTo>
                  <a:pt x="8223110" y="7310300"/>
                  <a:pt x="8237305" y="7309635"/>
                  <a:pt x="8251443" y="7312357"/>
                </a:cubicBezTo>
                <a:close/>
                <a:moveTo>
                  <a:pt x="8193362" y="7305994"/>
                </a:moveTo>
                <a:cubicBezTo>
                  <a:pt x="8198634" y="7307884"/>
                  <a:pt x="8204696" y="7311874"/>
                  <a:pt x="8210758" y="7315865"/>
                </a:cubicBezTo>
                <a:cubicBezTo>
                  <a:pt x="8210758" y="7315865"/>
                  <a:pt x="8192827" y="7316704"/>
                  <a:pt x="8180703" y="7308723"/>
                </a:cubicBezTo>
                <a:cubicBezTo>
                  <a:pt x="8183607" y="7304313"/>
                  <a:pt x="8188089" y="7304103"/>
                  <a:pt x="8193362" y="7305994"/>
                </a:cubicBezTo>
                <a:close/>
                <a:moveTo>
                  <a:pt x="8164474" y="7294879"/>
                </a:moveTo>
                <a:cubicBezTo>
                  <a:pt x="8170977" y="7295999"/>
                  <a:pt x="8177544" y="7300322"/>
                  <a:pt x="8180703" y="7308723"/>
                </a:cubicBezTo>
                <a:cubicBezTo>
                  <a:pt x="8180703" y="7308723"/>
                  <a:pt x="8162773" y="7309563"/>
                  <a:pt x="8148628" y="7300252"/>
                </a:cubicBezTo>
                <a:cubicBezTo>
                  <a:pt x="8151531" y="7295841"/>
                  <a:pt x="8157971" y="7293759"/>
                  <a:pt x="8164474" y="7294879"/>
                </a:cubicBezTo>
                <a:close/>
                <a:moveTo>
                  <a:pt x="8133409" y="7287073"/>
                </a:moveTo>
                <a:cubicBezTo>
                  <a:pt x="8139408" y="7287860"/>
                  <a:pt x="8145470" y="7291851"/>
                  <a:pt x="8148628" y="7300252"/>
                </a:cubicBezTo>
                <a:cubicBezTo>
                  <a:pt x="8148628" y="7300252"/>
                  <a:pt x="8130698" y="7301091"/>
                  <a:pt x="8118573" y="7293110"/>
                </a:cubicBezTo>
                <a:cubicBezTo>
                  <a:pt x="8121477" y="7288700"/>
                  <a:pt x="8127411" y="7286285"/>
                  <a:pt x="8133409" y="7287073"/>
                </a:cubicBezTo>
                <a:close/>
                <a:moveTo>
                  <a:pt x="8103234" y="7280115"/>
                </a:moveTo>
                <a:cubicBezTo>
                  <a:pt x="8109353" y="7280719"/>
                  <a:pt x="8115414" y="7284709"/>
                  <a:pt x="8118573" y="7293110"/>
                </a:cubicBezTo>
                <a:cubicBezTo>
                  <a:pt x="8118573" y="7293110"/>
                  <a:pt x="8099675" y="7295420"/>
                  <a:pt x="8087551" y="7287439"/>
                </a:cubicBezTo>
                <a:cubicBezTo>
                  <a:pt x="8090938" y="7282294"/>
                  <a:pt x="8097115" y="7279511"/>
                  <a:pt x="8103234" y="7280115"/>
                </a:cubicBezTo>
                <a:close/>
                <a:moveTo>
                  <a:pt x="7958182" y="7247614"/>
                </a:moveTo>
                <a:cubicBezTo>
                  <a:pt x="8003067" y="7250789"/>
                  <a:pt x="8045309" y="7269114"/>
                  <a:pt x="8087551" y="7287439"/>
                </a:cubicBezTo>
                <a:cubicBezTo>
                  <a:pt x="8031739" y="7288628"/>
                  <a:pt x="7975416" y="7264194"/>
                  <a:pt x="7912318" y="7250052"/>
                </a:cubicBezTo>
                <a:cubicBezTo>
                  <a:pt x="7927965" y="7247182"/>
                  <a:pt x="7943220" y="7246556"/>
                  <a:pt x="7958182" y="7247614"/>
                </a:cubicBezTo>
                <a:close/>
                <a:moveTo>
                  <a:pt x="7879703" y="7227001"/>
                </a:moveTo>
                <a:cubicBezTo>
                  <a:pt x="7890973" y="7229679"/>
                  <a:pt x="7903097" y="7237660"/>
                  <a:pt x="7912318" y="7250052"/>
                </a:cubicBezTo>
                <a:cubicBezTo>
                  <a:pt x="7894387" y="7250891"/>
                  <a:pt x="7882263" y="7242910"/>
                  <a:pt x="7852209" y="7235769"/>
                </a:cubicBezTo>
                <a:cubicBezTo>
                  <a:pt x="7858016" y="7226948"/>
                  <a:pt x="7868432" y="7224323"/>
                  <a:pt x="7879703" y="7227001"/>
                </a:cubicBezTo>
                <a:close/>
                <a:moveTo>
                  <a:pt x="7835222" y="7221426"/>
                </a:moveTo>
                <a:cubicBezTo>
                  <a:pt x="7841473" y="7222380"/>
                  <a:pt x="7848040" y="7226703"/>
                  <a:pt x="7852209" y="7235769"/>
                </a:cubicBezTo>
                <a:cubicBezTo>
                  <a:pt x="7852209" y="7235769"/>
                  <a:pt x="7832258" y="7235278"/>
                  <a:pt x="7820133" y="7227297"/>
                </a:cubicBezTo>
                <a:cubicBezTo>
                  <a:pt x="7823036" y="7222887"/>
                  <a:pt x="7828971" y="7220472"/>
                  <a:pt x="7835222" y="7221426"/>
                </a:cubicBezTo>
                <a:close/>
                <a:moveTo>
                  <a:pt x="7804794" y="7214302"/>
                </a:moveTo>
                <a:cubicBezTo>
                  <a:pt x="7810913" y="7214906"/>
                  <a:pt x="7816975" y="7218896"/>
                  <a:pt x="7820133" y="7227297"/>
                </a:cubicBezTo>
                <a:cubicBezTo>
                  <a:pt x="7820133" y="7227297"/>
                  <a:pt x="7801235" y="7229607"/>
                  <a:pt x="7789111" y="7221626"/>
                </a:cubicBezTo>
                <a:cubicBezTo>
                  <a:pt x="7792498" y="7216480"/>
                  <a:pt x="7798675" y="7213698"/>
                  <a:pt x="7804794" y="7214302"/>
                </a:cubicBezTo>
                <a:close/>
                <a:moveTo>
                  <a:pt x="7718395" y="7191076"/>
                </a:moveTo>
                <a:cubicBezTo>
                  <a:pt x="7739479" y="7188953"/>
                  <a:pt x="7760317" y="7202671"/>
                  <a:pt x="7789111" y="7221626"/>
                </a:cubicBezTo>
                <a:cubicBezTo>
                  <a:pt x="7771181" y="7222465"/>
                  <a:pt x="7739106" y="7213994"/>
                  <a:pt x="7696927" y="7198872"/>
                </a:cubicBezTo>
                <a:cubicBezTo>
                  <a:pt x="7704313" y="7194251"/>
                  <a:pt x="7711368" y="7191784"/>
                  <a:pt x="7718395" y="7191076"/>
                </a:cubicBezTo>
                <a:close/>
                <a:moveTo>
                  <a:pt x="6911779" y="7179314"/>
                </a:moveTo>
                <a:cubicBezTo>
                  <a:pt x="6912347" y="7179688"/>
                  <a:pt x="6913863" y="7180686"/>
                  <a:pt x="6916894" y="7182681"/>
                </a:cubicBezTo>
                <a:cubicBezTo>
                  <a:pt x="6916894" y="7182681"/>
                  <a:pt x="6910074" y="7178192"/>
                  <a:pt x="6911779" y="7179314"/>
                </a:cubicBezTo>
                <a:close/>
                <a:moveTo>
                  <a:pt x="7663361" y="7174997"/>
                </a:moveTo>
                <a:cubicBezTo>
                  <a:pt x="7675471" y="7172894"/>
                  <a:pt x="7690673" y="7185272"/>
                  <a:pt x="7696927" y="7198872"/>
                </a:cubicBezTo>
                <a:cubicBezTo>
                  <a:pt x="7691121" y="7207692"/>
                  <a:pt x="7676976" y="7198381"/>
                  <a:pt x="7652728" y="7182419"/>
                </a:cubicBezTo>
                <a:cubicBezTo>
                  <a:pt x="7655631" y="7178009"/>
                  <a:pt x="7659324" y="7175698"/>
                  <a:pt x="7663361" y="7174997"/>
                </a:cubicBezTo>
                <a:close/>
                <a:moveTo>
                  <a:pt x="6879704" y="7170842"/>
                </a:moveTo>
                <a:cubicBezTo>
                  <a:pt x="6877999" y="7169720"/>
                  <a:pt x="6884819" y="7174209"/>
                  <a:pt x="6884819" y="7174209"/>
                </a:cubicBezTo>
                <a:cubicBezTo>
                  <a:pt x="6881788" y="7172214"/>
                  <a:pt x="6880272" y="7171216"/>
                  <a:pt x="6879704" y="7170842"/>
                </a:cubicBezTo>
                <a:close/>
                <a:moveTo>
                  <a:pt x="6849649" y="7163701"/>
                </a:moveTo>
                <a:cubicBezTo>
                  <a:pt x="6850218" y="7164075"/>
                  <a:pt x="6851733" y="7165073"/>
                  <a:pt x="6854764" y="7167068"/>
                </a:cubicBezTo>
                <a:cubicBezTo>
                  <a:pt x="6854764" y="7167068"/>
                  <a:pt x="6847944" y="7162579"/>
                  <a:pt x="6849649" y="7163701"/>
                </a:cubicBezTo>
                <a:close/>
                <a:moveTo>
                  <a:pt x="7606502" y="7163545"/>
                </a:moveTo>
                <a:cubicBezTo>
                  <a:pt x="7622039" y="7162217"/>
                  <a:pt x="7634542" y="7170447"/>
                  <a:pt x="7652728" y="7182419"/>
                </a:cubicBezTo>
                <a:cubicBezTo>
                  <a:pt x="7645953" y="7192710"/>
                  <a:pt x="7615899" y="7185568"/>
                  <a:pt x="7589630" y="7168276"/>
                </a:cubicBezTo>
                <a:cubicBezTo>
                  <a:pt x="7595806" y="7165493"/>
                  <a:pt x="7601322" y="7163988"/>
                  <a:pt x="7606502" y="7163545"/>
                </a:cubicBezTo>
                <a:close/>
                <a:moveTo>
                  <a:pt x="7574411" y="7155097"/>
                </a:moveTo>
                <a:cubicBezTo>
                  <a:pt x="7580409" y="7155885"/>
                  <a:pt x="7586471" y="7159875"/>
                  <a:pt x="7589630" y="7168276"/>
                </a:cubicBezTo>
                <a:cubicBezTo>
                  <a:pt x="7589630" y="7168276"/>
                  <a:pt x="7571700" y="7169116"/>
                  <a:pt x="7559575" y="7161134"/>
                </a:cubicBezTo>
                <a:cubicBezTo>
                  <a:pt x="7562479" y="7156724"/>
                  <a:pt x="7568413" y="7154309"/>
                  <a:pt x="7574411" y="7155097"/>
                </a:cubicBezTo>
                <a:close/>
                <a:moveTo>
                  <a:pt x="7543346" y="7147290"/>
                </a:moveTo>
                <a:cubicBezTo>
                  <a:pt x="7549849" y="7148411"/>
                  <a:pt x="7556417" y="7152733"/>
                  <a:pt x="7559575" y="7161134"/>
                </a:cubicBezTo>
                <a:cubicBezTo>
                  <a:pt x="7559575" y="7161134"/>
                  <a:pt x="7541645" y="7161974"/>
                  <a:pt x="7527500" y="7152663"/>
                </a:cubicBezTo>
                <a:cubicBezTo>
                  <a:pt x="7530403" y="7148253"/>
                  <a:pt x="7536842" y="7146170"/>
                  <a:pt x="7543346" y="7147290"/>
                </a:cubicBezTo>
                <a:close/>
                <a:moveTo>
                  <a:pt x="7512281" y="7139484"/>
                </a:moveTo>
                <a:cubicBezTo>
                  <a:pt x="7518279" y="7140272"/>
                  <a:pt x="7524341" y="7144262"/>
                  <a:pt x="7527500" y="7152663"/>
                </a:cubicBezTo>
                <a:cubicBezTo>
                  <a:pt x="7527500" y="7152663"/>
                  <a:pt x="7509570" y="7153503"/>
                  <a:pt x="7497446" y="7145522"/>
                </a:cubicBezTo>
                <a:cubicBezTo>
                  <a:pt x="7500349" y="7141111"/>
                  <a:pt x="7506283" y="7138696"/>
                  <a:pt x="7512281" y="7139484"/>
                </a:cubicBezTo>
                <a:close/>
                <a:moveTo>
                  <a:pt x="6744374" y="7134436"/>
                </a:moveTo>
                <a:cubicBezTo>
                  <a:pt x="6744942" y="7134810"/>
                  <a:pt x="6746458" y="7135808"/>
                  <a:pt x="6749488" y="7137803"/>
                </a:cubicBezTo>
                <a:cubicBezTo>
                  <a:pt x="6749488" y="7137803"/>
                  <a:pt x="6742668" y="7133314"/>
                  <a:pt x="6744374" y="7134436"/>
                </a:cubicBezTo>
                <a:close/>
                <a:moveTo>
                  <a:pt x="7482106" y="7132526"/>
                </a:moveTo>
                <a:cubicBezTo>
                  <a:pt x="7488225" y="7133130"/>
                  <a:pt x="7494287" y="7137121"/>
                  <a:pt x="7497446" y="7145522"/>
                </a:cubicBezTo>
                <a:cubicBezTo>
                  <a:pt x="7497446" y="7145522"/>
                  <a:pt x="7478547" y="7147832"/>
                  <a:pt x="7466423" y="7139850"/>
                </a:cubicBezTo>
                <a:cubicBezTo>
                  <a:pt x="7469810" y="7134705"/>
                  <a:pt x="7475986" y="7131922"/>
                  <a:pt x="7482106" y="7132526"/>
                </a:cubicBezTo>
                <a:close/>
                <a:moveTo>
                  <a:pt x="7450556" y="7125455"/>
                </a:moveTo>
                <a:cubicBezTo>
                  <a:pt x="7457181" y="7126391"/>
                  <a:pt x="7463748" y="7130714"/>
                  <a:pt x="7466423" y="7139850"/>
                </a:cubicBezTo>
                <a:cubicBezTo>
                  <a:pt x="7466423" y="7139850"/>
                  <a:pt x="7448493" y="7140690"/>
                  <a:pt x="7434348" y="7131379"/>
                </a:cubicBezTo>
                <a:cubicBezTo>
                  <a:pt x="7437251" y="7126968"/>
                  <a:pt x="7443932" y="7124518"/>
                  <a:pt x="7450556" y="7125455"/>
                </a:cubicBezTo>
                <a:close/>
                <a:moveTo>
                  <a:pt x="7365901" y="7098964"/>
                </a:moveTo>
                <a:cubicBezTo>
                  <a:pt x="7383831" y="7098124"/>
                  <a:pt x="7415906" y="7106596"/>
                  <a:pt x="7434348" y="7131379"/>
                </a:cubicBezTo>
                <a:cubicBezTo>
                  <a:pt x="7416417" y="7132218"/>
                  <a:pt x="7398487" y="7133058"/>
                  <a:pt x="7365901" y="7098964"/>
                </a:cubicBezTo>
                <a:close/>
                <a:moveTo>
                  <a:pt x="7335846" y="7091823"/>
                </a:moveTo>
                <a:cubicBezTo>
                  <a:pt x="7335846" y="7091823"/>
                  <a:pt x="7353776" y="7090983"/>
                  <a:pt x="7365901" y="7098964"/>
                </a:cubicBezTo>
                <a:cubicBezTo>
                  <a:pt x="7360094" y="7107785"/>
                  <a:pt x="7342163" y="7108624"/>
                  <a:pt x="7335846" y="7091823"/>
                </a:cubicBezTo>
                <a:close/>
                <a:moveTo>
                  <a:pt x="7303771" y="7083351"/>
                </a:moveTo>
                <a:cubicBezTo>
                  <a:pt x="7317916" y="7092662"/>
                  <a:pt x="7323722" y="7083842"/>
                  <a:pt x="7335846" y="7091823"/>
                </a:cubicBezTo>
                <a:cubicBezTo>
                  <a:pt x="7330040" y="7100643"/>
                  <a:pt x="7311141" y="7102953"/>
                  <a:pt x="7303771" y="7083351"/>
                </a:cubicBezTo>
                <a:close/>
                <a:moveTo>
                  <a:pt x="6544162" y="7080605"/>
                </a:moveTo>
                <a:lnTo>
                  <a:pt x="6550007" y="7084453"/>
                </a:lnTo>
                <a:cubicBezTo>
                  <a:pt x="6550007" y="7084453"/>
                  <a:pt x="6548492" y="7083456"/>
                  <a:pt x="6546597" y="7082209"/>
                </a:cubicBezTo>
                <a:close/>
                <a:moveTo>
                  <a:pt x="6539778" y="7077719"/>
                </a:moveTo>
                <a:cubicBezTo>
                  <a:pt x="6538641" y="7076971"/>
                  <a:pt x="6539398" y="7077470"/>
                  <a:pt x="6540914" y="7078467"/>
                </a:cubicBezTo>
                <a:lnTo>
                  <a:pt x="6544162" y="7080605"/>
                </a:lnTo>
                <a:close/>
                <a:moveTo>
                  <a:pt x="7272748" y="7077680"/>
                </a:moveTo>
                <a:cubicBezTo>
                  <a:pt x="7284872" y="7085661"/>
                  <a:pt x="7291647" y="7075370"/>
                  <a:pt x="7303771" y="7083351"/>
                </a:cubicBezTo>
                <a:cubicBezTo>
                  <a:pt x="7296996" y="7093642"/>
                  <a:pt x="7279066" y="7094482"/>
                  <a:pt x="7272748" y="7077680"/>
                </a:cubicBezTo>
                <a:close/>
                <a:moveTo>
                  <a:pt x="7242694" y="7070538"/>
                </a:moveTo>
                <a:cubicBezTo>
                  <a:pt x="7254818" y="7078519"/>
                  <a:pt x="7260624" y="7069699"/>
                  <a:pt x="7272748" y="7077680"/>
                </a:cubicBezTo>
                <a:cubicBezTo>
                  <a:pt x="7266942" y="7086500"/>
                  <a:pt x="7249011" y="7087340"/>
                  <a:pt x="7242694" y="7070538"/>
                </a:cubicBezTo>
                <a:close/>
                <a:moveTo>
                  <a:pt x="6506626" y="7059057"/>
                </a:moveTo>
                <a:cubicBezTo>
                  <a:pt x="6511678" y="7062383"/>
                  <a:pt x="6516794" y="7068911"/>
                  <a:pt x="6519952" y="7077312"/>
                </a:cubicBezTo>
                <a:cubicBezTo>
                  <a:pt x="6507828" y="7069331"/>
                  <a:pt x="6493684" y="7060019"/>
                  <a:pt x="6493684" y="7060019"/>
                </a:cubicBezTo>
                <a:cubicBezTo>
                  <a:pt x="6496587" y="7055609"/>
                  <a:pt x="6501574" y="7055732"/>
                  <a:pt x="6506626" y="7059057"/>
                </a:cubicBezTo>
                <a:close/>
                <a:moveTo>
                  <a:pt x="7443174" y="7055273"/>
                </a:moveTo>
                <a:cubicBezTo>
                  <a:pt x="7437055" y="7054669"/>
                  <a:pt x="7430879" y="7057451"/>
                  <a:pt x="7427976" y="7061862"/>
                </a:cubicBezTo>
                <a:cubicBezTo>
                  <a:pt x="7440100" y="7069843"/>
                  <a:pt x="7458030" y="7069004"/>
                  <a:pt x="7458030" y="7069004"/>
                </a:cubicBezTo>
                <a:cubicBezTo>
                  <a:pt x="7470154" y="7076985"/>
                  <a:pt x="7491074" y="7076005"/>
                  <a:pt x="7491074" y="7076005"/>
                </a:cubicBezTo>
                <a:cubicBezTo>
                  <a:pt x="7503198" y="7083986"/>
                  <a:pt x="7521128" y="7083147"/>
                  <a:pt x="7521128" y="7083147"/>
                </a:cubicBezTo>
                <a:cubicBezTo>
                  <a:pt x="7533252" y="7091128"/>
                  <a:pt x="7551183" y="7090288"/>
                  <a:pt x="7551183" y="7090288"/>
                </a:cubicBezTo>
                <a:cubicBezTo>
                  <a:pt x="7563307" y="7098269"/>
                  <a:pt x="7583258" y="7098759"/>
                  <a:pt x="7583258" y="7098759"/>
                </a:cubicBezTo>
                <a:cubicBezTo>
                  <a:pt x="7595382" y="7106740"/>
                  <a:pt x="7613313" y="7105901"/>
                  <a:pt x="7613313" y="7105901"/>
                </a:cubicBezTo>
                <a:cubicBezTo>
                  <a:pt x="7888015" y="7181374"/>
                  <a:pt x="8154380" y="7238716"/>
                  <a:pt x="8408621" y="7288077"/>
                </a:cubicBezTo>
                <a:cubicBezTo>
                  <a:pt x="8471262" y="7329312"/>
                  <a:pt x="8445992" y="7262105"/>
                  <a:pt x="8408621" y="7288077"/>
                </a:cubicBezTo>
                <a:cubicBezTo>
                  <a:pt x="8141745" y="7205113"/>
                  <a:pt x="7879677" y="7163243"/>
                  <a:pt x="7613313" y="7105901"/>
                </a:cubicBezTo>
                <a:cubicBezTo>
                  <a:pt x="7607963" y="7087629"/>
                  <a:pt x="7589064" y="7089939"/>
                  <a:pt x="7583258" y="7098759"/>
                </a:cubicBezTo>
                <a:cubicBezTo>
                  <a:pt x="7574920" y="7080627"/>
                  <a:pt x="7556989" y="7081467"/>
                  <a:pt x="7551183" y="7090288"/>
                </a:cubicBezTo>
                <a:cubicBezTo>
                  <a:pt x="7544865" y="7073486"/>
                  <a:pt x="7526935" y="7074326"/>
                  <a:pt x="7521128" y="7083147"/>
                </a:cubicBezTo>
                <a:cubicBezTo>
                  <a:pt x="7514810" y="7066345"/>
                  <a:pt x="7496880" y="7067185"/>
                  <a:pt x="7491074" y="7076005"/>
                </a:cubicBezTo>
                <a:cubicBezTo>
                  <a:pt x="7482735" y="7057873"/>
                  <a:pt x="7464805" y="7058713"/>
                  <a:pt x="7458030" y="7069004"/>
                </a:cubicBezTo>
                <a:cubicBezTo>
                  <a:pt x="7455355" y="7059868"/>
                  <a:pt x="7449293" y="7055877"/>
                  <a:pt x="7443174" y="7055273"/>
                </a:cubicBezTo>
                <a:close/>
                <a:moveTo>
                  <a:pt x="7206146" y="7051813"/>
                </a:moveTo>
                <a:cubicBezTo>
                  <a:pt x="7216551" y="7053329"/>
                  <a:pt x="7233601" y="7064553"/>
                  <a:pt x="7242694" y="7070538"/>
                </a:cubicBezTo>
                <a:cubicBezTo>
                  <a:pt x="7231081" y="7088180"/>
                  <a:pt x="7218957" y="7080199"/>
                  <a:pt x="7198495" y="7054086"/>
                </a:cubicBezTo>
                <a:cubicBezTo>
                  <a:pt x="7199946" y="7051881"/>
                  <a:pt x="7202677" y="7051308"/>
                  <a:pt x="7206146" y="7051813"/>
                </a:cubicBezTo>
                <a:close/>
                <a:moveTo>
                  <a:pt x="7168440" y="7046944"/>
                </a:moveTo>
                <a:cubicBezTo>
                  <a:pt x="7180564" y="7054925"/>
                  <a:pt x="7186370" y="7046105"/>
                  <a:pt x="7198495" y="7054086"/>
                </a:cubicBezTo>
                <a:cubicBezTo>
                  <a:pt x="7192688" y="7062907"/>
                  <a:pt x="7174757" y="7063746"/>
                  <a:pt x="7168440" y="7046944"/>
                </a:cubicBezTo>
                <a:close/>
                <a:moveTo>
                  <a:pt x="7136365" y="7038473"/>
                </a:moveTo>
                <a:cubicBezTo>
                  <a:pt x="7150509" y="7047784"/>
                  <a:pt x="7156316" y="7038963"/>
                  <a:pt x="7168440" y="7046944"/>
                </a:cubicBezTo>
                <a:cubicBezTo>
                  <a:pt x="7162633" y="7055765"/>
                  <a:pt x="7156827" y="7064586"/>
                  <a:pt x="7136365" y="7038473"/>
                </a:cubicBezTo>
                <a:close/>
                <a:moveTo>
                  <a:pt x="7106310" y="7031331"/>
                </a:moveTo>
                <a:cubicBezTo>
                  <a:pt x="7118434" y="7039313"/>
                  <a:pt x="7124241" y="7030492"/>
                  <a:pt x="7136365" y="7038473"/>
                </a:cubicBezTo>
                <a:cubicBezTo>
                  <a:pt x="7130558" y="7047293"/>
                  <a:pt x="7123784" y="7057584"/>
                  <a:pt x="7106310" y="7031331"/>
                </a:cubicBezTo>
                <a:close/>
                <a:moveTo>
                  <a:pt x="7073267" y="7024330"/>
                </a:moveTo>
                <a:cubicBezTo>
                  <a:pt x="7087412" y="7033641"/>
                  <a:pt x="7094186" y="7023350"/>
                  <a:pt x="7106310" y="7031331"/>
                </a:cubicBezTo>
                <a:cubicBezTo>
                  <a:pt x="7099536" y="7041622"/>
                  <a:pt x="7093729" y="7050443"/>
                  <a:pt x="7073267" y="7024330"/>
                </a:cubicBezTo>
                <a:close/>
                <a:moveTo>
                  <a:pt x="7031089" y="7009208"/>
                </a:moveTo>
                <a:cubicBezTo>
                  <a:pt x="7049019" y="7008368"/>
                  <a:pt x="7061143" y="7016349"/>
                  <a:pt x="7073267" y="7024330"/>
                </a:cubicBezTo>
                <a:cubicBezTo>
                  <a:pt x="7061654" y="7041971"/>
                  <a:pt x="7049530" y="7033990"/>
                  <a:pt x="7031089" y="7009208"/>
                </a:cubicBezTo>
                <a:close/>
                <a:moveTo>
                  <a:pt x="6999013" y="7000736"/>
                </a:moveTo>
                <a:cubicBezTo>
                  <a:pt x="7013158" y="7010047"/>
                  <a:pt x="7018964" y="7001227"/>
                  <a:pt x="7031089" y="7009208"/>
                </a:cubicBezTo>
                <a:cubicBezTo>
                  <a:pt x="7025282" y="7018028"/>
                  <a:pt x="7019476" y="7026849"/>
                  <a:pt x="6999013" y="7000736"/>
                </a:cubicBezTo>
                <a:close/>
                <a:moveTo>
                  <a:pt x="6968959" y="6993595"/>
                </a:moveTo>
                <a:cubicBezTo>
                  <a:pt x="6981082" y="7001576"/>
                  <a:pt x="6986889" y="6992755"/>
                  <a:pt x="6999013" y="7000736"/>
                </a:cubicBezTo>
                <a:cubicBezTo>
                  <a:pt x="6993207" y="7009557"/>
                  <a:pt x="6986433" y="7019848"/>
                  <a:pt x="6968959" y="6993595"/>
                </a:cubicBezTo>
                <a:close/>
                <a:moveTo>
                  <a:pt x="6925812" y="6979942"/>
                </a:moveTo>
                <a:cubicBezTo>
                  <a:pt x="6944711" y="6977633"/>
                  <a:pt x="6956835" y="6985614"/>
                  <a:pt x="6968959" y="6993595"/>
                </a:cubicBezTo>
                <a:cubicBezTo>
                  <a:pt x="6956378" y="7012706"/>
                  <a:pt x="6950061" y="6995904"/>
                  <a:pt x="6925812" y="6979942"/>
                </a:cubicBezTo>
                <a:close/>
                <a:moveTo>
                  <a:pt x="6893737" y="6971471"/>
                </a:moveTo>
                <a:cubicBezTo>
                  <a:pt x="6905861" y="6979452"/>
                  <a:pt x="6911668" y="6970631"/>
                  <a:pt x="6925812" y="6979942"/>
                </a:cubicBezTo>
                <a:cubicBezTo>
                  <a:pt x="6920006" y="6988763"/>
                  <a:pt x="6914199" y="6997584"/>
                  <a:pt x="6893737" y="6971471"/>
                </a:cubicBezTo>
                <a:close/>
                <a:moveTo>
                  <a:pt x="6863682" y="6964330"/>
                </a:moveTo>
                <a:cubicBezTo>
                  <a:pt x="6875806" y="6972311"/>
                  <a:pt x="6881613" y="6963490"/>
                  <a:pt x="6893737" y="6971471"/>
                </a:cubicBezTo>
                <a:cubicBezTo>
                  <a:pt x="6887930" y="6980292"/>
                  <a:pt x="6882124" y="6989112"/>
                  <a:pt x="6863682" y="6964330"/>
                </a:cubicBezTo>
                <a:close/>
                <a:moveTo>
                  <a:pt x="6819483" y="6947877"/>
                </a:moveTo>
                <a:cubicBezTo>
                  <a:pt x="6837414" y="6947038"/>
                  <a:pt x="6851558" y="6956349"/>
                  <a:pt x="6863682" y="6964330"/>
                </a:cubicBezTo>
                <a:cubicBezTo>
                  <a:pt x="6852069" y="6981971"/>
                  <a:pt x="6845752" y="6965169"/>
                  <a:pt x="6819483" y="6947877"/>
                </a:cubicBezTo>
                <a:close/>
                <a:moveTo>
                  <a:pt x="6805971" y="6945304"/>
                </a:moveTo>
                <a:cubicBezTo>
                  <a:pt x="6808938" y="6944096"/>
                  <a:pt x="6813421" y="6943886"/>
                  <a:pt x="6819483" y="6947877"/>
                </a:cubicBezTo>
                <a:cubicBezTo>
                  <a:pt x="6813676" y="6956698"/>
                  <a:pt x="6806902" y="6966988"/>
                  <a:pt x="6801552" y="6948717"/>
                </a:cubicBezTo>
                <a:cubicBezTo>
                  <a:pt x="6801552" y="6948717"/>
                  <a:pt x="6803004" y="6946512"/>
                  <a:pt x="6805971" y="6945304"/>
                </a:cubicBezTo>
                <a:close/>
                <a:moveTo>
                  <a:pt x="6775180" y="6938731"/>
                </a:moveTo>
                <a:cubicBezTo>
                  <a:pt x="6780157" y="6938320"/>
                  <a:pt x="6788418" y="6940071"/>
                  <a:pt x="6801552" y="6948717"/>
                </a:cubicBezTo>
                <a:cubicBezTo>
                  <a:pt x="6782654" y="6951026"/>
                  <a:pt x="6776848" y="6959847"/>
                  <a:pt x="6768510" y="6941715"/>
                </a:cubicBezTo>
                <a:cubicBezTo>
                  <a:pt x="6768510" y="6941715"/>
                  <a:pt x="6770203" y="6939142"/>
                  <a:pt x="6775180" y="6938731"/>
                </a:cubicBezTo>
                <a:close/>
                <a:moveTo>
                  <a:pt x="6740504" y="6924860"/>
                </a:moveTo>
                <a:cubicBezTo>
                  <a:pt x="6747292" y="6927748"/>
                  <a:pt x="6756386" y="6933734"/>
                  <a:pt x="6768510" y="6941715"/>
                </a:cubicBezTo>
                <a:cubicBezTo>
                  <a:pt x="6744772" y="6951376"/>
                  <a:pt x="6738455" y="6934574"/>
                  <a:pt x="6726331" y="6926593"/>
                </a:cubicBezTo>
                <a:cubicBezTo>
                  <a:pt x="6729234" y="6922182"/>
                  <a:pt x="6733717" y="6921972"/>
                  <a:pt x="6740504" y="6924860"/>
                </a:cubicBezTo>
                <a:close/>
                <a:moveTo>
                  <a:pt x="6700442" y="6915872"/>
                </a:moveTo>
                <a:cubicBezTo>
                  <a:pt x="6705178" y="6915829"/>
                  <a:pt x="6713196" y="6917946"/>
                  <a:pt x="6726331" y="6926593"/>
                </a:cubicBezTo>
                <a:cubicBezTo>
                  <a:pt x="6708400" y="6927433"/>
                  <a:pt x="6702594" y="6936253"/>
                  <a:pt x="6694256" y="6918121"/>
                </a:cubicBezTo>
                <a:cubicBezTo>
                  <a:pt x="6694256" y="6918121"/>
                  <a:pt x="6695707" y="6915916"/>
                  <a:pt x="6700442" y="6915872"/>
                </a:cubicBezTo>
                <a:close/>
                <a:moveTo>
                  <a:pt x="6670135" y="6908565"/>
                </a:moveTo>
                <a:cubicBezTo>
                  <a:pt x="6674618" y="6908355"/>
                  <a:pt x="6682132" y="6910140"/>
                  <a:pt x="6694256" y="6918121"/>
                </a:cubicBezTo>
                <a:cubicBezTo>
                  <a:pt x="6676325" y="6918961"/>
                  <a:pt x="6670518" y="6927782"/>
                  <a:pt x="6664201" y="6910980"/>
                </a:cubicBezTo>
                <a:cubicBezTo>
                  <a:pt x="6664201" y="6910980"/>
                  <a:pt x="6665652" y="6908775"/>
                  <a:pt x="6670135" y="6908565"/>
                </a:cubicBezTo>
                <a:close/>
                <a:moveTo>
                  <a:pt x="6636196" y="6894125"/>
                </a:moveTo>
                <a:cubicBezTo>
                  <a:pt x="6642984" y="6897013"/>
                  <a:pt x="6652077" y="6902999"/>
                  <a:pt x="6664201" y="6910980"/>
                </a:cubicBezTo>
                <a:cubicBezTo>
                  <a:pt x="6646270" y="6911820"/>
                  <a:pt x="6634146" y="6903839"/>
                  <a:pt x="6622022" y="6895858"/>
                </a:cubicBezTo>
                <a:cubicBezTo>
                  <a:pt x="6624926" y="6891447"/>
                  <a:pt x="6629408" y="6891237"/>
                  <a:pt x="6636196" y="6894125"/>
                </a:cubicBezTo>
                <a:close/>
                <a:moveTo>
                  <a:pt x="6595650" y="6885872"/>
                </a:moveTo>
                <a:cubicBezTo>
                  <a:pt x="6600628" y="6885461"/>
                  <a:pt x="6608888" y="6887211"/>
                  <a:pt x="6622022" y="6895858"/>
                </a:cubicBezTo>
                <a:cubicBezTo>
                  <a:pt x="6601104" y="6896837"/>
                  <a:pt x="6601104" y="6896837"/>
                  <a:pt x="6588980" y="6888856"/>
                </a:cubicBezTo>
                <a:cubicBezTo>
                  <a:pt x="6588980" y="6888856"/>
                  <a:pt x="6590673" y="6886283"/>
                  <a:pt x="6595650" y="6885872"/>
                </a:cubicBezTo>
                <a:close/>
                <a:moveTo>
                  <a:pt x="6523662" y="6861860"/>
                </a:moveTo>
                <a:cubicBezTo>
                  <a:pt x="6536838" y="6861644"/>
                  <a:pt x="6561700" y="6870898"/>
                  <a:pt x="6588980" y="6888856"/>
                </a:cubicBezTo>
                <a:cubicBezTo>
                  <a:pt x="6565242" y="6898516"/>
                  <a:pt x="6540994" y="6882554"/>
                  <a:pt x="6514726" y="6865262"/>
                </a:cubicBezTo>
                <a:cubicBezTo>
                  <a:pt x="6516177" y="6863057"/>
                  <a:pt x="6519270" y="6861932"/>
                  <a:pt x="6523662" y="6861860"/>
                </a:cubicBezTo>
                <a:close/>
                <a:moveTo>
                  <a:pt x="6440472" y="6841668"/>
                </a:moveTo>
                <a:cubicBezTo>
                  <a:pt x="6458403" y="6840828"/>
                  <a:pt x="6476333" y="6839989"/>
                  <a:pt x="6514726" y="6865262"/>
                </a:cubicBezTo>
                <a:cubicBezTo>
                  <a:pt x="6490988" y="6874923"/>
                  <a:pt x="6464720" y="6857630"/>
                  <a:pt x="6440472" y="6841668"/>
                </a:cubicBezTo>
                <a:close/>
                <a:moveTo>
                  <a:pt x="6365250" y="6819544"/>
                </a:moveTo>
                <a:cubicBezTo>
                  <a:pt x="6384149" y="6817234"/>
                  <a:pt x="6402079" y="6816395"/>
                  <a:pt x="6440472" y="6841668"/>
                </a:cubicBezTo>
                <a:cubicBezTo>
                  <a:pt x="6415767" y="6852799"/>
                  <a:pt x="6389498" y="6835506"/>
                  <a:pt x="6365250" y="6819544"/>
                </a:cubicBezTo>
                <a:close/>
                <a:moveTo>
                  <a:pt x="6335196" y="6812403"/>
                </a:moveTo>
                <a:cubicBezTo>
                  <a:pt x="6335196" y="6812403"/>
                  <a:pt x="6353126" y="6811563"/>
                  <a:pt x="6365250" y="6819544"/>
                </a:cubicBezTo>
                <a:cubicBezTo>
                  <a:pt x="6347320" y="6820384"/>
                  <a:pt x="6347320" y="6820384"/>
                  <a:pt x="6335196" y="6812403"/>
                </a:cubicBezTo>
                <a:close/>
                <a:moveTo>
                  <a:pt x="6305423" y="6794384"/>
                </a:moveTo>
                <a:cubicBezTo>
                  <a:pt x="6312463" y="6797438"/>
                  <a:pt x="6322061" y="6803757"/>
                  <a:pt x="6335196" y="6812403"/>
                </a:cubicBezTo>
                <a:cubicBezTo>
                  <a:pt x="6329389" y="6821224"/>
                  <a:pt x="6303120" y="6803932"/>
                  <a:pt x="6290997" y="6795951"/>
                </a:cubicBezTo>
                <a:cubicBezTo>
                  <a:pt x="6293900" y="6791540"/>
                  <a:pt x="6298383" y="6791330"/>
                  <a:pt x="6305423" y="6794384"/>
                </a:cubicBezTo>
                <a:close/>
                <a:moveTo>
                  <a:pt x="6273600" y="6786079"/>
                </a:moveTo>
                <a:cubicBezTo>
                  <a:pt x="6278872" y="6787969"/>
                  <a:pt x="6284934" y="6791960"/>
                  <a:pt x="6290997" y="6795951"/>
                </a:cubicBezTo>
                <a:cubicBezTo>
                  <a:pt x="6285190" y="6804771"/>
                  <a:pt x="6273066" y="6796789"/>
                  <a:pt x="6260942" y="6788809"/>
                </a:cubicBezTo>
                <a:cubicBezTo>
                  <a:pt x="6263845" y="6784399"/>
                  <a:pt x="6268328" y="6784189"/>
                  <a:pt x="6273600" y="6786079"/>
                </a:cubicBezTo>
                <a:close/>
                <a:moveTo>
                  <a:pt x="6231048" y="6770974"/>
                </a:moveTo>
                <a:cubicBezTo>
                  <a:pt x="6238209" y="6773844"/>
                  <a:pt x="6247807" y="6780163"/>
                  <a:pt x="6260942" y="6788809"/>
                </a:cubicBezTo>
                <a:cubicBezTo>
                  <a:pt x="6254168" y="6799099"/>
                  <a:pt x="6227899" y="6781807"/>
                  <a:pt x="6215775" y="6773826"/>
                </a:cubicBezTo>
                <a:cubicBezTo>
                  <a:pt x="6219162" y="6768681"/>
                  <a:pt x="6223887" y="6768103"/>
                  <a:pt x="6231048" y="6770974"/>
                </a:cubicBezTo>
                <a:close/>
                <a:moveTo>
                  <a:pt x="5387757" y="6751334"/>
                </a:moveTo>
                <a:cubicBezTo>
                  <a:pt x="5406655" y="6749024"/>
                  <a:pt x="5357757" y="6796908"/>
                  <a:pt x="5352407" y="6778636"/>
                </a:cubicBezTo>
                <a:cubicBezTo>
                  <a:pt x="5376199" y="6821691"/>
                  <a:pt x="5600385" y="6863910"/>
                  <a:pt x="5686763" y="6895485"/>
                </a:cubicBezTo>
                <a:cubicBezTo>
                  <a:pt x="6445296" y="7133525"/>
                  <a:pt x="7242680" y="7369746"/>
                  <a:pt x="7943814" y="7479393"/>
                </a:cubicBezTo>
                <a:cubicBezTo>
                  <a:pt x="7203265" y="7293228"/>
                  <a:pt x="6445753" y="7106433"/>
                  <a:pt x="5648826" y="6843119"/>
                </a:cubicBezTo>
                <a:cubicBezTo>
                  <a:pt x="5618773" y="6835978"/>
                  <a:pt x="5549357" y="6805033"/>
                  <a:pt x="5475103" y="6781439"/>
                </a:cubicBezTo>
                <a:cubicBezTo>
                  <a:pt x="5457172" y="6782279"/>
                  <a:pt x="5436710" y="6756166"/>
                  <a:pt x="5387757" y="6751334"/>
                </a:cubicBezTo>
                <a:close/>
                <a:moveTo>
                  <a:pt x="7975498" y="6718494"/>
                </a:moveTo>
                <a:cubicBezTo>
                  <a:pt x="7957111" y="6746426"/>
                  <a:pt x="7975498" y="6718494"/>
                  <a:pt x="7975498" y="6718494"/>
                </a:cubicBezTo>
                <a:close/>
                <a:moveTo>
                  <a:pt x="7913369" y="6702881"/>
                </a:moveTo>
                <a:cubicBezTo>
                  <a:pt x="7920739" y="6722483"/>
                  <a:pt x="7913369" y="6702881"/>
                  <a:pt x="7913369" y="6702881"/>
                </a:cubicBezTo>
                <a:close/>
                <a:moveTo>
                  <a:pt x="10930314" y="6693265"/>
                </a:moveTo>
                <a:cubicBezTo>
                  <a:pt x="10930243" y="6689661"/>
                  <a:pt x="10930530" y="6704074"/>
                  <a:pt x="10930530" y="6704074"/>
                </a:cubicBezTo>
                <a:cubicBezTo>
                  <a:pt x="10930402" y="6697668"/>
                  <a:pt x="10930338" y="6694466"/>
                  <a:pt x="10930314" y="6693265"/>
                </a:cubicBezTo>
                <a:close/>
                <a:moveTo>
                  <a:pt x="7851815" y="6678692"/>
                </a:moveTo>
                <a:cubicBezTo>
                  <a:pt x="7857593" y="6680915"/>
                  <a:pt x="7864160" y="6685238"/>
                  <a:pt x="7870222" y="6689228"/>
                </a:cubicBezTo>
                <a:cubicBezTo>
                  <a:pt x="7864416" y="6698049"/>
                  <a:pt x="7852292" y="6690068"/>
                  <a:pt x="7838147" y="6680757"/>
                </a:cubicBezTo>
                <a:cubicBezTo>
                  <a:pt x="7841050" y="6676347"/>
                  <a:pt x="7846038" y="6676469"/>
                  <a:pt x="7851815" y="6678692"/>
                </a:cubicBezTo>
                <a:close/>
                <a:moveTo>
                  <a:pt x="7877979" y="6677445"/>
                </a:moveTo>
                <a:cubicBezTo>
                  <a:pt x="7880565" y="6673517"/>
                  <a:pt x="7870222" y="6689228"/>
                  <a:pt x="7870222" y="6689228"/>
                </a:cubicBezTo>
                <a:cubicBezTo>
                  <a:pt x="7874819" y="6682245"/>
                  <a:pt x="7877117" y="6678754"/>
                  <a:pt x="7877979" y="6677445"/>
                </a:cubicBezTo>
                <a:close/>
                <a:moveTo>
                  <a:pt x="7820751" y="6670886"/>
                </a:moveTo>
                <a:cubicBezTo>
                  <a:pt x="7826023" y="6672776"/>
                  <a:pt x="7832085" y="6676767"/>
                  <a:pt x="7838147" y="6680757"/>
                </a:cubicBezTo>
                <a:cubicBezTo>
                  <a:pt x="7832340" y="6689577"/>
                  <a:pt x="7820216" y="6681597"/>
                  <a:pt x="7808092" y="6673616"/>
                </a:cubicBezTo>
                <a:cubicBezTo>
                  <a:pt x="7810996" y="6669205"/>
                  <a:pt x="7815478" y="6668995"/>
                  <a:pt x="7820751" y="6670886"/>
                </a:cubicBezTo>
                <a:close/>
                <a:moveTo>
                  <a:pt x="7775588" y="6670195"/>
                </a:moveTo>
                <a:cubicBezTo>
                  <a:pt x="7772866" y="6674330"/>
                  <a:pt x="7769056" y="6680118"/>
                  <a:pt x="7770689" y="6677638"/>
                </a:cubicBezTo>
                <a:close/>
                <a:moveTo>
                  <a:pt x="7790696" y="6663744"/>
                </a:moveTo>
                <a:cubicBezTo>
                  <a:pt x="7795968" y="6665635"/>
                  <a:pt x="7802030" y="6669625"/>
                  <a:pt x="7808092" y="6673616"/>
                </a:cubicBezTo>
                <a:cubicBezTo>
                  <a:pt x="7802286" y="6682437"/>
                  <a:pt x="7790162" y="6674456"/>
                  <a:pt x="7778038" y="6666474"/>
                </a:cubicBezTo>
                <a:cubicBezTo>
                  <a:pt x="7780941" y="6662064"/>
                  <a:pt x="7785423" y="6661854"/>
                  <a:pt x="7790696" y="6663744"/>
                </a:cubicBezTo>
                <a:close/>
                <a:moveTo>
                  <a:pt x="7715908" y="6650862"/>
                </a:moveTo>
                <a:cubicBezTo>
                  <a:pt x="7728032" y="6658842"/>
                  <a:pt x="7715908" y="6650862"/>
                  <a:pt x="7715908" y="6650862"/>
                </a:cubicBezTo>
                <a:close/>
                <a:moveTo>
                  <a:pt x="7635208" y="6637059"/>
                </a:moveTo>
                <a:lnTo>
                  <a:pt x="7634759" y="6637742"/>
                </a:lnTo>
                <a:cubicBezTo>
                  <a:pt x="7633610" y="6639488"/>
                  <a:pt x="7633035" y="6640361"/>
                  <a:pt x="7633897" y="6639052"/>
                </a:cubicBezTo>
                <a:close/>
                <a:moveTo>
                  <a:pt x="7641654" y="6627268"/>
                </a:moveTo>
                <a:lnTo>
                  <a:pt x="7635208" y="6637059"/>
                </a:lnTo>
                <a:lnTo>
                  <a:pt x="7639068" y="6631196"/>
                </a:lnTo>
                <a:cubicBezTo>
                  <a:pt x="7640505" y="6629013"/>
                  <a:pt x="7641654" y="6627268"/>
                  <a:pt x="7641654" y="6627268"/>
                </a:cubicBezTo>
                <a:close/>
                <a:moveTo>
                  <a:pt x="7654313" y="6624537"/>
                </a:moveTo>
                <a:cubicBezTo>
                  <a:pt x="7659585" y="6626428"/>
                  <a:pt x="7665647" y="6630418"/>
                  <a:pt x="7671709" y="6634409"/>
                </a:cubicBezTo>
                <a:cubicBezTo>
                  <a:pt x="7665902" y="6643229"/>
                  <a:pt x="7653778" y="6635248"/>
                  <a:pt x="7641654" y="6627268"/>
                </a:cubicBezTo>
                <a:cubicBezTo>
                  <a:pt x="7644557" y="6622857"/>
                  <a:pt x="7649040" y="6622647"/>
                  <a:pt x="7654313" y="6624537"/>
                </a:cubicBezTo>
                <a:close/>
                <a:moveTo>
                  <a:pt x="7679058" y="6623245"/>
                </a:moveTo>
                <a:cubicBezTo>
                  <a:pt x="7681507" y="6619524"/>
                  <a:pt x="7671709" y="6634409"/>
                  <a:pt x="7671709" y="6634409"/>
                </a:cubicBezTo>
                <a:cubicBezTo>
                  <a:pt x="7676064" y="6627793"/>
                  <a:pt x="7678241" y="6624485"/>
                  <a:pt x="7679058" y="6623245"/>
                </a:cubicBezTo>
                <a:close/>
                <a:moveTo>
                  <a:pt x="7543152" y="6587712"/>
                </a:moveTo>
                <a:cubicBezTo>
                  <a:pt x="7567400" y="6603673"/>
                  <a:pt x="7572750" y="6621946"/>
                  <a:pt x="7536378" y="6598003"/>
                </a:cubicBezTo>
                <a:cubicBezTo>
                  <a:pt x="7543152" y="6587712"/>
                  <a:pt x="7543152" y="6587712"/>
                  <a:pt x="7543152" y="6587712"/>
                </a:cubicBezTo>
                <a:close/>
                <a:moveTo>
                  <a:pt x="7474248" y="6582389"/>
                </a:moveTo>
                <a:cubicBezTo>
                  <a:pt x="7474248" y="6582389"/>
                  <a:pt x="7455861" y="6610321"/>
                  <a:pt x="7474248" y="6582389"/>
                </a:cubicBezTo>
                <a:close/>
                <a:moveTo>
                  <a:pt x="7487120" y="6573973"/>
                </a:moveTo>
                <a:cubicBezTo>
                  <a:pt x="7485690" y="6574908"/>
                  <a:pt x="7481876" y="6577402"/>
                  <a:pt x="7474248" y="6582389"/>
                </a:cubicBezTo>
                <a:cubicBezTo>
                  <a:pt x="7474248" y="6582389"/>
                  <a:pt x="7491410" y="6571167"/>
                  <a:pt x="7487120" y="6573973"/>
                </a:cubicBezTo>
                <a:close/>
                <a:moveTo>
                  <a:pt x="7397408" y="6562723"/>
                </a:moveTo>
                <a:cubicBezTo>
                  <a:pt x="7394535" y="6567088"/>
                  <a:pt x="7390513" y="6573198"/>
                  <a:pt x="7392237" y="6570579"/>
                </a:cubicBezTo>
                <a:close/>
                <a:moveTo>
                  <a:pt x="7412458" y="6550999"/>
                </a:moveTo>
                <a:cubicBezTo>
                  <a:pt x="7415227" y="6549266"/>
                  <a:pt x="7408765" y="6553309"/>
                  <a:pt x="7404149" y="6556197"/>
                </a:cubicBezTo>
                <a:close/>
                <a:moveTo>
                  <a:pt x="7336897" y="6544652"/>
                </a:moveTo>
                <a:cubicBezTo>
                  <a:pt x="7349021" y="6552633"/>
                  <a:pt x="7336897" y="6544652"/>
                  <a:pt x="7336897" y="6544652"/>
                </a:cubicBezTo>
                <a:close/>
                <a:moveTo>
                  <a:pt x="5673546" y="6532781"/>
                </a:moveTo>
                <a:cubicBezTo>
                  <a:pt x="5673546" y="6532781"/>
                  <a:pt x="5699814" y="6550073"/>
                  <a:pt x="5705621" y="6541253"/>
                </a:cubicBezTo>
                <a:close/>
                <a:moveTo>
                  <a:pt x="7300975" y="6524562"/>
                </a:moveTo>
                <a:cubicBezTo>
                  <a:pt x="7312174" y="6523637"/>
                  <a:pt x="7329127" y="6530056"/>
                  <a:pt x="7324772" y="6536672"/>
                </a:cubicBezTo>
                <a:cubicBezTo>
                  <a:pt x="7336897" y="6544652"/>
                  <a:pt x="7304821" y="6536181"/>
                  <a:pt x="7292697" y="6528200"/>
                </a:cubicBezTo>
                <a:cubicBezTo>
                  <a:pt x="7294149" y="6525995"/>
                  <a:pt x="7297242" y="6524870"/>
                  <a:pt x="7300975" y="6524562"/>
                </a:cubicBezTo>
                <a:close/>
                <a:moveTo>
                  <a:pt x="7663949" y="6518741"/>
                </a:moveTo>
                <a:cubicBezTo>
                  <a:pt x="7660669" y="6518360"/>
                  <a:pt x="7657939" y="6518933"/>
                  <a:pt x="7656487" y="6521138"/>
                </a:cubicBezTo>
                <a:cubicBezTo>
                  <a:pt x="7668611" y="6529119"/>
                  <a:pt x="7700687" y="6537590"/>
                  <a:pt x="7688563" y="6529610"/>
                </a:cubicBezTo>
                <a:cubicBezTo>
                  <a:pt x="7688563" y="6529610"/>
                  <a:pt x="7673787" y="6519883"/>
                  <a:pt x="7663949" y="6518741"/>
                </a:cubicBezTo>
                <a:close/>
                <a:moveTo>
                  <a:pt x="10931620" y="6508826"/>
                </a:moveTo>
                <a:cubicBezTo>
                  <a:pt x="10919039" y="6527937"/>
                  <a:pt x="11043176" y="6752941"/>
                  <a:pt x="11061563" y="6725009"/>
                </a:cubicBezTo>
                <a:cubicBezTo>
                  <a:pt x="11073176" y="6707368"/>
                  <a:pt x="10943233" y="6491184"/>
                  <a:pt x="10931620" y="6508826"/>
                </a:cubicBezTo>
                <a:close/>
                <a:moveTo>
                  <a:pt x="7184088" y="6503998"/>
                </a:moveTo>
                <a:lnTo>
                  <a:pt x="7180889" y="6508858"/>
                </a:lnTo>
                <a:cubicBezTo>
                  <a:pt x="7179800" y="6510512"/>
                  <a:pt x="7179256" y="6511339"/>
                  <a:pt x="7180072" y="6510098"/>
                </a:cubicBezTo>
                <a:close/>
                <a:moveTo>
                  <a:pt x="7187421" y="6498935"/>
                </a:moveTo>
                <a:lnTo>
                  <a:pt x="7184088" y="6503998"/>
                </a:lnTo>
                <a:lnTo>
                  <a:pt x="7184971" y="6502656"/>
                </a:lnTo>
                <a:cubicBezTo>
                  <a:pt x="7186332" y="6500588"/>
                  <a:pt x="7187421" y="6498935"/>
                  <a:pt x="7187421" y="6498935"/>
                </a:cubicBezTo>
                <a:close/>
                <a:moveTo>
                  <a:pt x="7197075" y="6492622"/>
                </a:moveTo>
                <a:lnTo>
                  <a:pt x="7191712" y="6496129"/>
                </a:lnTo>
                <a:cubicBezTo>
                  <a:pt x="7189328" y="6497688"/>
                  <a:pt x="7187421" y="6498935"/>
                  <a:pt x="7187421" y="6498935"/>
                </a:cubicBezTo>
                <a:close/>
                <a:moveTo>
                  <a:pt x="7200293" y="6490518"/>
                </a:moveTo>
                <a:lnTo>
                  <a:pt x="7197075" y="6492622"/>
                </a:lnTo>
                <a:lnTo>
                  <a:pt x="7198863" y="6491453"/>
                </a:lnTo>
                <a:cubicBezTo>
                  <a:pt x="7200770" y="6490206"/>
                  <a:pt x="7201723" y="6489583"/>
                  <a:pt x="7200293" y="6490518"/>
                </a:cubicBezTo>
                <a:close/>
                <a:moveTo>
                  <a:pt x="7110581" y="6479268"/>
                </a:moveTo>
                <a:cubicBezTo>
                  <a:pt x="7107708" y="6483633"/>
                  <a:pt x="7103686" y="6489743"/>
                  <a:pt x="7105410" y="6487124"/>
                </a:cubicBezTo>
                <a:close/>
                <a:moveTo>
                  <a:pt x="7126039" y="6466924"/>
                </a:moveTo>
                <a:cubicBezTo>
                  <a:pt x="7124609" y="6467859"/>
                  <a:pt x="7120795" y="6470353"/>
                  <a:pt x="7113167" y="6475341"/>
                </a:cubicBezTo>
                <a:cubicBezTo>
                  <a:pt x="7113167" y="6475341"/>
                  <a:pt x="7130329" y="6464118"/>
                  <a:pt x="7126039" y="6466924"/>
                </a:cubicBezTo>
                <a:close/>
                <a:moveTo>
                  <a:pt x="7424422" y="6446339"/>
                </a:moveTo>
                <a:cubicBezTo>
                  <a:pt x="7414336" y="6446811"/>
                  <a:pt x="7431817" y="6479653"/>
                  <a:pt x="7444882" y="6459807"/>
                </a:cubicBezTo>
                <a:cubicBezTo>
                  <a:pt x="7471151" y="6477100"/>
                  <a:pt x="7471151" y="6477100"/>
                  <a:pt x="7476957" y="6468279"/>
                </a:cubicBezTo>
                <a:cubicBezTo>
                  <a:pt x="7501205" y="6484240"/>
                  <a:pt x="7501205" y="6484240"/>
                  <a:pt x="7507012" y="6475420"/>
                </a:cubicBezTo>
                <a:cubicBezTo>
                  <a:pt x="7533281" y="6492712"/>
                  <a:pt x="7545405" y="6500694"/>
                  <a:pt x="7551211" y="6491873"/>
                </a:cubicBezTo>
                <a:cubicBezTo>
                  <a:pt x="7563335" y="6499854"/>
                  <a:pt x="7575459" y="6507834"/>
                  <a:pt x="7581266" y="6499014"/>
                </a:cubicBezTo>
                <a:cubicBezTo>
                  <a:pt x="7569142" y="6491033"/>
                  <a:pt x="7569142" y="6491033"/>
                  <a:pt x="7551211" y="6491873"/>
                </a:cubicBezTo>
                <a:cubicBezTo>
                  <a:pt x="7539087" y="6483891"/>
                  <a:pt x="7526963" y="6475910"/>
                  <a:pt x="7507012" y="6475420"/>
                </a:cubicBezTo>
                <a:cubicBezTo>
                  <a:pt x="7494888" y="6467439"/>
                  <a:pt x="7494888" y="6467439"/>
                  <a:pt x="7476957" y="6468279"/>
                </a:cubicBezTo>
                <a:cubicBezTo>
                  <a:pt x="7464833" y="6460297"/>
                  <a:pt x="7464833" y="6460297"/>
                  <a:pt x="7444882" y="6459807"/>
                </a:cubicBezTo>
                <a:cubicBezTo>
                  <a:pt x="7434210" y="6449621"/>
                  <a:pt x="7427785" y="6446181"/>
                  <a:pt x="7424422" y="6446339"/>
                </a:cubicBezTo>
                <a:close/>
                <a:moveTo>
                  <a:pt x="7030393" y="6443241"/>
                </a:moveTo>
                <a:cubicBezTo>
                  <a:pt x="7038280" y="6445009"/>
                  <a:pt x="7047878" y="6451327"/>
                  <a:pt x="7051037" y="6459728"/>
                </a:cubicBezTo>
                <a:lnTo>
                  <a:pt x="7020015" y="6454056"/>
                </a:lnTo>
                <a:cubicBezTo>
                  <a:pt x="7016330" y="6444255"/>
                  <a:pt x="7022506" y="6441473"/>
                  <a:pt x="7030393" y="6443241"/>
                </a:cubicBezTo>
                <a:close/>
                <a:moveTo>
                  <a:pt x="6956050" y="6421432"/>
                </a:moveTo>
                <a:cubicBezTo>
                  <a:pt x="6963564" y="6423217"/>
                  <a:pt x="6972657" y="6429203"/>
                  <a:pt x="6975816" y="6437604"/>
                </a:cubicBezTo>
                <a:lnTo>
                  <a:pt x="6945761" y="6430462"/>
                </a:lnTo>
                <a:cubicBezTo>
                  <a:pt x="6942602" y="6422062"/>
                  <a:pt x="6948537" y="6419646"/>
                  <a:pt x="6956050" y="6421432"/>
                </a:cubicBezTo>
                <a:close/>
                <a:moveTo>
                  <a:pt x="6911021" y="6414903"/>
                </a:moveTo>
                <a:cubicBezTo>
                  <a:pt x="6911317" y="6415690"/>
                  <a:pt x="6912106" y="6417791"/>
                  <a:pt x="6913686" y="6421991"/>
                </a:cubicBezTo>
                <a:cubicBezTo>
                  <a:pt x="6913686" y="6421991"/>
                  <a:pt x="6910132" y="6412540"/>
                  <a:pt x="6911021" y="6414903"/>
                </a:cubicBezTo>
                <a:close/>
                <a:moveTo>
                  <a:pt x="11579221" y="6406470"/>
                </a:moveTo>
                <a:cubicBezTo>
                  <a:pt x="11577058" y="6406026"/>
                  <a:pt x="11575188" y="6406737"/>
                  <a:pt x="11573736" y="6408942"/>
                </a:cubicBezTo>
                <a:cubicBezTo>
                  <a:pt x="11561155" y="6428053"/>
                  <a:pt x="11612183" y="6486930"/>
                  <a:pt x="11623796" y="6469289"/>
                </a:cubicBezTo>
                <a:cubicBezTo>
                  <a:pt x="11623796" y="6469289"/>
                  <a:pt x="11594359" y="6409579"/>
                  <a:pt x="11579221" y="6406470"/>
                </a:cubicBezTo>
                <a:close/>
                <a:moveTo>
                  <a:pt x="7266319" y="6405478"/>
                </a:moveTo>
                <a:cubicBezTo>
                  <a:pt x="7292588" y="6422770"/>
                  <a:pt x="7292588" y="6422770"/>
                  <a:pt x="7298395" y="6413949"/>
                </a:cubicBezTo>
                <a:cubicBezTo>
                  <a:pt x="7322643" y="6429911"/>
                  <a:pt x="7334767" y="6437892"/>
                  <a:pt x="7340573" y="6429072"/>
                </a:cubicBezTo>
                <a:cubicBezTo>
                  <a:pt x="7397408" y="6479127"/>
                  <a:pt x="7370117" y="6410591"/>
                  <a:pt x="7340573" y="6429072"/>
                </a:cubicBezTo>
                <a:cubicBezTo>
                  <a:pt x="7328449" y="6421091"/>
                  <a:pt x="7316326" y="6413110"/>
                  <a:pt x="7298395" y="6413949"/>
                </a:cubicBezTo>
                <a:cubicBezTo>
                  <a:pt x="7284250" y="6404638"/>
                  <a:pt x="7284250" y="6404638"/>
                  <a:pt x="7266319" y="6405478"/>
                </a:cubicBezTo>
                <a:close/>
                <a:moveTo>
                  <a:pt x="6881796" y="6397838"/>
                </a:moveTo>
                <a:cubicBezTo>
                  <a:pt x="6889310" y="6399623"/>
                  <a:pt x="6898403" y="6405609"/>
                  <a:pt x="6901562" y="6414010"/>
                </a:cubicBezTo>
                <a:lnTo>
                  <a:pt x="6871507" y="6406868"/>
                </a:lnTo>
                <a:cubicBezTo>
                  <a:pt x="6868348" y="6398467"/>
                  <a:pt x="6874283" y="6396052"/>
                  <a:pt x="6881796" y="6397838"/>
                </a:cubicBezTo>
                <a:close/>
                <a:moveTo>
                  <a:pt x="7185826" y="6381464"/>
                </a:moveTo>
                <a:cubicBezTo>
                  <a:pt x="7180553" y="6379573"/>
                  <a:pt x="7176071" y="6379783"/>
                  <a:pt x="7173167" y="6384194"/>
                </a:cubicBezTo>
                <a:cubicBezTo>
                  <a:pt x="7185291" y="6392174"/>
                  <a:pt x="7197416" y="6400156"/>
                  <a:pt x="7203222" y="6391335"/>
                </a:cubicBezTo>
                <a:cubicBezTo>
                  <a:pt x="7260057" y="6441391"/>
                  <a:pt x="7235754" y="6372714"/>
                  <a:pt x="7203222" y="6391335"/>
                </a:cubicBezTo>
                <a:cubicBezTo>
                  <a:pt x="7197160" y="6387344"/>
                  <a:pt x="7191098" y="6383354"/>
                  <a:pt x="7185826" y="6381464"/>
                </a:cubicBezTo>
                <a:close/>
                <a:moveTo>
                  <a:pt x="6806180" y="6374664"/>
                </a:moveTo>
                <a:cubicBezTo>
                  <a:pt x="6814067" y="6376432"/>
                  <a:pt x="6823665" y="6382750"/>
                  <a:pt x="6826340" y="6391886"/>
                </a:cubicBezTo>
                <a:lnTo>
                  <a:pt x="6796286" y="6384745"/>
                </a:lnTo>
                <a:cubicBezTo>
                  <a:pt x="6792117" y="6375679"/>
                  <a:pt x="6798293" y="6372896"/>
                  <a:pt x="6806180" y="6374664"/>
                </a:cubicBezTo>
                <a:close/>
                <a:moveTo>
                  <a:pt x="6731563" y="6351621"/>
                </a:moveTo>
                <a:cubicBezTo>
                  <a:pt x="6739329" y="6353573"/>
                  <a:pt x="6748928" y="6359891"/>
                  <a:pt x="6752086" y="6368292"/>
                </a:cubicBezTo>
                <a:lnTo>
                  <a:pt x="6722032" y="6361150"/>
                </a:lnTo>
                <a:cubicBezTo>
                  <a:pt x="6717862" y="6352084"/>
                  <a:pt x="6723797" y="6349669"/>
                  <a:pt x="6731563" y="6351621"/>
                </a:cubicBezTo>
                <a:close/>
                <a:moveTo>
                  <a:pt x="10934275" y="6342000"/>
                </a:moveTo>
                <a:cubicBezTo>
                  <a:pt x="10936807" y="6368953"/>
                  <a:pt x="10967372" y="6401717"/>
                  <a:pt x="11029557" y="6470045"/>
                </a:cubicBezTo>
                <a:cubicBezTo>
                  <a:pt x="11062600" y="6477046"/>
                  <a:pt x="10941049" y="6331710"/>
                  <a:pt x="10934275" y="6342000"/>
                </a:cubicBezTo>
                <a:close/>
                <a:moveTo>
                  <a:pt x="11547740" y="6316765"/>
                </a:moveTo>
                <a:cubicBezTo>
                  <a:pt x="11545498" y="6317163"/>
                  <a:pt x="11543272" y="6318825"/>
                  <a:pt x="11541095" y="6322133"/>
                </a:cubicBezTo>
                <a:cubicBezTo>
                  <a:pt x="11522708" y="6350065"/>
                  <a:pt x="11567418" y="6392141"/>
                  <a:pt x="11585805" y="6364208"/>
                </a:cubicBezTo>
                <a:cubicBezTo>
                  <a:pt x="11579878" y="6373213"/>
                  <a:pt x="11563429" y="6313986"/>
                  <a:pt x="11547740" y="6316765"/>
                </a:cubicBezTo>
                <a:close/>
                <a:moveTo>
                  <a:pt x="10791117" y="6313084"/>
                </a:moveTo>
                <a:cubicBezTo>
                  <a:pt x="10791117" y="6313084"/>
                  <a:pt x="10829510" y="6338357"/>
                  <a:pt x="10824160" y="6320086"/>
                </a:cubicBezTo>
                <a:close/>
                <a:moveTo>
                  <a:pt x="11104136" y="6310760"/>
                </a:moveTo>
                <a:cubicBezTo>
                  <a:pt x="11098575" y="6312401"/>
                  <a:pt x="11105647" y="6335757"/>
                  <a:pt x="11134724" y="6393881"/>
                </a:cubicBezTo>
                <a:cubicBezTo>
                  <a:pt x="11146391" y="6428953"/>
                  <a:pt x="11203226" y="6479010"/>
                  <a:pt x="11242130" y="6529905"/>
                </a:cubicBezTo>
                <a:cubicBezTo>
                  <a:pt x="11251183" y="6496355"/>
                  <a:pt x="11120817" y="6305838"/>
                  <a:pt x="11104136" y="6310760"/>
                </a:cubicBezTo>
                <a:close/>
                <a:moveTo>
                  <a:pt x="6621472" y="6205926"/>
                </a:moveTo>
                <a:cubicBezTo>
                  <a:pt x="6614179" y="6202706"/>
                  <a:pt x="6609191" y="6202583"/>
                  <a:pt x="6606288" y="6206994"/>
                </a:cubicBezTo>
                <a:cubicBezTo>
                  <a:pt x="6620432" y="6216304"/>
                  <a:pt x="6644680" y="6232267"/>
                  <a:pt x="6650487" y="6223446"/>
                </a:cubicBezTo>
                <a:cubicBezTo>
                  <a:pt x="6662611" y="6231427"/>
                  <a:pt x="6680542" y="6230588"/>
                  <a:pt x="6680542" y="6230588"/>
                </a:cubicBezTo>
                <a:cubicBezTo>
                  <a:pt x="6694686" y="6239898"/>
                  <a:pt x="6718934" y="6255861"/>
                  <a:pt x="6725708" y="6245570"/>
                </a:cubicBezTo>
                <a:cubicBezTo>
                  <a:pt x="6749956" y="6261532"/>
                  <a:pt x="6782032" y="6270003"/>
                  <a:pt x="6799963" y="6269164"/>
                </a:cubicBezTo>
                <a:cubicBezTo>
                  <a:pt x="6824211" y="6285126"/>
                  <a:pt x="6856286" y="6293598"/>
                  <a:pt x="6874217" y="6292758"/>
                </a:cubicBezTo>
                <a:cubicBezTo>
                  <a:pt x="6898464" y="6308720"/>
                  <a:pt x="6931507" y="6315721"/>
                  <a:pt x="6949438" y="6314882"/>
                </a:cubicBezTo>
                <a:cubicBezTo>
                  <a:pt x="6961562" y="6322863"/>
                  <a:pt x="6973686" y="6330844"/>
                  <a:pt x="6993637" y="6331334"/>
                </a:cubicBezTo>
                <a:cubicBezTo>
                  <a:pt x="7005761" y="6339315"/>
                  <a:pt x="7005761" y="6339315"/>
                  <a:pt x="7023692" y="6338476"/>
                </a:cubicBezTo>
                <a:cubicBezTo>
                  <a:pt x="7035816" y="6346457"/>
                  <a:pt x="7047940" y="6354438"/>
                  <a:pt x="7065871" y="6353598"/>
                </a:cubicBezTo>
                <a:cubicBezTo>
                  <a:pt x="7080015" y="6362909"/>
                  <a:pt x="7080015" y="6362909"/>
                  <a:pt x="7098913" y="6360599"/>
                </a:cubicBezTo>
                <a:cubicBezTo>
                  <a:pt x="7142656" y="6404145"/>
                  <a:pt x="7116333" y="6334137"/>
                  <a:pt x="7098913" y="6360599"/>
                </a:cubicBezTo>
                <a:cubicBezTo>
                  <a:pt x="7072645" y="6343307"/>
                  <a:pt x="7072645" y="6343307"/>
                  <a:pt x="7065871" y="6353598"/>
                </a:cubicBezTo>
                <a:cubicBezTo>
                  <a:pt x="7041623" y="6337636"/>
                  <a:pt x="7029499" y="6329655"/>
                  <a:pt x="7023692" y="6338476"/>
                </a:cubicBezTo>
                <a:cubicBezTo>
                  <a:pt x="6999444" y="6322514"/>
                  <a:pt x="6999444" y="6322514"/>
                  <a:pt x="6993637" y="6331334"/>
                </a:cubicBezTo>
                <a:cubicBezTo>
                  <a:pt x="6967368" y="6314042"/>
                  <a:pt x="6955245" y="6306062"/>
                  <a:pt x="6949438" y="6314882"/>
                </a:cubicBezTo>
                <a:cubicBezTo>
                  <a:pt x="6911045" y="6289608"/>
                  <a:pt x="6886797" y="6273646"/>
                  <a:pt x="6874217" y="6292758"/>
                </a:cubicBezTo>
                <a:cubicBezTo>
                  <a:pt x="6835824" y="6267485"/>
                  <a:pt x="6823700" y="6259504"/>
                  <a:pt x="6799963" y="6269164"/>
                </a:cubicBezTo>
                <a:cubicBezTo>
                  <a:pt x="6761570" y="6243890"/>
                  <a:pt x="6749446" y="6235910"/>
                  <a:pt x="6725708" y="6245570"/>
                </a:cubicBezTo>
                <a:cubicBezTo>
                  <a:pt x="6701460" y="6229608"/>
                  <a:pt x="6687316" y="6220297"/>
                  <a:pt x="6680542" y="6230588"/>
                </a:cubicBezTo>
                <a:cubicBezTo>
                  <a:pt x="6668418" y="6222606"/>
                  <a:pt x="6656294" y="6214625"/>
                  <a:pt x="6650487" y="6223446"/>
                </a:cubicBezTo>
                <a:cubicBezTo>
                  <a:pt x="6638363" y="6215465"/>
                  <a:pt x="6628765" y="6209147"/>
                  <a:pt x="6621472" y="6205926"/>
                </a:cubicBezTo>
                <a:close/>
                <a:moveTo>
                  <a:pt x="11556330" y="6136196"/>
                </a:moveTo>
                <a:cubicBezTo>
                  <a:pt x="11543805" y="6208023"/>
                  <a:pt x="11556330" y="6136196"/>
                  <a:pt x="11556330" y="6136196"/>
                </a:cubicBezTo>
                <a:close/>
                <a:moveTo>
                  <a:pt x="6501184" y="6061421"/>
                </a:moveTo>
                <a:cubicBezTo>
                  <a:pt x="6494144" y="6058367"/>
                  <a:pt x="6489661" y="6058577"/>
                  <a:pt x="6486758" y="6062987"/>
                </a:cubicBezTo>
                <a:cubicBezTo>
                  <a:pt x="6498882" y="6070968"/>
                  <a:pt x="6525151" y="6088261"/>
                  <a:pt x="6530957" y="6079440"/>
                </a:cubicBezTo>
                <a:cubicBezTo>
                  <a:pt x="6543081" y="6087421"/>
                  <a:pt x="6555206" y="6095402"/>
                  <a:pt x="6561012" y="6086582"/>
                </a:cubicBezTo>
                <a:cubicBezTo>
                  <a:pt x="6617846" y="6136637"/>
                  <a:pt x="6591523" y="6066631"/>
                  <a:pt x="6561012" y="6086582"/>
                </a:cubicBezTo>
                <a:cubicBezTo>
                  <a:pt x="6548888" y="6078600"/>
                  <a:pt x="6536764" y="6070619"/>
                  <a:pt x="6530957" y="6079440"/>
                </a:cubicBezTo>
                <a:cubicBezTo>
                  <a:pt x="6517823" y="6070794"/>
                  <a:pt x="6508224" y="6064475"/>
                  <a:pt x="6501184" y="6061421"/>
                </a:cubicBezTo>
                <a:close/>
                <a:moveTo>
                  <a:pt x="10911520" y="6050983"/>
                </a:moveTo>
                <a:cubicBezTo>
                  <a:pt x="10911520" y="6050983"/>
                  <a:pt x="10916870" y="6069254"/>
                  <a:pt x="10911520" y="6050983"/>
                </a:cubicBezTo>
                <a:close/>
                <a:moveTo>
                  <a:pt x="6113133" y="6038585"/>
                </a:moveTo>
                <a:cubicBezTo>
                  <a:pt x="6102536" y="6039215"/>
                  <a:pt x="6120791" y="6073357"/>
                  <a:pt x="6134581" y="6052408"/>
                </a:cubicBezTo>
                <a:cubicBezTo>
                  <a:pt x="6146705" y="6060389"/>
                  <a:pt x="6172974" y="6077681"/>
                  <a:pt x="6178780" y="6068860"/>
                </a:cubicBezTo>
                <a:cubicBezTo>
                  <a:pt x="6190904" y="6076841"/>
                  <a:pt x="6215153" y="6092804"/>
                  <a:pt x="6220959" y="6083983"/>
                </a:cubicBezTo>
                <a:cubicBezTo>
                  <a:pt x="6233083" y="6091964"/>
                  <a:pt x="6259352" y="6109256"/>
                  <a:pt x="6265158" y="6100435"/>
                </a:cubicBezTo>
                <a:cubicBezTo>
                  <a:pt x="6277282" y="6108416"/>
                  <a:pt x="6295213" y="6107577"/>
                  <a:pt x="6295213" y="6107577"/>
                </a:cubicBezTo>
                <a:cubicBezTo>
                  <a:pt x="6307337" y="6115558"/>
                  <a:pt x="6333606" y="6132850"/>
                  <a:pt x="6340380" y="6122559"/>
                </a:cubicBezTo>
                <a:cubicBezTo>
                  <a:pt x="6352504" y="6130540"/>
                  <a:pt x="6376752" y="6146502"/>
                  <a:pt x="6382559" y="6137682"/>
                </a:cubicBezTo>
                <a:cubicBezTo>
                  <a:pt x="6396703" y="6146993"/>
                  <a:pt x="6414634" y="6146154"/>
                  <a:pt x="6414634" y="6146154"/>
                </a:cubicBezTo>
                <a:cubicBezTo>
                  <a:pt x="6471468" y="6196209"/>
                  <a:pt x="6445145" y="6126203"/>
                  <a:pt x="6414634" y="6146154"/>
                </a:cubicBezTo>
                <a:cubicBezTo>
                  <a:pt x="6408316" y="6129351"/>
                  <a:pt x="6388365" y="6128861"/>
                  <a:pt x="6382559" y="6137682"/>
                </a:cubicBezTo>
                <a:cubicBezTo>
                  <a:pt x="6358310" y="6121720"/>
                  <a:pt x="6351993" y="6104918"/>
                  <a:pt x="6340380" y="6122559"/>
                </a:cubicBezTo>
                <a:cubicBezTo>
                  <a:pt x="6314111" y="6105267"/>
                  <a:pt x="6307794" y="6088466"/>
                  <a:pt x="6295213" y="6107577"/>
                </a:cubicBezTo>
                <a:cubicBezTo>
                  <a:pt x="6289863" y="6089305"/>
                  <a:pt x="6270965" y="6091615"/>
                  <a:pt x="6265158" y="6100435"/>
                </a:cubicBezTo>
                <a:cubicBezTo>
                  <a:pt x="6251013" y="6091125"/>
                  <a:pt x="6232572" y="6066341"/>
                  <a:pt x="6220959" y="6083983"/>
                </a:cubicBezTo>
                <a:cubicBezTo>
                  <a:pt x="6208835" y="6076001"/>
                  <a:pt x="6190393" y="6051219"/>
                  <a:pt x="6178780" y="6068860"/>
                </a:cubicBezTo>
                <a:cubicBezTo>
                  <a:pt x="6164636" y="6059550"/>
                  <a:pt x="6146194" y="6034766"/>
                  <a:pt x="6134581" y="6052408"/>
                </a:cubicBezTo>
                <a:cubicBezTo>
                  <a:pt x="6123404" y="6041889"/>
                  <a:pt x="6116666" y="6038376"/>
                  <a:pt x="6113133" y="6038585"/>
                </a:cubicBezTo>
                <a:close/>
                <a:moveTo>
                  <a:pt x="4054138" y="6029368"/>
                </a:moveTo>
                <a:cubicBezTo>
                  <a:pt x="4043768" y="6029653"/>
                  <a:pt x="4062385" y="6063243"/>
                  <a:pt x="4075450" y="6043397"/>
                </a:cubicBezTo>
                <a:cubicBezTo>
                  <a:pt x="4099698" y="6059360"/>
                  <a:pt x="4131773" y="6067831"/>
                  <a:pt x="4150671" y="6065521"/>
                </a:cubicBezTo>
                <a:cubicBezTo>
                  <a:pt x="4189064" y="6090794"/>
                  <a:pt x="4213313" y="6106756"/>
                  <a:pt x="4237050" y="6097096"/>
                </a:cubicBezTo>
                <a:cubicBezTo>
                  <a:pt x="4263318" y="6114389"/>
                  <a:pt x="4293373" y="6121529"/>
                  <a:pt x="4323427" y="6128671"/>
                </a:cubicBezTo>
                <a:cubicBezTo>
                  <a:pt x="4952948" y="6347107"/>
                  <a:pt x="5580448" y="6564211"/>
                  <a:pt x="6215775" y="6773826"/>
                </a:cubicBezTo>
                <a:cubicBezTo>
                  <a:pt x="6154156" y="6783836"/>
                  <a:pt x="6099342" y="6735110"/>
                  <a:pt x="6036245" y="6720967"/>
                </a:cubicBezTo>
                <a:cubicBezTo>
                  <a:pt x="6018314" y="6721807"/>
                  <a:pt x="5980432" y="6722156"/>
                  <a:pt x="5962502" y="6722995"/>
                </a:cubicBezTo>
                <a:cubicBezTo>
                  <a:pt x="5770391" y="6689248"/>
                  <a:pt x="5550905" y="6582693"/>
                  <a:pt x="5334545" y="6532983"/>
                </a:cubicBezTo>
                <a:cubicBezTo>
                  <a:pt x="5320401" y="6523672"/>
                  <a:pt x="5296153" y="6507709"/>
                  <a:pt x="5290346" y="6516530"/>
                </a:cubicBezTo>
                <a:cubicBezTo>
                  <a:pt x="5278222" y="6508549"/>
                  <a:pt x="5251953" y="6491257"/>
                  <a:pt x="5246147" y="6500078"/>
                </a:cubicBezTo>
                <a:cubicBezTo>
                  <a:pt x="5234023" y="6492097"/>
                  <a:pt x="5209775" y="6476134"/>
                  <a:pt x="5203968" y="6484955"/>
                </a:cubicBezTo>
                <a:cubicBezTo>
                  <a:pt x="5147645" y="6460522"/>
                  <a:pt x="5090354" y="6437558"/>
                  <a:pt x="5042369" y="6431256"/>
                </a:cubicBezTo>
                <a:cubicBezTo>
                  <a:pt x="5028224" y="6421945"/>
                  <a:pt x="5003976" y="6405983"/>
                  <a:pt x="4998170" y="6414804"/>
                </a:cubicBezTo>
                <a:cubicBezTo>
                  <a:pt x="4929722" y="6382389"/>
                  <a:pt x="4860307" y="6351445"/>
                  <a:pt x="4792370" y="6344652"/>
                </a:cubicBezTo>
                <a:cubicBezTo>
                  <a:pt x="4692901" y="6306566"/>
                  <a:pt x="4592378" y="6265681"/>
                  <a:pt x="4511350" y="6252377"/>
                </a:cubicBezTo>
                <a:cubicBezTo>
                  <a:pt x="4474978" y="6228434"/>
                  <a:pt x="4442903" y="6219962"/>
                  <a:pt x="4424972" y="6220802"/>
                </a:cubicBezTo>
                <a:cubicBezTo>
                  <a:pt x="4400724" y="6204840"/>
                  <a:pt x="4388600" y="6196859"/>
                  <a:pt x="4382793" y="6205680"/>
                </a:cubicBezTo>
                <a:cubicBezTo>
                  <a:pt x="4281759" y="6139171"/>
                  <a:pt x="4320207" y="6217159"/>
                  <a:pt x="4382793" y="6205680"/>
                </a:cubicBezTo>
                <a:cubicBezTo>
                  <a:pt x="4394917" y="6213661"/>
                  <a:pt x="4407042" y="6221642"/>
                  <a:pt x="4424972" y="6220802"/>
                </a:cubicBezTo>
                <a:cubicBezTo>
                  <a:pt x="4451241" y="6238094"/>
                  <a:pt x="4487613" y="6262038"/>
                  <a:pt x="4511350" y="6252377"/>
                </a:cubicBezTo>
                <a:cubicBezTo>
                  <a:pt x="4612841" y="6291794"/>
                  <a:pt x="4711343" y="6331349"/>
                  <a:pt x="4792370" y="6344652"/>
                </a:cubicBezTo>
                <a:cubicBezTo>
                  <a:pt x="4872942" y="6385048"/>
                  <a:pt x="4941389" y="6417463"/>
                  <a:pt x="4998170" y="6414804"/>
                </a:cubicBezTo>
                <a:cubicBezTo>
                  <a:pt x="5022417" y="6430766"/>
                  <a:pt x="5036562" y="6440077"/>
                  <a:pt x="5042369" y="6431256"/>
                </a:cubicBezTo>
                <a:cubicBezTo>
                  <a:pt x="5110816" y="6463671"/>
                  <a:pt x="5165119" y="6486774"/>
                  <a:pt x="5203968" y="6484955"/>
                </a:cubicBezTo>
                <a:cubicBezTo>
                  <a:pt x="5228216" y="6500918"/>
                  <a:pt x="5240341" y="6508898"/>
                  <a:pt x="5246147" y="6500078"/>
                </a:cubicBezTo>
                <a:cubicBezTo>
                  <a:pt x="5272415" y="6517370"/>
                  <a:pt x="5284540" y="6525351"/>
                  <a:pt x="5290346" y="6516530"/>
                </a:cubicBezTo>
                <a:cubicBezTo>
                  <a:pt x="5314594" y="6532493"/>
                  <a:pt x="5328739" y="6541803"/>
                  <a:pt x="5334545" y="6532983"/>
                </a:cubicBezTo>
                <a:cubicBezTo>
                  <a:pt x="6236291" y="6852654"/>
                  <a:pt x="7255383" y="7156857"/>
                  <a:pt x="8168634" y="7353457"/>
                </a:cubicBezTo>
                <a:cubicBezTo>
                  <a:pt x="8249662" y="7366760"/>
                  <a:pt x="8530171" y="7433413"/>
                  <a:pt x="8547591" y="7406951"/>
                </a:cubicBezTo>
                <a:cubicBezTo>
                  <a:pt x="8565978" y="7379019"/>
                  <a:pt x="8527640" y="7406460"/>
                  <a:pt x="8497074" y="7373697"/>
                </a:cubicBezTo>
                <a:cubicBezTo>
                  <a:pt x="8484950" y="7365716"/>
                  <a:pt x="8583908" y="7378180"/>
                  <a:pt x="8515461" y="7345765"/>
                </a:cubicBezTo>
                <a:cubicBezTo>
                  <a:pt x="8459138" y="7321331"/>
                  <a:pt x="8354373" y="7317689"/>
                  <a:pt x="8261221" y="7296404"/>
                </a:cubicBezTo>
                <a:cubicBezTo>
                  <a:pt x="7664341" y="7164778"/>
                  <a:pt x="7049019" y="7008368"/>
                  <a:pt x="6452085" y="6824027"/>
                </a:cubicBezTo>
                <a:cubicBezTo>
                  <a:pt x="5687745" y="6594808"/>
                  <a:pt x="4983460" y="6327156"/>
                  <a:pt x="4323427" y="6128671"/>
                </a:cubicBezTo>
                <a:cubicBezTo>
                  <a:pt x="4287055" y="6104728"/>
                  <a:pt x="4262807" y="6088766"/>
                  <a:pt x="4237050" y="6097096"/>
                </a:cubicBezTo>
                <a:cubicBezTo>
                  <a:pt x="4200678" y="6073153"/>
                  <a:pt x="4174408" y="6055861"/>
                  <a:pt x="4150671" y="6065521"/>
                </a:cubicBezTo>
                <a:cubicBezTo>
                  <a:pt x="4112278" y="6040248"/>
                  <a:pt x="4100154" y="6032267"/>
                  <a:pt x="4075450" y="6043397"/>
                </a:cubicBezTo>
                <a:cubicBezTo>
                  <a:pt x="4064272" y="6032878"/>
                  <a:pt x="4057595" y="6029273"/>
                  <a:pt x="4054138" y="6029368"/>
                </a:cubicBezTo>
                <a:close/>
                <a:moveTo>
                  <a:pt x="6740747" y="6024735"/>
                </a:moveTo>
                <a:cubicBezTo>
                  <a:pt x="6751796" y="6028848"/>
                  <a:pt x="6764426" y="6037162"/>
                  <a:pt x="6782612" y="6049133"/>
                </a:cubicBezTo>
                <a:cubicBezTo>
                  <a:pt x="6764681" y="6049973"/>
                  <a:pt x="6734627" y="6042831"/>
                  <a:pt x="6708358" y="6025539"/>
                </a:cubicBezTo>
                <a:cubicBezTo>
                  <a:pt x="6720226" y="6020709"/>
                  <a:pt x="6729697" y="6020622"/>
                  <a:pt x="6740747" y="6024735"/>
                </a:cubicBezTo>
                <a:close/>
                <a:moveTo>
                  <a:pt x="6679342" y="6008019"/>
                </a:moveTo>
                <a:cubicBezTo>
                  <a:pt x="6686636" y="6011240"/>
                  <a:pt x="6696234" y="6017558"/>
                  <a:pt x="6708358" y="6025539"/>
                </a:cubicBezTo>
                <a:cubicBezTo>
                  <a:pt x="6702552" y="6034360"/>
                  <a:pt x="6678303" y="6018398"/>
                  <a:pt x="6664158" y="6009087"/>
                </a:cubicBezTo>
                <a:cubicBezTo>
                  <a:pt x="6667062" y="6004677"/>
                  <a:pt x="6672050" y="6004799"/>
                  <a:pt x="6679342" y="6008019"/>
                </a:cubicBezTo>
                <a:close/>
                <a:moveTo>
                  <a:pt x="3982334" y="6002053"/>
                </a:moveTo>
                <a:cubicBezTo>
                  <a:pt x="3984430" y="6004025"/>
                  <a:pt x="3990018" y="6009285"/>
                  <a:pt x="4001196" y="6019803"/>
                </a:cubicBezTo>
                <a:cubicBezTo>
                  <a:pt x="4001196" y="6019803"/>
                  <a:pt x="3976046" y="5996136"/>
                  <a:pt x="3982334" y="6002053"/>
                </a:cubicBezTo>
                <a:close/>
                <a:moveTo>
                  <a:pt x="6646642" y="5999399"/>
                </a:moveTo>
                <a:cubicBezTo>
                  <a:pt x="6652034" y="6001106"/>
                  <a:pt x="6658096" y="6005096"/>
                  <a:pt x="6664158" y="6009087"/>
                </a:cubicBezTo>
                <a:cubicBezTo>
                  <a:pt x="6657384" y="6019378"/>
                  <a:pt x="6645260" y="6011396"/>
                  <a:pt x="6633136" y="6003416"/>
                </a:cubicBezTo>
                <a:cubicBezTo>
                  <a:pt x="6636523" y="5998270"/>
                  <a:pt x="6641248" y="5997693"/>
                  <a:pt x="6646642" y="5999399"/>
                </a:cubicBezTo>
                <a:close/>
                <a:moveTo>
                  <a:pt x="6590958" y="5988293"/>
                </a:moveTo>
                <a:cubicBezTo>
                  <a:pt x="6590958" y="5988293"/>
                  <a:pt x="6528371" y="5999773"/>
                  <a:pt x="6590958" y="5988293"/>
                </a:cubicBezTo>
                <a:close/>
                <a:moveTo>
                  <a:pt x="6605132" y="5986561"/>
                </a:moveTo>
                <a:cubicBezTo>
                  <a:pt x="6611919" y="5989449"/>
                  <a:pt x="6621012" y="5995435"/>
                  <a:pt x="6633136" y="6003416"/>
                </a:cubicBezTo>
                <a:cubicBezTo>
                  <a:pt x="6627330" y="6012236"/>
                  <a:pt x="6603082" y="5996274"/>
                  <a:pt x="6590958" y="5988293"/>
                </a:cubicBezTo>
                <a:cubicBezTo>
                  <a:pt x="6593861" y="5983883"/>
                  <a:pt x="6598344" y="5983673"/>
                  <a:pt x="6605132" y="5986561"/>
                </a:cubicBezTo>
                <a:close/>
                <a:moveTo>
                  <a:pt x="3343556" y="5961254"/>
                </a:moveTo>
                <a:cubicBezTo>
                  <a:pt x="3279837" y="5957654"/>
                  <a:pt x="3476638" y="6064849"/>
                  <a:pt x="3525921" y="6086228"/>
                </a:cubicBezTo>
                <a:cubicBezTo>
                  <a:pt x="3687520" y="6139927"/>
                  <a:pt x="3985504" y="6232833"/>
                  <a:pt x="4117049" y="6279390"/>
                </a:cubicBezTo>
                <a:cubicBezTo>
                  <a:pt x="4926099" y="6550685"/>
                  <a:pt x="5711413" y="6831640"/>
                  <a:pt x="6493684" y="7060019"/>
                </a:cubicBezTo>
                <a:cubicBezTo>
                  <a:pt x="6487877" y="7068840"/>
                  <a:pt x="6514146" y="7086132"/>
                  <a:pt x="6519952" y="7077312"/>
                </a:cubicBezTo>
                <a:cubicBezTo>
                  <a:pt x="6532076" y="7085293"/>
                  <a:pt x="6532076" y="7085293"/>
                  <a:pt x="6550007" y="7084453"/>
                </a:cubicBezTo>
                <a:cubicBezTo>
                  <a:pt x="6600012" y="7092085"/>
                  <a:pt x="6580062" y="7091595"/>
                  <a:pt x="6675234" y="7114209"/>
                </a:cubicBezTo>
                <a:cubicBezTo>
                  <a:pt x="6662654" y="7133320"/>
                  <a:pt x="6687358" y="7122190"/>
                  <a:pt x="6675234" y="7114209"/>
                </a:cubicBezTo>
                <a:cubicBezTo>
                  <a:pt x="6681041" y="7105388"/>
                  <a:pt x="6693165" y="7113369"/>
                  <a:pt x="6693165" y="7113369"/>
                </a:cubicBezTo>
                <a:cubicBezTo>
                  <a:pt x="6693676" y="7138991"/>
                  <a:pt x="6717413" y="7129331"/>
                  <a:pt x="6693165" y="7113369"/>
                </a:cubicBezTo>
                <a:cubicBezTo>
                  <a:pt x="6723676" y="7093418"/>
                  <a:pt x="6725294" y="7174556"/>
                  <a:pt x="6749488" y="7137803"/>
                </a:cubicBezTo>
                <a:cubicBezTo>
                  <a:pt x="6806323" y="7187859"/>
                  <a:pt x="6749945" y="7110710"/>
                  <a:pt x="6798441" y="7142634"/>
                </a:cubicBezTo>
                <a:cubicBezTo>
                  <a:pt x="6800005" y="7171057"/>
                  <a:pt x="6824710" y="7159927"/>
                  <a:pt x="6798441" y="7142634"/>
                </a:cubicBezTo>
                <a:cubicBezTo>
                  <a:pt x="6830005" y="7125484"/>
                  <a:pt x="6830571" y="7203821"/>
                  <a:pt x="6854764" y="7167068"/>
                </a:cubicBezTo>
                <a:cubicBezTo>
                  <a:pt x="6879013" y="7183030"/>
                  <a:pt x="6879013" y="7183030"/>
                  <a:pt x="6884819" y="7174209"/>
                </a:cubicBezTo>
                <a:cubicBezTo>
                  <a:pt x="6911088" y="7191502"/>
                  <a:pt x="6911088" y="7191502"/>
                  <a:pt x="6916894" y="7182681"/>
                </a:cubicBezTo>
                <a:cubicBezTo>
                  <a:pt x="7365321" y="7319835"/>
                  <a:pt x="7935475" y="7461261"/>
                  <a:pt x="8431832" y="7552002"/>
                </a:cubicBezTo>
                <a:cubicBezTo>
                  <a:pt x="8499769" y="7558794"/>
                  <a:pt x="8630803" y="7579729"/>
                  <a:pt x="8637577" y="7569439"/>
                </a:cubicBezTo>
                <a:cubicBezTo>
                  <a:pt x="8643384" y="7560618"/>
                  <a:pt x="8592356" y="7501741"/>
                  <a:pt x="8610286" y="7500901"/>
                </a:cubicBezTo>
                <a:cubicBezTo>
                  <a:pt x="8622921" y="7534505"/>
                  <a:pt x="8693900" y="7593872"/>
                  <a:pt x="8654996" y="7542976"/>
                </a:cubicBezTo>
                <a:cubicBezTo>
                  <a:pt x="8648679" y="7526174"/>
                  <a:pt x="8652411" y="7463309"/>
                  <a:pt x="8610286" y="7500901"/>
                </a:cubicBezTo>
                <a:cubicBezTo>
                  <a:pt x="7344804" y="7241007"/>
                  <a:pt x="6020955" y="6854189"/>
                  <a:pt x="4625019" y="6352489"/>
                </a:cubicBezTo>
                <a:cubicBezTo>
                  <a:pt x="4263427" y="6219818"/>
                  <a:pt x="3815968" y="6081195"/>
                  <a:pt x="3388004" y="5970154"/>
                </a:cubicBezTo>
                <a:cubicBezTo>
                  <a:pt x="3367078" y="5964544"/>
                  <a:pt x="3352659" y="5961769"/>
                  <a:pt x="3343556" y="5961254"/>
                </a:cubicBezTo>
                <a:close/>
                <a:moveTo>
                  <a:pt x="6476141" y="5942723"/>
                </a:moveTo>
                <a:lnTo>
                  <a:pt x="6474954" y="5944525"/>
                </a:lnTo>
                <a:cubicBezTo>
                  <a:pt x="6473594" y="5946593"/>
                  <a:pt x="6472504" y="5948247"/>
                  <a:pt x="6472504" y="5948247"/>
                </a:cubicBezTo>
                <a:close/>
                <a:moveTo>
                  <a:pt x="6479854" y="5937083"/>
                </a:moveTo>
                <a:lnTo>
                  <a:pt x="6476141" y="5942723"/>
                </a:lnTo>
                <a:lnTo>
                  <a:pt x="6479037" y="5938323"/>
                </a:lnTo>
                <a:cubicBezTo>
                  <a:pt x="6480126" y="5936669"/>
                  <a:pt x="6480670" y="5935842"/>
                  <a:pt x="6479854" y="5937083"/>
                </a:cubicBezTo>
                <a:close/>
                <a:moveTo>
                  <a:pt x="5240880" y="5936106"/>
                </a:moveTo>
                <a:cubicBezTo>
                  <a:pt x="5273923" y="5943107"/>
                  <a:pt x="5303977" y="5950248"/>
                  <a:pt x="5328226" y="5966210"/>
                </a:cubicBezTo>
                <a:cubicBezTo>
                  <a:pt x="5303521" y="5977340"/>
                  <a:pt x="5273466" y="5970200"/>
                  <a:pt x="5240880" y="5936106"/>
                </a:cubicBezTo>
                <a:close/>
                <a:moveTo>
                  <a:pt x="6443369" y="5930910"/>
                </a:moveTo>
                <a:cubicBezTo>
                  <a:pt x="6450783" y="5933947"/>
                  <a:pt x="6460381" y="5940266"/>
                  <a:pt x="6472504" y="5948247"/>
                </a:cubicBezTo>
                <a:cubicBezTo>
                  <a:pt x="6465730" y="5958537"/>
                  <a:pt x="6441483" y="5942575"/>
                  <a:pt x="6427338" y="5933264"/>
                </a:cubicBezTo>
                <a:cubicBezTo>
                  <a:pt x="6430725" y="5928119"/>
                  <a:pt x="6435955" y="5927874"/>
                  <a:pt x="6443369" y="5930910"/>
                </a:cubicBezTo>
                <a:close/>
                <a:moveTo>
                  <a:pt x="6409941" y="5923392"/>
                </a:moveTo>
                <a:cubicBezTo>
                  <a:pt x="6415214" y="5925283"/>
                  <a:pt x="6421276" y="5929273"/>
                  <a:pt x="6427338" y="5933264"/>
                </a:cubicBezTo>
                <a:cubicBezTo>
                  <a:pt x="6421531" y="5942085"/>
                  <a:pt x="6409407" y="5934103"/>
                  <a:pt x="6397283" y="5926122"/>
                </a:cubicBezTo>
                <a:cubicBezTo>
                  <a:pt x="6400186" y="5921712"/>
                  <a:pt x="6404669" y="5921502"/>
                  <a:pt x="6409941" y="5923392"/>
                </a:cubicBezTo>
                <a:close/>
                <a:moveTo>
                  <a:pt x="6360735" y="5907397"/>
                </a:moveTo>
                <a:cubicBezTo>
                  <a:pt x="6371141" y="5908913"/>
                  <a:pt x="6388190" y="5920137"/>
                  <a:pt x="6397283" y="5926122"/>
                </a:cubicBezTo>
                <a:cubicBezTo>
                  <a:pt x="6391476" y="5934943"/>
                  <a:pt x="6365208" y="5917651"/>
                  <a:pt x="6353084" y="5909670"/>
                </a:cubicBezTo>
                <a:cubicBezTo>
                  <a:pt x="6354535" y="5907465"/>
                  <a:pt x="6357266" y="5906892"/>
                  <a:pt x="6360735" y="5907397"/>
                </a:cubicBezTo>
                <a:close/>
                <a:moveTo>
                  <a:pt x="3590185" y="5896415"/>
                </a:moveTo>
                <a:cubicBezTo>
                  <a:pt x="3586835" y="5897172"/>
                  <a:pt x="3592614" y="5905718"/>
                  <a:pt x="3596969" y="5899103"/>
                </a:cubicBezTo>
                <a:cubicBezTo>
                  <a:pt x="3666384" y="5930047"/>
                  <a:pt x="3726493" y="5944329"/>
                  <a:pt x="3776499" y="5951961"/>
                </a:cubicBezTo>
                <a:cubicBezTo>
                  <a:pt x="3800747" y="5967923"/>
                  <a:pt x="3833790" y="5974925"/>
                  <a:pt x="3851721" y="5974085"/>
                </a:cubicBezTo>
                <a:cubicBezTo>
                  <a:pt x="3863844" y="5982066"/>
                  <a:pt x="3875968" y="5990047"/>
                  <a:pt x="3881775" y="5981227"/>
                </a:cubicBezTo>
                <a:cubicBezTo>
                  <a:pt x="3895920" y="5990538"/>
                  <a:pt x="3920168" y="6006500"/>
                  <a:pt x="3925974" y="5997680"/>
                </a:cubicBezTo>
                <a:cubicBezTo>
                  <a:pt x="3901726" y="5981717"/>
                  <a:pt x="3887581" y="5972407"/>
                  <a:pt x="3881775" y="5981227"/>
                </a:cubicBezTo>
                <a:cubicBezTo>
                  <a:pt x="3869651" y="5973245"/>
                  <a:pt x="3857527" y="5965265"/>
                  <a:pt x="3851721" y="5974085"/>
                </a:cubicBezTo>
                <a:cubicBezTo>
                  <a:pt x="3813327" y="5948812"/>
                  <a:pt x="3801204" y="5940831"/>
                  <a:pt x="3776499" y="5951961"/>
                </a:cubicBezTo>
                <a:cubicBezTo>
                  <a:pt x="3708051" y="5919547"/>
                  <a:pt x="3651728" y="5895113"/>
                  <a:pt x="3596969" y="5899103"/>
                </a:cubicBezTo>
                <a:cubicBezTo>
                  <a:pt x="3593432" y="5896775"/>
                  <a:pt x="3591301" y="5896162"/>
                  <a:pt x="3590185" y="5896415"/>
                </a:cubicBezTo>
                <a:close/>
                <a:moveTo>
                  <a:pt x="6318240" y="5892067"/>
                </a:moveTo>
                <a:cubicBezTo>
                  <a:pt x="6328078" y="5893209"/>
                  <a:pt x="6343991" y="5903684"/>
                  <a:pt x="6353084" y="5909670"/>
                </a:cubicBezTo>
                <a:cubicBezTo>
                  <a:pt x="6347277" y="5918491"/>
                  <a:pt x="6323029" y="5902528"/>
                  <a:pt x="6310905" y="5894547"/>
                </a:cubicBezTo>
                <a:cubicBezTo>
                  <a:pt x="6312357" y="5892342"/>
                  <a:pt x="6314961" y="5891686"/>
                  <a:pt x="6318240" y="5892067"/>
                </a:cubicBezTo>
                <a:close/>
                <a:moveTo>
                  <a:pt x="6274357" y="5875822"/>
                </a:moveTo>
                <a:cubicBezTo>
                  <a:pt x="6284763" y="5877338"/>
                  <a:pt x="6301812" y="5888562"/>
                  <a:pt x="6310905" y="5894547"/>
                </a:cubicBezTo>
                <a:cubicBezTo>
                  <a:pt x="6305098" y="5903368"/>
                  <a:pt x="6278830" y="5886076"/>
                  <a:pt x="6266706" y="5878095"/>
                </a:cubicBezTo>
                <a:cubicBezTo>
                  <a:pt x="6268157" y="5875890"/>
                  <a:pt x="6270888" y="5875317"/>
                  <a:pt x="6274357" y="5875822"/>
                </a:cubicBezTo>
                <a:close/>
                <a:moveTo>
                  <a:pt x="5932462" y="5875041"/>
                </a:moveTo>
                <a:cubicBezTo>
                  <a:pt x="5928813" y="5875240"/>
                  <a:pt x="5926411" y="5875864"/>
                  <a:pt x="5925685" y="5876967"/>
                </a:cubicBezTo>
                <a:cubicBezTo>
                  <a:pt x="5934023" y="5895098"/>
                  <a:pt x="6013031" y="5907071"/>
                  <a:pt x="6045106" y="5915543"/>
                </a:cubicBezTo>
                <a:cubicBezTo>
                  <a:pt x="6083499" y="5940817"/>
                  <a:pt x="6101430" y="5939977"/>
                  <a:pt x="6119360" y="5939137"/>
                </a:cubicBezTo>
                <a:cubicBezTo>
                  <a:pt x="6131484" y="5947118"/>
                  <a:pt x="6157753" y="5964410"/>
                  <a:pt x="6163559" y="5955589"/>
                </a:cubicBezTo>
                <a:cubicBezTo>
                  <a:pt x="6206705" y="5969242"/>
                  <a:pt x="6245098" y="5994515"/>
                  <a:pt x="6280960" y="5992836"/>
                </a:cubicBezTo>
                <a:cubicBezTo>
                  <a:pt x="6293083" y="6000817"/>
                  <a:pt x="6319352" y="6018109"/>
                  <a:pt x="6325159" y="6009288"/>
                </a:cubicBezTo>
                <a:cubicBezTo>
                  <a:pt x="6337283" y="6017269"/>
                  <a:pt x="6361531" y="6033232"/>
                  <a:pt x="6367337" y="6024411"/>
                </a:cubicBezTo>
                <a:cubicBezTo>
                  <a:pt x="6456247" y="6082939"/>
                  <a:pt x="6429924" y="6012931"/>
                  <a:pt x="6367337" y="6024411"/>
                </a:cubicBezTo>
                <a:cubicBezTo>
                  <a:pt x="6343089" y="6008448"/>
                  <a:pt x="6330965" y="6000467"/>
                  <a:pt x="6325159" y="6009288"/>
                </a:cubicBezTo>
                <a:cubicBezTo>
                  <a:pt x="6311014" y="5999978"/>
                  <a:pt x="6286766" y="5984015"/>
                  <a:pt x="6280960" y="5992836"/>
                </a:cubicBezTo>
                <a:cubicBezTo>
                  <a:pt x="6244587" y="5968893"/>
                  <a:pt x="6200388" y="5952440"/>
                  <a:pt x="6163559" y="5955589"/>
                </a:cubicBezTo>
                <a:cubicBezTo>
                  <a:pt x="6149414" y="5946278"/>
                  <a:pt x="6125166" y="5930316"/>
                  <a:pt x="6119360" y="5939137"/>
                </a:cubicBezTo>
                <a:cubicBezTo>
                  <a:pt x="6095112" y="5923175"/>
                  <a:pt x="6068843" y="5905883"/>
                  <a:pt x="6045106" y="5915543"/>
                </a:cubicBezTo>
                <a:cubicBezTo>
                  <a:pt x="6044659" y="5893124"/>
                  <a:pt x="5958008" y="5873650"/>
                  <a:pt x="5932462" y="5875041"/>
                </a:cubicBezTo>
                <a:close/>
                <a:moveTo>
                  <a:pt x="6210250" y="5852488"/>
                </a:moveTo>
                <a:cubicBezTo>
                  <a:pt x="6229197" y="5853404"/>
                  <a:pt x="6248519" y="5866123"/>
                  <a:pt x="6266706" y="5878095"/>
                </a:cubicBezTo>
                <a:cubicBezTo>
                  <a:pt x="6247808" y="5880405"/>
                  <a:pt x="6217753" y="5873263"/>
                  <a:pt x="6191484" y="5855971"/>
                </a:cubicBezTo>
                <a:cubicBezTo>
                  <a:pt x="6197660" y="5853188"/>
                  <a:pt x="6203934" y="5852182"/>
                  <a:pt x="6210250" y="5852488"/>
                </a:cubicBezTo>
                <a:close/>
                <a:moveTo>
                  <a:pt x="6156641" y="5838368"/>
                </a:moveTo>
                <a:cubicBezTo>
                  <a:pt x="6166478" y="5839510"/>
                  <a:pt x="6182391" y="5849985"/>
                  <a:pt x="6191484" y="5855971"/>
                </a:cubicBezTo>
                <a:cubicBezTo>
                  <a:pt x="6185678" y="5864791"/>
                  <a:pt x="6161430" y="5848830"/>
                  <a:pt x="6149306" y="5840848"/>
                </a:cubicBezTo>
                <a:cubicBezTo>
                  <a:pt x="6150757" y="5838643"/>
                  <a:pt x="6153361" y="5837987"/>
                  <a:pt x="6156641" y="5838368"/>
                </a:cubicBezTo>
                <a:close/>
                <a:moveTo>
                  <a:pt x="4918649" y="5827237"/>
                </a:moveTo>
                <a:cubicBezTo>
                  <a:pt x="5010833" y="5849992"/>
                  <a:pt x="5130254" y="5888568"/>
                  <a:pt x="5240880" y="5936106"/>
                </a:cubicBezTo>
                <a:cubicBezTo>
                  <a:pt x="5142889" y="5922172"/>
                  <a:pt x="5029274" y="5874775"/>
                  <a:pt x="4918649" y="5827237"/>
                </a:cubicBezTo>
                <a:close/>
                <a:moveTo>
                  <a:pt x="6112473" y="5821936"/>
                </a:moveTo>
                <a:cubicBezTo>
                  <a:pt x="6122405" y="5823140"/>
                  <a:pt x="6138697" y="5833865"/>
                  <a:pt x="6149306" y="5840848"/>
                </a:cubicBezTo>
                <a:cubicBezTo>
                  <a:pt x="6143499" y="5849670"/>
                  <a:pt x="6117230" y="5832377"/>
                  <a:pt x="6105106" y="5824396"/>
                </a:cubicBezTo>
                <a:cubicBezTo>
                  <a:pt x="6106558" y="5822191"/>
                  <a:pt x="6109162" y="5821535"/>
                  <a:pt x="6112473" y="5821936"/>
                </a:cubicBezTo>
                <a:close/>
                <a:moveTo>
                  <a:pt x="4888875" y="5809219"/>
                </a:moveTo>
                <a:cubicBezTo>
                  <a:pt x="4895916" y="5812273"/>
                  <a:pt x="4905514" y="5818591"/>
                  <a:pt x="4918649" y="5827237"/>
                </a:cubicBezTo>
                <a:cubicBezTo>
                  <a:pt x="4900718" y="5828077"/>
                  <a:pt x="4886573" y="5818766"/>
                  <a:pt x="4874449" y="5810785"/>
                </a:cubicBezTo>
                <a:cubicBezTo>
                  <a:pt x="4877352" y="5806375"/>
                  <a:pt x="4881835" y="5806165"/>
                  <a:pt x="4888875" y="5809219"/>
                </a:cubicBezTo>
                <a:close/>
                <a:moveTo>
                  <a:pt x="6068558" y="5805671"/>
                </a:moveTo>
                <a:cubicBezTo>
                  <a:pt x="6078964" y="5807187"/>
                  <a:pt x="6096013" y="5818410"/>
                  <a:pt x="6105106" y="5824396"/>
                </a:cubicBezTo>
                <a:cubicBezTo>
                  <a:pt x="6099300" y="5833217"/>
                  <a:pt x="6073031" y="5815924"/>
                  <a:pt x="6060907" y="5807943"/>
                </a:cubicBezTo>
                <a:cubicBezTo>
                  <a:pt x="6062358" y="5805738"/>
                  <a:pt x="6065089" y="5805165"/>
                  <a:pt x="6068558" y="5805671"/>
                </a:cubicBezTo>
                <a:close/>
                <a:moveTo>
                  <a:pt x="6013897" y="5800161"/>
                </a:moveTo>
                <a:lnTo>
                  <a:pt x="6010412" y="5805455"/>
                </a:lnTo>
                <a:cubicBezTo>
                  <a:pt x="6009595" y="5806695"/>
                  <a:pt x="6010140" y="5805868"/>
                  <a:pt x="6011228" y="5804214"/>
                </a:cubicBezTo>
                <a:close/>
                <a:moveTo>
                  <a:pt x="6017761" y="5794291"/>
                </a:moveTo>
                <a:cubicBezTo>
                  <a:pt x="6017761" y="5794291"/>
                  <a:pt x="6016672" y="5795945"/>
                  <a:pt x="6015311" y="5798012"/>
                </a:cubicBezTo>
                <a:lnTo>
                  <a:pt x="6013897" y="5800161"/>
                </a:lnTo>
                <a:close/>
                <a:moveTo>
                  <a:pt x="4846444" y="5793930"/>
                </a:moveTo>
                <a:cubicBezTo>
                  <a:pt x="4853232" y="5796818"/>
                  <a:pt x="4862325" y="5802804"/>
                  <a:pt x="4874449" y="5810785"/>
                </a:cubicBezTo>
                <a:cubicBezTo>
                  <a:pt x="4856519" y="5811624"/>
                  <a:pt x="4844394" y="5803643"/>
                  <a:pt x="4832270" y="5795662"/>
                </a:cubicBezTo>
                <a:cubicBezTo>
                  <a:pt x="4835174" y="5791252"/>
                  <a:pt x="4839656" y="5791042"/>
                  <a:pt x="4846444" y="5793930"/>
                </a:cubicBezTo>
                <a:close/>
                <a:moveTo>
                  <a:pt x="6025655" y="5790961"/>
                </a:moveTo>
                <a:cubicBezTo>
                  <a:pt x="6035901" y="5791483"/>
                  <a:pt x="6051814" y="5801958"/>
                  <a:pt x="6060907" y="5807943"/>
                </a:cubicBezTo>
                <a:cubicBezTo>
                  <a:pt x="6054133" y="5818234"/>
                  <a:pt x="6029885" y="5802272"/>
                  <a:pt x="6017761" y="5794291"/>
                </a:cubicBezTo>
                <a:cubicBezTo>
                  <a:pt x="6019454" y="5791718"/>
                  <a:pt x="6022240" y="5790786"/>
                  <a:pt x="6025655" y="5790961"/>
                </a:cubicBezTo>
                <a:close/>
                <a:moveTo>
                  <a:pt x="4802377" y="5777828"/>
                </a:moveTo>
                <a:cubicBezTo>
                  <a:pt x="4809538" y="5780698"/>
                  <a:pt x="4819136" y="5787016"/>
                  <a:pt x="4832270" y="5795662"/>
                </a:cubicBezTo>
                <a:cubicBezTo>
                  <a:pt x="4811351" y="5796643"/>
                  <a:pt x="4799228" y="5788662"/>
                  <a:pt x="4787104" y="5780680"/>
                </a:cubicBezTo>
                <a:cubicBezTo>
                  <a:pt x="4790491" y="5775535"/>
                  <a:pt x="4795215" y="5774958"/>
                  <a:pt x="4802377" y="5777828"/>
                </a:cubicBezTo>
                <a:close/>
                <a:moveTo>
                  <a:pt x="10230971" y="5773671"/>
                </a:moveTo>
                <a:cubicBezTo>
                  <a:pt x="10239821" y="5817425"/>
                  <a:pt x="10302462" y="5858661"/>
                  <a:pt x="10346204" y="5902205"/>
                </a:cubicBezTo>
                <a:cubicBezTo>
                  <a:pt x="10382576" y="5926149"/>
                  <a:pt x="10486707" y="6097948"/>
                  <a:pt x="10540553" y="6148143"/>
                </a:cubicBezTo>
                <a:cubicBezTo>
                  <a:pt x="10647905" y="6231453"/>
                  <a:pt x="10477858" y="6054193"/>
                  <a:pt x="10459417" y="6029410"/>
                </a:cubicBezTo>
                <a:cubicBezTo>
                  <a:pt x="10421481" y="5977045"/>
                  <a:pt x="10394700" y="5934130"/>
                  <a:pt x="10346204" y="5902205"/>
                </a:cubicBezTo>
                <a:cubicBezTo>
                  <a:pt x="10320392" y="5857821"/>
                  <a:pt x="10281488" y="5806926"/>
                  <a:pt x="10230971" y="5773671"/>
                </a:cubicBezTo>
                <a:close/>
                <a:moveTo>
                  <a:pt x="5951264" y="5758913"/>
                </a:moveTo>
                <a:cubicBezTo>
                  <a:pt x="5953849" y="5754985"/>
                  <a:pt x="5943507" y="5770697"/>
                  <a:pt x="5943507" y="5770697"/>
                </a:cubicBezTo>
                <a:cubicBezTo>
                  <a:pt x="5948104" y="5763714"/>
                  <a:pt x="5950402" y="5760222"/>
                  <a:pt x="5951264" y="5758913"/>
                </a:cubicBezTo>
                <a:close/>
                <a:moveTo>
                  <a:pt x="5906958" y="5751972"/>
                </a:moveTo>
                <a:cubicBezTo>
                  <a:pt x="5917365" y="5753488"/>
                  <a:pt x="5934414" y="5764711"/>
                  <a:pt x="5943507" y="5770697"/>
                </a:cubicBezTo>
                <a:cubicBezTo>
                  <a:pt x="5937700" y="5779518"/>
                  <a:pt x="5925576" y="5771537"/>
                  <a:pt x="5899307" y="5754244"/>
                </a:cubicBezTo>
                <a:cubicBezTo>
                  <a:pt x="5900759" y="5752039"/>
                  <a:pt x="5903490" y="5751466"/>
                  <a:pt x="5906958" y="5751972"/>
                </a:cubicBezTo>
                <a:close/>
                <a:moveTo>
                  <a:pt x="3789185" y="5749893"/>
                </a:moveTo>
                <a:cubicBezTo>
                  <a:pt x="3778588" y="5750522"/>
                  <a:pt x="3796842" y="5784664"/>
                  <a:pt x="3810632" y="5763715"/>
                </a:cubicBezTo>
                <a:cubicBezTo>
                  <a:pt x="5249204" y="6253445"/>
                  <a:pt x="6705760" y="6795051"/>
                  <a:pt x="8064394" y="7076229"/>
                </a:cubicBezTo>
                <a:cubicBezTo>
                  <a:pt x="8076518" y="7084210"/>
                  <a:pt x="8088642" y="7092191"/>
                  <a:pt x="8095416" y="7081900"/>
                </a:cubicBezTo>
                <a:cubicBezTo>
                  <a:pt x="8107540" y="7089881"/>
                  <a:pt x="8121685" y="7099193"/>
                  <a:pt x="8127491" y="7090372"/>
                </a:cubicBezTo>
                <a:cubicBezTo>
                  <a:pt x="8139615" y="7098353"/>
                  <a:pt x="8151740" y="7106334"/>
                  <a:pt x="8157546" y="7097513"/>
                </a:cubicBezTo>
                <a:cubicBezTo>
                  <a:pt x="8169670" y="7105494"/>
                  <a:pt x="8183815" y="7114806"/>
                  <a:pt x="8189621" y="7105985"/>
                </a:cubicBezTo>
                <a:cubicBezTo>
                  <a:pt x="8175477" y="7096674"/>
                  <a:pt x="8163353" y="7088693"/>
                  <a:pt x="8157546" y="7097513"/>
                </a:cubicBezTo>
                <a:cubicBezTo>
                  <a:pt x="8145422" y="7089532"/>
                  <a:pt x="8133298" y="7081551"/>
                  <a:pt x="8127491" y="7090372"/>
                </a:cubicBezTo>
                <a:cubicBezTo>
                  <a:pt x="8113347" y="7081060"/>
                  <a:pt x="8101223" y="7073079"/>
                  <a:pt x="8095416" y="7081900"/>
                </a:cubicBezTo>
                <a:cubicBezTo>
                  <a:pt x="8083292" y="7073919"/>
                  <a:pt x="8071168" y="7065938"/>
                  <a:pt x="8064394" y="7076229"/>
                </a:cubicBezTo>
                <a:cubicBezTo>
                  <a:pt x="7380625" y="6887405"/>
                  <a:pt x="6666802" y="6691439"/>
                  <a:pt x="5957220" y="6458231"/>
                </a:cubicBezTo>
                <a:cubicBezTo>
                  <a:pt x="5240866" y="6235314"/>
                  <a:pt x="4511821" y="5926077"/>
                  <a:pt x="3810632" y="5763715"/>
                </a:cubicBezTo>
                <a:cubicBezTo>
                  <a:pt x="3799455" y="5753196"/>
                  <a:pt x="3792717" y="5749683"/>
                  <a:pt x="3789185" y="5749893"/>
                </a:cubicBezTo>
                <a:close/>
                <a:moveTo>
                  <a:pt x="5864464" y="5736642"/>
                </a:moveTo>
                <a:cubicBezTo>
                  <a:pt x="5874301" y="5737784"/>
                  <a:pt x="5890214" y="5748259"/>
                  <a:pt x="5899307" y="5754244"/>
                </a:cubicBezTo>
                <a:cubicBezTo>
                  <a:pt x="5893501" y="5763065"/>
                  <a:pt x="5881377" y="5755084"/>
                  <a:pt x="5857129" y="5739123"/>
                </a:cubicBezTo>
                <a:cubicBezTo>
                  <a:pt x="5858580" y="5736917"/>
                  <a:pt x="5861185" y="5736261"/>
                  <a:pt x="5864464" y="5736642"/>
                </a:cubicBezTo>
                <a:close/>
                <a:moveTo>
                  <a:pt x="3461243" y="5722639"/>
                </a:moveTo>
                <a:cubicBezTo>
                  <a:pt x="3435487" y="5720105"/>
                  <a:pt x="3514823" y="5742303"/>
                  <a:pt x="3595296" y="5765250"/>
                </a:cubicBezTo>
                <a:cubicBezTo>
                  <a:pt x="3824832" y="5825741"/>
                  <a:pt x="4042754" y="5903874"/>
                  <a:pt x="4228603" y="5973534"/>
                </a:cubicBezTo>
                <a:cubicBezTo>
                  <a:pt x="4559172" y="6100534"/>
                  <a:pt x="4863930" y="6183149"/>
                  <a:pt x="5180355" y="6300837"/>
                </a:cubicBezTo>
                <a:cubicBezTo>
                  <a:pt x="5311900" y="6347395"/>
                  <a:pt x="5461375" y="6393113"/>
                  <a:pt x="5574021" y="6441981"/>
                </a:cubicBezTo>
                <a:cubicBezTo>
                  <a:pt x="5610393" y="6465923"/>
                  <a:pt x="5660910" y="6499178"/>
                  <a:pt x="5705109" y="6515630"/>
                </a:cubicBezTo>
                <a:cubicBezTo>
                  <a:pt x="5804580" y="6553716"/>
                  <a:pt x="5921469" y="6565340"/>
                  <a:pt x="6039922" y="6605387"/>
                </a:cubicBezTo>
                <a:cubicBezTo>
                  <a:pt x="6768400" y="6836286"/>
                  <a:pt x="7402164" y="7017477"/>
                  <a:pt x="8103352" y="7179840"/>
                </a:cubicBezTo>
                <a:cubicBezTo>
                  <a:pt x="8154326" y="7186001"/>
                  <a:pt x="8333856" y="7238861"/>
                  <a:pt x="8389668" y="7237672"/>
                </a:cubicBezTo>
                <a:cubicBezTo>
                  <a:pt x="8450234" y="7224862"/>
                  <a:pt x="8399717" y="7191608"/>
                  <a:pt x="8363345" y="7167665"/>
                </a:cubicBezTo>
                <a:cubicBezTo>
                  <a:pt x="8351221" y="7159684"/>
                  <a:pt x="8351221" y="7159684"/>
                  <a:pt x="8331270" y="7159193"/>
                </a:cubicBezTo>
                <a:cubicBezTo>
                  <a:pt x="7948016" y="7090227"/>
                  <a:pt x="7556880" y="6976037"/>
                  <a:pt x="7126896" y="6863667"/>
                </a:cubicBezTo>
                <a:cubicBezTo>
                  <a:pt x="6747884" y="6757458"/>
                  <a:pt x="6344625" y="6635287"/>
                  <a:pt x="5915096" y="6495824"/>
                </a:cubicBezTo>
                <a:cubicBezTo>
                  <a:pt x="5136611" y="6257293"/>
                  <a:pt x="4282796" y="5891208"/>
                  <a:pt x="3525880" y="5734305"/>
                </a:cubicBezTo>
                <a:cubicBezTo>
                  <a:pt x="3490091" y="5727076"/>
                  <a:pt x="3469829" y="5723484"/>
                  <a:pt x="3461243" y="5722639"/>
                </a:cubicBezTo>
                <a:close/>
                <a:moveTo>
                  <a:pt x="5819888" y="5720830"/>
                </a:moveTo>
                <a:cubicBezTo>
                  <a:pt x="5830228" y="5721414"/>
                  <a:pt x="5846520" y="5732139"/>
                  <a:pt x="5857129" y="5739123"/>
                </a:cubicBezTo>
                <a:cubicBezTo>
                  <a:pt x="5850355" y="5749413"/>
                  <a:pt x="5836210" y="5740101"/>
                  <a:pt x="5811962" y="5724140"/>
                </a:cubicBezTo>
                <a:cubicBezTo>
                  <a:pt x="5813655" y="5721567"/>
                  <a:pt x="5816441" y="5720635"/>
                  <a:pt x="5819888" y="5720830"/>
                </a:cubicBezTo>
                <a:close/>
                <a:moveTo>
                  <a:pt x="4581304" y="5710529"/>
                </a:moveTo>
                <a:cubicBezTo>
                  <a:pt x="4632279" y="5716690"/>
                  <a:pt x="4706532" y="5740284"/>
                  <a:pt x="4787104" y="5780680"/>
                </a:cubicBezTo>
                <a:cubicBezTo>
                  <a:pt x="4719168" y="5773887"/>
                  <a:pt x="4649752" y="5742943"/>
                  <a:pt x="4581304" y="5710529"/>
                </a:cubicBezTo>
                <a:close/>
                <a:moveTo>
                  <a:pt x="5775413" y="5705414"/>
                </a:moveTo>
                <a:cubicBezTo>
                  <a:pt x="5785819" y="5706931"/>
                  <a:pt x="5802868" y="5718154"/>
                  <a:pt x="5811962" y="5724140"/>
                </a:cubicBezTo>
                <a:cubicBezTo>
                  <a:pt x="5806155" y="5732961"/>
                  <a:pt x="5794031" y="5724979"/>
                  <a:pt x="5767762" y="5707688"/>
                </a:cubicBezTo>
                <a:cubicBezTo>
                  <a:pt x="5769214" y="5705482"/>
                  <a:pt x="5771944" y="5704909"/>
                  <a:pt x="5775413" y="5705414"/>
                </a:cubicBezTo>
                <a:close/>
                <a:moveTo>
                  <a:pt x="5719139" y="5702356"/>
                </a:moveTo>
                <a:lnTo>
                  <a:pt x="5718689" y="5703039"/>
                </a:lnTo>
                <a:cubicBezTo>
                  <a:pt x="5717540" y="5704785"/>
                  <a:pt x="5716965" y="5705658"/>
                  <a:pt x="5717827" y="5704348"/>
                </a:cubicBezTo>
                <a:close/>
                <a:moveTo>
                  <a:pt x="5725584" y="5692564"/>
                </a:moveTo>
                <a:lnTo>
                  <a:pt x="5719139" y="5702356"/>
                </a:lnTo>
                <a:lnTo>
                  <a:pt x="5722998" y="5696492"/>
                </a:lnTo>
                <a:cubicBezTo>
                  <a:pt x="5724435" y="5694310"/>
                  <a:pt x="5725584" y="5692564"/>
                  <a:pt x="5725584" y="5692564"/>
                </a:cubicBezTo>
                <a:close/>
                <a:moveTo>
                  <a:pt x="5732919" y="5690084"/>
                </a:moveTo>
                <a:cubicBezTo>
                  <a:pt x="5742757" y="5691226"/>
                  <a:pt x="5758669" y="5701701"/>
                  <a:pt x="5767762" y="5707688"/>
                </a:cubicBezTo>
                <a:cubicBezTo>
                  <a:pt x="5761956" y="5716507"/>
                  <a:pt x="5749832" y="5708526"/>
                  <a:pt x="5725584" y="5692564"/>
                </a:cubicBezTo>
                <a:cubicBezTo>
                  <a:pt x="5727036" y="5690359"/>
                  <a:pt x="5729640" y="5689703"/>
                  <a:pt x="5732919" y="5690084"/>
                </a:cubicBezTo>
                <a:close/>
                <a:moveTo>
                  <a:pt x="10128622" y="5678706"/>
                </a:moveTo>
                <a:cubicBezTo>
                  <a:pt x="10127324" y="5679234"/>
                  <a:pt x="10127911" y="5680543"/>
                  <a:pt x="10131447" y="5682871"/>
                </a:cubicBezTo>
                <a:cubicBezTo>
                  <a:pt x="10131447" y="5682871"/>
                  <a:pt x="10155695" y="5698832"/>
                  <a:pt x="10162470" y="5688541"/>
                </a:cubicBezTo>
                <a:cubicBezTo>
                  <a:pt x="10153376" y="5682556"/>
                  <a:pt x="10132516" y="5677121"/>
                  <a:pt x="10128622" y="5678706"/>
                </a:cubicBezTo>
                <a:close/>
                <a:moveTo>
                  <a:pt x="11102657" y="5678198"/>
                </a:moveTo>
                <a:cubicBezTo>
                  <a:pt x="11096104" y="5663611"/>
                  <a:pt x="11166994" y="5749786"/>
                  <a:pt x="11195829" y="5808277"/>
                </a:cubicBezTo>
                <a:cubicBezTo>
                  <a:pt x="11165775" y="5801136"/>
                  <a:pt x="11157894" y="5755912"/>
                  <a:pt x="11139451" y="5731129"/>
                </a:cubicBezTo>
                <a:cubicBezTo>
                  <a:pt x="11115631" y="5699118"/>
                  <a:pt x="11104841" y="5683060"/>
                  <a:pt x="11102657" y="5678198"/>
                </a:cubicBezTo>
                <a:close/>
                <a:moveTo>
                  <a:pt x="5658679" y="5657807"/>
                </a:moveTo>
                <a:cubicBezTo>
                  <a:pt x="5661129" y="5654086"/>
                  <a:pt x="5651331" y="5668971"/>
                  <a:pt x="5651331" y="5668971"/>
                </a:cubicBezTo>
                <a:cubicBezTo>
                  <a:pt x="5655685" y="5662355"/>
                  <a:pt x="5657863" y="5659047"/>
                  <a:pt x="5658679" y="5657807"/>
                </a:cubicBezTo>
                <a:close/>
                <a:moveTo>
                  <a:pt x="5616823" y="5647144"/>
                </a:moveTo>
                <a:cubicBezTo>
                  <a:pt x="5628454" y="5646800"/>
                  <a:pt x="5642237" y="5662985"/>
                  <a:pt x="5651331" y="5668971"/>
                </a:cubicBezTo>
                <a:cubicBezTo>
                  <a:pt x="5644556" y="5679261"/>
                  <a:pt x="5632432" y="5671281"/>
                  <a:pt x="5606163" y="5653988"/>
                </a:cubicBezTo>
                <a:cubicBezTo>
                  <a:pt x="5609308" y="5649210"/>
                  <a:pt x="5612946" y="5647259"/>
                  <a:pt x="5616823" y="5647144"/>
                </a:cubicBezTo>
                <a:close/>
                <a:moveTo>
                  <a:pt x="5574177" y="5632044"/>
                </a:moveTo>
                <a:cubicBezTo>
                  <a:pt x="5584968" y="5631738"/>
                  <a:pt x="5597070" y="5648002"/>
                  <a:pt x="5606163" y="5653988"/>
                </a:cubicBezTo>
                <a:cubicBezTo>
                  <a:pt x="5600357" y="5662809"/>
                  <a:pt x="5588232" y="5654828"/>
                  <a:pt x="5563985" y="5638866"/>
                </a:cubicBezTo>
                <a:cubicBezTo>
                  <a:pt x="5567130" y="5634088"/>
                  <a:pt x="5570581" y="5632145"/>
                  <a:pt x="5574177" y="5632044"/>
                </a:cubicBezTo>
                <a:close/>
                <a:moveTo>
                  <a:pt x="5529601" y="5616232"/>
                </a:moveTo>
                <a:cubicBezTo>
                  <a:pt x="5540350" y="5616196"/>
                  <a:pt x="5553376" y="5631883"/>
                  <a:pt x="5563985" y="5638866"/>
                </a:cubicBezTo>
                <a:cubicBezTo>
                  <a:pt x="5558178" y="5647687"/>
                  <a:pt x="5544033" y="5638375"/>
                  <a:pt x="5519785" y="5622413"/>
                </a:cubicBezTo>
                <a:cubicBezTo>
                  <a:pt x="5522688" y="5618003"/>
                  <a:pt x="5526018" y="5616244"/>
                  <a:pt x="5529601" y="5616232"/>
                </a:cubicBezTo>
                <a:close/>
                <a:moveTo>
                  <a:pt x="5469140" y="5615752"/>
                </a:moveTo>
                <a:lnTo>
                  <a:pt x="5468690" y="5616435"/>
                </a:lnTo>
                <a:cubicBezTo>
                  <a:pt x="5467541" y="5618181"/>
                  <a:pt x="5466967" y="5619054"/>
                  <a:pt x="5467829" y="5617744"/>
                </a:cubicBezTo>
                <a:close/>
                <a:moveTo>
                  <a:pt x="5475585" y="5605960"/>
                </a:moveTo>
                <a:lnTo>
                  <a:pt x="5469140" y="5615752"/>
                </a:lnTo>
                <a:lnTo>
                  <a:pt x="5473000" y="5609888"/>
                </a:lnTo>
                <a:cubicBezTo>
                  <a:pt x="5474436" y="5607706"/>
                  <a:pt x="5475585" y="5605960"/>
                  <a:pt x="5475585" y="5605960"/>
                </a:cubicBezTo>
                <a:close/>
                <a:moveTo>
                  <a:pt x="5485686" y="5599967"/>
                </a:moveTo>
                <a:cubicBezTo>
                  <a:pt x="5496909" y="5600243"/>
                  <a:pt x="5510692" y="5616427"/>
                  <a:pt x="5519785" y="5622413"/>
                </a:cubicBezTo>
                <a:cubicBezTo>
                  <a:pt x="5513978" y="5631234"/>
                  <a:pt x="5501854" y="5623253"/>
                  <a:pt x="5475585" y="5605960"/>
                </a:cubicBezTo>
                <a:cubicBezTo>
                  <a:pt x="5478489" y="5601550"/>
                  <a:pt x="5481945" y="5599875"/>
                  <a:pt x="5485686" y="5599967"/>
                </a:cubicBezTo>
                <a:close/>
                <a:moveTo>
                  <a:pt x="5409202" y="5579349"/>
                </a:moveTo>
                <a:cubicBezTo>
                  <a:pt x="5420808" y="5577804"/>
                  <a:pt x="5437762" y="5584223"/>
                  <a:pt x="5433407" y="5590838"/>
                </a:cubicBezTo>
                <a:cubicBezTo>
                  <a:pt x="5445532" y="5598819"/>
                  <a:pt x="5414509" y="5593148"/>
                  <a:pt x="5400364" y="5583837"/>
                </a:cubicBezTo>
                <a:cubicBezTo>
                  <a:pt x="5402058" y="5581264"/>
                  <a:pt x="5405333" y="5579864"/>
                  <a:pt x="5409202" y="5579349"/>
                </a:cubicBezTo>
                <a:close/>
                <a:moveTo>
                  <a:pt x="5366284" y="5564662"/>
                </a:moveTo>
                <a:cubicBezTo>
                  <a:pt x="5377141" y="5563018"/>
                  <a:pt x="5393321" y="5568138"/>
                  <a:pt x="5388240" y="5575856"/>
                </a:cubicBezTo>
                <a:cubicBezTo>
                  <a:pt x="5400364" y="5583837"/>
                  <a:pt x="5370309" y="5576695"/>
                  <a:pt x="5358186" y="5568714"/>
                </a:cubicBezTo>
                <a:cubicBezTo>
                  <a:pt x="5359637" y="5566509"/>
                  <a:pt x="5362665" y="5565210"/>
                  <a:pt x="5366284" y="5564662"/>
                </a:cubicBezTo>
                <a:close/>
                <a:moveTo>
                  <a:pt x="5066210" y="5564577"/>
                </a:moveTo>
                <a:cubicBezTo>
                  <a:pt x="5060433" y="5562354"/>
                  <a:pt x="5053993" y="5564437"/>
                  <a:pt x="5048187" y="5573257"/>
                </a:cubicBezTo>
                <a:cubicBezTo>
                  <a:pt x="5062332" y="5582569"/>
                  <a:pt x="5074456" y="5590549"/>
                  <a:pt x="5080263" y="5581729"/>
                </a:cubicBezTo>
                <a:cubicBezTo>
                  <a:pt x="5104510" y="5597691"/>
                  <a:pt x="5116634" y="5605672"/>
                  <a:pt x="5122441" y="5596851"/>
                </a:cubicBezTo>
                <a:cubicBezTo>
                  <a:pt x="5179732" y="5619815"/>
                  <a:pt x="5223931" y="5636267"/>
                  <a:pt x="5241862" y="5635428"/>
                </a:cubicBezTo>
                <a:cubicBezTo>
                  <a:pt x="5310309" y="5667842"/>
                  <a:pt x="5366633" y="5692276"/>
                  <a:pt x="5415586" y="5697108"/>
                </a:cubicBezTo>
                <a:cubicBezTo>
                  <a:pt x="5510302" y="5746814"/>
                  <a:pt x="5591330" y="5760118"/>
                  <a:pt x="5665584" y="5783712"/>
                </a:cubicBezTo>
                <a:cubicBezTo>
                  <a:pt x="5689831" y="5799673"/>
                  <a:pt x="5701956" y="5807655"/>
                  <a:pt x="5707762" y="5798835"/>
                </a:cubicBezTo>
                <a:cubicBezTo>
                  <a:pt x="5734031" y="5816126"/>
                  <a:pt x="5746155" y="5824108"/>
                  <a:pt x="5751961" y="5815287"/>
                </a:cubicBezTo>
                <a:cubicBezTo>
                  <a:pt x="5764596" y="5848890"/>
                  <a:pt x="5919368" y="5860165"/>
                  <a:pt x="5913561" y="5868986"/>
                </a:cubicBezTo>
                <a:cubicBezTo>
                  <a:pt x="5907700" y="5825092"/>
                  <a:pt x="5809252" y="5838250"/>
                  <a:pt x="5751961" y="5815287"/>
                </a:cubicBezTo>
                <a:cubicBezTo>
                  <a:pt x="5739837" y="5807305"/>
                  <a:pt x="5720343" y="5779722"/>
                  <a:pt x="5707762" y="5798835"/>
                </a:cubicBezTo>
                <a:cubicBezTo>
                  <a:pt x="5695638" y="5790853"/>
                  <a:pt x="5677197" y="5766071"/>
                  <a:pt x="5665584" y="5783712"/>
                </a:cubicBezTo>
                <a:cubicBezTo>
                  <a:pt x="5585012" y="5743316"/>
                  <a:pt x="5495646" y="5711881"/>
                  <a:pt x="5415586" y="5697108"/>
                </a:cubicBezTo>
                <a:cubicBezTo>
                  <a:pt x="5367089" y="5665183"/>
                  <a:pt x="5303991" y="5651041"/>
                  <a:pt x="5241862" y="5635428"/>
                </a:cubicBezTo>
                <a:cubicBezTo>
                  <a:pt x="5203469" y="5610154"/>
                  <a:pt x="5161290" y="5595033"/>
                  <a:pt x="5122441" y="5596851"/>
                </a:cubicBezTo>
                <a:cubicBezTo>
                  <a:pt x="5117091" y="5578579"/>
                  <a:pt x="5104967" y="5570598"/>
                  <a:pt x="5080263" y="5581729"/>
                </a:cubicBezTo>
                <a:cubicBezTo>
                  <a:pt x="5077104" y="5573328"/>
                  <a:pt x="5071988" y="5566800"/>
                  <a:pt x="5066210" y="5564577"/>
                </a:cubicBezTo>
                <a:close/>
                <a:moveTo>
                  <a:pt x="5322264" y="5548624"/>
                </a:moveTo>
                <a:cubicBezTo>
                  <a:pt x="5333463" y="5547699"/>
                  <a:pt x="5350416" y="5554118"/>
                  <a:pt x="5346061" y="5560733"/>
                </a:cubicBezTo>
                <a:cubicBezTo>
                  <a:pt x="5358186" y="5568714"/>
                  <a:pt x="5326110" y="5560243"/>
                  <a:pt x="5313986" y="5552262"/>
                </a:cubicBezTo>
                <a:cubicBezTo>
                  <a:pt x="5315438" y="5550057"/>
                  <a:pt x="5318531" y="5548932"/>
                  <a:pt x="5322264" y="5548624"/>
                </a:cubicBezTo>
                <a:close/>
                <a:moveTo>
                  <a:pt x="5279770" y="5533293"/>
                </a:moveTo>
                <a:cubicBezTo>
                  <a:pt x="5290400" y="5531994"/>
                  <a:pt x="5306217" y="5537666"/>
                  <a:pt x="5301863" y="5544280"/>
                </a:cubicBezTo>
                <a:cubicBezTo>
                  <a:pt x="5313986" y="5552262"/>
                  <a:pt x="5283932" y="5545120"/>
                  <a:pt x="5271807" y="5537139"/>
                </a:cubicBezTo>
                <a:cubicBezTo>
                  <a:pt x="5273259" y="5534934"/>
                  <a:pt x="5276226" y="5533727"/>
                  <a:pt x="5279770" y="5533293"/>
                </a:cubicBezTo>
                <a:close/>
                <a:moveTo>
                  <a:pt x="5235570" y="5516841"/>
                </a:moveTo>
                <a:cubicBezTo>
                  <a:pt x="5246201" y="5515542"/>
                  <a:pt x="5262018" y="5521213"/>
                  <a:pt x="5257662" y="5527828"/>
                </a:cubicBezTo>
                <a:cubicBezTo>
                  <a:pt x="5271807" y="5537139"/>
                  <a:pt x="5239733" y="5528668"/>
                  <a:pt x="5227608" y="5520687"/>
                </a:cubicBezTo>
                <a:cubicBezTo>
                  <a:pt x="5229060" y="5518481"/>
                  <a:pt x="5232027" y="5517274"/>
                  <a:pt x="5235570" y="5516841"/>
                </a:cubicBezTo>
                <a:close/>
                <a:moveTo>
                  <a:pt x="5196166" y="5497849"/>
                </a:moveTo>
                <a:cubicBezTo>
                  <a:pt x="5200741" y="5495230"/>
                  <a:pt x="5182442" y="5505704"/>
                  <a:pt x="5182442" y="5505704"/>
                </a:cubicBezTo>
                <a:cubicBezTo>
                  <a:pt x="5190574" y="5501049"/>
                  <a:pt x="5194641" y="5498722"/>
                  <a:pt x="5196166" y="5497849"/>
                </a:cubicBezTo>
                <a:close/>
                <a:moveTo>
                  <a:pt x="5135519" y="5497788"/>
                </a:moveTo>
                <a:lnTo>
                  <a:pt x="5133730" y="5500505"/>
                </a:lnTo>
                <a:cubicBezTo>
                  <a:pt x="5132642" y="5502159"/>
                  <a:pt x="5132097" y="5502986"/>
                  <a:pt x="5132914" y="5501745"/>
                </a:cubicBezTo>
                <a:close/>
                <a:moveTo>
                  <a:pt x="4013385" y="5492904"/>
                </a:moveTo>
                <a:cubicBezTo>
                  <a:pt x="4002788" y="5493534"/>
                  <a:pt x="4021043" y="5527676"/>
                  <a:pt x="4034833" y="5506727"/>
                </a:cubicBezTo>
                <a:cubicBezTo>
                  <a:pt x="4228051" y="5595989"/>
                  <a:pt x="4381769" y="5604464"/>
                  <a:pt x="4581304" y="5710529"/>
                </a:cubicBezTo>
                <a:cubicBezTo>
                  <a:pt x="4351312" y="5677130"/>
                  <a:pt x="4145459" y="5554264"/>
                  <a:pt x="3953859" y="5546138"/>
                </a:cubicBezTo>
                <a:cubicBezTo>
                  <a:pt x="3990688" y="5542989"/>
                  <a:pt x="3966494" y="5579742"/>
                  <a:pt x="3966494" y="5579742"/>
                </a:cubicBezTo>
                <a:cubicBezTo>
                  <a:pt x="3923859" y="5591712"/>
                  <a:pt x="3822825" y="5525204"/>
                  <a:pt x="3811212" y="5542844"/>
                </a:cubicBezTo>
                <a:cubicBezTo>
                  <a:pt x="4900772" y="5880793"/>
                  <a:pt x="6041415" y="6330331"/>
                  <a:pt x="7134250" y="6632506"/>
                </a:cubicBezTo>
                <a:cubicBezTo>
                  <a:pt x="7426883" y="6707140"/>
                  <a:pt x="7632682" y="6777292"/>
                  <a:pt x="7880148" y="6836942"/>
                </a:cubicBezTo>
                <a:cubicBezTo>
                  <a:pt x="7892272" y="6844923"/>
                  <a:pt x="7985424" y="6866207"/>
                  <a:pt x="8005376" y="6866698"/>
                </a:cubicBezTo>
                <a:cubicBezTo>
                  <a:pt x="7973301" y="6858227"/>
                  <a:pt x="8103367" y="6880632"/>
                  <a:pt x="8094517" y="6836878"/>
                </a:cubicBezTo>
                <a:cubicBezTo>
                  <a:pt x="8088656" y="6792984"/>
                  <a:pt x="7939692" y="6772888"/>
                  <a:pt x="7927568" y="6764907"/>
                </a:cubicBezTo>
                <a:cubicBezTo>
                  <a:pt x="7809114" y="6724860"/>
                  <a:pt x="7542750" y="6667518"/>
                  <a:pt x="7420511" y="6637623"/>
                </a:cubicBezTo>
                <a:cubicBezTo>
                  <a:pt x="6727947" y="6457759"/>
                  <a:pt x="6038317" y="6225041"/>
                  <a:pt x="5328226" y="5966210"/>
                </a:cubicBezTo>
                <a:cubicBezTo>
                  <a:pt x="6056705" y="6197109"/>
                  <a:pt x="6922079" y="6492838"/>
                  <a:pt x="7692682" y="6686144"/>
                </a:cubicBezTo>
                <a:cubicBezTo>
                  <a:pt x="7784867" y="6708899"/>
                  <a:pt x="8076532" y="6785002"/>
                  <a:pt x="7975498" y="6718494"/>
                </a:cubicBezTo>
                <a:cubicBezTo>
                  <a:pt x="7981305" y="6709673"/>
                  <a:pt x="7993429" y="6717654"/>
                  <a:pt x="7993429" y="6717654"/>
                </a:cubicBezTo>
                <a:cubicBezTo>
                  <a:pt x="7975444" y="6665779"/>
                  <a:pt x="7635337" y="6610466"/>
                  <a:pt x="7543152" y="6587712"/>
                </a:cubicBezTo>
                <a:cubicBezTo>
                  <a:pt x="6982079" y="6401691"/>
                  <a:pt x="6342509" y="6229319"/>
                  <a:pt x="5737237" y="6026846"/>
                </a:cubicBezTo>
                <a:cubicBezTo>
                  <a:pt x="5626611" y="5979308"/>
                  <a:pt x="5501384" y="5949553"/>
                  <a:pt x="5390758" y="5902016"/>
                </a:cubicBezTo>
                <a:cubicBezTo>
                  <a:pt x="5151916" y="5824863"/>
                  <a:pt x="4903427" y="5713966"/>
                  <a:pt x="4686015" y="5661456"/>
                </a:cubicBezTo>
                <a:cubicBezTo>
                  <a:pt x="4605955" y="5646684"/>
                  <a:pt x="4531244" y="5650181"/>
                  <a:pt x="4456023" y="5628058"/>
                </a:cubicBezTo>
                <a:cubicBezTo>
                  <a:pt x="4312865" y="5599142"/>
                  <a:pt x="4163846" y="5526332"/>
                  <a:pt x="4034833" y="5506727"/>
                </a:cubicBezTo>
                <a:cubicBezTo>
                  <a:pt x="4023655" y="5496208"/>
                  <a:pt x="4016917" y="5492694"/>
                  <a:pt x="4013385" y="5492904"/>
                </a:cubicBezTo>
                <a:close/>
                <a:moveTo>
                  <a:pt x="5140263" y="5490582"/>
                </a:moveTo>
                <a:lnTo>
                  <a:pt x="5135519" y="5497788"/>
                </a:lnTo>
                <a:lnTo>
                  <a:pt x="5137813" y="5494303"/>
                </a:lnTo>
                <a:cubicBezTo>
                  <a:pt x="5139174" y="5492235"/>
                  <a:pt x="5140263" y="5490582"/>
                  <a:pt x="5140263" y="5490582"/>
                </a:cubicBezTo>
                <a:close/>
                <a:moveTo>
                  <a:pt x="5168610" y="5487117"/>
                </a:moveTo>
                <a:cubicBezTo>
                  <a:pt x="5175398" y="5490005"/>
                  <a:pt x="5179766" y="5496568"/>
                  <a:pt x="5182442" y="5505704"/>
                </a:cubicBezTo>
                <a:cubicBezTo>
                  <a:pt x="5176635" y="5514525"/>
                  <a:pt x="5164511" y="5506544"/>
                  <a:pt x="5140263" y="5490582"/>
                </a:cubicBezTo>
                <a:cubicBezTo>
                  <a:pt x="5152615" y="5485016"/>
                  <a:pt x="5161822" y="5484229"/>
                  <a:pt x="5168610" y="5487117"/>
                </a:cubicBezTo>
                <a:close/>
                <a:moveTo>
                  <a:pt x="10177194" y="5476983"/>
                </a:moveTo>
                <a:cubicBezTo>
                  <a:pt x="10171388" y="5485803"/>
                  <a:pt x="10183511" y="5493784"/>
                  <a:pt x="10207760" y="5509746"/>
                </a:cubicBezTo>
                <a:cubicBezTo>
                  <a:pt x="10195179" y="5528858"/>
                  <a:pt x="10228222" y="5535859"/>
                  <a:pt x="10252470" y="5551821"/>
                </a:cubicBezTo>
                <a:cubicBezTo>
                  <a:pt x="10234083" y="5579753"/>
                  <a:pt x="10308793" y="5576254"/>
                  <a:pt x="10252470" y="5551821"/>
                </a:cubicBezTo>
                <a:cubicBezTo>
                  <a:pt x="10246152" y="5535020"/>
                  <a:pt x="10219884" y="5517727"/>
                  <a:pt x="10207760" y="5509746"/>
                </a:cubicBezTo>
                <a:cubicBezTo>
                  <a:pt x="10201442" y="5492944"/>
                  <a:pt x="10189318" y="5484963"/>
                  <a:pt x="10177194" y="5476983"/>
                </a:cubicBezTo>
                <a:close/>
                <a:moveTo>
                  <a:pt x="4664727" y="5331500"/>
                </a:moveTo>
                <a:cubicBezTo>
                  <a:pt x="4669202" y="5330890"/>
                  <a:pt x="4689517" y="5337152"/>
                  <a:pt x="4698610" y="5343138"/>
                </a:cubicBezTo>
                <a:cubicBezTo>
                  <a:pt x="4692804" y="5351958"/>
                  <a:pt x="4660729" y="5343487"/>
                  <a:pt x="4666535" y="5334666"/>
                </a:cubicBezTo>
                <a:cubicBezTo>
                  <a:pt x="4663504" y="5332671"/>
                  <a:pt x="4663236" y="5331704"/>
                  <a:pt x="4664727" y="5331500"/>
                </a:cubicBezTo>
                <a:close/>
                <a:moveTo>
                  <a:pt x="4636480" y="5327524"/>
                </a:moveTo>
                <a:cubicBezTo>
                  <a:pt x="4636480" y="5327524"/>
                  <a:pt x="4629706" y="5337815"/>
                  <a:pt x="4636480" y="5327524"/>
                </a:cubicBezTo>
                <a:close/>
                <a:moveTo>
                  <a:pt x="4597759" y="5302751"/>
                </a:moveTo>
                <a:lnTo>
                  <a:pt x="4593899" y="5308615"/>
                </a:lnTo>
                <a:cubicBezTo>
                  <a:pt x="4592463" y="5310797"/>
                  <a:pt x="4591314" y="5312542"/>
                  <a:pt x="4591314" y="5312542"/>
                </a:cubicBezTo>
                <a:close/>
                <a:moveTo>
                  <a:pt x="4599071" y="5300758"/>
                </a:moveTo>
                <a:lnTo>
                  <a:pt x="4597759" y="5302751"/>
                </a:lnTo>
                <a:lnTo>
                  <a:pt x="4598209" y="5302068"/>
                </a:lnTo>
                <a:cubicBezTo>
                  <a:pt x="4599358" y="5300322"/>
                  <a:pt x="4599932" y="5299449"/>
                  <a:pt x="4599071" y="5300758"/>
                </a:cubicBezTo>
                <a:close/>
                <a:moveTo>
                  <a:pt x="4563308" y="5295688"/>
                </a:moveTo>
                <a:cubicBezTo>
                  <a:pt x="4570096" y="5298575"/>
                  <a:pt x="4579189" y="5304561"/>
                  <a:pt x="4591314" y="5312542"/>
                </a:cubicBezTo>
                <a:cubicBezTo>
                  <a:pt x="4579700" y="5330183"/>
                  <a:pt x="4555452" y="5314222"/>
                  <a:pt x="4549135" y="5297419"/>
                </a:cubicBezTo>
                <a:cubicBezTo>
                  <a:pt x="4552038" y="5293009"/>
                  <a:pt x="4556520" y="5292800"/>
                  <a:pt x="4563308" y="5295688"/>
                </a:cubicBezTo>
                <a:close/>
                <a:moveTo>
                  <a:pt x="4444827" y="5266684"/>
                </a:moveTo>
                <a:cubicBezTo>
                  <a:pt x="4474881" y="5273825"/>
                  <a:pt x="4498618" y="5264166"/>
                  <a:pt x="4549135" y="5297419"/>
                </a:cubicBezTo>
                <a:cubicBezTo>
                  <a:pt x="4511253" y="5297769"/>
                  <a:pt x="4481198" y="5290628"/>
                  <a:pt x="4444827" y="5266684"/>
                </a:cubicBezTo>
                <a:close/>
                <a:moveTo>
                  <a:pt x="4412751" y="5258213"/>
                </a:moveTo>
                <a:cubicBezTo>
                  <a:pt x="4412751" y="5258213"/>
                  <a:pt x="4430681" y="5257373"/>
                  <a:pt x="4444827" y="5266684"/>
                </a:cubicBezTo>
                <a:cubicBezTo>
                  <a:pt x="4439020" y="5275505"/>
                  <a:pt x="4418101" y="5276484"/>
                  <a:pt x="4412751" y="5258213"/>
                </a:cubicBezTo>
                <a:close/>
                <a:moveTo>
                  <a:pt x="4307475" y="5228948"/>
                </a:moveTo>
                <a:cubicBezTo>
                  <a:pt x="4337529" y="5236089"/>
                  <a:pt x="4362235" y="5224958"/>
                  <a:pt x="4412751" y="5258213"/>
                </a:cubicBezTo>
                <a:cubicBezTo>
                  <a:pt x="4375922" y="5261363"/>
                  <a:pt x="4343847" y="5252891"/>
                  <a:pt x="4307475" y="5228948"/>
                </a:cubicBezTo>
                <a:close/>
                <a:moveTo>
                  <a:pt x="9842962" y="5166355"/>
                </a:moveTo>
                <a:cubicBezTo>
                  <a:pt x="9825542" y="5192817"/>
                  <a:pt x="9873527" y="5199119"/>
                  <a:pt x="9899796" y="5216411"/>
                </a:cubicBezTo>
                <a:cubicBezTo>
                  <a:pt x="9888183" y="5234053"/>
                  <a:pt x="10183511" y="5493784"/>
                  <a:pt x="9999320" y="5307213"/>
                </a:cubicBezTo>
                <a:cubicBezTo>
                  <a:pt x="9962948" y="5283269"/>
                  <a:pt x="9948292" y="5248335"/>
                  <a:pt x="9899796" y="5216411"/>
                </a:cubicBezTo>
                <a:cubicBezTo>
                  <a:pt x="9912377" y="5197300"/>
                  <a:pt x="9849279" y="5183157"/>
                  <a:pt x="9842962" y="5166355"/>
                </a:cubicBezTo>
                <a:close/>
                <a:moveTo>
                  <a:pt x="9694454" y="5119168"/>
                </a:moveTo>
                <a:cubicBezTo>
                  <a:pt x="9706578" y="5127148"/>
                  <a:pt x="9742950" y="5151092"/>
                  <a:pt x="9736176" y="5161382"/>
                </a:cubicBezTo>
                <a:cubicBezTo>
                  <a:pt x="9724052" y="5153402"/>
                  <a:pt x="9699804" y="5137439"/>
                  <a:pt x="9687680" y="5129458"/>
                </a:cubicBezTo>
                <a:cubicBezTo>
                  <a:pt x="9687680" y="5129458"/>
                  <a:pt x="9687680" y="5129458"/>
                  <a:pt x="9694454" y="5119168"/>
                </a:cubicBezTo>
                <a:close/>
                <a:moveTo>
                  <a:pt x="9677107" y="5111434"/>
                </a:moveTo>
                <a:lnTo>
                  <a:pt x="9694454" y="5119168"/>
                </a:lnTo>
                <a:cubicBezTo>
                  <a:pt x="9694454" y="5119168"/>
                  <a:pt x="9690116" y="5117234"/>
                  <a:pt x="9684693" y="5114816"/>
                </a:cubicBezTo>
                <a:close/>
                <a:moveTo>
                  <a:pt x="9673520" y="5109836"/>
                </a:moveTo>
                <a:lnTo>
                  <a:pt x="9677107" y="5111434"/>
                </a:lnTo>
                <a:lnTo>
                  <a:pt x="9674524" y="5110283"/>
                </a:lnTo>
                <a:close/>
                <a:moveTo>
                  <a:pt x="9663950" y="5105569"/>
                </a:moveTo>
                <a:cubicBezTo>
                  <a:pt x="9663272" y="5105267"/>
                  <a:pt x="9663543" y="5105388"/>
                  <a:pt x="9665170" y="5106113"/>
                </a:cubicBezTo>
                <a:lnTo>
                  <a:pt x="9673520" y="5109836"/>
                </a:lnTo>
                <a:lnTo>
                  <a:pt x="9668423" y="5107563"/>
                </a:lnTo>
                <a:cubicBezTo>
                  <a:pt x="9666254" y="5106596"/>
                  <a:pt x="9664627" y="5105871"/>
                  <a:pt x="9663950" y="5105569"/>
                </a:cubicBezTo>
                <a:close/>
                <a:moveTo>
                  <a:pt x="9599029" y="5041732"/>
                </a:moveTo>
                <a:cubicBezTo>
                  <a:pt x="9606440" y="5043055"/>
                  <a:pt x="9632817" y="5053307"/>
                  <a:pt x="9643426" y="5060291"/>
                </a:cubicBezTo>
                <a:cubicBezTo>
                  <a:pt x="9637620" y="5069111"/>
                  <a:pt x="9593420" y="5052659"/>
                  <a:pt x="9599226" y="5043838"/>
                </a:cubicBezTo>
                <a:cubicBezTo>
                  <a:pt x="9596195" y="5041843"/>
                  <a:pt x="9596558" y="5041291"/>
                  <a:pt x="9599029" y="5041732"/>
                </a:cubicBezTo>
                <a:close/>
                <a:moveTo>
                  <a:pt x="2948438" y="5027576"/>
                </a:moveTo>
                <a:lnTo>
                  <a:pt x="2942632" y="5036397"/>
                </a:lnTo>
                <a:lnTo>
                  <a:pt x="2942632" y="5036397"/>
                </a:lnTo>
                <a:close/>
                <a:moveTo>
                  <a:pt x="9580180" y="4938717"/>
                </a:moveTo>
                <a:cubicBezTo>
                  <a:pt x="9576415" y="4937423"/>
                  <a:pt x="9575168" y="4937393"/>
                  <a:pt x="9578199" y="4939388"/>
                </a:cubicBezTo>
                <a:cubicBezTo>
                  <a:pt x="9584517" y="4956190"/>
                  <a:pt x="9628716" y="4972643"/>
                  <a:pt x="9634522" y="4963822"/>
                </a:cubicBezTo>
                <a:cubicBezTo>
                  <a:pt x="9625429" y="4957836"/>
                  <a:pt x="9591474" y="4942596"/>
                  <a:pt x="9580180" y="4938717"/>
                </a:cubicBezTo>
                <a:close/>
                <a:moveTo>
                  <a:pt x="9464530" y="4839276"/>
                </a:moveTo>
                <a:cubicBezTo>
                  <a:pt x="9470847" y="4856078"/>
                  <a:pt x="9527171" y="4880512"/>
                  <a:pt x="9521821" y="4862240"/>
                </a:cubicBezTo>
                <a:cubicBezTo>
                  <a:pt x="9509697" y="4854259"/>
                  <a:pt x="9464530" y="4839276"/>
                  <a:pt x="9464530" y="4839276"/>
                </a:cubicBezTo>
                <a:close/>
                <a:moveTo>
                  <a:pt x="9408663" y="4787750"/>
                </a:moveTo>
                <a:cubicBezTo>
                  <a:pt x="9401889" y="4798041"/>
                  <a:pt x="9447056" y="4813023"/>
                  <a:pt x="9438718" y="4794892"/>
                </a:cubicBezTo>
                <a:close/>
                <a:moveTo>
                  <a:pt x="9282870" y="4679657"/>
                </a:moveTo>
                <a:cubicBezTo>
                  <a:pt x="9282870" y="4679657"/>
                  <a:pt x="9289188" y="4696459"/>
                  <a:pt x="9282870" y="4679657"/>
                </a:cubicBezTo>
                <a:close/>
                <a:moveTo>
                  <a:pt x="8754909" y="4254145"/>
                </a:moveTo>
                <a:cubicBezTo>
                  <a:pt x="8761226" y="4270946"/>
                  <a:pt x="8791281" y="4278088"/>
                  <a:pt x="8785931" y="4259816"/>
                </a:cubicBezTo>
                <a:close/>
                <a:moveTo>
                  <a:pt x="8638806" y="4159337"/>
                </a:moveTo>
                <a:cubicBezTo>
                  <a:pt x="8635051" y="4157729"/>
                  <a:pt x="8633843" y="4158119"/>
                  <a:pt x="8636401" y="4161383"/>
                </a:cubicBezTo>
                <a:cubicBezTo>
                  <a:pt x="8629627" y="4171674"/>
                  <a:pt x="8674794" y="4186656"/>
                  <a:pt x="8674794" y="4186656"/>
                </a:cubicBezTo>
                <a:cubicBezTo>
                  <a:pt x="8816241" y="4279769"/>
                  <a:pt x="8665095" y="4170592"/>
                  <a:pt x="8638806" y="4159337"/>
                </a:cubicBezTo>
                <a:close/>
                <a:moveTo>
                  <a:pt x="8331057" y="3911093"/>
                </a:moveTo>
                <a:cubicBezTo>
                  <a:pt x="8332452" y="3913098"/>
                  <a:pt x="8355885" y="3931948"/>
                  <a:pt x="8415381" y="3977961"/>
                </a:cubicBezTo>
                <a:cubicBezTo>
                  <a:pt x="8435843" y="4004074"/>
                  <a:pt x="8466409" y="4036838"/>
                  <a:pt x="8534856" y="4069252"/>
                </a:cubicBezTo>
                <a:cubicBezTo>
                  <a:pt x="8603358" y="4154382"/>
                  <a:pt x="8678069" y="4150884"/>
                  <a:pt x="8534856" y="4069252"/>
                </a:cubicBezTo>
                <a:cubicBezTo>
                  <a:pt x="8521025" y="4050665"/>
                  <a:pt x="8326871" y="3905078"/>
                  <a:pt x="8331057" y="3911093"/>
                </a:cubicBezTo>
                <a:close/>
                <a:moveTo>
                  <a:pt x="8196893" y="3821491"/>
                </a:moveTo>
                <a:cubicBezTo>
                  <a:pt x="8203721" y="3863915"/>
                  <a:pt x="8314804" y="3884360"/>
                  <a:pt x="8314804" y="3884360"/>
                </a:cubicBezTo>
                <a:cubicBezTo>
                  <a:pt x="8296362" y="3859577"/>
                  <a:pt x="8203210" y="3838293"/>
                  <a:pt x="8196893" y="3821491"/>
                </a:cubicBezTo>
                <a:close/>
                <a:moveTo>
                  <a:pt x="9154865" y="3210988"/>
                </a:moveTo>
                <a:cubicBezTo>
                  <a:pt x="9086929" y="3204196"/>
                  <a:pt x="9400188" y="3463087"/>
                  <a:pt x="9412312" y="3471068"/>
                </a:cubicBezTo>
                <a:cubicBezTo>
                  <a:pt x="9507539" y="3546398"/>
                  <a:pt x="9650295" y="3655121"/>
                  <a:pt x="9757646" y="3738431"/>
                </a:cubicBezTo>
                <a:cubicBezTo>
                  <a:pt x="10065556" y="3979051"/>
                  <a:pt x="10223478" y="4148331"/>
                  <a:pt x="10482380" y="4331404"/>
                </a:cubicBezTo>
                <a:cubicBezTo>
                  <a:pt x="10872479" y="4693556"/>
                  <a:pt x="11295730" y="5168140"/>
                  <a:pt x="11629560" y="5558575"/>
                </a:cubicBezTo>
                <a:cubicBezTo>
                  <a:pt x="11643705" y="5567887"/>
                  <a:pt x="11688926" y="5635583"/>
                  <a:pt x="11700539" y="5617942"/>
                </a:cubicBezTo>
                <a:cubicBezTo>
                  <a:pt x="11712152" y="5600300"/>
                  <a:pt x="11451121" y="5310468"/>
                  <a:pt x="11433646" y="5284214"/>
                </a:cubicBezTo>
                <a:cubicBezTo>
                  <a:pt x="11174125" y="4970089"/>
                  <a:pt x="10840349" y="4632371"/>
                  <a:pt x="10482380" y="4331404"/>
                </a:cubicBezTo>
                <a:cubicBezTo>
                  <a:pt x="10204982" y="4070833"/>
                  <a:pt x="9820744" y="3752574"/>
                  <a:pt x="9481216" y="3476390"/>
                </a:cubicBezTo>
                <a:cubicBezTo>
                  <a:pt x="9412258" y="3418353"/>
                  <a:pt x="9172796" y="3210148"/>
                  <a:pt x="9154865" y="3210988"/>
                </a:cubicBezTo>
                <a:close/>
                <a:moveTo>
                  <a:pt x="9918827" y="3171295"/>
                </a:moveTo>
                <a:cubicBezTo>
                  <a:pt x="9922036" y="3169720"/>
                  <a:pt x="9926761" y="3169143"/>
                  <a:pt x="9932823" y="3173133"/>
                </a:cubicBezTo>
                <a:cubicBezTo>
                  <a:pt x="9926048" y="3183424"/>
                  <a:pt x="9920242" y="3192245"/>
                  <a:pt x="9913924" y="3175443"/>
                </a:cubicBezTo>
                <a:cubicBezTo>
                  <a:pt x="9913924" y="3175443"/>
                  <a:pt x="9915618" y="3172870"/>
                  <a:pt x="9918827" y="3171295"/>
                </a:cubicBezTo>
                <a:close/>
                <a:moveTo>
                  <a:pt x="9814546" y="3166917"/>
                </a:moveTo>
                <a:cubicBezTo>
                  <a:pt x="9817512" y="3165710"/>
                  <a:pt x="9821995" y="3165500"/>
                  <a:pt x="9828057" y="3169490"/>
                </a:cubicBezTo>
                <a:cubicBezTo>
                  <a:pt x="9822251" y="3178311"/>
                  <a:pt x="9815477" y="3188602"/>
                  <a:pt x="9810127" y="3170330"/>
                </a:cubicBezTo>
                <a:cubicBezTo>
                  <a:pt x="9810127" y="3170330"/>
                  <a:pt x="9811579" y="3168125"/>
                  <a:pt x="9814546" y="3166917"/>
                </a:cubicBezTo>
                <a:close/>
                <a:moveTo>
                  <a:pt x="9888537" y="3164855"/>
                </a:moveTo>
                <a:cubicBezTo>
                  <a:pt x="9896039" y="3166040"/>
                  <a:pt x="9904326" y="3169125"/>
                  <a:pt x="9913924" y="3175443"/>
                </a:cubicBezTo>
                <a:cubicBezTo>
                  <a:pt x="9890188" y="3185103"/>
                  <a:pt x="9864430" y="3193434"/>
                  <a:pt x="9828057" y="3169490"/>
                </a:cubicBezTo>
                <a:cubicBezTo>
                  <a:pt x="9850598" y="3174847"/>
                  <a:pt x="9866032" y="3161301"/>
                  <a:pt x="9888537" y="3164855"/>
                </a:cubicBezTo>
                <a:close/>
                <a:moveTo>
                  <a:pt x="8038305" y="3158039"/>
                </a:moveTo>
                <a:cubicBezTo>
                  <a:pt x="8035108" y="3158701"/>
                  <a:pt x="8033657" y="3160906"/>
                  <a:pt x="8035236" y="3165107"/>
                </a:cubicBezTo>
                <a:lnTo>
                  <a:pt x="8079436" y="3181559"/>
                </a:lnTo>
                <a:cubicBezTo>
                  <a:pt x="8073182" y="3167960"/>
                  <a:pt x="8047893" y="3156054"/>
                  <a:pt x="8038305" y="3158039"/>
                </a:cubicBezTo>
                <a:close/>
                <a:moveTo>
                  <a:pt x="8010988" y="3149145"/>
                </a:moveTo>
                <a:cubicBezTo>
                  <a:pt x="8023112" y="3157126"/>
                  <a:pt x="8010988" y="3149145"/>
                  <a:pt x="8010988" y="3149145"/>
                </a:cubicBezTo>
                <a:close/>
                <a:moveTo>
                  <a:pt x="8330604" y="3131030"/>
                </a:moveTo>
                <a:cubicBezTo>
                  <a:pt x="8326807" y="3130259"/>
                  <a:pt x="8324708" y="3131248"/>
                  <a:pt x="8324772" y="3134451"/>
                </a:cubicBezTo>
                <a:cubicBezTo>
                  <a:pt x="8325283" y="3160073"/>
                  <a:pt x="8575847" y="3325015"/>
                  <a:pt x="8632682" y="3375071"/>
                </a:cubicBezTo>
                <a:cubicBezTo>
                  <a:pt x="9148008" y="3766979"/>
                  <a:pt x="9604990" y="4133124"/>
                  <a:pt x="10057731" y="4536513"/>
                </a:cubicBezTo>
                <a:cubicBezTo>
                  <a:pt x="10242379" y="4695992"/>
                  <a:pt x="10393527" y="4875562"/>
                  <a:pt x="10555692" y="5007598"/>
                </a:cubicBezTo>
                <a:cubicBezTo>
                  <a:pt x="10581961" y="5024890"/>
                  <a:pt x="10518809" y="4958032"/>
                  <a:pt x="10581450" y="4999268"/>
                </a:cubicBezTo>
                <a:cubicBezTo>
                  <a:pt x="10644091" y="5040503"/>
                  <a:pt x="10802013" y="5209783"/>
                  <a:pt x="10859359" y="5285461"/>
                </a:cubicBezTo>
                <a:cubicBezTo>
                  <a:pt x="10966253" y="5395864"/>
                  <a:pt x="11061992" y="5496815"/>
                  <a:pt x="11130493" y="5581945"/>
                </a:cubicBezTo>
                <a:cubicBezTo>
                  <a:pt x="11112106" y="5609877"/>
                  <a:pt x="11186817" y="5606378"/>
                  <a:pt x="11130493" y="5581945"/>
                </a:cubicBezTo>
                <a:cubicBezTo>
                  <a:pt x="10546680" y="4805699"/>
                  <a:pt x="9518047" y="4023212"/>
                  <a:pt x="8500571" y="3250176"/>
                </a:cubicBezTo>
                <a:cubicBezTo>
                  <a:pt x="8466977" y="3228062"/>
                  <a:pt x="8357185" y="3136428"/>
                  <a:pt x="8330604" y="3131030"/>
                </a:cubicBezTo>
                <a:close/>
                <a:moveTo>
                  <a:pt x="8189168" y="3102309"/>
                </a:moveTo>
                <a:cubicBezTo>
                  <a:pt x="8170264" y="3098853"/>
                  <a:pt x="8156412" y="3104221"/>
                  <a:pt x="8152071" y="3124016"/>
                </a:cubicBezTo>
                <a:cubicBezTo>
                  <a:pt x="8140001" y="3168750"/>
                  <a:pt x="8446888" y="3358124"/>
                  <a:pt x="8527971" y="3424143"/>
                </a:cubicBezTo>
                <a:cubicBezTo>
                  <a:pt x="8866987" y="3674704"/>
                  <a:pt x="9180247" y="3933595"/>
                  <a:pt x="9482349" y="4183035"/>
                </a:cubicBezTo>
                <a:cubicBezTo>
                  <a:pt x="9791311" y="4426456"/>
                  <a:pt x="10048758" y="4686536"/>
                  <a:pt x="10346107" y="4947598"/>
                </a:cubicBezTo>
                <a:cubicBezTo>
                  <a:pt x="10716201" y="5256545"/>
                  <a:pt x="10942625" y="5510954"/>
                  <a:pt x="11198361" y="5835230"/>
                </a:cubicBezTo>
                <a:cubicBezTo>
                  <a:pt x="11179974" y="5863163"/>
                  <a:pt x="11246857" y="5867154"/>
                  <a:pt x="11198361" y="5835230"/>
                </a:cubicBezTo>
                <a:cubicBezTo>
                  <a:pt x="11198361" y="5835230"/>
                  <a:pt x="11190023" y="5817098"/>
                  <a:pt x="11195829" y="5808277"/>
                </a:cubicBezTo>
                <a:cubicBezTo>
                  <a:pt x="11303235" y="5944303"/>
                  <a:pt x="11343758" y="6076336"/>
                  <a:pt x="11470062" y="6210051"/>
                </a:cubicBezTo>
                <a:cubicBezTo>
                  <a:pt x="11451674" y="6237983"/>
                  <a:pt x="11526385" y="6234485"/>
                  <a:pt x="11470062" y="6210051"/>
                </a:cubicBezTo>
                <a:cubicBezTo>
                  <a:pt x="11371628" y="5924003"/>
                  <a:pt x="11025217" y="5552680"/>
                  <a:pt x="10722007" y="5247725"/>
                </a:cubicBezTo>
                <a:cubicBezTo>
                  <a:pt x="10072386" y="4571446"/>
                  <a:pt x="9311226" y="3901816"/>
                  <a:pt x="8375344" y="3220420"/>
                </a:cubicBezTo>
                <a:cubicBezTo>
                  <a:pt x="8348064" y="3202463"/>
                  <a:pt x="8245881" y="3112677"/>
                  <a:pt x="8189168" y="3102309"/>
                </a:cubicBezTo>
                <a:close/>
                <a:moveTo>
                  <a:pt x="7449969" y="3015839"/>
                </a:moveTo>
                <a:cubicBezTo>
                  <a:pt x="7377279" y="3020667"/>
                  <a:pt x="7483067" y="3075555"/>
                  <a:pt x="7601574" y="3168317"/>
                </a:cubicBezTo>
                <a:cubicBezTo>
                  <a:pt x="8048910" y="3500718"/>
                  <a:pt x="8466989" y="3815967"/>
                  <a:pt x="8889619" y="4159499"/>
                </a:cubicBezTo>
                <a:cubicBezTo>
                  <a:pt x="9328161" y="4500862"/>
                  <a:pt x="9694468" y="4819960"/>
                  <a:pt x="10083003" y="5153691"/>
                </a:cubicBezTo>
                <a:cubicBezTo>
                  <a:pt x="10202022" y="5272074"/>
                  <a:pt x="10291443" y="5356224"/>
                  <a:pt x="10448854" y="5499881"/>
                </a:cubicBezTo>
                <a:cubicBezTo>
                  <a:pt x="10532012" y="5619944"/>
                  <a:pt x="10714182" y="5805185"/>
                  <a:pt x="10828363" y="5930920"/>
                </a:cubicBezTo>
                <a:cubicBezTo>
                  <a:pt x="10917326" y="6042163"/>
                  <a:pt x="10821533" y="5888496"/>
                  <a:pt x="10788948" y="5854402"/>
                </a:cubicBezTo>
                <a:cubicBezTo>
                  <a:pt x="10687859" y="5735179"/>
                  <a:pt x="10580965" y="5624776"/>
                  <a:pt x="10448854" y="5499881"/>
                </a:cubicBezTo>
                <a:cubicBezTo>
                  <a:pt x="9761297" y="4771237"/>
                  <a:pt x="8794794" y="4004362"/>
                  <a:pt x="7807884" y="3264090"/>
                </a:cubicBezTo>
                <a:cubicBezTo>
                  <a:pt x="7738926" y="3206053"/>
                  <a:pt x="7524680" y="3012340"/>
                  <a:pt x="7449969" y="3015839"/>
                </a:cubicBezTo>
                <a:close/>
                <a:moveTo>
                  <a:pt x="7040781" y="2957260"/>
                </a:moveTo>
                <a:cubicBezTo>
                  <a:pt x="7041717" y="2962024"/>
                  <a:pt x="7140795" y="3036728"/>
                  <a:pt x="7154626" y="3055315"/>
                </a:cubicBezTo>
                <a:cubicBezTo>
                  <a:pt x="7273134" y="3148077"/>
                  <a:pt x="7392610" y="3239368"/>
                  <a:pt x="7512085" y="3330659"/>
                </a:cubicBezTo>
                <a:cubicBezTo>
                  <a:pt x="7756842" y="3504421"/>
                  <a:pt x="7902586" y="3613005"/>
                  <a:pt x="8057923" y="3702617"/>
                </a:cubicBezTo>
                <a:cubicBezTo>
                  <a:pt x="8090052" y="3763804"/>
                  <a:pt x="8266308" y="3852436"/>
                  <a:pt x="8132687" y="3751833"/>
                </a:cubicBezTo>
                <a:cubicBezTo>
                  <a:pt x="8108440" y="3735871"/>
                  <a:pt x="8078385" y="3728730"/>
                  <a:pt x="8057923" y="3702617"/>
                </a:cubicBezTo>
                <a:cubicBezTo>
                  <a:pt x="7905861" y="3577232"/>
                  <a:pt x="7544617" y="3312039"/>
                  <a:pt x="7285715" y="3128965"/>
                </a:cubicBezTo>
                <a:cubicBezTo>
                  <a:pt x="7180384" y="3046985"/>
                  <a:pt x="7198315" y="3046145"/>
                  <a:pt x="7079351" y="2980477"/>
                </a:cubicBezTo>
                <a:cubicBezTo>
                  <a:pt x="7051061" y="2961854"/>
                  <a:pt x="7040469" y="2955671"/>
                  <a:pt x="7040781" y="2957260"/>
                </a:cubicBezTo>
                <a:close/>
                <a:moveTo>
                  <a:pt x="6922586" y="2930158"/>
                </a:moveTo>
                <a:cubicBezTo>
                  <a:pt x="6919567" y="2930344"/>
                  <a:pt x="6933539" y="2943492"/>
                  <a:pt x="6974585" y="2976834"/>
                </a:cubicBezTo>
                <a:cubicBezTo>
                  <a:pt x="7088254" y="3076946"/>
                  <a:pt x="7332044" y="3252178"/>
                  <a:pt x="7457325" y="3334648"/>
                </a:cubicBezTo>
                <a:cubicBezTo>
                  <a:pt x="8272223" y="3949045"/>
                  <a:pt x="8975983" y="4490282"/>
                  <a:pt x="9687680" y="5129458"/>
                </a:cubicBezTo>
                <a:cubicBezTo>
                  <a:pt x="9661922" y="5137788"/>
                  <a:pt x="9738707" y="5188335"/>
                  <a:pt x="9736176" y="5161382"/>
                </a:cubicBezTo>
                <a:cubicBezTo>
                  <a:pt x="9750320" y="5170694"/>
                  <a:pt x="9786693" y="5194637"/>
                  <a:pt x="9780886" y="5203457"/>
                </a:cubicBezTo>
                <a:cubicBezTo>
                  <a:pt x="9724052" y="5153402"/>
                  <a:pt x="9751343" y="5221938"/>
                  <a:pt x="9780886" y="5203457"/>
                </a:cubicBezTo>
                <a:cubicBezTo>
                  <a:pt x="9938754" y="5320022"/>
                  <a:pt x="10153566" y="5592073"/>
                  <a:pt x="10335225" y="5751692"/>
                </a:cubicBezTo>
                <a:cubicBezTo>
                  <a:pt x="9882485" y="5348303"/>
                  <a:pt x="10394135" y="5855793"/>
                  <a:pt x="10412011" y="5802238"/>
                </a:cubicBezTo>
                <a:cubicBezTo>
                  <a:pt x="10412011" y="5802238"/>
                  <a:pt x="10260406" y="5649760"/>
                  <a:pt x="10239944" y="5623648"/>
                </a:cubicBezTo>
                <a:cubicBezTo>
                  <a:pt x="9396028" y="4754146"/>
                  <a:pt x="8329003" y="3946386"/>
                  <a:pt x="7136239" y="3083247"/>
                </a:cubicBezTo>
                <a:cubicBezTo>
                  <a:pt x="7093614" y="3045705"/>
                  <a:pt x="6931642" y="2929600"/>
                  <a:pt x="6922586" y="2930158"/>
                </a:cubicBezTo>
                <a:close/>
                <a:moveTo>
                  <a:pt x="6399346" y="2895241"/>
                </a:moveTo>
                <a:cubicBezTo>
                  <a:pt x="6390119" y="2898946"/>
                  <a:pt x="6497485" y="2976735"/>
                  <a:pt x="6517186" y="2989704"/>
                </a:cubicBezTo>
                <a:cubicBezTo>
                  <a:pt x="7659487" y="3872303"/>
                  <a:pt x="8868618" y="4706180"/>
                  <a:pt x="9788808" y="5600604"/>
                </a:cubicBezTo>
                <a:cubicBezTo>
                  <a:pt x="10042469" y="5870836"/>
                  <a:pt x="10277232" y="6143376"/>
                  <a:pt x="10504167" y="6423408"/>
                </a:cubicBezTo>
                <a:cubicBezTo>
                  <a:pt x="10480430" y="6433068"/>
                  <a:pt x="10655826" y="6628600"/>
                  <a:pt x="10661633" y="6619780"/>
                </a:cubicBezTo>
                <a:cubicBezTo>
                  <a:pt x="10674213" y="6600668"/>
                  <a:pt x="10548877" y="6465482"/>
                  <a:pt x="10504167" y="6423408"/>
                </a:cubicBezTo>
                <a:cubicBezTo>
                  <a:pt x="10343147" y="6148839"/>
                  <a:pt x="10078330" y="5869156"/>
                  <a:pt x="9788808" y="5600604"/>
                </a:cubicBezTo>
                <a:cubicBezTo>
                  <a:pt x="9637660" y="5421034"/>
                  <a:pt x="9267055" y="5086464"/>
                  <a:pt x="9033911" y="4895061"/>
                </a:cubicBezTo>
                <a:cubicBezTo>
                  <a:pt x="8360662" y="4333873"/>
                  <a:pt x="7627303" y="3758402"/>
                  <a:pt x="6854639" y="3211842"/>
                </a:cubicBezTo>
                <a:cubicBezTo>
                  <a:pt x="6729358" y="3129372"/>
                  <a:pt x="6592408" y="3011828"/>
                  <a:pt x="6455002" y="2921376"/>
                </a:cubicBezTo>
                <a:cubicBezTo>
                  <a:pt x="6418452" y="2901003"/>
                  <a:pt x="6402422" y="2894007"/>
                  <a:pt x="6399346" y="2895241"/>
                </a:cubicBezTo>
                <a:close/>
                <a:moveTo>
                  <a:pt x="6593764" y="2848625"/>
                </a:moveTo>
                <a:cubicBezTo>
                  <a:pt x="6569683" y="2847259"/>
                  <a:pt x="6554278" y="2849762"/>
                  <a:pt x="6551375" y="2854172"/>
                </a:cubicBezTo>
                <a:cubicBezTo>
                  <a:pt x="6532988" y="2882104"/>
                  <a:pt x="6671958" y="3000979"/>
                  <a:pt x="6601435" y="2914519"/>
                </a:cubicBezTo>
                <a:cubicBezTo>
                  <a:pt x="6728792" y="3051035"/>
                  <a:pt x="6884128" y="3140647"/>
                  <a:pt x="7027852" y="3247900"/>
                </a:cubicBezTo>
                <a:cubicBezTo>
                  <a:pt x="7624261" y="3705826"/>
                  <a:pt x="8599047" y="4438118"/>
                  <a:pt x="9183387" y="4940779"/>
                </a:cubicBezTo>
                <a:cubicBezTo>
                  <a:pt x="9282911" y="5031580"/>
                  <a:pt x="9403950" y="5151294"/>
                  <a:pt x="9484521" y="5191689"/>
                </a:cubicBezTo>
                <a:cubicBezTo>
                  <a:pt x="9472397" y="5183709"/>
                  <a:pt x="9547619" y="5205832"/>
                  <a:pt x="9559743" y="5213813"/>
                </a:cubicBezTo>
                <a:cubicBezTo>
                  <a:pt x="9622384" y="5255048"/>
                  <a:pt x="9660320" y="5307414"/>
                  <a:pt x="9717155" y="5357470"/>
                </a:cubicBezTo>
                <a:cubicBezTo>
                  <a:pt x="9773989" y="5407526"/>
                  <a:pt x="9836630" y="5448761"/>
                  <a:pt x="9893465" y="5498818"/>
                </a:cubicBezTo>
                <a:cubicBezTo>
                  <a:pt x="10069317" y="5667257"/>
                  <a:pt x="10265687" y="5914525"/>
                  <a:pt x="10462514" y="6134700"/>
                </a:cubicBezTo>
                <a:cubicBezTo>
                  <a:pt x="10594168" y="6286687"/>
                  <a:pt x="10734160" y="6456806"/>
                  <a:pt x="10823178" y="6620764"/>
                </a:cubicBezTo>
                <a:cubicBezTo>
                  <a:pt x="10841619" y="6645546"/>
                  <a:pt x="10906390" y="6793541"/>
                  <a:pt x="10918971" y="6774430"/>
                </a:cubicBezTo>
                <a:cubicBezTo>
                  <a:pt x="10948971" y="6728856"/>
                  <a:pt x="10675250" y="6352705"/>
                  <a:pt x="10638367" y="6303139"/>
                </a:cubicBezTo>
                <a:cubicBezTo>
                  <a:pt x="10319935" y="5884914"/>
                  <a:pt x="9929837" y="5522760"/>
                  <a:pt x="9527102" y="5127004"/>
                </a:cubicBezTo>
                <a:cubicBezTo>
                  <a:pt x="9437681" y="5042854"/>
                  <a:pt x="9338668" y="4977676"/>
                  <a:pt x="9268146" y="4891217"/>
                </a:cubicBezTo>
                <a:cubicBezTo>
                  <a:pt x="9249704" y="4866433"/>
                  <a:pt x="9222925" y="4823519"/>
                  <a:pt x="9205451" y="4797266"/>
                </a:cubicBezTo>
                <a:cubicBezTo>
                  <a:pt x="9028630" y="4630296"/>
                  <a:pt x="8802314" y="4481317"/>
                  <a:pt x="8608531" y="4313717"/>
                </a:cubicBezTo>
                <a:cubicBezTo>
                  <a:pt x="7997466" y="3820857"/>
                  <a:pt x="7320996" y="3348156"/>
                  <a:pt x="6706146" y="2865447"/>
                </a:cubicBezTo>
                <a:cubicBezTo>
                  <a:pt x="6694022" y="2857466"/>
                  <a:pt x="6688215" y="2866287"/>
                  <a:pt x="6688215" y="2866287"/>
                </a:cubicBezTo>
                <a:cubicBezTo>
                  <a:pt x="6650604" y="2855225"/>
                  <a:pt x="6617846" y="2849991"/>
                  <a:pt x="6593764" y="2848625"/>
                </a:cubicBezTo>
                <a:close/>
                <a:moveTo>
                  <a:pt x="9966722" y="2625560"/>
                </a:moveTo>
                <a:cubicBezTo>
                  <a:pt x="9956507" y="2623478"/>
                  <a:pt x="9943080" y="2625175"/>
                  <a:pt x="9928067" y="2634783"/>
                </a:cubicBezTo>
                <a:cubicBezTo>
                  <a:pt x="9928067" y="2634783"/>
                  <a:pt x="9915943" y="2626802"/>
                  <a:pt x="9910136" y="2635623"/>
                </a:cubicBezTo>
                <a:cubicBezTo>
                  <a:pt x="9922260" y="2643604"/>
                  <a:pt x="9928067" y="2634783"/>
                  <a:pt x="9928067" y="2634783"/>
                </a:cubicBezTo>
                <a:cubicBezTo>
                  <a:pt x="9999104" y="2672064"/>
                  <a:pt x="9997366" y="2631805"/>
                  <a:pt x="9966722" y="2625560"/>
                </a:cubicBezTo>
                <a:close/>
                <a:moveTo>
                  <a:pt x="10226978" y="2374297"/>
                </a:moveTo>
                <a:cubicBezTo>
                  <a:pt x="10244908" y="2373457"/>
                  <a:pt x="10244908" y="2373457"/>
                  <a:pt x="10257032" y="2381438"/>
                </a:cubicBezTo>
                <a:cubicBezTo>
                  <a:pt x="10251225" y="2390258"/>
                  <a:pt x="10251225" y="2390258"/>
                  <a:pt x="10226978" y="2374297"/>
                </a:cubicBezTo>
                <a:close/>
                <a:moveTo>
                  <a:pt x="10200117" y="2371102"/>
                </a:moveTo>
                <a:cubicBezTo>
                  <a:pt x="10203995" y="2371811"/>
                  <a:pt x="10207026" y="2373806"/>
                  <a:pt x="10207026" y="2373806"/>
                </a:cubicBezTo>
                <a:cubicBezTo>
                  <a:pt x="10200252" y="2384097"/>
                  <a:pt x="10200252" y="2384097"/>
                  <a:pt x="10188128" y="2376116"/>
                </a:cubicBezTo>
                <a:cubicBezTo>
                  <a:pt x="10191515" y="2370970"/>
                  <a:pt x="10196240" y="2370393"/>
                  <a:pt x="10200117" y="2371102"/>
                </a:cubicBezTo>
                <a:close/>
                <a:moveTo>
                  <a:pt x="10219180" y="2370744"/>
                </a:moveTo>
                <a:cubicBezTo>
                  <a:pt x="10223442" y="2371969"/>
                  <a:pt x="10226978" y="2374297"/>
                  <a:pt x="10226978" y="2374297"/>
                </a:cubicBezTo>
                <a:cubicBezTo>
                  <a:pt x="10221171" y="2383117"/>
                  <a:pt x="10221171" y="2383117"/>
                  <a:pt x="10207026" y="2373806"/>
                </a:cubicBezTo>
                <a:cubicBezTo>
                  <a:pt x="10209930" y="2369396"/>
                  <a:pt x="10214918" y="2369518"/>
                  <a:pt x="10219180" y="2370744"/>
                </a:cubicBezTo>
                <a:close/>
                <a:moveTo>
                  <a:pt x="10654192" y="2350084"/>
                </a:moveTo>
                <a:cubicBezTo>
                  <a:pt x="10655144" y="2348636"/>
                  <a:pt x="10651334" y="2354425"/>
                  <a:pt x="10651334" y="2354425"/>
                </a:cubicBezTo>
                <a:cubicBezTo>
                  <a:pt x="10653027" y="2351852"/>
                  <a:pt x="10653874" y="2350566"/>
                  <a:pt x="10654192" y="2350084"/>
                </a:cubicBezTo>
                <a:close/>
                <a:moveTo>
                  <a:pt x="10629519" y="2347966"/>
                </a:moveTo>
                <a:cubicBezTo>
                  <a:pt x="10637758" y="2348649"/>
                  <a:pt x="10645272" y="2350435"/>
                  <a:pt x="10651334" y="2354425"/>
                </a:cubicBezTo>
                <a:cubicBezTo>
                  <a:pt x="10645527" y="2363246"/>
                  <a:pt x="10627597" y="2364085"/>
                  <a:pt x="10603348" y="2348123"/>
                </a:cubicBezTo>
                <a:cubicBezTo>
                  <a:pt x="10612313" y="2347704"/>
                  <a:pt x="10621279" y="2347284"/>
                  <a:pt x="10629519" y="2347966"/>
                </a:cubicBezTo>
                <a:close/>
                <a:moveTo>
                  <a:pt x="9730828" y="1964392"/>
                </a:moveTo>
                <a:cubicBezTo>
                  <a:pt x="9729988" y="1964432"/>
                  <a:pt x="9727747" y="1964537"/>
                  <a:pt x="9723264" y="1964747"/>
                </a:cubicBezTo>
                <a:cubicBezTo>
                  <a:pt x="9723264" y="1964747"/>
                  <a:pt x="9733350" y="1964274"/>
                  <a:pt x="9730828" y="1964392"/>
                </a:cubicBezTo>
                <a:close/>
                <a:moveTo>
                  <a:pt x="3719518" y="1845654"/>
                </a:moveTo>
                <a:cubicBezTo>
                  <a:pt x="3716209" y="1845319"/>
                  <a:pt x="3713297" y="1846168"/>
                  <a:pt x="3711603" y="1848741"/>
                </a:cubicBezTo>
                <a:cubicBezTo>
                  <a:pt x="3711603" y="1848741"/>
                  <a:pt x="3732065" y="1874854"/>
                  <a:pt x="3737872" y="1866033"/>
                </a:cubicBezTo>
                <a:cubicBezTo>
                  <a:pt x="3742952" y="1858315"/>
                  <a:pt x="3729447" y="1846658"/>
                  <a:pt x="3719518" y="1845654"/>
                </a:cubicBezTo>
                <a:close/>
                <a:moveTo>
                  <a:pt x="10027213" y="1831899"/>
                </a:moveTo>
                <a:cubicBezTo>
                  <a:pt x="10030180" y="1830692"/>
                  <a:pt x="10034663" y="1830482"/>
                  <a:pt x="10040725" y="1834472"/>
                </a:cubicBezTo>
                <a:cubicBezTo>
                  <a:pt x="10034919" y="1843293"/>
                  <a:pt x="10022795" y="1835312"/>
                  <a:pt x="10022795" y="1835312"/>
                </a:cubicBezTo>
                <a:cubicBezTo>
                  <a:pt x="10022795" y="1835312"/>
                  <a:pt x="10024246" y="1833107"/>
                  <a:pt x="10027213" y="1831899"/>
                </a:cubicBezTo>
                <a:close/>
                <a:moveTo>
                  <a:pt x="10045076" y="1827862"/>
                </a:moveTo>
                <a:lnTo>
                  <a:pt x="10043311" y="1830544"/>
                </a:lnTo>
                <a:cubicBezTo>
                  <a:pt x="10041874" y="1832726"/>
                  <a:pt x="10040725" y="1834472"/>
                  <a:pt x="10040725" y="1834472"/>
                </a:cubicBezTo>
                <a:close/>
                <a:moveTo>
                  <a:pt x="10048482" y="1822688"/>
                </a:moveTo>
                <a:lnTo>
                  <a:pt x="10045076" y="1827862"/>
                </a:lnTo>
                <a:lnTo>
                  <a:pt x="10047620" y="1823998"/>
                </a:lnTo>
                <a:cubicBezTo>
                  <a:pt x="10048769" y="1822252"/>
                  <a:pt x="10049344" y="1821379"/>
                  <a:pt x="10048482" y="1822688"/>
                </a:cubicBezTo>
                <a:close/>
                <a:moveTo>
                  <a:pt x="10000852" y="1822448"/>
                </a:moveTo>
                <a:cubicBezTo>
                  <a:pt x="10004609" y="1823340"/>
                  <a:pt x="10010671" y="1827331"/>
                  <a:pt x="10022795" y="1835312"/>
                </a:cubicBezTo>
                <a:cubicBezTo>
                  <a:pt x="10004864" y="1836152"/>
                  <a:pt x="10004864" y="1836152"/>
                  <a:pt x="9992740" y="1828171"/>
                </a:cubicBezTo>
                <a:cubicBezTo>
                  <a:pt x="9995644" y="1823760"/>
                  <a:pt x="9997095" y="1821555"/>
                  <a:pt x="10000852" y="1822448"/>
                </a:cubicBezTo>
                <a:close/>
                <a:moveTo>
                  <a:pt x="9960338" y="1815796"/>
                </a:moveTo>
                <a:cubicBezTo>
                  <a:pt x="9969324" y="1816444"/>
                  <a:pt x="9980616" y="1820190"/>
                  <a:pt x="9992740" y="1828171"/>
                </a:cubicBezTo>
                <a:cubicBezTo>
                  <a:pt x="9973842" y="1830480"/>
                  <a:pt x="9955911" y="1831320"/>
                  <a:pt x="9941766" y="1822009"/>
                </a:cubicBezTo>
                <a:cubicBezTo>
                  <a:pt x="9944669" y="1817598"/>
                  <a:pt x="9951351" y="1815148"/>
                  <a:pt x="9960338" y="1815796"/>
                </a:cubicBezTo>
                <a:close/>
                <a:moveTo>
                  <a:pt x="9910859" y="1809564"/>
                </a:moveTo>
                <a:cubicBezTo>
                  <a:pt x="9919098" y="1810247"/>
                  <a:pt x="9929643" y="1814028"/>
                  <a:pt x="9941766" y="1822009"/>
                </a:cubicBezTo>
                <a:cubicBezTo>
                  <a:pt x="9923836" y="1822848"/>
                  <a:pt x="9905906" y="1823688"/>
                  <a:pt x="9893781" y="1815707"/>
                </a:cubicBezTo>
                <a:cubicBezTo>
                  <a:pt x="9896685" y="1811296"/>
                  <a:pt x="9902619" y="1808881"/>
                  <a:pt x="9910859" y="1809564"/>
                </a:cubicBezTo>
                <a:close/>
                <a:moveTo>
                  <a:pt x="10044323" y="1791471"/>
                </a:moveTo>
                <a:cubicBezTo>
                  <a:pt x="10044619" y="1792258"/>
                  <a:pt x="10045409" y="1794359"/>
                  <a:pt x="10046988" y="1798559"/>
                </a:cubicBezTo>
                <a:cubicBezTo>
                  <a:pt x="10046988" y="1798559"/>
                  <a:pt x="10043435" y="1789108"/>
                  <a:pt x="10044323" y="1791471"/>
                </a:cubicBezTo>
                <a:close/>
                <a:moveTo>
                  <a:pt x="10015960" y="1786298"/>
                </a:moveTo>
                <a:cubicBezTo>
                  <a:pt x="10024320" y="1786797"/>
                  <a:pt x="10034865" y="1790578"/>
                  <a:pt x="10046988" y="1798559"/>
                </a:cubicBezTo>
                <a:cubicBezTo>
                  <a:pt x="10029058" y="1799399"/>
                  <a:pt x="10010160" y="1801709"/>
                  <a:pt x="9998035" y="1793727"/>
                </a:cubicBezTo>
                <a:cubicBezTo>
                  <a:pt x="10001423" y="1788582"/>
                  <a:pt x="10007599" y="1785799"/>
                  <a:pt x="10015960" y="1786298"/>
                </a:cubicBezTo>
                <a:close/>
                <a:moveTo>
                  <a:pt x="9965359" y="1780119"/>
                </a:moveTo>
                <a:cubicBezTo>
                  <a:pt x="9973851" y="1780968"/>
                  <a:pt x="9984901" y="1785081"/>
                  <a:pt x="9998035" y="1793727"/>
                </a:cubicBezTo>
                <a:cubicBezTo>
                  <a:pt x="9980105" y="1794567"/>
                  <a:pt x="9960154" y="1794076"/>
                  <a:pt x="9948030" y="1786095"/>
                </a:cubicBezTo>
                <a:cubicBezTo>
                  <a:pt x="9950933" y="1781685"/>
                  <a:pt x="9956867" y="1779270"/>
                  <a:pt x="9965359" y="1780119"/>
                </a:cubicBezTo>
                <a:close/>
                <a:moveTo>
                  <a:pt x="9917000" y="1773835"/>
                </a:moveTo>
                <a:cubicBezTo>
                  <a:pt x="9925361" y="1774334"/>
                  <a:pt x="9935905" y="1778114"/>
                  <a:pt x="9948030" y="1786095"/>
                </a:cubicBezTo>
                <a:cubicBezTo>
                  <a:pt x="9930099" y="1786935"/>
                  <a:pt x="9911201" y="1789245"/>
                  <a:pt x="9899077" y="1781264"/>
                </a:cubicBezTo>
                <a:cubicBezTo>
                  <a:pt x="9902464" y="1776118"/>
                  <a:pt x="9908640" y="1773336"/>
                  <a:pt x="9917000" y="1773835"/>
                </a:cubicBezTo>
                <a:close/>
                <a:moveTo>
                  <a:pt x="9870656" y="1725581"/>
                </a:moveTo>
                <a:cubicBezTo>
                  <a:pt x="9875763" y="1721535"/>
                  <a:pt x="9855334" y="1737719"/>
                  <a:pt x="9855334" y="1737719"/>
                </a:cubicBezTo>
                <a:cubicBezTo>
                  <a:pt x="9864414" y="1730526"/>
                  <a:pt x="9868953" y="1726930"/>
                  <a:pt x="9870656" y="1725581"/>
                </a:cubicBezTo>
                <a:close/>
                <a:moveTo>
                  <a:pt x="3851905" y="1679811"/>
                </a:moveTo>
                <a:cubicBezTo>
                  <a:pt x="3852568" y="1680247"/>
                  <a:pt x="3854336" y="1681411"/>
                  <a:pt x="3857873" y="1683739"/>
                </a:cubicBezTo>
                <a:cubicBezTo>
                  <a:pt x="3857873" y="1683739"/>
                  <a:pt x="3849916" y="1678501"/>
                  <a:pt x="3851905" y="1679811"/>
                </a:cubicBezTo>
                <a:close/>
                <a:moveTo>
                  <a:pt x="8286822" y="1581776"/>
                </a:moveTo>
                <a:cubicBezTo>
                  <a:pt x="8298946" y="1589758"/>
                  <a:pt x="8298946" y="1589758"/>
                  <a:pt x="8281016" y="1590597"/>
                </a:cubicBezTo>
                <a:cubicBezTo>
                  <a:pt x="8286822" y="1581776"/>
                  <a:pt x="8286822" y="1581776"/>
                  <a:pt x="8286822" y="1581776"/>
                </a:cubicBezTo>
                <a:close/>
                <a:moveTo>
                  <a:pt x="8035566" y="1554281"/>
                </a:moveTo>
                <a:lnTo>
                  <a:pt x="8032367" y="1559141"/>
                </a:lnTo>
                <a:cubicBezTo>
                  <a:pt x="8031278" y="1560795"/>
                  <a:pt x="8030734" y="1561622"/>
                  <a:pt x="8031550" y="1560381"/>
                </a:cubicBezTo>
                <a:close/>
                <a:moveTo>
                  <a:pt x="8038899" y="1549217"/>
                </a:moveTo>
                <a:lnTo>
                  <a:pt x="8035566" y="1554281"/>
                </a:lnTo>
                <a:lnTo>
                  <a:pt x="8036449" y="1552939"/>
                </a:lnTo>
                <a:cubicBezTo>
                  <a:pt x="8037810" y="1550871"/>
                  <a:pt x="8038899" y="1549217"/>
                  <a:pt x="8038899" y="1549217"/>
                </a:cubicBezTo>
                <a:close/>
                <a:moveTo>
                  <a:pt x="8059381" y="1545053"/>
                </a:moveTo>
                <a:cubicBezTo>
                  <a:pt x="8064237" y="1544825"/>
                  <a:pt x="8067773" y="1547153"/>
                  <a:pt x="8071942" y="1556219"/>
                </a:cubicBezTo>
                <a:cubicBezTo>
                  <a:pt x="8071942" y="1556219"/>
                  <a:pt x="8065168" y="1566510"/>
                  <a:pt x="8038899" y="1549217"/>
                </a:cubicBezTo>
                <a:cubicBezTo>
                  <a:pt x="8048348" y="1548063"/>
                  <a:pt x="8054524" y="1545280"/>
                  <a:pt x="8059381" y="1545053"/>
                </a:cubicBezTo>
                <a:close/>
                <a:moveTo>
                  <a:pt x="10844569" y="1541703"/>
                </a:moveTo>
                <a:cubicBezTo>
                  <a:pt x="10844025" y="1542530"/>
                  <a:pt x="10842573" y="1544735"/>
                  <a:pt x="10839670" y="1549145"/>
                </a:cubicBezTo>
                <a:cubicBezTo>
                  <a:pt x="10839670" y="1549145"/>
                  <a:pt x="10846202" y="1539222"/>
                  <a:pt x="10844569" y="1541703"/>
                </a:cubicBezTo>
                <a:close/>
                <a:moveTo>
                  <a:pt x="7507001" y="1457470"/>
                </a:moveTo>
                <a:cubicBezTo>
                  <a:pt x="7484688" y="1457268"/>
                  <a:pt x="7494286" y="1463586"/>
                  <a:pt x="7581902" y="1482280"/>
                </a:cubicBezTo>
                <a:cubicBezTo>
                  <a:pt x="7674087" y="1505035"/>
                  <a:pt x="7866198" y="1538782"/>
                  <a:pt x="7958382" y="1561537"/>
                </a:cubicBezTo>
                <a:cubicBezTo>
                  <a:pt x="7991425" y="1568538"/>
                  <a:pt x="8158831" y="1613416"/>
                  <a:pt x="8071942" y="1556219"/>
                </a:cubicBezTo>
                <a:cubicBezTo>
                  <a:pt x="8212568" y="1558183"/>
                  <a:pt x="8033549" y="1530946"/>
                  <a:pt x="7970452" y="1516803"/>
                </a:cubicBezTo>
                <a:cubicBezTo>
                  <a:pt x="7827294" y="1487887"/>
                  <a:pt x="7785626" y="1498387"/>
                  <a:pt x="7623570" y="1471780"/>
                </a:cubicBezTo>
                <a:cubicBezTo>
                  <a:pt x="7583540" y="1464394"/>
                  <a:pt x="7529315" y="1457672"/>
                  <a:pt x="7507001" y="1457470"/>
                </a:cubicBezTo>
                <a:close/>
                <a:moveTo>
                  <a:pt x="10564913" y="1420957"/>
                </a:moveTo>
                <a:cubicBezTo>
                  <a:pt x="10579058" y="1430268"/>
                  <a:pt x="10564913" y="1420957"/>
                  <a:pt x="10564913" y="1420957"/>
                </a:cubicBezTo>
                <a:close/>
                <a:moveTo>
                  <a:pt x="4714787" y="974247"/>
                </a:moveTo>
                <a:cubicBezTo>
                  <a:pt x="4724363" y="973242"/>
                  <a:pt x="4737240" y="981455"/>
                  <a:pt x="4753661" y="1004908"/>
                </a:cubicBezTo>
                <a:cubicBezTo>
                  <a:pt x="4690563" y="990765"/>
                  <a:pt x="4729978" y="1067283"/>
                  <a:pt x="4711080" y="1069593"/>
                </a:cubicBezTo>
                <a:cubicBezTo>
                  <a:pt x="4687023" y="1063239"/>
                  <a:pt x="4686056" y="977262"/>
                  <a:pt x="4714787" y="974247"/>
                </a:cubicBezTo>
                <a:close/>
                <a:moveTo>
                  <a:pt x="4902169" y="884972"/>
                </a:moveTo>
                <a:cubicBezTo>
                  <a:pt x="4899099" y="885716"/>
                  <a:pt x="4897900" y="888088"/>
                  <a:pt x="4899984" y="892621"/>
                </a:cubicBezTo>
                <a:lnTo>
                  <a:pt x="4942164" y="907743"/>
                </a:lnTo>
                <a:cubicBezTo>
                  <a:pt x="4937425" y="895142"/>
                  <a:pt x="4911378" y="882737"/>
                  <a:pt x="4902169" y="884972"/>
                </a:cubicBezTo>
                <a:close/>
                <a:moveTo>
                  <a:pt x="10087866" y="854165"/>
                </a:moveTo>
                <a:cubicBezTo>
                  <a:pt x="10087114" y="851596"/>
                  <a:pt x="10090123" y="861873"/>
                  <a:pt x="10090123" y="861873"/>
                </a:cubicBezTo>
                <a:cubicBezTo>
                  <a:pt x="10088785" y="857306"/>
                  <a:pt x="10088117" y="855022"/>
                  <a:pt x="10087866" y="854165"/>
                </a:cubicBezTo>
                <a:close/>
                <a:moveTo>
                  <a:pt x="10032892" y="838818"/>
                </a:moveTo>
                <a:cubicBezTo>
                  <a:pt x="10032348" y="839645"/>
                  <a:pt x="10030896" y="841850"/>
                  <a:pt x="10027993" y="846260"/>
                </a:cubicBezTo>
                <a:cubicBezTo>
                  <a:pt x="10027993" y="846260"/>
                  <a:pt x="10034525" y="836337"/>
                  <a:pt x="10032892" y="838818"/>
                </a:cubicBezTo>
                <a:close/>
                <a:moveTo>
                  <a:pt x="9953739" y="822666"/>
                </a:moveTo>
                <a:cubicBezTo>
                  <a:pt x="9953739" y="822666"/>
                  <a:pt x="9965864" y="830648"/>
                  <a:pt x="9946965" y="832957"/>
                </a:cubicBezTo>
                <a:cubicBezTo>
                  <a:pt x="9953739" y="822666"/>
                  <a:pt x="9953739" y="822666"/>
                  <a:pt x="9953739" y="822666"/>
                </a:cubicBezTo>
                <a:close/>
                <a:moveTo>
                  <a:pt x="9922717" y="816995"/>
                </a:moveTo>
                <a:cubicBezTo>
                  <a:pt x="9934841" y="824976"/>
                  <a:pt x="9934841" y="824976"/>
                  <a:pt x="9946965" y="832957"/>
                </a:cubicBezTo>
                <a:cubicBezTo>
                  <a:pt x="9946965" y="832957"/>
                  <a:pt x="9929035" y="833797"/>
                  <a:pt x="9916911" y="825816"/>
                </a:cubicBezTo>
                <a:cubicBezTo>
                  <a:pt x="9922717" y="816995"/>
                  <a:pt x="9922717" y="816995"/>
                  <a:pt x="9922717" y="816995"/>
                </a:cubicBezTo>
                <a:close/>
                <a:moveTo>
                  <a:pt x="9907753" y="816627"/>
                </a:moveTo>
                <a:cubicBezTo>
                  <a:pt x="9910721" y="815420"/>
                  <a:pt x="9913752" y="817415"/>
                  <a:pt x="9916911" y="825816"/>
                </a:cubicBezTo>
                <a:cubicBezTo>
                  <a:pt x="9916911" y="825816"/>
                  <a:pt x="9911104" y="834637"/>
                  <a:pt x="9898980" y="826655"/>
                </a:cubicBezTo>
                <a:cubicBezTo>
                  <a:pt x="9901883" y="822245"/>
                  <a:pt x="9904786" y="817835"/>
                  <a:pt x="9907753" y="816627"/>
                </a:cubicBezTo>
                <a:close/>
                <a:moveTo>
                  <a:pt x="9881993" y="812313"/>
                </a:moveTo>
                <a:cubicBezTo>
                  <a:pt x="9888244" y="813267"/>
                  <a:pt x="9894811" y="817590"/>
                  <a:pt x="9898980" y="826655"/>
                </a:cubicBezTo>
                <a:cubicBezTo>
                  <a:pt x="9898980" y="826655"/>
                  <a:pt x="9879029" y="826165"/>
                  <a:pt x="9866905" y="818184"/>
                </a:cubicBezTo>
                <a:cubicBezTo>
                  <a:pt x="9869808" y="813774"/>
                  <a:pt x="9875742" y="811359"/>
                  <a:pt x="9881993" y="812313"/>
                </a:cubicBezTo>
                <a:close/>
                <a:moveTo>
                  <a:pt x="9810581" y="793750"/>
                </a:moveTo>
                <a:cubicBezTo>
                  <a:pt x="9836850" y="811043"/>
                  <a:pt x="9848463" y="793401"/>
                  <a:pt x="9866905" y="818184"/>
                </a:cubicBezTo>
                <a:cubicBezTo>
                  <a:pt x="9842200" y="829314"/>
                  <a:pt x="9817952" y="813352"/>
                  <a:pt x="9785877" y="804881"/>
                </a:cubicBezTo>
                <a:cubicBezTo>
                  <a:pt x="9791683" y="796060"/>
                  <a:pt x="9803807" y="804041"/>
                  <a:pt x="9810581" y="793750"/>
                </a:cubicBezTo>
                <a:close/>
                <a:moveTo>
                  <a:pt x="9699498" y="773306"/>
                </a:moveTo>
                <a:cubicBezTo>
                  <a:pt x="9711623" y="781287"/>
                  <a:pt x="9729553" y="780447"/>
                  <a:pt x="9729553" y="780447"/>
                </a:cubicBezTo>
                <a:cubicBezTo>
                  <a:pt x="9755822" y="797739"/>
                  <a:pt x="9767435" y="780098"/>
                  <a:pt x="9785877" y="804881"/>
                </a:cubicBezTo>
                <a:cubicBezTo>
                  <a:pt x="9762139" y="814541"/>
                  <a:pt x="9717940" y="798088"/>
                  <a:pt x="9675762" y="782966"/>
                </a:cubicBezTo>
                <a:cubicBezTo>
                  <a:pt x="9681568" y="774145"/>
                  <a:pt x="9693692" y="782126"/>
                  <a:pt x="9699498" y="773306"/>
                </a:cubicBezTo>
                <a:close/>
                <a:moveTo>
                  <a:pt x="5359157" y="514074"/>
                </a:moveTo>
                <a:cubicBezTo>
                  <a:pt x="5357764" y="514540"/>
                  <a:pt x="5358098" y="515682"/>
                  <a:pt x="5361130" y="517677"/>
                </a:cubicBezTo>
                <a:cubicBezTo>
                  <a:pt x="5361130" y="517677"/>
                  <a:pt x="5385377" y="533639"/>
                  <a:pt x="5392151" y="523349"/>
                </a:cubicBezTo>
                <a:cubicBezTo>
                  <a:pt x="5383059" y="517363"/>
                  <a:pt x="5363335" y="512676"/>
                  <a:pt x="5359157" y="514074"/>
                </a:cubicBezTo>
                <a:close/>
                <a:moveTo>
                  <a:pt x="5320041" y="307307"/>
                </a:moveTo>
                <a:cubicBezTo>
                  <a:pt x="5356359" y="278535"/>
                  <a:pt x="5256364" y="514034"/>
                  <a:pt x="5272165" y="406435"/>
                </a:cubicBezTo>
                <a:cubicBezTo>
                  <a:pt x="5265847" y="389633"/>
                  <a:pt x="5265793" y="336918"/>
                  <a:pt x="5320041" y="307307"/>
                </a:cubicBezTo>
                <a:close/>
                <a:moveTo>
                  <a:pt x="5520199" y="287092"/>
                </a:moveTo>
                <a:cubicBezTo>
                  <a:pt x="5517935" y="286552"/>
                  <a:pt x="5514944" y="287316"/>
                  <a:pt x="5511130" y="289810"/>
                </a:cubicBezTo>
                <a:cubicBezTo>
                  <a:pt x="5487393" y="299470"/>
                  <a:pt x="5469006" y="327402"/>
                  <a:pt x="5493254" y="343364"/>
                </a:cubicBezTo>
                <a:cubicBezTo>
                  <a:pt x="5516239" y="358495"/>
                  <a:pt x="5536046" y="290869"/>
                  <a:pt x="5520199" y="287092"/>
                </a:cubicBezTo>
                <a:close/>
                <a:moveTo>
                  <a:pt x="7421656" y="215483"/>
                </a:moveTo>
                <a:cubicBezTo>
                  <a:pt x="7427049" y="217189"/>
                  <a:pt x="7433111" y="221180"/>
                  <a:pt x="7439173" y="225171"/>
                </a:cubicBezTo>
                <a:cubicBezTo>
                  <a:pt x="7432399" y="235461"/>
                  <a:pt x="7420274" y="227480"/>
                  <a:pt x="7408150" y="219499"/>
                </a:cubicBezTo>
                <a:cubicBezTo>
                  <a:pt x="7411538" y="214354"/>
                  <a:pt x="7416262" y="213776"/>
                  <a:pt x="7421656" y="215483"/>
                </a:cubicBezTo>
                <a:close/>
                <a:moveTo>
                  <a:pt x="7446522" y="214007"/>
                </a:moveTo>
                <a:cubicBezTo>
                  <a:pt x="7448971" y="210286"/>
                  <a:pt x="7439173" y="225171"/>
                  <a:pt x="7439173" y="225171"/>
                </a:cubicBezTo>
                <a:cubicBezTo>
                  <a:pt x="7443528" y="218555"/>
                  <a:pt x="7445705" y="215247"/>
                  <a:pt x="7446522" y="214007"/>
                </a:cubicBezTo>
                <a:close/>
                <a:moveTo>
                  <a:pt x="7375474" y="205891"/>
                </a:moveTo>
                <a:cubicBezTo>
                  <a:pt x="7383966" y="206740"/>
                  <a:pt x="7395016" y="210853"/>
                  <a:pt x="7408150" y="219499"/>
                </a:cubicBezTo>
                <a:cubicBezTo>
                  <a:pt x="7402344" y="228320"/>
                  <a:pt x="7382393" y="227829"/>
                  <a:pt x="7358145" y="211867"/>
                </a:cubicBezTo>
                <a:cubicBezTo>
                  <a:pt x="7361048" y="207457"/>
                  <a:pt x="7366982" y="205042"/>
                  <a:pt x="7375474" y="205891"/>
                </a:cubicBezTo>
                <a:close/>
                <a:moveTo>
                  <a:pt x="7339738" y="201331"/>
                </a:moveTo>
                <a:cubicBezTo>
                  <a:pt x="7345515" y="203554"/>
                  <a:pt x="7352083" y="207877"/>
                  <a:pt x="7358145" y="211867"/>
                </a:cubicBezTo>
                <a:cubicBezTo>
                  <a:pt x="7352338" y="220688"/>
                  <a:pt x="7340214" y="212707"/>
                  <a:pt x="7326069" y="203396"/>
                </a:cubicBezTo>
                <a:cubicBezTo>
                  <a:pt x="7328973" y="198985"/>
                  <a:pt x="7333960" y="199108"/>
                  <a:pt x="7339738" y="201331"/>
                </a:cubicBezTo>
                <a:close/>
                <a:moveTo>
                  <a:pt x="7286484" y="187083"/>
                </a:moveTo>
                <a:cubicBezTo>
                  <a:pt x="7300369" y="189639"/>
                  <a:pt x="7313945" y="195415"/>
                  <a:pt x="7326069" y="203396"/>
                </a:cubicBezTo>
                <a:cubicBezTo>
                  <a:pt x="7301365" y="214526"/>
                  <a:pt x="7271310" y="207385"/>
                  <a:pt x="7245041" y="190092"/>
                </a:cubicBezTo>
                <a:cubicBezTo>
                  <a:pt x="7258404" y="185192"/>
                  <a:pt x="7272599" y="184528"/>
                  <a:pt x="7286484" y="187083"/>
                </a:cubicBezTo>
                <a:close/>
                <a:moveTo>
                  <a:pt x="5638344" y="127081"/>
                </a:moveTo>
                <a:cubicBezTo>
                  <a:pt x="5636754" y="127021"/>
                  <a:pt x="5634545" y="128728"/>
                  <a:pt x="5631642" y="133138"/>
                </a:cubicBezTo>
                <a:cubicBezTo>
                  <a:pt x="5613711" y="133978"/>
                  <a:pt x="5613254" y="161070"/>
                  <a:pt x="5637959" y="149940"/>
                </a:cubicBezTo>
                <a:cubicBezTo>
                  <a:pt x="5642314" y="143324"/>
                  <a:pt x="5643115" y="127258"/>
                  <a:pt x="5638344" y="127081"/>
                </a:cubicBezTo>
                <a:close/>
                <a:moveTo>
                  <a:pt x="6223240" y="0"/>
                </a:moveTo>
                <a:cubicBezTo>
                  <a:pt x="6328060" y="56358"/>
                  <a:pt x="6184391" y="1819"/>
                  <a:pt x="6161165" y="37102"/>
                </a:cubicBezTo>
                <a:cubicBezTo>
                  <a:pt x="6156922" y="74345"/>
                  <a:pt x="6199047" y="36753"/>
                  <a:pt x="6211171" y="44734"/>
                </a:cubicBezTo>
                <a:cubicBezTo>
                  <a:pt x="6223295" y="52715"/>
                  <a:pt x="6255881" y="86809"/>
                  <a:pt x="6223806" y="78337"/>
                </a:cubicBezTo>
                <a:cubicBezTo>
                  <a:pt x="6285935" y="93950"/>
                  <a:pt x="6334377" y="73160"/>
                  <a:pt x="6390189" y="71971"/>
                </a:cubicBezTo>
                <a:cubicBezTo>
                  <a:pt x="6638569" y="77437"/>
                  <a:pt x="6991257" y="113639"/>
                  <a:pt x="7245041" y="190092"/>
                </a:cubicBezTo>
                <a:cubicBezTo>
                  <a:pt x="7239235" y="198913"/>
                  <a:pt x="7227111" y="190932"/>
                  <a:pt x="7221304" y="199753"/>
                </a:cubicBezTo>
                <a:cubicBezTo>
                  <a:pt x="7209180" y="191772"/>
                  <a:pt x="7209180" y="191772"/>
                  <a:pt x="7203374" y="200592"/>
                </a:cubicBezTo>
                <a:cubicBezTo>
                  <a:pt x="7158663" y="158517"/>
                  <a:pt x="7184986" y="228525"/>
                  <a:pt x="7203374" y="200592"/>
                </a:cubicBezTo>
                <a:cubicBezTo>
                  <a:pt x="7215498" y="208573"/>
                  <a:pt x="7215498" y="208573"/>
                  <a:pt x="7221304" y="199753"/>
                </a:cubicBezTo>
                <a:cubicBezTo>
                  <a:pt x="7767667" y="298125"/>
                  <a:pt x="8382989" y="454535"/>
                  <a:pt x="8934702" y="571179"/>
                </a:cubicBezTo>
                <a:cubicBezTo>
                  <a:pt x="9275320" y="652114"/>
                  <a:pt x="9624734" y="724089"/>
                  <a:pt x="9971159" y="796204"/>
                </a:cubicBezTo>
                <a:cubicBezTo>
                  <a:pt x="9989089" y="795365"/>
                  <a:pt x="10245351" y="846056"/>
                  <a:pt x="10159484" y="840103"/>
                </a:cubicBezTo>
                <a:cubicBezTo>
                  <a:pt x="10096386" y="825960"/>
                  <a:pt x="9991621" y="822317"/>
                  <a:pt x="9953739" y="822666"/>
                </a:cubicBezTo>
                <a:cubicBezTo>
                  <a:pt x="9947422" y="805865"/>
                  <a:pt x="9929491" y="806705"/>
                  <a:pt x="9922717" y="816995"/>
                </a:cubicBezTo>
                <a:cubicBezTo>
                  <a:pt x="9884324" y="791722"/>
                  <a:pt x="9842146" y="776600"/>
                  <a:pt x="9810581" y="793750"/>
                </a:cubicBezTo>
                <a:cubicBezTo>
                  <a:pt x="9786333" y="777788"/>
                  <a:pt x="9753290" y="770787"/>
                  <a:pt x="9729553" y="780447"/>
                </a:cubicBezTo>
                <a:cubicBezTo>
                  <a:pt x="9723236" y="763645"/>
                  <a:pt x="9705305" y="764485"/>
                  <a:pt x="9699498" y="773306"/>
                </a:cubicBezTo>
                <a:cubicBezTo>
                  <a:pt x="9631051" y="740891"/>
                  <a:pt x="9550023" y="727588"/>
                  <a:pt x="9475312" y="731086"/>
                </a:cubicBezTo>
                <a:cubicBezTo>
                  <a:pt x="9451065" y="715125"/>
                  <a:pt x="9418989" y="706653"/>
                  <a:pt x="9401058" y="707492"/>
                </a:cubicBezTo>
                <a:cubicBezTo>
                  <a:pt x="9388935" y="699511"/>
                  <a:pt x="9371004" y="700351"/>
                  <a:pt x="9371004" y="700351"/>
                </a:cubicBezTo>
                <a:cubicBezTo>
                  <a:pt x="9245266" y="644973"/>
                  <a:pt x="9239513" y="706508"/>
                  <a:pt x="9371004" y="700351"/>
                </a:cubicBezTo>
                <a:cubicBezTo>
                  <a:pt x="9376354" y="718623"/>
                  <a:pt x="9395252" y="716313"/>
                  <a:pt x="9401058" y="707492"/>
                </a:cubicBezTo>
                <a:cubicBezTo>
                  <a:pt x="9425307" y="723455"/>
                  <a:pt x="9457382" y="731926"/>
                  <a:pt x="9475312" y="731086"/>
                </a:cubicBezTo>
                <a:cubicBezTo>
                  <a:pt x="9543760" y="763501"/>
                  <a:pt x="9606346" y="752021"/>
                  <a:pt x="9675762" y="782966"/>
                </a:cubicBezTo>
                <a:cubicBezTo>
                  <a:pt x="9601051" y="786465"/>
                  <a:pt x="9576803" y="770502"/>
                  <a:pt x="9489968" y="766020"/>
                </a:cubicBezTo>
                <a:cubicBezTo>
                  <a:pt x="9426871" y="751877"/>
                  <a:pt x="9185722" y="709027"/>
                  <a:pt x="9388989" y="752226"/>
                </a:cubicBezTo>
                <a:cubicBezTo>
                  <a:pt x="9576346" y="797595"/>
                  <a:pt x="9898980" y="826655"/>
                  <a:pt x="10072247" y="915428"/>
                </a:cubicBezTo>
                <a:lnTo>
                  <a:pt x="10030579" y="925928"/>
                </a:lnTo>
                <a:cubicBezTo>
                  <a:pt x="10042704" y="933909"/>
                  <a:pt x="10228040" y="977947"/>
                  <a:pt x="10260115" y="986419"/>
                </a:cubicBezTo>
                <a:cubicBezTo>
                  <a:pt x="10341144" y="999722"/>
                  <a:pt x="10422171" y="1013025"/>
                  <a:pt x="10484301" y="1028638"/>
                </a:cubicBezTo>
                <a:cubicBezTo>
                  <a:pt x="10631245" y="1047404"/>
                  <a:pt x="10855431" y="1089623"/>
                  <a:pt x="10923879" y="1122038"/>
                </a:cubicBezTo>
                <a:cubicBezTo>
                  <a:pt x="10923879" y="1122038"/>
                  <a:pt x="10893367" y="1141989"/>
                  <a:pt x="10881243" y="1134008"/>
                </a:cubicBezTo>
                <a:cubicBezTo>
                  <a:pt x="10905491" y="1149970"/>
                  <a:pt x="11216567" y="1249386"/>
                  <a:pt x="11042897" y="1240421"/>
                </a:cubicBezTo>
                <a:cubicBezTo>
                  <a:pt x="10938132" y="1236779"/>
                  <a:pt x="11057553" y="1275355"/>
                  <a:pt x="11057553" y="1275355"/>
                </a:cubicBezTo>
                <a:cubicBezTo>
                  <a:pt x="10995478" y="1312457"/>
                  <a:pt x="10833367" y="1233136"/>
                  <a:pt x="10716989" y="1247134"/>
                </a:cubicBezTo>
                <a:cubicBezTo>
                  <a:pt x="10711183" y="1255955"/>
                  <a:pt x="10704408" y="1266246"/>
                  <a:pt x="10686477" y="1267085"/>
                </a:cubicBezTo>
                <a:cubicBezTo>
                  <a:pt x="10666527" y="1266595"/>
                  <a:pt x="10418092" y="1208413"/>
                  <a:pt x="10406479" y="1226055"/>
                </a:cubicBezTo>
                <a:cubicBezTo>
                  <a:pt x="10406479" y="1226055"/>
                  <a:pt x="10561761" y="1262952"/>
                  <a:pt x="10593836" y="1271423"/>
                </a:cubicBezTo>
                <a:cubicBezTo>
                  <a:pt x="10642789" y="1276255"/>
                  <a:pt x="10934912" y="1325267"/>
                  <a:pt x="10747098" y="1306990"/>
                </a:cubicBezTo>
                <a:cubicBezTo>
                  <a:pt x="10600154" y="1288225"/>
                  <a:pt x="10427453" y="1277790"/>
                  <a:pt x="10295451" y="1258325"/>
                </a:cubicBezTo>
                <a:cubicBezTo>
                  <a:pt x="10171191" y="1227099"/>
                  <a:pt x="10345968" y="1291579"/>
                  <a:pt x="10352742" y="1281289"/>
                </a:cubicBezTo>
                <a:cubicBezTo>
                  <a:pt x="10346479" y="1317202"/>
                  <a:pt x="10048550" y="1277011"/>
                  <a:pt x="10277575" y="1311879"/>
                </a:cubicBezTo>
                <a:cubicBezTo>
                  <a:pt x="10322742" y="1326862"/>
                  <a:pt x="10364920" y="1341984"/>
                  <a:pt x="10421244" y="1366418"/>
                </a:cubicBezTo>
                <a:cubicBezTo>
                  <a:pt x="10502272" y="1379721"/>
                  <a:pt x="10457562" y="1337646"/>
                  <a:pt x="10522223" y="1380212"/>
                </a:cubicBezTo>
                <a:cubicBezTo>
                  <a:pt x="10508079" y="1370901"/>
                  <a:pt x="10546015" y="1423266"/>
                  <a:pt x="10564913" y="1420957"/>
                </a:cubicBezTo>
                <a:cubicBezTo>
                  <a:pt x="10492223" y="1425785"/>
                  <a:pt x="10125390" y="1380272"/>
                  <a:pt x="10316533" y="1415490"/>
                </a:cubicBezTo>
                <a:cubicBezTo>
                  <a:pt x="10397561" y="1428793"/>
                  <a:pt x="10453885" y="1453227"/>
                  <a:pt x="10510665" y="1450568"/>
                </a:cubicBezTo>
                <a:cubicBezTo>
                  <a:pt x="10522789" y="1458549"/>
                  <a:pt x="10764394" y="1474306"/>
                  <a:pt x="10770712" y="1491108"/>
                </a:cubicBezTo>
                <a:cubicBezTo>
                  <a:pt x="10782836" y="1499089"/>
                  <a:pt x="10549057" y="1475841"/>
                  <a:pt x="10534913" y="1466530"/>
                </a:cubicBezTo>
                <a:cubicBezTo>
                  <a:pt x="10361244" y="1457565"/>
                  <a:pt x="10554408" y="1494113"/>
                  <a:pt x="10635435" y="1507416"/>
                </a:cubicBezTo>
                <a:cubicBezTo>
                  <a:pt x="10734394" y="1519880"/>
                  <a:pt x="10764449" y="1527021"/>
                  <a:pt x="10839670" y="1549145"/>
                </a:cubicBezTo>
                <a:cubicBezTo>
                  <a:pt x="10803353" y="1577917"/>
                  <a:pt x="10665490" y="1514558"/>
                  <a:pt x="10653877" y="1532199"/>
                </a:cubicBezTo>
                <a:cubicBezTo>
                  <a:pt x="10653420" y="1559292"/>
                  <a:pt x="10808702" y="1596189"/>
                  <a:pt x="10841745" y="1603190"/>
                </a:cubicBezTo>
                <a:cubicBezTo>
                  <a:pt x="10871800" y="1610331"/>
                  <a:pt x="11113406" y="1626089"/>
                  <a:pt x="11002834" y="1631267"/>
                </a:cubicBezTo>
                <a:cubicBezTo>
                  <a:pt x="10811745" y="1648764"/>
                  <a:pt x="10549678" y="1606894"/>
                  <a:pt x="10345443" y="1565165"/>
                </a:cubicBezTo>
                <a:cubicBezTo>
                  <a:pt x="10258608" y="1560682"/>
                  <a:pt x="10345497" y="1617880"/>
                  <a:pt x="10358078" y="1598768"/>
                </a:cubicBezTo>
                <a:cubicBezTo>
                  <a:pt x="10303829" y="1628380"/>
                  <a:pt x="10217451" y="1596805"/>
                  <a:pt x="10136423" y="1583501"/>
                </a:cubicBezTo>
                <a:cubicBezTo>
                  <a:pt x="9888500" y="1550942"/>
                  <a:pt x="9641088" y="1544006"/>
                  <a:pt x="9429026" y="1509767"/>
                </a:cubicBezTo>
                <a:cubicBezTo>
                  <a:pt x="9416902" y="1501786"/>
                  <a:pt x="9404778" y="1493805"/>
                  <a:pt x="9398972" y="1502626"/>
                </a:cubicBezTo>
                <a:cubicBezTo>
                  <a:pt x="9374724" y="1486664"/>
                  <a:pt x="9342649" y="1478193"/>
                  <a:pt x="9317943" y="1489323"/>
                </a:cubicBezTo>
                <a:cubicBezTo>
                  <a:pt x="9305820" y="1481342"/>
                  <a:pt x="9291675" y="1472031"/>
                  <a:pt x="9285868" y="1480851"/>
                </a:cubicBezTo>
                <a:cubicBezTo>
                  <a:pt x="9273744" y="1472870"/>
                  <a:pt x="9273744" y="1472870"/>
                  <a:pt x="9267938" y="1481691"/>
                </a:cubicBezTo>
                <a:cubicBezTo>
                  <a:pt x="9255814" y="1473710"/>
                  <a:pt x="9243690" y="1465729"/>
                  <a:pt x="9237883" y="1474549"/>
                </a:cubicBezTo>
                <a:cubicBezTo>
                  <a:pt x="9225759" y="1466568"/>
                  <a:pt x="9213635" y="1458587"/>
                  <a:pt x="9206861" y="1468878"/>
                </a:cubicBezTo>
                <a:cubicBezTo>
                  <a:pt x="9186910" y="1468388"/>
                  <a:pt x="9201055" y="1477699"/>
                  <a:pt x="9206861" y="1468878"/>
                </a:cubicBezTo>
                <a:cubicBezTo>
                  <a:pt x="9218985" y="1476859"/>
                  <a:pt x="9231109" y="1484840"/>
                  <a:pt x="9237883" y="1474549"/>
                </a:cubicBezTo>
                <a:cubicBezTo>
                  <a:pt x="9250007" y="1482531"/>
                  <a:pt x="9262131" y="1490512"/>
                  <a:pt x="9267938" y="1481691"/>
                </a:cubicBezTo>
                <a:cubicBezTo>
                  <a:pt x="9280062" y="1489672"/>
                  <a:pt x="9280062" y="1489672"/>
                  <a:pt x="9285868" y="1480851"/>
                </a:cubicBezTo>
                <a:cubicBezTo>
                  <a:pt x="9300013" y="1490162"/>
                  <a:pt x="9312137" y="1498143"/>
                  <a:pt x="9317943" y="1489323"/>
                </a:cubicBezTo>
                <a:cubicBezTo>
                  <a:pt x="9342192" y="1505285"/>
                  <a:pt x="9374267" y="1513756"/>
                  <a:pt x="9398972" y="1502626"/>
                </a:cubicBezTo>
                <a:cubicBezTo>
                  <a:pt x="9411096" y="1510607"/>
                  <a:pt x="9423220" y="1518588"/>
                  <a:pt x="9429026" y="1509767"/>
                </a:cubicBezTo>
                <a:cubicBezTo>
                  <a:pt x="9679481" y="1569279"/>
                  <a:pt x="10061767" y="1639715"/>
                  <a:pt x="10348540" y="1670454"/>
                </a:cubicBezTo>
                <a:cubicBezTo>
                  <a:pt x="10410670" y="1686067"/>
                  <a:pt x="10769164" y="1713449"/>
                  <a:pt x="10608587" y="1710995"/>
                </a:cubicBezTo>
                <a:cubicBezTo>
                  <a:pt x="10441235" y="1718831"/>
                  <a:pt x="10235947" y="1674302"/>
                  <a:pt x="10094354" y="1673809"/>
                </a:cubicBezTo>
                <a:cubicBezTo>
                  <a:pt x="10070106" y="1657847"/>
                  <a:pt x="10050154" y="1657356"/>
                  <a:pt x="10044348" y="1666177"/>
                </a:cubicBezTo>
                <a:cubicBezTo>
                  <a:pt x="10020100" y="1650215"/>
                  <a:pt x="10001201" y="1652524"/>
                  <a:pt x="9995395" y="1661345"/>
                </a:cubicBezTo>
                <a:cubicBezTo>
                  <a:pt x="9969126" y="1644053"/>
                  <a:pt x="9969126" y="1644053"/>
                  <a:pt x="9963320" y="1652873"/>
                </a:cubicBezTo>
                <a:cubicBezTo>
                  <a:pt x="9933265" y="1645732"/>
                  <a:pt x="9957513" y="1661694"/>
                  <a:pt x="9963320" y="1652873"/>
                </a:cubicBezTo>
                <a:cubicBezTo>
                  <a:pt x="9977464" y="1662185"/>
                  <a:pt x="9977464" y="1662185"/>
                  <a:pt x="9995395" y="1661345"/>
                </a:cubicBezTo>
                <a:cubicBezTo>
                  <a:pt x="10007519" y="1669326"/>
                  <a:pt x="10025450" y="1668486"/>
                  <a:pt x="10044348" y="1666177"/>
                </a:cubicBezTo>
                <a:cubicBezTo>
                  <a:pt x="10058493" y="1675488"/>
                  <a:pt x="10076423" y="1674648"/>
                  <a:pt x="10094354" y="1673809"/>
                </a:cubicBezTo>
                <a:cubicBezTo>
                  <a:pt x="10168607" y="1697402"/>
                  <a:pt x="10267566" y="1709866"/>
                  <a:pt x="10386476" y="1722820"/>
                </a:cubicBezTo>
                <a:cubicBezTo>
                  <a:pt x="10429622" y="1736472"/>
                  <a:pt x="10652786" y="1727447"/>
                  <a:pt x="10677034" y="1743409"/>
                </a:cubicBezTo>
                <a:cubicBezTo>
                  <a:pt x="10695476" y="1768192"/>
                  <a:pt x="10571812" y="1766859"/>
                  <a:pt x="10539737" y="1758387"/>
                </a:cubicBezTo>
                <a:cubicBezTo>
                  <a:pt x="10468015" y="1761746"/>
                  <a:pt x="10429622" y="1736472"/>
                  <a:pt x="10374863" y="1740462"/>
                </a:cubicBezTo>
                <a:cubicBezTo>
                  <a:pt x="10318083" y="1743120"/>
                  <a:pt x="10217560" y="1702234"/>
                  <a:pt x="10130726" y="1697752"/>
                </a:cubicBezTo>
                <a:cubicBezTo>
                  <a:pt x="10045912" y="1694599"/>
                  <a:pt x="10199173" y="1730166"/>
                  <a:pt x="10238023" y="1728347"/>
                </a:cubicBezTo>
                <a:cubicBezTo>
                  <a:pt x="10300153" y="1743960"/>
                  <a:pt x="10342331" y="1759083"/>
                  <a:pt x="10374863" y="1740462"/>
                </a:cubicBezTo>
                <a:cubicBezTo>
                  <a:pt x="10461241" y="1772037"/>
                  <a:pt x="10492263" y="1777708"/>
                  <a:pt x="10596061" y="1782821"/>
                </a:cubicBezTo>
                <a:cubicBezTo>
                  <a:pt x="10647034" y="1788982"/>
                  <a:pt x="10838177" y="1824201"/>
                  <a:pt x="10703358" y="1813416"/>
                </a:cubicBezTo>
                <a:cubicBezTo>
                  <a:pt x="10411290" y="1817120"/>
                  <a:pt x="9977519" y="1714900"/>
                  <a:pt x="9748037" y="1707123"/>
                </a:cubicBezTo>
                <a:cubicBezTo>
                  <a:pt x="9705348" y="1666379"/>
                  <a:pt x="9730618" y="1733585"/>
                  <a:pt x="9748037" y="1707123"/>
                </a:cubicBezTo>
                <a:cubicBezTo>
                  <a:pt x="9786430" y="1732397"/>
                  <a:pt x="9804817" y="1704464"/>
                  <a:pt x="9855334" y="1737719"/>
                </a:cubicBezTo>
                <a:cubicBezTo>
                  <a:pt x="9780624" y="1741217"/>
                  <a:pt x="9849071" y="1773632"/>
                  <a:pt x="9899077" y="1781264"/>
                </a:cubicBezTo>
                <a:cubicBezTo>
                  <a:pt x="9774360" y="1777130"/>
                  <a:pt x="9774360" y="1777130"/>
                  <a:pt x="9893781" y="1815707"/>
                </a:cubicBezTo>
                <a:cubicBezTo>
                  <a:pt x="9607977" y="1783497"/>
                  <a:pt x="9305294" y="1754927"/>
                  <a:pt x="9031102" y="1705076"/>
                </a:cubicBezTo>
                <a:cubicBezTo>
                  <a:pt x="8983117" y="1698774"/>
                  <a:pt x="8932601" y="1665520"/>
                  <a:pt x="8895772" y="1668669"/>
                </a:cubicBezTo>
                <a:cubicBezTo>
                  <a:pt x="8881627" y="1659358"/>
                  <a:pt x="8857433" y="1696111"/>
                  <a:pt x="8857433" y="1696111"/>
                </a:cubicBezTo>
                <a:cubicBezTo>
                  <a:pt x="8845309" y="1688130"/>
                  <a:pt x="8857890" y="1669018"/>
                  <a:pt x="8857890" y="1669018"/>
                </a:cubicBezTo>
                <a:cubicBezTo>
                  <a:pt x="8807373" y="1635764"/>
                  <a:pt x="8677903" y="1643252"/>
                  <a:pt x="8579912" y="1629318"/>
                </a:cubicBezTo>
                <a:cubicBezTo>
                  <a:pt x="8466809" y="1607543"/>
                  <a:pt x="8343602" y="1579118"/>
                  <a:pt x="8286822" y="1581776"/>
                </a:cubicBezTo>
                <a:cubicBezTo>
                  <a:pt x="8274698" y="1573795"/>
                  <a:pt x="8281016" y="1590597"/>
                  <a:pt x="8281016" y="1590597"/>
                </a:cubicBezTo>
                <a:cubicBezTo>
                  <a:pt x="8275209" y="1599418"/>
                  <a:pt x="8182057" y="1578134"/>
                  <a:pt x="8170444" y="1595775"/>
                </a:cubicBezTo>
                <a:cubicBezTo>
                  <a:pt x="8176761" y="1612577"/>
                  <a:pt x="8275720" y="1625040"/>
                  <a:pt x="8256822" y="1627350"/>
                </a:cubicBezTo>
                <a:cubicBezTo>
                  <a:pt x="8586284" y="1698834"/>
                  <a:pt x="8896337" y="1747006"/>
                  <a:pt x="9188460" y="1796018"/>
                </a:cubicBezTo>
                <a:cubicBezTo>
                  <a:pt x="9305349" y="1807642"/>
                  <a:pt x="9428045" y="1810445"/>
                  <a:pt x="9529535" y="1849861"/>
                </a:cubicBezTo>
                <a:cubicBezTo>
                  <a:pt x="9529535" y="1849861"/>
                  <a:pt x="9486900" y="1861831"/>
                  <a:pt x="9499023" y="1869812"/>
                </a:cubicBezTo>
                <a:cubicBezTo>
                  <a:pt x="9550051" y="1928689"/>
                  <a:pt x="9864347" y="1939618"/>
                  <a:pt x="9884809" y="1965730"/>
                </a:cubicBezTo>
                <a:cubicBezTo>
                  <a:pt x="9884809" y="1965730"/>
                  <a:pt x="9741194" y="1963907"/>
                  <a:pt x="9759125" y="1963067"/>
                </a:cubicBezTo>
                <a:cubicBezTo>
                  <a:pt x="9735388" y="1972728"/>
                  <a:pt x="9854298" y="1985682"/>
                  <a:pt x="9902283" y="1991983"/>
                </a:cubicBezTo>
                <a:cubicBezTo>
                  <a:pt x="9989118" y="1996466"/>
                  <a:pt x="10025946" y="1993316"/>
                  <a:pt x="10064339" y="2018590"/>
                </a:cubicBezTo>
                <a:cubicBezTo>
                  <a:pt x="10114856" y="2051844"/>
                  <a:pt x="10144399" y="2033363"/>
                  <a:pt x="10225428" y="2046666"/>
                </a:cubicBezTo>
                <a:cubicBezTo>
                  <a:pt x="10255482" y="2053808"/>
                  <a:pt x="10418592" y="2083214"/>
                  <a:pt x="10343881" y="2086713"/>
                </a:cubicBezTo>
                <a:cubicBezTo>
                  <a:pt x="10288069" y="2087902"/>
                  <a:pt x="10120663" y="2043023"/>
                  <a:pt x="10108593" y="2087757"/>
                </a:cubicBezTo>
                <a:cubicBezTo>
                  <a:pt x="10116474" y="2132982"/>
                  <a:pt x="10207551" y="2100221"/>
                  <a:pt x="10225482" y="2099381"/>
                </a:cubicBezTo>
                <a:cubicBezTo>
                  <a:pt x="10257558" y="2107853"/>
                  <a:pt x="10258069" y="2133475"/>
                  <a:pt x="10258069" y="2133475"/>
                </a:cubicBezTo>
                <a:cubicBezTo>
                  <a:pt x="10296461" y="2158748"/>
                  <a:pt x="10610757" y="2169677"/>
                  <a:pt x="10518116" y="2174015"/>
                </a:cubicBezTo>
                <a:cubicBezTo>
                  <a:pt x="10425475" y="2178353"/>
                  <a:pt x="10269736" y="2168548"/>
                  <a:pt x="10215944" y="2171068"/>
                </a:cubicBezTo>
                <a:cubicBezTo>
                  <a:pt x="10221751" y="2162247"/>
                  <a:pt x="10030151" y="2154121"/>
                  <a:pt x="10030151" y="2154121"/>
                </a:cubicBezTo>
                <a:cubicBezTo>
                  <a:pt x="10042786" y="2187725"/>
                  <a:pt x="10171288" y="2181708"/>
                  <a:pt x="10215944" y="2171068"/>
                </a:cubicBezTo>
                <a:cubicBezTo>
                  <a:pt x="10322785" y="2228756"/>
                  <a:pt x="10359102" y="2199984"/>
                  <a:pt x="10488116" y="2219589"/>
                </a:cubicBezTo>
                <a:cubicBezTo>
                  <a:pt x="10506046" y="2218749"/>
                  <a:pt x="10699210" y="2255297"/>
                  <a:pt x="10705527" y="2272098"/>
                </a:cubicBezTo>
                <a:cubicBezTo>
                  <a:pt x="10711845" y="2288900"/>
                  <a:pt x="10636623" y="2266776"/>
                  <a:pt x="10636623" y="2266776"/>
                </a:cubicBezTo>
                <a:cubicBezTo>
                  <a:pt x="10582831" y="2269295"/>
                  <a:pt x="10564444" y="2297227"/>
                  <a:pt x="10544493" y="2296737"/>
                </a:cubicBezTo>
                <a:cubicBezTo>
                  <a:pt x="10451852" y="2301075"/>
                  <a:pt x="10397550" y="2277972"/>
                  <a:pt x="10298591" y="2265508"/>
                </a:cubicBezTo>
                <a:cubicBezTo>
                  <a:pt x="10111745" y="2245762"/>
                  <a:pt x="9875946" y="2221184"/>
                  <a:pt x="9672222" y="2205078"/>
                </a:cubicBezTo>
                <a:cubicBezTo>
                  <a:pt x="9642167" y="2197936"/>
                  <a:pt x="9468498" y="2188971"/>
                  <a:pt x="9605850" y="2226708"/>
                </a:cubicBezTo>
                <a:cubicBezTo>
                  <a:pt x="9671765" y="2232170"/>
                  <a:pt x="9758600" y="2236652"/>
                  <a:pt x="9821698" y="2250795"/>
                </a:cubicBezTo>
                <a:cubicBezTo>
                  <a:pt x="9988592" y="2270051"/>
                  <a:pt x="10161751" y="2253394"/>
                  <a:pt x="10304908" y="2282310"/>
                </a:cubicBezTo>
                <a:cubicBezTo>
                  <a:pt x="10322839" y="2281470"/>
                  <a:pt x="10341281" y="2306253"/>
                  <a:pt x="10355425" y="2315564"/>
                </a:cubicBezTo>
                <a:cubicBezTo>
                  <a:pt x="10441803" y="2347139"/>
                  <a:pt x="10502826" y="2307237"/>
                  <a:pt x="10603348" y="2348123"/>
                </a:cubicBezTo>
                <a:cubicBezTo>
                  <a:pt x="10570816" y="2366744"/>
                  <a:pt x="10472825" y="2352810"/>
                  <a:pt x="10354969" y="2342657"/>
                </a:cubicBezTo>
                <a:cubicBezTo>
                  <a:pt x="10299156" y="2343846"/>
                  <a:pt x="9990667" y="2324096"/>
                  <a:pt x="10188128" y="2376116"/>
                </a:cubicBezTo>
                <a:cubicBezTo>
                  <a:pt x="10107611" y="2388435"/>
                  <a:pt x="10033357" y="2364841"/>
                  <a:pt x="9916468" y="2353217"/>
                </a:cubicBezTo>
                <a:cubicBezTo>
                  <a:pt x="9898538" y="2354057"/>
                  <a:pt x="9507511" y="2345296"/>
                  <a:pt x="9743821" y="2395497"/>
                </a:cubicBezTo>
                <a:cubicBezTo>
                  <a:pt x="9904910" y="2423573"/>
                  <a:pt x="10320184" y="2448296"/>
                  <a:pt x="10513859" y="2510466"/>
                </a:cubicBezTo>
                <a:cubicBezTo>
                  <a:pt x="10600237" y="2542041"/>
                  <a:pt x="10642415" y="2557163"/>
                  <a:pt x="10569726" y="2561992"/>
                </a:cubicBezTo>
                <a:cubicBezTo>
                  <a:pt x="10495983" y="2564021"/>
                  <a:pt x="10247603" y="2558554"/>
                  <a:pt x="10211742" y="2560233"/>
                </a:cubicBezTo>
                <a:cubicBezTo>
                  <a:pt x="10247603" y="2558554"/>
                  <a:pt x="10155473" y="2588515"/>
                  <a:pt x="10143349" y="2580534"/>
                </a:cubicBezTo>
                <a:cubicBezTo>
                  <a:pt x="10163811" y="2606647"/>
                  <a:pt x="10235534" y="2603288"/>
                  <a:pt x="10286507" y="2609450"/>
                </a:cubicBezTo>
                <a:cubicBezTo>
                  <a:pt x="10316562" y="2616591"/>
                  <a:pt x="10509725" y="2653139"/>
                  <a:pt x="10385009" y="2649006"/>
                </a:cubicBezTo>
                <a:cubicBezTo>
                  <a:pt x="10337024" y="2642704"/>
                  <a:pt x="9996460" y="2614483"/>
                  <a:pt x="10002777" y="2631285"/>
                </a:cubicBezTo>
                <a:cubicBezTo>
                  <a:pt x="10014445" y="2666358"/>
                  <a:pt x="10256507" y="2655023"/>
                  <a:pt x="10256507" y="2655023"/>
                </a:cubicBezTo>
                <a:cubicBezTo>
                  <a:pt x="10343342" y="2659506"/>
                  <a:pt x="10602877" y="2674423"/>
                  <a:pt x="10479725" y="2698713"/>
                </a:cubicBezTo>
                <a:cubicBezTo>
                  <a:pt x="10418106" y="2708722"/>
                  <a:pt x="10121285" y="2724046"/>
                  <a:pt x="10369665" y="2729513"/>
                </a:cubicBezTo>
                <a:cubicBezTo>
                  <a:pt x="10492360" y="2732316"/>
                  <a:pt x="10474430" y="2733156"/>
                  <a:pt x="10611781" y="2770893"/>
                </a:cubicBezTo>
                <a:cubicBezTo>
                  <a:pt x="10567125" y="2781533"/>
                  <a:pt x="10519140" y="2775231"/>
                  <a:pt x="10474484" y="2785871"/>
                </a:cubicBezTo>
                <a:cubicBezTo>
                  <a:pt x="10462360" y="2777890"/>
                  <a:pt x="10462360" y="2777890"/>
                  <a:pt x="10456554" y="2786710"/>
                </a:cubicBezTo>
                <a:cubicBezTo>
                  <a:pt x="10444429" y="2778729"/>
                  <a:pt x="10444429" y="2778729"/>
                  <a:pt x="10438623" y="2787550"/>
                </a:cubicBezTo>
                <a:cubicBezTo>
                  <a:pt x="10426499" y="2779569"/>
                  <a:pt x="10426499" y="2779569"/>
                  <a:pt x="10419725" y="2789860"/>
                </a:cubicBezTo>
                <a:cubicBezTo>
                  <a:pt x="10375982" y="2746315"/>
                  <a:pt x="10402305" y="2816322"/>
                  <a:pt x="10419725" y="2789860"/>
                </a:cubicBezTo>
                <a:cubicBezTo>
                  <a:pt x="10431849" y="2797841"/>
                  <a:pt x="10438623" y="2787550"/>
                  <a:pt x="10438623" y="2787550"/>
                </a:cubicBezTo>
                <a:cubicBezTo>
                  <a:pt x="10450747" y="2795531"/>
                  <a:pt x="10456554" y="2786710"/>
                  <a:pt x="10456554" y="2786710"/>
                </a:cubicBezTo>
                <a:cubicBezTo>
                  <a:pt x="10468678" y="2794691"/>
                  <a:pt x="10474484" y="2785871"/>
                  <a:pt x="10474484" y="2785871"/>
                </a:cubicBezTo>
                <a:cubicBezTo>
                  <a:pt x="10567125" y="2781533"/>
                  <a:pt x="10716601" y="2827250"/>
                  <a:pt x="10593905" y="2824447"/>
                </a:cubicBezTo>
                <a:cubicBezTo>
                  <a:pt x="10489140" y="2820804"/>
                  <a:pt x="10444484" y="2831444"/>
                  <a:pt x="10333912" y="2836622"/>
                </a:cubicBezTo>
                <a:cubicBezTo>
                  <a:pt x="10303858" y="2829480"/>
                  <a:pt x="10160243" y="2827657"/>
                  <a:pt x="10148630" y="2845298"/>
                </a:cubicBezTo>
                <a:cubicBezTo>
                  <a:pt x="10137072" y="2915655"/>
                  <a:pt x="10476614" y="2892631"/>
                  <a:pt x="10489249" y="2926234"/>
                </a:cubicBezTo>
                <a:cubicBezTo>
                  <a:pt x="10497587" y="2944366"/>
                  <a:pt x="10441264" y="2919932"/>
                  <a:pt x="10434489" y="2930223"/>
                </a:cubicBezTo>
                <a:cubicBezTo>
                  <a:pt x="10378677" y="2931412"/>
                  <a:pt x="10267649" y="2963682"/>
                  <a:pt x="10249718" y="2964522"/>
                </a:cubicBezTo>
                <a:cubicBezTo>
                  <a:pt x="10213857" y="2966201"/>
                  <a:pt x="10013919" y="2939944"/>
                  <a:pt x="9995532" y="2967876"/>
                </a:cubicBezTo>
                <a:cubicBezTo>
                  <a:pt x="9984430" y="3011139"/>
                  <a:pt x="10194959" y="2968511"/>
                  <a:pt x="10201788" y="3010935"/>
                </a:cubicBezTo>
                <a:cubicBezTo>
                  <a:pt x="10213455" y="3046008"/>
                  <a:pt x="10058173" y="3009111"/>
                  <a:pt x="10040754" y="3035573"/>
                </a:cubicBezTo>
                <a:cubicBezTo>
                  <a:pt x="10024953" y="3143173"/>
                  <a:pt x="10449711" y="3043494"/>
                  <a:pt x="10290752" y="3122177"/>
                </a:cubicBezTo>
                <a:cubicBezTo>
                  <a:pt x="10222359" y="3142478"/>
                  <a:pt x="10210235" y="3134496"/>
                  <a:pt x="10123400" y="3130014"/>
                </a:cubicBezTo>
                <a:cubicBezTo>
                  <a:pt x="10030759" y="3134352"/>
                  <a:pt x="9777541" y="3136236"/>
                  <a:pt x="9666001" y="3142884"/>
                </a:cubicBezTo>
                <a:cubicBezTo>
                  <a:pt x="9511741" y="3157232"/>
                  <a:pt x="9729099" y="3157027"/>
                  <a:pt x="9810127" y="3170330"/>
                </a:cubicBezTo>
                <a:cubicBezTo>
                  <a:pt x="9734960" y="3200921"/>
                  <a:pt x="9597608" y="3163184"/>
                  <a:pt x="9469106" y="3169202"/>
                </a:cubicBezTo>
                <a:cubicBezTo>
                  <a:pt x="9406520" y="3180681"/>
                  <a:pt x="9475424" y="3186003"/>
                  <a:pt x="9432789" y="3197974"/>
                </a:cubicBezTo>
                <a:cubicBezTo>
                  <a:pt x="9364395" y="3218274"/>
                  <a:pt x="9245942" y="3178227"/>
                  <a:pt x="9247506" y="3206650"/>
                </a:cubicBezTo>
                <a:cubicBezTo>
                  <a:pt x="9230087" y="3233112"/>
                  <a:pt x="9329100" y="3298291"/>
                  <a:pt x="9435483" y="3383071"/>
                </a:cubicBezTo>
                <a:cubicBezTo>
                  <a:pt x="9554959" y="3474362"/>
                  <a:pt x="9763855" y="3649803"/>
                  <a:pt x="9925052" y="3783310"/>
                </a:cubicBezTo>
                <a:cubicBezTo>
                  <a:pt x="10234982" y="4025259"/>
                  <a:pt x="10485144" y="4270008"/>
                  <a:pt x="10795584" y="4537581"/>
                </a:cubicBezTo>
                <a:cubicBezTo>
                  <a:pt x="10932534" y="4655125"/>
                  <a:pt x="11070451" y="4771199"/>
                  <a:pt x="11185684" y="4899733"/>
                </a:cubicBezTo>
                <a:cubicBezTo>
                  <a:pt x="11505315" y="5228141"/>
                  <a:pt x="11835359" y="5628727"/>
                  <a:pt x="11996433" y="5956011"/>
                </a:cubicBezTo>
                <a:cubicBezTo>
                  <a:pt x="12093790" y="6138099"/>
                  <a:pt x="12114818" y="6242550"/>
                  <a:pt x="12135443" y="6426808"/>
                </a:cubicBezTo>
                <a:cubicBezTo>
                  <a:pt x="12138030" y="6506475"/>
                  <a:pt x="12140615" y="6586142"/>
                  <a:pt x="12128546" y="6630877"/>
                </a:cubicBezTo>
                <a:cubicBezTo>
                  <a:pt x="12051181" y="6801200"/>
                  <a:pt x="11808028" y="7007783"/>
                  <a:pt x="11697456" y="7012961"/>
                </a:cubicBezTo>
                <a:cubicBezTo>
                  <a:pt x="11665381" y="7004489"/>
                  <a:pt x="11665381" y="7004489"/>
                  <a:pt x="11665381" y="7004489"/>
                </a:cubicBezTo>
                <a:cubicBezTo>
                  <a:pt x="11665381" y="7004489"/>
                  <a:pt x="11658606" y="7014780"/>
                  <a:pt x="11652800" y="7023601"/>
                </a:cubicBezTo>
                <a:cubicBezTo>
                  <a:pt x="11629063" y="7033261"/>
                  <a:pt x="11580621" y="7054052"/>
                  <a:pt x="11569009" y="7071693"/>
                </a:cubicBezTo>
                <a:cubicBezTo>
                  <a:pt x="11562234" y="7081984"/>
                  <a:pt x="11586482" y="7097946"/>
                  <a:pt x="11580676" y="7106766"/>
                </a:cubicBezTo>
                <a:cubicBezTo>
                  <a:pt x="11532799" y="7205894"/>
                  <a:pt x="11269532" y="7253843"/>
                  <a:pt x="11188558" y="7293254"/>
                </a:cubicBezTo>
                <a:cubicBezTo>
                  <a:pt x="11141084" y="7312575"/>
                  <a:pt x="11086890" y="7394901"/>
                  <a:pt x="11030110" y="7397560"/>
                </a:cubicBezTo>
                <a:cubicBezTo>
                  <a:pt x="11049009" y="7395251"/>
                  <a:pt x="11078497" y="7324054"/>
                  <a:pt x="11084816" y="7340856"/>
                </a:cubicBezTo>
                <a:cubicBezTo>
                  <a:pt x="11078497" y="7324054"/>
                  <a:pt x="10980051" y="7337214"/>
                  <a:pt x="10979594" y="7364306"/>
                </a:cubicBezTo>
                <a:cubicBezTo>
                  <a:pt x="10979594" y="7364306"/>
                  <a:pt x="11006373" y="7407221"/>
                  <a:pt x="11012180" y="7398400"/>
                </a:cubicBezTo>
                <a:cubicBezTo>
                  <a:pt x="10988443" y="7408060"/>
                  <a:pt x="10949594" y="7409880"/>
                  <a:pt x="10914244" y="7437181"/>
                </a:cubicBezTo>
                <a:cubicBezTo>
                  <a:pt x="10895345" y="7439490"/>
                  <a:pt x="10890050" y="7473934"/>
                  <a:pt x="10877470" y="7493046"/>
                </a:cubicBezTo>
                <a:cubicBezTo>
                  <a:pt x="10847925" y="7511526"/>
                  <a:pt x="10791146" y="7514185"/>
                  <a:pt x="10779533" y="7531827"/>
                </a:cubicBezTo>
                <a:cubicBezTo>
                  <a:pt x="10719021" y="7597352"/>
                  <a:pt x="10679537" y="7767326"/>
                  <a:pt x="10637870" y="7777826"/>
                </a:cubicBezTo>
                <a:cubicBezTo>
                  <a:pt x="10616951" y="7778806"/>
                  <a:pt x="10611090" y="7734911"/>
                  <a:pt x="10611090" y="7734911"/>
                </a:cubicBezTo>
                <a:cubicBezTo>
                  <a:pt x="10568966" y="7772504"/>
                  <a:pt x="10617408" y="7751713"/>
                  <a:pt x="10611145" y="7787626"/>
                </a:cubicBezTo>
                <a:cubicBezTo>
                  <a:pt x="10576902" y="7870442"/>
                  <a:pt x="10428449" y="7875970"/>
                  <a:pt x="10353792" y="7932183"/>
                </a:cubicBezTo>
                <a:cubicBezTo>
                  <a:pt x="10317475" y="7960955"/>
                  <a:pt x="10306373" y="8004218"/>
                  <a:pt x="10275862" y="8024170"/>
                </a:cubicBezTo>
                <a:cubicBezTo>
                  <a:pt x="10167876" y="8109016"/>
                  <a:pt x="10056848" y="8141286"/>
                  <a:pt x="9965740" y="8222490"/>
                </a:cubicBezTo>
                <a:cubicBezTo>
                  <a:pt x="9954127" y="8240132"/>
                  <a:pt x="9941546" y="8259244"/>
                  <a:pt x="9929933" y="8276884"/>
                </a:cubicBezTo>
                <a:cubicBezTo>
                  <a:pt x="9845685" y="8352070"/>
                  <a:pt x="9728850" y="8393161"/>
                  <a:pt x="9636263" y="8450213"/>
                </a:cubicBezTo>
                <a:cubicBezTo>
                  <a:pt x="9564596" y="8506287"/>
                  <a:pt x="9497767" y="8555010"/>
                  <a:pt x="9429885" y="8600932"/>
                </a:cubicBezTo>
                <a:cubicBezTo>
                  <a:pt x="9192995" y="8771603"/>
                  <a:pt x="8989836" y="8833833"/>
                  <a:pt x="8681402" y="8866799"/>
                </a:cubicBezTo>
                <a:cubicBezTo>
                  <a:pt x="7904467" y="8955899"/>
                  <a:pt x="7079615" y="8792204"/>
                  <a:pt x="6136822" y="8614084"/>
                </a:cubicBezTo>
                <a:cubicBezTo>
                  <a:pt x="6117924" y="8616394"/>
                  <a:pt x="6130048" y="8624375"/>
                  <a:pt x="6136822" y="8614084"/>
                </a:cubicBezTo>
                <a:cubicBezTo>
                  <a:pt x="6187339" y="8647339"/>
                  <a:pt x="6136365" y="8641176"/>
                  <a:pt x="6124241" y="8633195"/>
                </a:cubicBezTo>
                <a:lnTo>
                  <a:pt x="6112117" y="8625214"/>
                </a:lnTo>
                <a:cubicBezTo>
                  <a:pt x="6112117" y="8625214"/>
                  <a:pt x="6112117" y="8625214"/>
                  <a:pt x="6124241" y="8633195"/>
                </a:cubicBezTo>
                <a:cubicBezTo>
                  <a:pt x="6118434" y="8642017"/>
                  <a:pt x="6106365" y="8686750"/>
                  <a:pt x="6094241" y="8678769"/>
                </a:cubicBezTo>
                <a:cubicBezTo>
                  <a:pt x="6120564" y="8748776"/>
                  <a:pt x="6207910" y="8778881"/>
                  <a:pt x="6244282" y="8802824"/>
                </a:cubicBezTo>
                <a:cubicBezTo>
                  <a:pt x="6804373" y="9289523"/>
                  <a:pt x="7926668" y="10118917"/>
                  <a:pt x="8811523" y="10741435"/>
                </a:cubicBezTo>
                <a:cubicBezTo>
                  <a:pt x="8930998" y="10832727"/>
                  <a:pt x="9262133" y="11038064"/>
                  <a:pt x="9476325" y="11179062"/>
                </a:cubicBezTo>
                <a:cubicBezTo>
                  <a:pt x="9650103" y="11293457"/>
                  <a:pt x="10133300" y="11624179"/>
                  <a:pt x="10151230" y="11623340"/>
                </a:cubicBezTo>
                <a:lnTo>
                  <a:pt x="10112327" y="11572444"/>
                </a:lnTo>
                <a:cubicBezTo>
                  <a:pt x="10070604" y="11530229"/>
                  <a:pt x="9807460" y="11384400"/>
                  <a:pt x="9786998" y="11358286"/>
                </a:cubicBezTo>
                <a:cubicBezTo>
                  <a:pt x="9757400" y="11324052"/>
                  <a:pt x="10075955" y="11548501"/>
                  <a:pt x="10082729" y="11538210"/>
                </a:cubicBezTo>
                <a:cubicBezTo>
                  <a:pt x="10082729" y="11538210"/>
                  <a:pt x="10039249" y="11495365"/>
                  <a:pt x="10021027" y="11481592"/>
                </a:cubicBezTo>
                <a:lnTo>
                  <a:pt x="10014681" y="11477673"/>
                </a:lnTo>
                <a:lnTo>
                  <a:pt x="10017292" y="11470516"/>
                </a:lnTo>
                <a:cubicBezTo>
                  <a:pt x="10030365" y="11456132"/>
                  <a:pt x="10073879" y="11494455"/>
                  <a:pt x="10073879" y="11494455"/>
                </a:cubicBezTo>
                <a:cubicBezTo>
                  <a:pt x="10079686" y="11485635"/>
                  <a:pt x="9703840" y="11238223"/>
                  <a:pt x="9749007" y="11253206"/>
                </a:cubicBezTo>
                <a:cubicBezTo>
                  <a:pt x="9921763" y="11316355"/>
                  <a:pt x="10062266" y="11512097"/>
                  <a:pt x="10217037" y="11523372"/>
                </a:cubicBezTo>
                <a:cubicBezTo>
                  <a:pt x="10180720" y="11552144"/>
                  <a:pt x="10255429" y="11548645"/>
                  <a:pt x="10285996" y="11581409"/>
                </a:cubicBezTo>
                <a:cubicBezTo>
                  <a:pt x="10285996" y="11581409"/>
                  <a:pt x="10275947" y="11627473"/>
                  <a:pt x="10294388" y="11652255"/>
                </a:cubicBezTo>
                <a:cubicBezTo>
                  <a:pt x="10225941" y="11619841"/>
                  <a:pt x="10124396" y="11527710"/>
                  <a:pt x="10106466" y="11528549"/>
                </a:cubicBezTo>
                <a:cubicBezTo>
                  <a:pt x="10088535" y="11529390"/>
                  <a:pt x="10119101" y="11562153"/>
                  <a:pt x="10133245" y="11571464"/>
                </a:cubicBezTo>
                <a:cubicBezTo>
                  <a:pt x="10157494" y="11587426"/>
                  <a:pt x="10264333" y="11645114"/>
                  <a:pt x="10288126" y="11688169"/>
                </a:cubicBezTo>
                <a:cubicBezTo>
                  <a:pt x="10308587" y="11714282"/>
                  <a:pt x="10291168" y="11740743"/>
                  <a:pt x="10296518" y="11759016"/>
                </a:cubicBezTo>
                <a:cubicBezTo>
                  <a:pt x="10290711" y="11767836"/>
                  <a:pt x="10332890" y="11782959"/>
                  <a:pt x="10332890" y="11782959"/>
                </a:cubicBezTo>
                <a:cubicBezTo>
                  <a:pt x="10327084" y="11791779"/>
                  <a:pt x="10309153" y="11792618"/>
                  <a:pt x="10309153" y="11792618"/>
                </a:cubicBezTo>
                <a:cubicBezTo>
                  <a:pt x="10309153" y="11792618"/>
                  <a:pt x="10379676" y="11879078"/>
                  <a:pt x="10403924" y="11895040"/>
                </a:cubicBezTo>
                <a:cubicBezTo>
                  <a:pt x="10385993" y="11895881"/>
                  <a:pt x="10338063" y="11942293"/>
                  <a:pt x="10350186" y="11950274"/>
                </a:cubicBezTo>
                <a:cubicBezTo>
                  <a:pt x="10389090" y="12001170"/>
                  <a:pt x="10504958" y="11961549"/>
                  <a:pt x="10511786" y="12003973"/>
                </a:cubicBezTo>
                <a:cubicBezTo>
                  <a:pt x="10517647" y="12047867"/>
                  <a:pt x="10493856" y="12004813"/>
                  <a:pt x="10455006" y="12006632"/>
                </a:cubicBezTo>
                <a:cubicBezTo>
                  <a:pt x="10382316" y="12011461"/>
                  <a:pt x="10394951" y="12045065"/>
                  <a:pt x="10437586" y="12033094"/>
                </a:cubicBezTo>
                <a:cubicBezTo>
                  <a:pt x="10536034" y="12019935"/>
                  <a:pt x="10490179" y="12120394"/>
                  <a:pt x="10476033" y="12111082"/>
                </a:cubicBezTo>
                <a:cubicBezTo>
                  <a:pt x="10484372" y="12129214"/>
                  <a:pt x="10577013" y="12124877"/>
                  <a:pt x="10576557" y="12151968"/>
                </a:cubicBezTo>
                <a:cubicBezTo>
                  <a:pt x="10564487" y="12196703"/>
                  <a:pt x="10496496" y="12137195"/>
                  <a:pt x="10489722" y="12147487"/>
                </a:cubicBezTo>
                <a:cubicBezTo>
                  <a:pt x="10465985" y="12157146"/>
                  <a:pt x="10516501" y="12190400"/>
                  <a:pt x="10490744" y="12198731"/>
                </a:cubicBezTo>
                <a:cubicBezTo>
                  <a:pt x="10435985" y="12202720"/>
                  <a:pt x="10403855" y="12141534"/>
                  <a:pt x="10384957" y="12143843"/>
                </a:cubicBezTo>
                <a:cubicBezTo>
                  <a:pt x="10384957" y="12143843"/>
                  <a:pt x="10361731" y="12179126"/>
                  <a:pt x="10347586" y="12169814"/>
                </a:cubicBezTo>
                <a:cubicBezTo>
                  <a:pt x="10367080" y="12197398"/>
                  <a:pt x="10403452" y="12221341"/>
                  <a:pt x="10403452" y="12221341"/>
                </a:cubicBezTo>
                <a:cubicBezTo>
                  <a:pt x="10374420" y="12265444"/>
                  <a:pt x="10310757" y="12172964"/>
                  <a:pt x="10331274" y="12251792"/>
                </a:cubicBezTo>
                <a:cubicBezTo>
                  <a:pt x="10346495" y="12365063"/>
                  <a:pt x="10193922" y="12214055"/>
                  <a:pt x="10208633" y="12301703"/>
                </a:cubicBezTo>
                <a:cubicBezTo>
                  <a:pt x="10215004" y="12371220"/>
                  <a:pt x="10191213" y="12328166"/>
                  <a:pt x="10154896" y="12356937"/>
                </a:cubicBezTo>
                <a:cubicBezTo>
                  <a:pt x="10149089" y="12365759"/>
                  <a:pt x="10160756" y="12400831"/>
                  <a:pt x="10179654" y="12398522"/>
                </a:cubicBezTo>
                <a:cubicBezTo>
                  <a:pt x="10154950" y="12409652"/>
                  <a:pt x="10068115" y="12405170"/>
                  <a:pt x="10025937" y="12390048"/>
                </a:cubicBezTo>
                <a:cubicBezTo>
                  <a:pt x="10011791" y="12380736"/>
                  <a:pt x="9967082" y="12338662"/>
                  <a:pt x="9961275" y="12347482"/>
                </a:cubicBezTo>
                <a:cubicBezTo>
                  <a:pt x="9913290" y="12341180"/>
                  <a:pt x="9951226" y="12393546"/>
                  <a:pt x="9907027" y="12377093"/>
                </a:cubicBezTo>
                <a:cubicBezTo>
                  <a:pt x="9856510" y="12343839"/>
                  <a:pt x="9882833" y="12413845"/>
                  <a:pt x="9907027" y="12377093"/>
                </a:cubicBezTo>
                <a:cubicBezTo>
                  <a:pt x="10001743" y="12426800"/>
                  <a:pt x="10050185" y="12406010"/>
                  <a:pt x="9990130" y="12444442"/>
                </a:cubicBezTo>
                <a:cubicBezTo>
                  <a:pt x="9957598" y="12463062"/>
                  <a:pt x="9901220" y="12385914"/>
                  <a:pt x="9927543" y="12455921"/>
                </a:cubicBezTo>
                <a:cubicBezTo>
                  <a:pt x="9953867" y="12525928"/>
                  <a:pt x="9910124" y="12482383"/>
                  <a:pt x="9835413" y="12485882"/>
                </a:cubicBezTo>
                <a:cubicBezTo>
                  <a:pt x="9784440" y="12479720"/>
                  <a:pt x="9799096" y="12514653"/>
                  <a:pt x="9774391" y="12525784"/>
                </a:cubicBezTo>
                <a:cubicBezTo>
                  <a:pt x="9768584" y="12534605"/>
                  <a:pt x="9730191" y="12509331"/>
                  <a:pt x="9730191" y="12509331"/>
                </a:cubicBezTo>
                <a:cubicBezTo>
                  <a:pt x="9712261" y="12510171"/>
                  <a:pt x="9742827" y="12542934"/>
                  <a:pt x="9712772" y="12535793"/>
                </a:cubicBezTo>
                <a:cubicBezTo>
                  <a:pt x="9638062" y="12539292"/>
                  <a:pt x="9682718" y="12528652"/>
                  <a:pt x="9637551" y="12513669"/>
                </a:cubicBezTo>
                <a:cubicBezTo>
                  <a:pt x="9661799" y="12529631"/>
                  <a:pt x="9506517" y="12492734"/>
                  <a:pt x="9602201" y="12540970"/>
                </a:cubicBezTo>
                <a:cubicBezTo>
                  <a:pt x="9715359" y="12615460"/>
                  <a:pt x="9583302" y="12543281"/>
                  <a:pt x="9577496" y="12552101"/>
                </a:cubicBezTo>
                <a:cubicBezTo>
                  <a:pt x="9553302" y="12588854"/>
                  <a:pt x="9646454" y="12610138"/>
                  <a:pt x="9634384" y="12654873"/>
                </a:cubicBezTo>
                <a:cubicBezTo>
                  <a:pt x="9622315" y="12699607"/>
                  <a:pt x="9584379" y="12647240"/>
                  <a:pt x="9548062" y="12676012"/>
                </a:cubicBezTo>
                <a:cubicBezTo>
                  <a:pt x="9548062" y="12676012"/>
                  <a:pt x="9592771" y="12718087"/>
                  <a:pt x="9598578" y="12709266"/>
                </a:cubicBezTo>
                <a:cubicBezTo>
                  <a:pt x="9592771" y="12718087"/>
                  <a:pt x="9535992" y="12720746"/>
                  <a:pt x="9518061" y="12721586"/>
                </a:cubicBezTo>
                <a:cubicBezTo>
                  <a:pt x="9500131" y="12722426"/>
                  <a:pt x="9493812" y="12705624"/>
                  <a:pt x="9481689" y="12697643"/>
                </a:cubicBezTo>
                <a:cubicBezTo>
                  <a:pt x="9424909" y="12700302"/>
                  <a:pt x="9475425" y="12733556"/>
                  <a:pt x="9433758" y="12744055"/>
                </a:cubicBezTo>
                <a:lnTo>
                  <a:pt x="9308531" y="12714301"/>
                </a:lnTo>
                <a:cubicBezTo>
                  <a:pt x="9215378" y="12693016"/>
                  <a:pt x="9272725" y="12768694"/>
                  <a:pt x="9279042" y="12785496"/>
                </a:cubicBezTo>
                <a:cubicBezTo>
                  <a:pt x="9272268" y="12795787"/>
                  <a:pt x="9254848" y="12822249"/>
                  <a:pt x="9254848" y="12822249"/>
                </a:cubicBezTo>
                <a:cubicBezTo>
                  <a:pt x="9287434" y="12856342"/>
                  <a:pt x="9335365" y="12809929"/>
                  <a:pt x="9329102" y="12845843"/>
                </a:cubicBezTo>
                <a:cubicBezTo>
                  <a:pt x="9319564" y="12917529"/>
                  <a:pt x="9299047" y="12838701"/>
                  <a:pt x="9236972" y="12875803"/>
                </a:cubicBezTo>
                <a:cubicBezTo>
                  <a:pt x="9230198" y="12886094"/>
                  <a:pt x="9206515" y="12948469"/>
                  <a:pt x="9206515" y="12948469"/>
                </a:cubicBezTo>
                <a:cubicBezTo>
                  <a:pt x="9134337" y="12978920"/>
                  <a:pt x="9090083" y="12909753"/>
                  <a:pt x="9053765" y="12938524"/>
                </a:cubicBezTo>
                <a:cubicBezTo>
                  <a:pt x="9047958" y="12947345"/>
                  <a:pt x="9071750" y="12990400"/>
                  <a:pt x="9078524" y="12980109"/>
                </a:cubicBezTo>
                <a:cubicBezTo>
                  <a:pt x="9048013" y="13000060"/>
                  <a:pt x="8985372" y="12958825"/>
                  <a:pt x="8991232" y="13002719"/>
                </a:cubicBezTo>
                <a:cubicBezTo>
                  <a:pt x="9005889" y="13037653"/>
                  <a:pt x="8912737" y="13016368"/>
                  <a:pt x="8906931" y="13025189"/>
                </a:cubicBezTo>
                <a:cubicBezTo>
                  <a:pt x="8906984" y="13077904"/>
                  <a:pt x="9006400" y="13063275"/>
                  <a:pt x="8988012" y="13091207"/>
                </a:cubicBezTo>
                <a:cubicBezTo>
                  <a:pt x="8981749" y="13127121"/>
                  <a:pt x="8919565" y="13058792"/>
                  <a:pt x="8889565" y="13104366"/>
                </a:cubicBezTo>
                <a:cubicBezTo>
                  <a:pt x="8876984" y="13123477"/>
                  <a:pt x="8958013" y="13136781"/>
                  <a:pt x="8889619" y="13157081"/>
                </a:cubicBezTo>
                <a:lnTo>
                  <a:pt x="8865371" y="13141119"/>
                </a:lnTo>
                <a:cubicBezTo>
                  <a:pt x="8865371" y="13141119"/>
                  <a:pt x="8865882" y="13166741"/>
                  <a:pt x="8846984" y="13169051"/>
                </a:cubicBezTo>
                <a:cubicBezTo>
                  <a:pt x="8811123" y="13170730"/>
                  <a:pt x="8772730" y="13145457"/>
                  <a:pt x="8748993" y="13155118"/>
                </a:cubicBezTo>
                <a:cubicBezTo>
                  <a:pt x="8754800" y="13146296"/>
                  <a:pt x="8742676" y="13138315"/>
                  <a:pt x="8736869" y="13147137"/>
                </a:cubicBezTo>
                <a:cubicBezTo>
                  <a:pt x="8722724" y="13137825"/>
                  <a:pt x="8710600" y="13129844"/>
                  <a:pt x="8703826" y="13140135"/>
                </a:cubicBezTo>
                <a:cubicBezTo>
                  <a:pt x="8660083" y="13096590"/>
                  <a:pt x="8650035" y="13142654"/>
                  <a:pt x="8698020" y="13148955"/>
                </a:cubicBezTo>
                <a:cubicBezTo>
                  <a:pt x="8655895" y="13186548"/>
                  <a:pt x="8674337" y="13211330"/>
                  <a:pt x="8625895" y="13232121"/>
                </a:cubicBezTo>
                <a:cubicBezTo>
                  <a:pt x="8643826" y="13231282"/>
                  <a:pt x="8632213" y="13248923"/>
                  <a:pt x="8614282" y="13249763"/>
                </a:cubicBezTo>
                <a:cubicBezTo>
                  <a:pt x="8583771" y="13269714"/>
                  <a:pt x="8503711" y="13254940"/>
                  <a:pt x="8496936" y="13265231"/>
                </a:cubicBezTo>
                <a:cubicBezTo>
                  <a:pt x="8492581" y="13271847"/>
                  <a:pt x="8506300" y="13312880"/>
                  <a:pt x="8518738" y="13324920"/>
                </a:cubicBezTo>
                <a:lnTo>
                  <a:pt x="8523069" y="13327301"/>
                </a:lnTo>
                <a:lnTo>
                  <a:pt x="8504042" y="13333728"/>
                </a:lnTo>
                <a:cubicBezTo>
                  <a:pt x="8437642" y="13343343"/>
                  <a:pt x="8335048" y="13284566"/>
                  <a:pt x="8281654" y="13319481"/>
                </a:cubicBezTo>
                <a:cubicBezTo>
                  <a:pt x="8275848" y="13328301"/>
                  <a:pt x="8300096" y="13344263"/>
                  <a:pt x="8312220" y="13352245"/>
                </a:cubicBezTo>
                <a:cubicBezTo>
                  <a:pt x="8308945" y="13388018"/>
                  <a:pt x="8243772" y="13319831"/>
                  <a:pt x="8239530" y="13357074"/>
                </a:cubicBezTo>
                <a:cubicBezTo>
                  <a:pt x="8252165" y="13390677"/>
                  <a:pt x="8382688" y="13385990"/>
                  <a:pt x="8383199" y="13411612"/>
                </a:cubicBezTo>
                <a:cubicBezTo>
                  <a:pt x="8395834" y="13445215"/>
                  <a:pt x="8240552" y="13408318"/>
                  <a:pt x="8221654" y="13410628"/>
                </a:cubicBezTo>
                <a:cubicBezTo>
                  <a:pt x="8183772" y="13410978"/>
                  <a:pt x="8173723" y="13457041"/>
                  <a:pt x="8123717" y="13449409"/>
                </a:cubicBezTo>
                <a:cubicBezTo>
                  <a:pt x="8081082" y="13461379"/>
                  <a:pt x="8000510" y="13420984"/>
                  <a:pt x="7968436" y="13412513"/>
                </a:cubicBezTo>
                <a:cubicBezTo>
                  <a:pt x="7943730" y="13423642"/>
                  <a:pt x="8013145" y="13454587"/>
                  <a:pt x="8006828" y="13437785"/>
                </a:cubicBezTo>
                <a:cubicBezTo>
                  <a:pt x="8033662" y="13533415"/>
                  <a:pt x="7788960" y="13412368"/>
                  <a:pt x="7740517" y="13433159"/>
                </a:cubicBezTo>
                <a:cubicBezTo>
                  <a:pt x="7740517" y="13433159"/>
                  <a:pt x="7660055" y="13498192"/>
                  <a:pt x="7666829" y="13487902"/>
                </a:cubicBezTo>
                <a:cubicBezTo>
                  <a:pt x="7660055" y="13498192"/>
                  <a:pt x="7717347" y="13521156"/>
                  <a:pt x="7747401" y="13528298"/>
                </a:cubicBezTo>
                <a:cubicBezTo>
                  <a:pt x="7823675" y="13553221"/>
                  <a:pt x="7859993" y="13524450"/>
                  <a:pt x="7952688" y="13572827"/>
                </a:cubicBezTo>
                <a:cubicBezTo>
                  <a:pt x="7898440" y="13602438"/>
                  <a:pt x="7612070" y="13491891"/>
                  <a:pt x="7457299" y="13480616"/>
                </a:cubicBezTo>
                <a:cubicBezTo>
                  <a:pt x="7438401" y="13482926"/>
                  <a:pt x="7345760" y="13487264"/>
                  <a:pt x="7352534" y="13476973"/>
                </a:cubicBezTo>
                <a:cubicBezTo>
                  <a:pt x="7325808" y="13486773"/>
                  <a:pt x="7352588" y="13529688"/>
                  <a:pt x="7334658" y="13530528"/>
                </a:cubicBezTo>
                <a:cubicBezTo>
                  <a:pt x="7295808" y="13532346"/>
                  <a:pt x="7221500" y="13456038"/>
                  <a:pt x="7190478" y="13450367"/>
                </a:cubicBezTo>
                <a:cubicBezTo>
                  <a:pt x="7178354" y="13442386"/>
                  <a:pt x="7184672" y="13459187"/>
                  <a:pt x="7184672" y="13459187"/>
                </a:cubicBezTo>
                <a:cubicBezTo>
                  <a:pt x="7110928" y="13461216"/>
                  <a:pt x="7047776" y="13394358"/>
                  <a:pt x="6935130" y="13345492"/>
                </a:cubicBezTo>
                <a:cubicBezTo>
                  <a:pt x="6859909" y="13323367"/>
                  <a:pt x="6773074" y="13318884"/>
                  <a:pt x="6680890" y="13296130"/>
                </a:cubicBezTo>
                <a:cubicBezTo>
                  <a:pt x="6406186" y="13220657"/>
                  <a:pt x="6152402" y="13144204"/>
                  <a:pt x="5877700" y="13068730"/>
                </a:cubicBezTo>
                <a:cubicBezTo>
                  <a:pt x="4871700" y="12771038"/>
                  <a:pt x="3614733" y="12388212"/>
                  <a:pt x="2662013" y="12062379"/>
                </a:cubicBezTo>
                <a:cubicBezTo>
                  <a:pt x="2381960" y="11968634"/>
                  <a:pt x="2028707" y="11854094"/>
                  <a:pt x="1730212" y="11735566"/>
                </a:cubicBezTo>
                <a:cubicBezTo>
                  <a:pt x="1498145" y="11648122"/>
                  <a:pt x="1238044" y="11554868"/>
                  <a:pt x="1037594" y="11502988"/>
                </a:cubicBezTo>
                <a:cubicBezTo>
                  <a:pt x="933286" y="11472253"/>
                  <a:pt x="838570" y="11422546"/>
                  <a:pt x="801741" y="11425695"/>
                </a:cubicBezTo>
                <a:cubicBezTo>
                  <a:pt x="753756" y="11419393"/>
                  <a:pt x="759617" y="11463288"/>
                  <a:pt x="753811" y="11472108"/>
                </a:cubicBezTo>
                <a:cubicBezTo>
                  <a:pt x="753811" y="11472108"/>
                  <a:pt x="673293" y="11484428"/>
                  <a:pt x="655363" y="11485267"/>
                </a:cubicBezTo>
                <a:cubicBezTo>
                  <a:pt x="623288" y="11476795"/>
                  <a:pt x="485425" y="11413436"/>
                  <a:pt x="493763" y="11431568"/>
                </a:cubicBezTo>
                <a:cubicBezTo>
                  <a:pt x="487500" y="11467481"/>
                  <a:pt x="611164" y="11468814"/>
                  <a:pt x="610707" y="11495907"/>
                </a:cubicBezTo>
                <a:cubicBezTo>
                  <a:pt x="604900" y="11504728"/>
                  <a:pt x="574845" y="11497587"/>
                  <a:pt x="556915" y="11498426"/>
                </a:cubicBezTo>
                <a:cubicBezTo>
                  <a:pt x="544791" y="11490445"/>
                  <a:pt x="523872" y="11491424"/>
                  <a:pt x="511748" y="11483443"/>
                </a:cubicBezTo>
                <a:cubicBezTo>
                  <a:pt x="487500" y="11467481"/>
                  <a:pt x="481693" y="11476303"/>
                  <a:pt x="511748" y="11483443"/>
                </a:cubicBezTo>
                <a:cubicBezTo>
                  <a:pt x="523872" y="11491424"/>
                  <a:pt x="538017" y="11500736"/>
                  <a:pt x="556458" y="11525519"/>
                </a:cubicBezTo>
                <a:cubicBezTo>
                  <a:pt x="556458" y="11525519"/>
                  <a:pt x="526915" y="11543999"/>
                  <a:pt x="539039" y="11551980"/>
                </a:cubicBezTo>
                <a:cubicBezTo>
                  <a:pt x="532265" y="11562272"/>
                  <a:pt x="595362" y="11576414"/>
                  <a:pt x="601680" y="11593216"/>
                </a:cubicBezTo>
                <a:cubicBezTo>
                  <a:pt x="603755" y="11647261"/>
                  <a:pt x="569094" y="11559122"/>
                  <a:pt x="538582" y="11579073"/>
                </a:cubicBezTo>
                <a:cubicBezTo>
                  <a:pt x="520652" y="11579913"/>
                  <a:pt x="533287" y="11613516"/>
                  <a:pt x="553238" y="11614007"/>
                </a:cubicBezTo>
                <a:cubicBezTo>
                  <a:pt x="514389" y="11615826"/>
                  <a:pt x="311122" y="11572627"/>
                  <a:pt x="311122" y="11572627"/>
                </a:cubicBezTo>
                <a:cubicBezTo>
                  <a:pt x="299509" y="11590269"/>
                  <a:pt x="367499" y="11649775"/>
                  <a:pt x="386397" y="11647466"/>
                </a:cubicBezTo>
                <a:cubicBezTo>
                  <a:pt x="355886" y="11667417"/>
                  <a:pt x="174281" y="11560513"/>
                  <a:pt x="141695" y="11526419"/>
                </a:cubicBezTo>
                <a:cubicBezTo>
                  <a:pt x="123253" y="11501636"/>
                  <a:pt x="210142" y="11558833"/>
                  <a:pt x="215949" y="11550013"/>
                </a:cubicBezTo>
                <a:cubicBezTo>
                  <a:pt x="234336" y="11522080"/>
                  <a:pt x="84860" y="11476362"/>
                  <a:pt x="117393" y="11457741"/>
                </a:cubicBezTo>
                <a:cubicBezTo>
                  <a:pt x="129005" y="11440100"/>
                  <a:pt x="177501" y="11472025"/>
                  <a:pt x="215894" y="11497298"/>
                </a:cubicBezTo>
                <a:cubicBezTo>
                  <a:pt x="228018" y="11505279"/>
                  <a:pt x="240143" y="11513260"/>
                  <a:pt x="254287" y="11522571"/>
                </a:cubicBezTo>
                <a:cubicBezTo>
                  <a:pt x="254287" y="11522571"/>
                  <a:pt x="240143" y="11513260"/>
                  <a:pt x="215894" y="11497298"/>
                </a:cubicBezTo>
                <a:cubicBezTo>
                  <a:pt x="198420" y="11471045"/>
                  <a:pt x="177447" y="11419310"/>
                  <a:pt x="189571" y="11427291"/>
                </a:cubicBezTo>
                <a:cubicBezTo>
                  <a:pt x="189571" y="11427291"/>
                  <a:pt x="189571" y="11427291"/>
                  <a:pt x="201695" y="11435272"/>
                </a:cubicBezTo>
                <a:lnTo>
                  <a:pt x="189571" y="11427291"/>
                </a:lnTo>
                <a:cubicBezTo>
                  <a:pt x="147392" y="11412168"/>
                  <a:pt x="135323" y="11456902"/>
                  <a:pt x="115318" y="11403696"/>
                </a:cubicBezTo>
                <a:cubicBezTo>
                  <a:pt x="102682" y="11370094"/>
                  <a:pt x="169054" y="11348463"/>
                  <a:pt x="183199" y="11357774"/>
                </a:cubicBezTo>
                <a:cubicBezTo>
                  <a:pt x="177393" y="11366595"/>
                  <a:pt x="177393" y="11366595"/>
                  <a:pt x="177393" y="11366595"/>
                </a:cubicBezTo>
                <a:cubicBezTo>
                  <a:pt x="183199" y="11357774"/>
                  <a:pt x="183199" y="11357774"/>
                  <a:pt x="183199" y="11357774"/>
                </a:cubicBezTo>
                <a:cubicBezTo>
                  <a:pt x="169054" y="11348463"/>
                  <a:pt x="150613" y="11323680"/>
                  <a:pt x="150613" y="11323680"/>
                </a:cubicBezTo>
                <a:cubicBezTo>
                  <a:pt x="193248" y="11311710"/>
                  <a:pt x="225378" y="11372896"/>
                  <a:pt x="270034" y="11362256"/>
                </a:cubicBezTo>
                <a:cubicBezTo>
                  <a:pt x="305894" y="11360578"/>
                  <a:pt x="207393" y="11321021"/>
                  <a:pt x="213711" y="11337823"/>
                </a:cubicBezTo>
                <a:cubicBezTo>
                  <a:pt x="186931" y="11294909"/>
                  <a:pt x="181015" y="11198299"/>
                  <a:pt x="198946" y="11197459"/>
                </a:cubicBezTo>
                <a:cubicBezTo>
                  <a:pt x="216877" y="11196620"/>
                  <a:pt x="368993" y="11374720"/>
                  <a:pt x="418998" y="11382352"/>
                </a:cubicBezTo>
                <a:cubicBezTo>
                  <a:pt x="473758" y="11378363"/>
                  <a:pt x="335840" y="11262289"/>
                  <a:pt x="342158" y="11279090"/>
                </a:cubicBezTo>
                <a:cubicBezTo>
                  <a:pt x="309572" y="11244997"/>
                  <a:pt x="327959" y="11217064"/>
                  <a:pt x="327448" y="11191442"/>
                </a:cubicBezTo>
                <a:cubicBezTo>
                  <a:pt x="321587" y="11147548"/>
                  <a:pt x="288544" y="11140547"/>
                  <a:pt x="295318" y="11130256"/>
                </a:cubicBezTo>
                <a:cubicBezTo>
                  <a:pt x="301125" y="11121435"/>
                  <a:pt x="363711" y="11109955"/>
                  <a:pt x="387448" y="11100296"/>
                </a:cubicBezTo>
                <a:cubicBezTo>
                  <a:pt x="381642" y="11109116"/>
                  <a:pt x="432158" y="11142370"/>
                  <a:pt x="425841" y="11125569"/>
                </a:cubicBezTo>
                <a:cubicBezTo>
                  <a:pt x="444283" y="11150351"/>
                  <a:pt x="431702" y="11169462"/>
                  <a:pt x="476869" y="11184445"/>
                </a:cubicBezTo>
                <a:cubicBezTo>
                  <a:pt x="476869" y="11184445"/>
                  <a:pt x="480144" y="11148672"/>
                  <a:pt x="462213" y="11149512"/>
                </a:cubicBezTo>
                <a:cubicBezTo>
                  <a:pt x="563193" y="11163305"/>
                  <a:pt x="482219" y="11202717"/>
                  <a:pt x="544805" y="11191237"/>
                </a:cubicBezTo>
                <a:cubicBezTo>
                  <a:pt x="587441" y="11179267"/>
                  <a:pt x="518993" y="11146853"/>
                  <a:pt x="492213" y="11103938"/>
                </a:cubicBezTo>
                <a:cubicBezTo>
                  <a:pt x="485896" y="11087136"/>
                  <a:pt x="477503" y="11016289"/>
                  <a:pt x="477503" y="11016289"/>
                </a:cubicBezTo>
                <a:cubicBezTo>
                  <a:pt x="453712" y="10973235"/>
                  <a:pt x="414862" y="10975054"/>
                  <a:pt x="402738" y="10967073"/>
                </a:cubicBezTo>
                <a:cubicBezTo>
                  <a:pt x="402738" y="10967073"/>
                  <a:pt x="420669" y="10966234"/>
                  <a:pt x="441588" y="10965254"/>
                </a:cubicBezTo>
                <a:cubicBezTo>
                  <a:pt x="465325" y="10955594"/>
                  <a:pt x="542676" y="11084478"/>
                  <a:pt x="584343" y="11073977"/>
                </a:cubicBezTo>
                <a:cubicBezTo>
                  <a:pt x="603242" y="11071668"/>
                  <a:pt x="513766" y="10934803"/>
                  <a:pt x="557455" y="10925633"/>
                </a:cubicBezTo>
                <a:cubicBezTo>
                  <a:pt x="582159" y="10914503"/>
                  <a:pt x="770136" y="11090924"/>
                  <a:pt x="764276" y="11047030"/>
                </a:cubicBezTo>
                <a:cubicBezTo>
                  <a:pt x="931225" y="11119000"/>
                  <a:pt x="630145" y="10920805"/>
                  <a:pt x="764276" y="11047030"/>
                </a:cubicBezTo>
                <a:cubicBezTo>
                  <a:pt x="725372" y="10996134"/>
                  <a:pt x="612725" y="10947267"/>
                  <a:pt x="606407" y="10930465"/>
                </a:cubicBezTo>
                <a:cubicBezTo>
                  <a:pt x="600601" y="10939286"/>
                  <a:pt x="668483" y="10893363"/>
                  <a:pt x="719000" y="10926617"/>
                </a:cubicBezTo>
                <a:cubicBezTo>
                  <a:pt x="743248" y="10942579"/>
                  <a:pt x="787501" y="11011747"/>
                  <a:pt x="785426" y="10957702"/>
                </a:cubicBezTo>
                <a:cubicBezTo>
                  <a:pt x="830137" y="10999777"/>
                  <a:pt x="803814" y="10929770"/>
                  <a:pt x="785426" y="10957702"/>
                </a:cubicBezTo>
                <a:cubicBezTo>
                  <a:pt x="767441" y="10905827"/>
                  <a:pt x="692731" y="10909325"/>
                  <a:pt x="680096" y="10875721"/>
                </a:cubicBezTo>
                <a:cubicBezTo>
                  <a:pt x="665951" y="10866410"/>
                  <a:pt x="726408" y="10748171"/>
                  <a:pt x="744339" y="10747331"/>
                </a:cubicBezTo>
                <a:cubicBezTo>
                  <a:pt x="764290" y="10747822"/>
                  <a:pt x="901696" y="10838273"/>
                  <a:pt x="901696" y="10838273"/>
                </a:cubicBezTo>
                <a:cubicBezTo>
                  <a:pt x="926400" y="10827143"/>
                  <a:pt x="824856" y="10735012"/>
                  <a:pt x="836469" y="10717370"/>
                </a:cubicBezTo>
                <a:cubicBezTo>
                  <a:pt x="848538" y="10672637"/>
                  <a:pt x="886986" y="10750625"/>
                  <a:pt x="904916" y="10749785"/>
                </a:cubicBezTo>
                <a:cubicBezTo>
                  <a:pt x="923814" y="10747476"/>
                  <a:pt x="899055" y="10705891"/>
                  <a:pt x="929567" y="10685940"/>
                </a:cubicBezTo>
                <a:cubicBezTo>
                  <a:pt x="935373" y="10677119"/>
                  <a:pt x="953815" y="10701902"/>
                  <a:pt x="973766" y="10702392"/>
                </a:cubicBezTo>
                <a:cubicBezTo>
                  <a:pt x="979572" y="10693572"/>
                  <a:pt x="953303" y="10676280"/>
                  <a:pt x="983815" y="10656329"/>
                </a:cubicBezTo>
                <a:cubicBezTo>
                  <a:pt x="978008" y="10665149"/>
                  <a:pt x="1039627" y="10655140"/>
                  <a:pt x="1039627" y="10655140"/>
                </a:cubicBezTo>
                <a:cubicBezTo>
                  <a:pt x="1058014" y="10627207"/>
                  <a:pt x="971180" y="10622725"/>
                  <a:pt x="1033766" y="10611245"/>
                </a:cubicBezTo>
                <a:cubicBezTo>
                  <a:pt x="1100138" y="10589615"/>
                  <a:pt x="1156973" y="10639671"/>
                  <a:pt x="1225420" y="10672086"/>
                </a:cubicBezTo>
                <a:cubicBezTo>
                  <a:pt x="1150710" y="10675584"/>
                  <a:pt x="1332261" y="10729773"/>
                  <a:pt x="1225420" y="10672086"/>
                </a:cubicBezTo>
                <a:cubicBezTo>
                  <a:pt x="1231683" y="10636173"/>
                  <a:pt x="1111751" y="10571974"/>
                  <a:pt x="1192780" y="10585277"/>
                </a:cubicBezTo>
                <a:cubicBezTo>
                  <a:pt x="1210710" y="10584437"/>
                  <a:pt x="1210710" y="10584437"/>
                  <a:pt x="1230661" y="10584928"/>
                </a:cubicBezTo>
                <a:cubicBezTo>
                  <a:pt x="1216516" y="10575617"/>
                  <a:pt x="1216516" y="10575617"/>
                  <a:pt x="1216516" y="10575617"/>
                </a:cubicBezTo>
                <a:cubicBezTo>
                  <a:pt x="1216973" y="10548524"/>
                  <a:pt x="1267490" y="10581779"/>
                  <a:pt x="1267490" y="10581779"/>
                </a:cubicBezTo>
                <a:cubicBezTo>
                  <a:pt x="1273296" y="10572958"/>
                  <a:pt x="1260662" y="10539354"/>
                  <a:pt x="1254855" y="10548176"/>
                </a:cubicBezTo>
                <a:cubicBezTo>
                  <a:pt x="1272785" y="10547335"/>
                  <a:pt x="1329566" y="10544676"/>
                  <a:pt x="1342201" y="10578280"/>
                </a:cubicBezTo>
                <a:cubicBezTo>
                  <a:pt x="1321227" y="10526545"/>
                  <a:pt x="1241167" y="10511772"/>
                  <a:pt x="1222269" y="10514081"/>
                </a:cubicBezTo>
                <a:cubicBezTo>
                  <a:pt x="1229043" y="10503790"/>
                  <a:pt x="1246462" y="10477328"/>
                  <a:pt x="1240656" y="10486149"/>
                </a:cubicBezTo>
                <a:cubicBezTo>
                  <a:pt x="1264393" y="10476489"/>
                  <a:pt x="1279049" y="10511422"/>
                  <a:pt x="1296979" y="10510583"/>
                </a:cubicBezTo>
                <a:cubicBezTo>
                  <a:pt x="1353759" y="10507924"/>
                  <a:pt x="1363297" y="10436237"/>
                  <a:pt x="1381227" y="10435398"/>
                </a:cubicBezTo>
                <a:cubicBezTo>
                  <a:pt x="1407953" y="10425598"/>
                  <a:pt x="1512316" y="10509048"/>
                  <a:pt x="1531214" y="10506738"/>
                </a:cubicBezTo>
                <a:cubicBezTo>
                  <a:pt x="1519090" y="10498757"/>
                  <a:pt x="1422841" y="10372183"/>
                  <a:pt x="1530648" y="10428401"/>
                </a:cubicBezTo>
                <a:cubicBezTo>
                  <a:pt x="1586972" y="10452835"/>
                  <a:pt x="1608634" y="10389129"/>
                  <a:pt x="1608634" y="10389129"/>
                </a:cubicBezTo>
                <a:cubicBezTo>
                  <a:pt x="1635359" y="10379328"/>
                  <a:pt x="1772254" y="10444158"/>
                  <a:pt x="1689151" y="10376809"/>
                </a:cubicBezTo>
                <a:cubicBezTo>
                  <a:pt x="1558008" y="10250445"/>
                  <a:pt x="1942880" y="10400548"/>
                  <a:pt x="1937020" y="10356654"/>
                </a:cubicBezTo>
                <a:cubicBezTo>
                  <a:pt x="1942826" y="10347833"/>
                  <a:pt x="1904433" y="10322560"/>
                  <a:pt x="1886503" y="10323399"/>
                </a:cubicBezTo>
                <a:cubicBezTo>
                  <a:pt x="1760764" y="10268022"/>
                  <a:pt x="1811738" y="10274183"/>
                  <a:pt x="1898115" y="10305759"/>
                </a:cubicBezTo>
                <a:cubicBezTo>
                  <a:pt x="1917014" y="10303448"/>
                  <a:pt x="2077646" y="10358617"/>
                  <a:pt x="1972826" y="10302260"/>
                </a:cubicBezTo>
                <a:cubicBezTo>
                  <a:pt x="1841738" y="10228610"/>
                  <a:pt x="2015461" y="10290290"/>
                  <a:pt x="2038688" y="10255007"/>
                </a:cubicBezTo>
                <a:cubicBezTo>
                  <a:pt x="2038688" y="10255007"/>
                  <a:pt x="2044950" y="10219094"/>
                  <a:pt x="2038633" y="10202292"/>
                </a:cubicBezTo>
                <a:cubicBezTo>
                  <a:pt x="2063338" y="10191162"/>
                  <a:pt x="2099199" y="10189482"/>
                  <a:pt x="2107537" y="10207614"/>
                </a:cubicBezTo>
                <a:cubicBezTo>
                  <a:pt x="2087020" y="10128786"/>
                  <a:pt x="2020702" y="10203132"/>
                  <a:pt x="2000186" y="10124304"/>
                </a:cubicBezTo>
                <a:cubicBezTo>
                  <a:pt x="1968056" y="10063117"/>
                  <a:pt x="2037014" y="10121155"/>
                  <a:pt x="2048627" y="10103513"/>
                </a:cubicBezTo>
                <a:lnTo>
                  <a:pt x="2066558" y="10102674"/>
                </a:lnTo>
                <a:cubicBezTo>
                  <a:pt x="2066558" y="10102674"/>
                  <a:pt x="2054434" y="10094693"/>
                  <a:pt x="2048627" y="10103513"/>
                </a:cubicBezTo>
                <a:cubicBezTo>
                  <a:pt x="2054434" y="10094693"/>
                  <a:pt x="2072310" y="10041138"/>
                  <a:pt x="2048573" y="10050798"/>
                </a:cubicBezTo>
                <a:cubicBezTo>
                  <a:pt x="2096047" y="10031478"/>
                  <a:pt x="2209205" y="10105968"/>
                  <a:pt x="2245523" y="10077195"/>
                </a:cubicBezTo>
                <a:cubicBezTo>
                  <a:pt x="2263453" y="10076356"/>
                  <a:pt x="2212882" y="9990387"/>
                  <a:pt x="2207076" y="9999207"/>
                </a:cubicBezTo>
                <a:cubicBezTo>
                  <a:pt x="2231269" y="9962454"/>
                  <a:pt x="2300228" y="10020491"/>
                  <a:pt x="2293910" y="10003690"/>
                </a:cubicBezTo>
                <a:cubicBezTo>
                  <a:pt x="2293856" y="9950975"/>
                  <a:pt x="2230758" y="9936833"/>
                  <a:pt x="2174380" y="9859684"/>
                </a:cubicBezTo>
                <a:cubicBezTo>
                  <a:pt x="2162256" y="9851703"/>
                  <a:pt x="2192311" y="9858844"/>
                  <a:pt x="2204435" y="9866825"/>
                </a:cubicBezTo>
                <a:cubicBezTo>
                  <a:pt x="2179676" y="9825241"/>
                  <a:pt x="2123352" y="9800807"/>
                  <a:pt x="2073292" y="9740461"/>
                </a:cubicBezTo>
                <a:cubicBezTo>
                  <a:pt x="2047023" y="9723168"/>
                  <a:pt x="2046512" y="9697546"/>
                  <a:pt x="2040194" y="9680744"/>
                </a:cubicBezTo>
                <a:cubicBezTo>
                  <a:pt x="1953762" y="9596454"/>
                  <a:pt x="1832266" y="9503833"/>
                  <a:pt x="1727392" y="9394760"/>
                </a:cubicBezTo>
                <a:cubicBezTo>
                  <a:pt x="1101106" y="8788629"/>
                  <a:pt x="356203" y="7984306"/>
                  <a:pt x="84030" y="7385815"/>
                </a:cubicBezTo>
                <a:cubicBezTo>
                  <a:pt x="20312" y="7240620"/>
                  <a:pt x="-52851" y="7021778"/>
                  <a:pt x="55080" y="6884217"/>
                </a:cubicBezTo>
                <a:cubicBezTo>
                  <a:pt x="60887" y="6875397"/>
                  <a:pt x="98768" y="6875048"/>
                  <a:pt x="98768" y="6875048"/>
                </a:cubicBezTo>
                <a:cubicBezTo>
                  <a:pt x="105031" y="6839135"/>
                  <a:pt x="66639" y="6813862"/>
                  <a:pt x="90832" y="6777109"/>
                </a:cubicBezTo>
                <a:lnTo>
                  <a:pt x="147156" y="6801542"/>
                </a:lnTo>
                <a:cubicBezTo>
                  <a:pt x="152963" y="6792722"/>
                  <a:pt x="165543" y="6773610"/>
                  <a:pt x="182962" y="6747149"/>
                </a:cubicBezTo>
                <a:cubicBezTo>
                  <a:pt x="195543" y="6728037"/>
                  <a:pt x="245550" y="6735668"/>
                  <a:pt x="251356" y="6726848"/>
                </a:cubicBezTo>
                <a:cubicBezTo>
                  <a:pt x="263937" y="6707736"/>
                  <a:pt x="237668" y="6690444"/>
                  <a:pt x="249280" y="6672803"/>
                </a:cubicBezTo>
                <a:cubicBezTo>
                  <a:pt x="267668" y="6644871"/>
                  <a:pt x="288130" y="6670983"/>
                  <a:pt x="299743" y="6653342"/>
                </a:cubicBezTo>
                <a:cubicBezTo>
                  <a:pt x="327668" y="6553724"/>
                  <a:pt x="246585" y="6487706"/>
                  <a:pt x="318710" y="6404540"/>
                </a:cubicBezTo>
                <a:cubicBezTo>
                  <a:pt x="330323" y="6386898"/>
                  <a:pt x="354571" y="6402860"/>
                  <a:pt x="366695" y="6410841"/>
                </a:cubicBezTo>
                <a:cubicBezTo>
                  <a:pt x="360888" y="6419662"/>
                  <a:pt x="355082" y="6428483"/>
                  <a:pt x="387614" y="6409862"/>
                </a:cubicBezTo>
                <a:cubicBezTo>
                  <a:pt x="380840" y="6420153"/>
                  <a:pt x="366695" y="6410841"/>
                  <a:pt x="366695" y="6410841"/>
                </a:cubicBezTo>
                <a:cubicBezTo>
                  <a:pt x="385083" y="6382909"/>
                  <a:pt x="501862" y="6289104"/>
                  <a:pt x="533481" y="6324668"/>
                </a:cubicBezTo>
                <a:cubicBezTo>
                  <a:pt x="557729" y="6340630"/>
                  <a:pt x="521868" y="6342310"/>
                  <a:pt x="516062" y="6351130"/>
                </a:cubicBezTo>
                <a:cubicBezTo>
                  <a:pt x="491868" y="6387882"/>
                  <a:pt x="491923" y="6440597"/>
                  <a:pt x="523998" y="6449069"/>
                </a:cubicBezTo>
                <a:cubicBezTo>
                  <a:pt x="578300" y="6472173"/>
                  <a:pt x="620316" y="6329150"/>
                  <a:pt x="656122" y="6274756"/>
                </a:cubicBezTo>
                <a:cubicBezTo>
                  <a:pt x="686122" y="6229183"/>
                  <a:pt x="752951" y="6180460"/>
                  <a:pt x="770882" y="6179620"/>
                </a:cubicBezTo>
                <a:cubicBezTo>
                  <a:pt x="796640" y="6171290"/>
                  <a:pt x="845136" y="6203215"/>
                  <a:pt x="883985" y="6201394"/>
                </a:cubicBezTo>
                <a:cubicBezTo>
                  <a:pt x="901916" y="6200556"/>
                  <a:pt x="919335" y="6174093"/>
                  <a:pt x="938233" y="6171784"/>
                </a:cubicBezTo>
                <a:cubicBezTo>
                  <a:pt x="981922" y="6162614"/>
                  <a:pt x="1024101" y="6177735"/>
                  <a:pt x="1048805" y="6166606"/>
                </a:cubicBezTo>
                <a:cubicBezTo>
                  <a:pt x="1074563" y="6158275"/>
                  <a:pt x="1078806" y="6121031"/>
                  <a:pt x="1104563" y="6112702"/>
                </a:cubicBezTo>
                <a:cubicBezTo>
                  <a:pt x="1135074" y="6092751"/>
                  <a:pt x="1177253" y="6107874"/>
                  <a:pt x="1183060" y="6099052"/>
                </a:cubicBezTo>
                <a:cubicBezTo>
                  <a:pt x="1263522" y="6034018"/>
                  <a:pt x="1255130" y="5963171"/>
                  <a:pt x="1347260" y="5933211"/>
                </a:cubicBezTo>
                <a:cubicBezTo>
                  <a:pt x="1354034" y="5922920"/>
                  <a:pt x="1390406" y="5946863"/>
                  <a:pt x="1410357" y="5947354"/>
                </a:cubicBezTo>
                <a:cubicBezTo>
                  <a:pt x="1434094" y="5937693"/>
                  <a:pt x="1434551" y="5910601"/>
                  <a:pt x="1452481" y="5909761"/>
                </a:cubicBezTo>
                <a:cubicBezTo>
                  <a:pt x="1470412" y="5908922"/>
                  <a:pt x="1458342" y="5953656"/>
                  <a:pt x="1440412" y="5954495"/>
                </a:cubicBezTo>
                <a:cubicBezTo>
                  <a:pt x="1497192" y="5951836"/>
                  <a:pt x="1673059" y="5821068"/>
                  <a:pt x="1691957" y="5818759"/>
                </a:cubicBezTo>
                <a:cubicBezTo>
                  <a:pt x="1709888" y="5817919"/>
                  <a:pt x="1766211" y="5842353"/>
                  <a:pt x="1766211" y="5842353"/>
                </a:cubicBezTo>
                <a:cubicBezTo>
                  <a:pt x="1789948" y="5832693"/>
                  <a:pt x="1796211" y="5796779"/>
                  <a:pt x="1826722" y="5776828"/>
                </a:cubicBezTo>
                <a:cubicBezTo>
                  <a:pt x="1880971" y="5747217"/>
                  <a:pt x="1987756" y="5752190"/>
                  <a:pt x="2053618" y="5704938"/>
                </a:cubicBezTo>
                <a:cubicBezTo>
                  <a:pt x="2065231" y="5687296"/>
                  <a:pt x="2071494" y="5651382"/>
                  <a:pt x="2101037" y="5632902"/>
                </a:cubicBezTo>
                <a:cubicBezTo>
                  <a:pt x="2143618" y="5568216"/>
                  <a:pt x="2218329" y="5564718"/>
                  <a:pt x="2272066" y="5509484"/>
                </a:cubicBezTo>
                <a:cubicBezTo>
                  <a:pt x="2314647" y="5444799"/>
                  <a:pt x="2382583" y="5451592"/>
                  <a:pt x="2454762" y="5421140"/>
                </a:cubicBezTo>
                <a:cubicBezTo>
                  <a:pt x="2577860" y="5344137"/>
                  <a:pt x="2705742" y="5207066"/>
                  <a:pt x="2802115" y="5139863"/>
                </a:cubicBezTo>
                <a:cubicBezTo>
                  <a:pt x="2827873" y="5131533"/>
                  <a:pt x="2858895" y="5137204"/>
                  <a:pt x="2870508" y="5119563"/>
                </a:cubicBezTo>
                <a:cubicBezTo>
                  <a:pt x="2901019" y="5099612"/>
                  <a:pt x="2925213" y="5062858"/>
                  <a:pt x="2942632" y="5036397"/>
                </a:cubicBezTo>
                <a:cubicBezTo>
                  <a:pt x="2939729" y="5040807"/>
                  <a:pt x="2939729" y="5040807"/>
                  <a:pt x="2941180" y="5038602"/>
                </a:cubicBezTo>
                <a:lnTo>
                  <a:pt x="2942632" y="5036397"/>
                </a:lnTo>
                <a:lnTo>
                  <a:pt x="2953572" y="5033269"/>
                </a:lnTo>
                <a:cubicBezTo>
                  <a:pt x="2988015" y="5020046"/>
                  <a:pt x="3078401" y="4969842"/>
                  <a:pt x="3089010" y="4976825"/>
                </a:cubicBezTo>
                <a:cubicBezTo>
                  <a:pt x="3115279" y="4994117"/>
                  <a:pt x="2975218" y="5070491"/>
                  <a:pt x="2975218" y="5070491"/>
                </a:cubicBezTo>
                <a:cubicBezTo>
                  <a:pt x="3012102" y="5120056"/>
                  <a:pt x="2998955" y="5060830"/>
                  <a:pt x="3041591" y="5048860"/>
                </a:cubicBezTo>
                <a:cubicBezTo>
                  <a:pt x="3122108" y="5036541"/>
                  <a:pt x="3325832" y="5052648"/>
                  <a:pt x="3363713" y="5052299"/>
                </a:cubicBezTo>
                <a:cubicBezTo>
                  <a:pt x="3408424" y="5094373"/>
                  <a:pt x="3518995" y="5089195"/>
                  <a:pt x="3587900" y="5094517"/>
                </a:cubicBezTo>
                <a:cubicBezTo>
                  <a:pt x="3823698" y="5119096"/>
                  <a:pt x="4083745" y="5159636"/>
                  <a:pt x="4307475" y="5228948"/>
                </a:cubicBezTo>
                <a:cubicBezTo>
                  <a:pt x="4457005" y="5327380"/>
                  <a:pt x="4748616" y="5350769"/>
                  <a:pt x="4997616" y="5487288"/>
                </a:cubicBezTo>
                <a:cubicBezTo>
                  <a:pt x="5190834" y="5576551"/>
                  <a:pt x="5358240" y="5621430"/>
                  <a:pt x="5558232" y="5700402"/>
                </a:cubicBezTo>
                <a:cubicBezTo>
                  <a:pt x="6143554" y="5902384"/>
                  <a:pt x="6716240" y="6070763"/>
                  <a:pt x="7255883" y="6232142"/>
                </a:cubicBezTo>
                <a:cubicBezTo>
                  <a:pt x="7298061" y="6247264"/>
                  <a:pt x="7459661" y="6300963"/>
                  <a:pt x="7453343" y="6284161"/>
                </a:cubicBezTo>
                <a:cubicBezTo>
                  <a:pt x="7477537" y="6247408"/>
                  <a:pt x="7384896" y="6251747"/>
                  <a:pt x="7384896" y="6251747"/>
                </a:cubicBezTo>
                <a:cubicBezTo>
                  <a:pt x="7166973" y="6173614"/>
                  <a:pt x="6955368" y="6112283"/>
                  <a:pt x="6782612" y="6049133"/>
                </a:cubicBezTo>
                <a:cubicBezTo>
                  <a:pt x="6918484" y="6062718"/>
                  <a:pt x="7179097" y="6181595"/>
                  <a:pt x="7385353" y="6224654"/>
                </a:cubicBezTo>
                <a:cubicBezTo>
                  <a:pt x="7397477" y="6232635"/>
                  <a:pt x="7471219" y="6230607"/>
                  <a:pt x="7465413" y="6239428"/>
                </a:cubicBezTo>
                <a:cubicBezTo>
                  <a:pt x="7483800" y="6211495"/>
                  <a:pt x="7250656" y="6020092"/>
                  <a:pt x="7194789" y="5968566"/>
                </a:cubicBezTo>
                <a:cubicBezTo>
                  <a:pt x="6628434" y="5517780"/>
                  <a:pt x="6102494" y="5093598"/>
                  <a:pt x="5474010" y="4627200"/>
                </a:cubicBezTo>
                <a:cubicBezTo>
                  <a:pt x="4758636" y="4103604"/>
                  <a:pt x="4086495" y="3597931"/>
                  <a:pt x="3541005" y="3093452"/>
                </a:cubicBezTo>
                <a:cubicBezTo>
                  <a:pt x="3294172" y="2865645"/>
                  <a:pt x="3091029" y="2628668"/>
                  <a:pt x="3090974" y="2575953"/>
                </a:cubicBezTo>
                <a:cubicBezTo>
                  <a:pt x="3083092" y="2530728"/>
                  <a:pt x="3108905" y="2575113"/>
                  <a:pt x="3133099" y="2538360"/>
                </a:cubicBezTo>
                <a:cubicBezTo>
                  <a:pt x="3151485" y="2510428"/>
                  <a:pt x="3094597" y="2407657"/>
                  <a:pt x="3138851" y="2476825"/>
                </a:cubicBezTo>
                <a:cubicBezTo>
                  <a:pt x="3189422" y="2562794"/>
                  <a:pt x="3155163" y="2394848"/>
                  <a:pt x="3197287" y="2357255"/>
                </a:cubicBezTo>
                <a:cubicBezTo>
                  <a:pt x="3203093" y="2348434"/>
                  <a:pt x="3264712" y="2338425"/>
                  <a:pt x="3258905" y="2347246"/>
                </a:cubicBezTo>
                <a:cubicBezTo>
                  <a:pt x="3277292" y="2319314"/>
                  <a:pt x="3245163" y="2258127"/>
                  <a:pt x="3268900" y="2248467"/>
                </a:cubicBezTo>
                <a:cubicBezTo>
                  <a:pt x="3280513" y="2230826"/>
                  <a:pt x="3313099" y="2264919"/>
                  <a:pt x="3331030" y="2264080"/>
                </a:cubicBezTo>
                <a:cubicBezTo>
                  <a:pt x="3369880" y="2262260"/>
                  <a:pt x="3465230" y="2143812"/>
                  <a:pt x="3477299" y="2099078"/>
                </a:cubicBezTo>
                <a:cubicBezTo>
                  <a:pt x="3484073" y="2088787"/>
                  <a:pt x="3457294" y="2045873"/>
                  <a:pt x="3451487" y="2054693"/>
                </a:cubicBezTo>
                <a:cubicBezTo>
                  <a:pt x="3463100" y="2037052"/>
                  <a:pt x="3495687" y="2071146"/>
                  <a:pt x="3495687" y="2071146"/>
                </a:cubicBezTo>
                <a:cubicBezTo>
                  <a:pt x="3532004" y="2042374"/>
                  <a:pt x="3462589" y="2011430"/>
                  <a:pt x="3517349" y="2007441"/>
                </a:cubicBezTo>
                <a:cubicBezTo>
                  <a:pt x="3574128" y="2004782"/>
                  <a:pt x="3504714" y="1973837"/>
                  <a:pt x="3573618" y="1979159"/>
                </a:cubicBezTo>
                <a:lnTo>
                  <a:pt x="3669936" y="1859241"/>
                </a:lnTo>
                <a:cubicBezTo>
                  <a:pt x="3687866" y="1858401"/>
                  <a:pt x="3714646" y="1901315"/>
                  <a:pt x="3714646" y="1901315"/>
                </a:cubicBezTo>
                <a:cubicBezTo>
                  <a:pt x="3720453" y="1892495"/>
                  <a:pt x="3687355" y="1832778"/>
                  <a:pt x="3687355" y="1832778"/>
                </a:cubicBezTo>
                <a:cubicBezTo>
                  <a:pt x="3694130" y="1822488"/>
                  <a:pt x="3724183" y="1829629"/>
                  <a:pt x="3735796" y="1811988"/>
                </a:cubicBezTo>
                <a:cubicBezTo>
                  <a:pt x="3741603" y="1803167"/>
                  <a:pt x="3729936" y="1768094"/>
                  <a:pt x="3729936" y="1768094"/>
                </a:cubicBezTo>
                <a:cubicBezTo>
                  <a:pt x="3759479" y="1749613"/>
                  <a:pt x="3766308" y="1792037"/>
                  <a:pt x="3792065" y="1783707"/>
                </a:cubicBezTo>
                <a:cubicBezTo>
                  <a:pt x="3809996" y="1782867"/>
                  <a:pt x="3802114" y="1737642"/>
                  <a:pt x="3822066" y="1738133"/>
                </a:cubicBezTo>
                <a:lnTo>
                  <a:pt x="3864244" y="1753255"/>
                </a:lnTo>
                <a:cubicBezTo>
                  <a:pt x="3871019" y="1742965"/>
                  <a:pt x="3852066" y="1692560"/>
                  <a:pt x="3857873" y="1683739"/>
                </a:cubicBezTo>
                <a:cubicBezTo>
                  <a:pt x="3932637" y="1732955"/>
                  <a:pt x="3894702" y="1680589"/>
                  <a:pt x="3925212" y="1660638"/>
                </a:cubicBezTo>
                <a:lnTo>
                  <a:pt x="3975218" y="1668270"/>
                </a:lnTo>
                <a:cubicBezTo>
                  <a:pt x="3986832" y="1650629"/>
                  <a:pt x="3942632" y="1634176"/>
                  <a:pt x="3954245" y="1616535"/>
                </a:cubicBezTo>
                <a:cubicBezTo>
                  <a:pt x="3954245" y="1616535"/>
                  <a:pt x="4004708" y="1597074"/>
                  <a:pt x="4029412" y="1585944"/>
                </a:cubicBezTo>
                <a:cubicBezTo>
                  <a:pt x="4071536" y="1548352"/>
                  <a:pt x="4064708" y="1505927"/>
                  <a:pt x="4101536" y="1502778"/>
                </a:cubicBezTo>
                <a:cubicBezTo>
                  <a:pt x="4101536" y="1502778"/>
                  <a:pt x="4109929" y="1573625"/>
                  <a:pt x="4139984" y="1580766"/>
                </a:cubicBezTo>
                <a:cubicBezTo>
                  <a:pt x="4184183" y="1597219"/>
                  <a:pt x="4145736" y="1519231"/>
                  <a:pt x="4157349" y="1501589"/>
                </a:cubicBezTo>
                <a:cubicBezTo>
                  <a:pt x="4187806" y="1428923"/>
                  <a:pt x="4262060" y="1452517"/>
                  <a:pt x="4265791" y="1389652"/>
                </a:cubicBezTo>
                <a:cubicBezTo>
                  <a:pt x="4251538" y="1274910"/>
                  <a:pt x="4322060" y="1361370"/>
                  <a:pt x="4339991" y="1360531"/>
                </a:cubicBezTo>
                <a:cubicBezTo>
                  <a:pt x="4357921" y="1359691"/>
                  <a:pt x="4361543" y="1191395"/>
                  <a:pt x="4382060" y="1270223"/>
                </a:cubicBezTo>
                <a:cubicBezTo>
                  <a:pt x="4408438" y="1392945"/>
                  <a:pt x="4466308" y="1195038"/>
                  <a:pt x="4521068" y="1191049"/>
                </a:cubicBezTo>
                <a:cubicBezTo>
                  <a:pt x="4526874" y="1182229"/>
                  <a:pt x="4615273" y="1215134"/>
                  <a:pt x="4627397" y="1223115"/>
                </a:cubicBezTo>
                <a:cubicBezTo>
                  <a:pt x="4652102" y="1211984"/>
                  <a:pt x="4663660" y="1141628"/>
                  <a:pt x="4693204" y="1123147"/>
                </a:cubicBezTo>
                <a:cubicBezTo>
                  <a:pt x="4699978" y="1112856"/>
                  <a:pt x="4723715" y="1103196"/>
                  <a:pt x="4735839" y="1111177"/>
                </a:cubicBezTo>
                <a:cubicBezTo>
                  <a:pt x="4797914" y="1074075"/>
                  <a:pt x="4765840" y="1065604"/>
                  <a:pt x="4753661" y="1004908"/>
                </a:cubicBezTo>
                <a:cubicBezTo>
                  <a:pt x="4777343" y="942533"/>
                  <a:pt x="4797404" y="1048453"/>
                  <a:pt x="4827915" y="1028502"/>
                </a:cubicBezTo>
                <a:cubicBezTo>
                  <a:pt x="4912674" y="978939"/>
                  <a:pt x="4790033" y="1028851"/>
                  <a:pt x="4789011" y="977606"/>
                </a:cubicBezTo>
                <a:cubicBezTo>
                  <a:pt x="4789467" y="950514"/>
                  <a:pt x="4813715" y="966476"/>
                  <a:pt x="4849522" y="912082"/>
                </a:cubicBezTo>
                <a:cubicBezTo>
                  <a:pt x="4873205" y="849706"/>
                  <a:pt x="4865269" y="751767"/>
                  <a:pt x="4939468" y="722646"/>
                </a:cubicBezTo>
                <a:cubicBezTo>
                  <a:pt x="4945275" y="713825"/>
                  <a:pt x="4964228" y="764230"/>
                  <a:pt x="4964228" y="764230"/>
                </a:cubicBezTo>
                <a:cubicBezTo>
                  <a:pt x="5046819" y="805956"/>
                  <a:pt x="5092164" y="679876"/>
                  <a:pt x="5146869" y="623172"/>
                </a:cubicBezTo>
                <a:cubicBezTo>
                  <a:pt x="5175902" y="579068"/>
                  <a:pt x="5250612" y="575570"/>
                  <a:pt x="5281123" y="555619"/>
                </a:cubicBezTo>
                <a:cubicBezTo>
                  <a:pt x="5292736" y="537977"/>
                  <a:pt x="5262681" y="530836"/>
                  <a:pt x="5286875" y="494083"/>
                </a:cubicBezTo>
                <a:cubicBezTo>
                  <a:pt x="5298945" y="449350"/>
                  <a:pt x="5371124" y="418898"/>
                  <a:pt x="5388543" y="392436"/>
                </a:cubicBezTo>
                <a:cubicBezTo>
                  <a:pt x="5401124" y="373325"/>
                  <a:pt x="5382682" y="348542"/>
                  <a:pt x="5401070" y="320610"/>
                </a:cubicBezTo>
                <a:cubicBezTo>
                  <a:pt x="5424752" y="258235"/>
                  <a:pt x="5679518" y="34010"/>
                  <a:pt x="5709572" y="41152"/>
                </a:cubicBezTo>
                <a:cubicBezTo>
                  <a:pt x="5729524" y="41642"/>
                  <a:pt x="5606937" y="144269"/>
                  <a:pt x="5700034" y="112838"/>
                </a:cubicBezTo>
                <a:cubicBezTo>
                  <a:pt x="5754283" y="83226"/>
                  <a:pt x="5876413" y="7693"/>
                  <a:pt x="5945317" y="13015"/>
                </a:cubicBezTo>
                <a:cubicBezTo>
                  <a:pt x="6005883" y="205"/>
                  <a:pt x="6223240" y="0"/>
                  <a:pt x="6223240" y="0"/>
                </a:cubicBez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1250" advTm="0">
        <p:pull/>
      </p:transition>
    </mc:Choice>
    <mc:Fallback xmlns="">
      <p:transition spd="slow" advTm="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3"/>
          <p:cNvPicPr>
            <a:picLocks noChangeAspect="1"/>
          </p:cNvPicPr>
          <p:nvPr/>
        </p:nvPicPr>
        <p:blipFill rotWithShape="1">
          <a:blip r:embed="rId3" cstate="email"/>
          <a:srcRect/>
          <a:stretch>
            <a:fillRect/>
          </a:stretch>
        </p:blipFill>
        <p:spPr>
          <a:xfrm>
            <a:off x="4476008" y="1"/>
            <a:ext cx="4503686" cy="5040313"/>
          </a:xfrm>
          <a:prstGeom prst="rect">
            <a:avLst/>
          </a:prstGeom>
        </p:spPr>
      </p:pic>
      <p:sp>
        <p:nvSpPr>
          <p:cNvPr id="3" name="Rectangle 56"/>
          <p:cNvSpPr/>
          <p:nvPr/>
        </p:nvSpPr>
        <p:spPr bwMode="auto">
          <a:xfrm>
            <a:off x="704813" y="680516"/>
            <a:ext cx="2676630" cy="397545"/>
          </a:xfrm>
          <a:prstGeom prst="rect">
            <a:avLst/>
          </a:prstGeom>
          <a:noFill/>
          <a:ln>
            <a:noFill/>
          </a:ln>
        </p:spPr>
        <p:txBody>
          <a:bodyPr vert="horz" wrap="none" lIns="0" tIns="0" rIns="0" bIns="0" anchor="ctr" anchorCtr="0">
            <a:spAutoFit/>
          </a:bodyPr>
          <a:lstStyle/>
          <a:p>
            <a:pPr defTabSz="1680210">
              <a:lnSpc>
                <a:spcPts val="3125"/>
              </a:lnSpc>
            </a:pPr>
            <a:r>
              <a:rPr lang="zh-CN" altLang="en-US" sz="2425" b="1" spc="184" dirty="0">
                <a:solidFill>
                  <a:schemeClr val="tx2"/>
                </a:solidFill>
                <a:latin typeface="Montserrat Semi" charset="0"/>
                <a:ea typeface="Montserrat Semi" charset="0"/>
                <a:cs typeface="Montserrat Semi" charset="0"/>
                <a:sym typeface="Bebas Neue" charset="0"/>
              </a:rPr>
              <a:t>点击此处添加标题</a:t>
            </a:r>
          </a:p>
        </p:txBody>
      </p:sp>
      <p:sp>
        <p:nvSpPr>
          <p:cNvPr id="4" name="Subtitle 2"/>
          <p:cNvSpPr txBox="1"/>
          <p:nvPr/>
        </p:nvSpPr>
        <p:spPr>
          <a:xfrm>
            <a:off x="1149659" y="2144408"/>
            <a:ext cx="3097145" cy="465423"/>
          </a:xfrm>
          <a:prstGeom prst="rect">
            <a:avLst/>
          </a:prstGeom>
        </p:spPr>
        <p:txBody>
          <a:bodyPr vert="horz" wrap="square" lIns="79923" tIns="39961" rIns="79923" bIns="39961"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panose="020B0306030504020204"/>
                <a:ea typeface="+mn-ea"/>
                <a:cs typeface="Open Sans Light" panose="020B0306030504020204"/>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4020202020204"/>
                <a:ea typeface="+mn-ea"/>
                <a:cs typeface="Open Sans" panose="020B0604020202020204"/>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4020202020204"/>
                <a:ea typeface="+mn-ea"/>
                <a:cs typeface="Open Sans" panose="020B0604020202020204"/>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4020202020204"/>
                <a:ea typeface="+mn-ea"/>
                <a:cs typeface="Open Sans" panose="020B0604020202020204"/>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4020202020204"/>
                <a:ea typeface="+mn-ea"/>
                <a:cs typeface="Open Sans" panose="020B0604020202020204"/>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1485"/>
              </a:lnSpc>
            </a:pPr>
            <a:r>
              <a:rPr lang="en-US" sz="880" dirty="0">
                <a:solidFill>
                  <a:schemeClr val="tx1"/>
                </a:solidFill>
                <a:latin typeface="Poppins Light" charset="0"/>
                <a:ea typeface="Poppins Light" charset="0"/>
                <a:cs typeface="Poppins Light" charset="0"/>
              </a:rPr>
              <a:t>Frequently, your initial font choice is taken out of your awesome hands also we are companies</a:t>
            </a:r>
          </a:p>
        </p:txBody>
      </p:sp>
      <p:sp>
        <p:nvSpPr>
          <p:cNvPr id="5" name="TextBox 5"/>
          <p:cNvSpPr txBox="1"/>
          <p:nvPr/>
        </p:nvSpPr>
        <p:spPr>
          <a:xfrm>
            <a:off x="1192862" y="1904360"/>
            <a:ext cx="1095172" cy="228076"/>
          </a:xfrm>
          <a:prstGeom prst="rect">
            <a:avLst/>
          </a:prstGeom>
          <a:noFill/>
        </p:spPr>
        <p:txBody>
          <a:bodyPr wrap="none" rtlCol="0" anchor="ctr" anchorCtr="0">
            <a:spAutoFit/>
          </a:bodyPr>
          <a:lstStyle/>
          <a:p>
            <a:r>
              <a:rPr lang="zh-CN" altLang="en-US" sz="880" b="1" dirty="0">
                <a:solidFill>
                  <a:schemeClr val="tx2"/>
                </a:solidFill>
                <a:latin typeface="Poppins SemiBold" charset="0"/>
                <a:ea typeface="Poppins SemiBold" charset="0"/>
                <a:cs typeface="Poppins SemiBold" charset="0"/>
              </a:rPr>
              <a:t>点击此处添加标题</a:t>
            </a:r>
          </a:p>
        </p:txBody>
      </p:sp>
      <p:sp>
        <p:nvSpPr>
          <p:cNvPr id="6" name="Shape 2622"/>
          <p:cNvSpPr/>
          <p:nvPr/>
        </p:nvSpPr>
        <p:spPr>
          <a:xfrm>
            <a:off x="704814" y="1921083"/>
            <a:ext cx="364283" cy="364283"/>
          </a:xfrm>
          <a:custGeom>
            <a:avLst/>
            <a:gdLst/>
            <a:ahLst/>
            <a:cxnLst>
              <a:cxn ang="0">
                <a:pos x="wd2" y="hd2"/>
              </a:cxn>
              <a:cxn ang="5400000">
                <a:pos x="wd2" y="hd2"/>
              </a:cxn>
              <a:cxn ang="10800000">
                <a:pos x="wd2" y="hd2"/>
              </a:cxn>
              <a:cxn ang="16200000">
                <a:pos x="wd2" y="hd2"/>
              </a:cxn>
            </a:cxnLst>
            <a:rect l="0" t="0" r="r" b="b"/>
            <a:pathLst>
              <a:path w="21600" h="21600" extrusionOk="0">
                <a:moveTo>
                  <a:pt x="9579" y="17044"/>
                </a:moveTo>
                <a:cubicBezTo>
                  <a:pt x="9428" y="17174"/>
                  <a:pt x="9252" y="17274"/>
                  <a:pt x="9050" y="17344"/>
                </a:cubicBezTo>
                <a:cubicBezTo>
                  <a:pt x="8849" y="17415"/>
                  <a:pt x="8636" y="17450"/>
                  <a:pt x="8413" y="17450"/>
                </a:cubicBezTo>
                <a:cubicBezTo>
                  <a:pt x="7887" y="17450"/>
                  <a:pt x="7488" y="17288"/>
                  <a:pt x="7214" y="16966"/>
                </a:cubicBezTo>
                <a:cubicBezTo>
                  <a:pt x="6941" y="16644"/>
                  <a:pt x="6797" y="16226"/>
                  <a:pt x="6782" y="15715"/>
                </a:cubicBezTo>
                <a:lnTo>
                  <a:pt x="5864" y="15715"/>
                </a:lnTo>
                <a:cubicBezTo>
                  <a:pt x="5857" y="16122"/>
                  <a:pt x="5913" y="16486"/>
                  <a:pt x="6032" y="16805"/>
                </a:cubicBezTo>
                <a:cubicBezTo>
                  <a:pt x="6151" y="17123"/>
                  <a:pt x="6321" y="17393"/>
                  <a:pt x="6545" y="17611"/>
                </a:cubicBezTo>
                <a:cubicBezTo>
                  <a:pt x="6767" y="17830"/>
                  <a:pt x="7038" y="17995"/>
                  <a:pt x="7355" y="18106"/>
                </a:cubicBezTo>
                <a:cubicBezTo>
                  <a:pt x="7671" y="18218"/>
                  <a:pt x="8024" y="18273"/>
                  <a:pt x="8413" y="18273"/>
                </a:cubicBezTo>
                <a:cubicBezTo>
                  <a:pt x="8773" y="18273"/>
                  <a:pt x="9113" y="18223"/>
                  <a:pt x="9434" y="18123"/>
                </a:cubicBezTo>
                <a:cubicBezTo>
                  <a:pt x="9754" y="18023"/>
                  <a:pt x="10033" y="17873"/>
                  <a:pt x="10271" y="17672"/>
                </a:cubicBezTo>
                <a:cubicBezTo>
                  <a:pt x="10509" y="17472"/>
                  <a:pt x="10697" y="17222"/>
                  <a:pt x="10837" y="16922"/>
                </a:cubicBezTo>
                <a:cubicBezTo>
                  <a:pt x="10978" y="16621"/>
                  <a:pt x="11048" y="16275"/>
                  <a:pt x="11048" y="15881"/>
                </a:cubicBezTo>
                <a:cubicBezTo>
                  <a:pt x="11048" y="15407"/>
                  <a:pt x="10935" y="14995"/>
                  <a:pt x="10708" y="14646"/>
                </a:cubicBezTo>
                <a:cubicBezTo>
                  <a:pt x="10481" y="14298"/>
                  <a:pt x="10134" y="14072"/>
                  <a:pt x="9666" y="13968"/>
                </a:cubicBezTo>
                <a:lnTo>
                  <a:pt x="9666" y="13946"/>
                </a:lnTo>
                <a:cubicBezTo>
                  <a:pt x="9968" y="13805"/>
                  <a:pt x="10220" y="13597"/>
                  <a:pt x="10422" y="13323"/>
                </a:cubicBezTo>
                <a:cubicBezTo>
                  <a:pt x="10624" y="13048"/>
                  <a:pt x="10724" y="12734"/>
                  <a:pt x="10724" y="12377"/>
                </a:cubicBezTo>
                <a:cubicBezTo>
                  <a:pt x="10724" y="12014"/>
                  <a:pt x="10665" y="11698"/>
                  <a:pt x="10546" y="11432"/>
                </a:cubicBezTo>
                <a:cubicBezTo>
                  <a:pt x="10427" y="11165"/>
                  <a:pt x="10263" y="10946"/>
                  <a:pt x="10055" y="10776"/>
                </a:cubicBezTo>
                <a:cubicBezTo>
                  <a:pt x="9846" y="10605"/>
                  <a:pt x="9599" y="10477"/>
                  <a:pt x="9315" y="10392"/>
                </a:cubicBezTo>
                <a:cubicBezTo>
                  <a:pt x="9030" y="10306"/>
                  <a:pt x="8722" y="10264"/>
                  <a:pt x="8391" y="10264"/>
                </a:cubicBezTo>
                <a:cubicBezTo>
                  <a:pt x="8010" y="10264"/>
                  <a:pt x="7673" y="10326"/>
                  <a:pt x="7382" y="10453"/>
                </a:cubicBezTo>
                <a:cubicBezTo>
                  <a:pt x="7090" y="10579"/>
                  <a:pt x="6847" y="10753"/>
                  <a:pt x="6653" y="10976"/>
                </a:cubicBezTo>
                <a:cubicBezTo>
                  <a:pt x="6459" y="11198"/>
                  <a:pt x="6309" y="11466"/>
                  <a:pt x="6204" y="11777"/>
                </a:cubicBezTo>
                <a:cubicBezTo>
                  <a:pt x="6100" y="12088"/>
                  <a:pt x="6040" y="12433"/>
                  <a:pt x="6026" y="12811"/>
                </a:cubicBezTo>
                <a:lnTo>
                  <a:pt x="6944" y="12811"/>
                </a:lnTo>
                <a:cubicBezTo>
                  <a:pt x="6944" y="12581"/>
                  <a:pt x="6972" y="12363"/>
                  <a:pt x="7031" y="12155"/>
                </a:cubicBezTo>
                <a:cubicBezTo>
                  <a:pt x="7088" y="11947"/>
                  <a:pt x="7177" y="11766"/>
                  <a:pt x="7296" y="11610"/>
                </a:cubicBezTo>
                <a:cubicBezTo>
                  <a:pt x="7414" y="11454"/>
                  <a:pt x="7565" y="11330"/>
                  <a:pt x="7749" y="11237"/>
                </a:cubicBezTo>
                <a:cubicBezTo>
                  <a:pt x="7932" y="11144"/>
                  <a:pt x="8147" y="11098"/>
                  <a:pt x="8391" y="11098"/>
                </a:cubicBezTo>
                <a:cubicBezTo>
                  <a:pt x="8780" y="11098"/>
                  <a:pt x="9104" y="11204"/>
                  <a:pt x="9364" y="11415"/>
                </a:cubicBezTo>
                <a:cubicBezTo>
                  <a:pt x="9623" y="11627"/>
                  <a:pt x="9752" y="11943"/>
                  <a:pt x="9752" y="12366"/>
                </a:cubicBezTo>
                <a:cubicBezTo>
                  <a:pt x="9752" y="12574"/>
                  <a:pt x="9713" y="12759"/>
                  <a:pt x="9634" y="12922"/>
                </a:cubicBezTo>
                <a:cubicBezTo>
                  <a:pt x="9554" y="13086"/>
                  <a:pt x="9448" y="13221"/>
                  <a:pt x="9315" y="13329"/>
                </a:cubicBezTo>
                <a:cubicBezTo>
                  <a:pt x="9182" y="13436"/>
                  <a:pt x="9027" y="13517"/>
                  <a:pt x="8851" y="13574"/>
                </a:cubicBezTo>
                <a:cubicBezTo>
                  <a:pt x="8674" y="13629"/>
                  <a:pt x="8488" y="13657"/>
                  <a:pt x="8294" y="13657"/>
                </a:cubicBezTo>
                <a:lnTo>
                  <a:pt x="7992" y="13657"/>
                </a:lnTo>
                <a:cubicBezTo>
                  <a:pt x="7963" y="13657"/>
                  <a:pt x="7930" y="13653"/>
                  <a:pt x="7895" y="13645"/>
                </a:cubicBezTo>
                <a:lnTo>
                  <a:pt x="7895" y="14447"/>
                </a:lnTo>
                <a:cubicBezTo>
                  <a:pt x="8067" y="14424"/>
                  <a:pt x="8251" y="14413"/>
                  <a:pt x="8445" y="14413"/>
                </a:cubicBezTo>
                <a:cubicBezTo>
                  <a:pt x="8676" y="14413"/>
                  <a:pt x="8890" y="14444"/>
                  <a:pt x="9088" y="14507"/>
                </a:cubicBezTo>
                <a:cubicBezTo>
                  <a:pt x="9286" y="14571"/>
                  <a:pt x="9457" y="14667"/>
                  <a:pt x="9601" y="14797"/>
                </a:cubicBezTo>
                <a:cubicBezTo>
                  <a:pt x="9745" y="14927"/>
                  <a:pt x="9860" y="15086"/>
                  <a:pt x="9947" y="15275"/>
                </a:cubicBezTo>
                <a:cubicBezTo>
                  <a:pt x="10033" y="15464"/>
                  <a:pt x="10076" y="15682"/>
                  <a:pt x="10076" y="15926"/>
                </a:cubicBezTo>
                <a:cubicBezTo>
                  <a:pt x="10076" y="16163"/>
                  <a:pt x="10031" y="16377"/>
                  <a:pt x="9941" y="16565"/>
                </a:cubicBezTo>
                <a:cubicBezTo>
                  <a:pt x="9851" y="16754"/>
                  <a:pt x="9731" y="16914"/>
                  <a:pt x="9579" y="17044"/>
                </a:cubicBezTo>
                <a:moveTo>
                  <a:pt x="14257" y="18151"/>
                </a:moveTo>
                <a:lnTo>
                  <a:pt x="15175" y="18151"/>
                </a:lnTo>
                <a:lnTo>
                  <a:pt x="15175" y="10264"/>
                </a:lnTo>
                <a:lnTo>
                  <a:pt x="14473" y="10264"/>
                </a:lnTo>
                <a:cubicBezTo>
                  <a:pt x="14422" y="10561"/>
                  <a:pt x="14329" y="10805"/>
                  <a:pt x="14192" y="10998"/>
                </a:cubicBezTo>
                <a:cubicBezTo>
                  <a:pt x="14055" y="11191"/>
                  <a:pt x="13888" y="11343"/>
                  <a:pt x="13690" y="11454"/>
                </a:cubicBezTo>
                <a:cubicBezTo>
                  <a:pt x="13492" y="11565"/>
                  <a:pt x="13271" y="11641"/>
                  <a:pt x="13026" y="11682"/>
                </a:cubicBezTo>
                <a:cubicBezTo>
                  <a:pt x="12781" y="11723"/>
                  <a:pt x="12529" y="11743"/>
                  <a:pt x="12270" y="11743"/>
                </a:cubicBezTo>
                <a:lnTo>
                  <a:pt x="12270" y="12499"/>
                </a:lnTo>
                <a:lnTo>
                  <a:pt x="14257" y="12499"/>
                </a:lnTo>
                <a:cubicBezTo>
                  <a:pt x="14257" y="12499"/>
                  <a:pt x="14257" y="18151"/>
                  <a:pt x="14257" y="18151"/>
                </a:cubicBezTo>
                <a:close/>
                <a:moveTo>
                  <a:pt x="20618" y="6873"/>
                </a:moveTo>
                <a:lnTo>
                  <a:pt x="982" y="6873"/>
                </a:lnTo>
                <a:lnTo>
                  <a:pt x="982" y="3928"/>
                </a:lnTo>
                <a:cubicBezTo>
                  <a:pt x="982" y="3385"/>
                  <a:pt x="1421"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9" y="2945"/>
                  <a:pt x="20618" y="3385"/>
                  <a:pt x="20618" y="3928"/>
                </a:cubicBezTo>
                <a:cubicBezTo>
                  <a:pt x="20618" y="3928"/>
                  <a:pt x="20618" y="6873"/>
                  <a:pt x="20618" y="6873"/>
                </a:cubicBezTo>
                <a:close/>
                <a:moveTo>
                  <a:pt x="20618" y="19636"/>
                </a:moveTo>
                <a:cubicBezTo>
                  <a:pt x="20618" y="20179"/>
                  <a:pt x="20179" y="20618"/>
                  <a:pt x="19636" y="20618"/>
                </a:cubicBezTo>
                <a:lnTo>
                  <a:pt x="1964" y="20618"/>
                </a:lnTo>
                <a:cubicBezTo>
                  <a:pt x="1421" y="20618"/>
                  <a:pt x="982" y="20179"/>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path>
            </a:pathLst>
          </a:custGeom>
          <a:solidFill>
            <a:srgbClr val="474E5D"/>
          </a:solidFill>
          <a:ln w="12700">
            <a:miter lim="400000"/>
          </a:ln>
        </p:spPr>
        <p:txBody>
          <a:bodyPr lIns="13997" tIns="13997" rIns="13997" bIns="13997" anchor="ctr"/>
          <a:lstStyle/>
          <a:p>
            <a:pPr defTabSz="16764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a:p>
        </p:txBody>
      </p:sp>
      <p:sp>
        <p:nvSpPr>
          <p:cNvPr id="7" name="Subtitle 2"/>
          <p:cNvSpPr txBox="1"/>
          <p:nvPr/>
        </p:nvSpPr>
        <p:spPr>
          <a:xfrm>
            <a:off x="1172781" y="3131272"/>
            <a:ext cx="3097145" cy="465423"/>
          </a:xfrm>
          <a:prstGeom prst="rect">
            <a:avLst/>
          </a:prstGeom>
        </p:spPr>
        <p:txBody>
          <a:bodyPr vert="horz" wrap="square" lIns="79923" tIns="39961" rIns="79923" bIns="39961"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panose="020B0306030504020204"/>
                <a:ea typeface="+mn-ea"/>
                <a:cs typeface="Open Sans Light" panose="020B0306030504020204"/>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4020202020204"/>
                <a:ea typeface="+mn-ea"/>
                <a:cs typeface="Open Sans" panose="020B0604020202020204"/>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4020202020204"/>
                <a:ea typeface="+mn-ea"/>
                <a:cs typeface="Open Sans" panose="020B0604020202020204"/>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4020202020204"/>
                <a:ea typeface="+mn-ea"/>
                <a:cs typeface="Open Sans" panose="020B0604020202020204"/>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4020202020204"/>
                <a:ea typeface="+mn-ea"/>
                <a:cs typeface="Open Sans" panose="020B0604020202020204"/>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1485"/>
              </a:lnSpc>
            </a:pPr>
            <a:r>
              <a:rPr lang="en-US" sz="880" dirty="0">
                <a:solidFill>
                  <a:schemeClr val="tx1"/>
                </a:solidFill>
                <a:latin typeface="Poppins Light" charset="0"/>
                <a:ea typeface="Poppins Light" charset="0"/>
                <a:cs typeface="Poppins Light" charset="0"/>
              </a:rPr>
              <a:t>Frequently, your initial font choice is taken out of your awesome hands also we are companies</a:t>
            </a:r>
          </a:p>
        </p:txBody>
      </p:sp>
      <p:sp>
        <p:nvSpPr>
          <p:cNvPr id="8" name="TextBox 8"/>
          <p:cNvSpPr txBox="1"/>
          <p:nvPr/>
        </p:nvSpPr>
        <p:spPr>
          <a:xfrm>
            <a:off x="1215985" y="2891385"/>
            <a:ext cx="1410964" cy="227755"/>
          </a:xfrm>
          <a:prstGeom prst="rect">
            <a:avLst/>
          </a:prstGeom>
          <a:noFill/>
        </p:spPr>
        <p:txBody>
          <a:bodyPr wrap="none" rtlCol="0" anchor="ctr" anchorCtr="0">
            <a:spAutoFit/>
          </a:bodyPr>
          <a:lstStyle/>
          <a:p>
            <a:r>
              <a:rPr lang="en-US" sz="880" b="1" dirty="0">
                <a:solidFill>
                  <a:schemeClr val="tx2"/>
                </a:solidFill>
                <a:latin typeface="Poppins SemiBold" charset="0"/>
                <a:ea typeface="Poppins SemiBold" charset="0"/>
                <a:cs typeface="Poppins SemiBold" charset="0"/>
              </a:rPr>
              <a:t>GREAT SUPPORT 24/7</a:t>
            </a:r>
          </a:p>
        </p:txBody>
      </p:sp>
      <p:sp>
        <p:nvSpPr>
          <p:cNvPr id="9" name="Shape 2547"/>
          <p:cNvSpPr/>
          <p:nvPr/>
        </p:nvSpPr>
        <p:spPr>
          <a:xfrm>
            <a:off x="704814" y="2907947"/>
            <a:ext cx="364283" cy="364283"/>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rgbClr val="474E5D"/>
          </a:solidFill>
          <a:ln w="12700">
            <a:miter lim="400000"/>
          </a:ln>
        </p:spPr>
        <p:txBody>
          <a:bodyPr lIns="13997" tIns="13997" rIns="13997" bIns="13997" anchor="ctr"/>
          <a:lstStyle/>
          <a:p>
            <a:pPr defTabSz="16764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a:p>
        </p:txBody>
      </p:sp>
      <p:sp>
        <p:nvSpPr>
          <p:cNvPr id="10" name="Subtitle 2"/>
          <p:cNvSpPr txBox="1"/>
          <p:nvPr/>
        </p:nvSpPr>
        <p:spPr>
          <a:xfrm>
            <a:off x="1187406" y="4105645"/>
            <a:ext cx="3097145" cy="465423"/>
          </a:xfrm>
          <a:prstGeom prst="rect">
            <a:avLst/>
          </a:prstGeom>
        </p:spPr>
        <p:txBody>
          <a:bodyPr vert="horz" wrap="square" lIns="79923" tIns="39961" rIns="79923" bIns="39961"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panose="020B0306030504020204"/>
                <a:ea typeface="+mn-ea"/>
                <a:cs typeface="Open Sans Light" panose="020B0306030504020204"/>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4020202020204"/>
                <a:ea typeface="+mn-ea"/>
                <a:cs typeface="Open Sans" panose="020B0604020202020204"/>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4020202020204"/>
                <a:ea typeface="+mn-ea"/>
                <a:cs typeface="Open Sans" panose="020B0604020202020204"/>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4020202020204"/>
                <a:ea typeface="+mn-ea"/>
                <a:cs typeface="Open Sans" panose="020B0604020202020204"/>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4020202020204"/>
                <a:ea typeface="+mn-ea"/>
                <a:cs typeface="Open Sans" panose="020B0604020202020204"/>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1485"/>
              </a:lnSpc>
            </a:pPr>
            <a:r>
              <a:rPr lang="en-US" sz="880" dirty="0">
                <a:solidFill>
                  <a:schemeClr val="tx1"/>
                </a:solidFill>
                <a:latin typeface="Poppins Light" charset="0"/>
                <a:ea typeface="Poppins Light" charset="0"/>
                <a:cs typeface="Poppins Light" charset="0"/>
              </a:rPr>
              <a:t>Frequently, your initial font choice is taken out of your awesome hands also we are companies</a:t>
            </a:r>
          </a:p>
        </p:txBody>
      </p:sp>
      <p:sp>
        <p:nvSpPr>
          <p:cNvPr id="11" name="TextBox 11"/>
          <p:cNvSpPr txBox="1"/>
          <p:nvPr/>
        </p:nvSpPr>
        <p:spPr>
          <a:xfrm>
            <a:off x="1230610" y="3865598"/>
            <a:ext cx="1095172" cy="228076"/>
          </a:xfrm>
          <a:prstGeom prst="rect">
            <a:avLst/>
          </a:prstGeom>
          <a:noFill/>
        </p:spPr>
        <p:txBody>
          <a:bodyPr wrap="none" rtlCol="0" anchor="ctr" anchorCtr="0">
            <a:spAutoFit/>
          </a:bodyPr>
          <a:lstStyle/>
          <a:p>
            <a:r>
              <a:rPr lang="zh-CN" altLang="en-US" sz="880" b="1" dirty="0">
                <a:solidFill>
                  <a:schemeClr val="tx2"/>
                </a:solidFill>
                <a:latin typeface="Poppins SemiBold" charset="0"/>
                <a:ea typeface="Poppins SemiBold" charset="0"/>
                <a:cs typeface="Poppins SemiBold" charset="0"/>
              </a:rPr>
              <a:t>点击此处添加标题</a:t>
            </a:r>
          </a:p>
        </p:txBody>
      </p:sp>
      <p:sp>
        <p:nvSpPr>
          <p:cNvPr id="12" name="Shape 2550"/>
          <p:cNvSpPr/>
          <p:nvPr/>
        </p:nvSpPr>
        <p:spPr>
          <a:xfrm>
            <a:off x="704813" y="3918536"/>
            <a:ext cx="334666" cy="334666"/>
          </a:xfrm>
          <a:custGeom>
            <a:avLst/>
            <a:gdLst/>
            <a:ahLst/>
            <a:cxnLst>
              <a:cxn ang="0">
                <a:pos x="wd2" y="hd2"/>
              </a:cxn>
              <a:cxn ang="5400000">
                <a:pos x="wd2" y="hd2"/>
              </a:cxn>
              <a:cxn ang="10800000">
                <a:pos x="wd2" y="hd2"/>
              </a:cxn>
              <a:cxn ang="16200000">
                <a:pos x="wd2" y="hd2"/>
              </a:cxn>
            </a:cxnLst>
            <a:rect l="0" t="0" r="r" b="b"/>
            <a:pathLst>
              <a:path w="21600" h="21600" extrusionOk="0">
                <a:moveTo>
                  <a:pt x="21109" y="7364"/>
                </a:moveTo>
                <a:cubicBezTo>
                  <a:pt x="20838" y="7364"/>
                  <a:pt x="20618" y="7584"/>
                  <a:pt x="20618" y="7855"/>
                </a:cubicBezTo>
                <a:lnTo>
                  <a:pt x="20618" y="18655"/>
                </a:lnTo>
                <a:cubicBezTo>
                  <a:pt x="20618" y="19739"/>
                  <a:pt x="19739" y="20618"/>
                  <a:pt x="18655" y="20618"/>
                </a:cubicBezTo>
                <a:lnTo>
                  <a:pt x="2945" y="20618"/>
                </a:lnTo>
                <a:cubicBezTo>
                  <a:pt x="1861" y="20618"/>
                  <a:pt x="982" y="19739"/>
                  <a:pt x="982" y="18655"/>
                </a:cubicBezTo>
                <a:lnTo>
                  <a:pt x="982" y="2945"/>
                </a:lnTo>
                <a:cubicBezTo>
                  <a:pt x="982" y="1861"/>
                  <a:pt x="1861" y="982"/>
                  <a:pt x="2945" y="982"/>
                </a:cubicBezTo>
                <a:lnTo>
                  <a:pt x="13745" y="982"/>
                </a:lnTo>
                <a:cubicBezTo>
                  <a:pt x="14017" y="982"/>
                  <a:pt x="14236" y="762"/>
                  <a:pt x="14236" y="491"/>
                </a:cubicBezTo>
                <a:cubicBezTo>
                  <a:pt x="14236" y="220"/>
                  <a:pt x="14017" y="0"/>
                  <a:pt x="13745" y="0"/>
                </a:cubicBezTo>
                <a:lnTo>
                  <a:pt x="2945" y="0"/>
                </a:lnTo>
                <a:cubicBezTo>
                  <a:pt x="1318" y="0"/>
                  <a:pt x="0" y="1319"/>
                  <a:pt x="0" y="2945"/>
                </a:cubicBezTo>
                <a:lnTo>
                  <a:pt x="0" y="18655"/>
                </a:lnTo>
                <a:cubicBezTo>
                  <a:pt x="0" y="20282"/>
                  <a:pt x="1318" y="21600"/>
                  <a:pt x="2945" y="21600"/>
                </a:cubicBezTo>
                <a:lnTo>
                  <a:pt x="18655" y="21600"/>
                </a:lnTo>
                <a:cubicBezTo>
                  <a:pt x="20282" y="21600"/>
                  <a:pt x="21600" y="20282"/>
                  <a:pt x="21600" y="18655"/>
                </a:cubicBezTo>
                <a:lnTo>
                  <a:pt x="21600" y="7855"/>
                </a:lnTo>
                <a:cubicBezTo>
                  <a:pt x="21600" y="7584"/>
                  <a:pt x="21380" y="7364"/>
                  <a:pt x="21109" y="7364"/>
                </a:cubicBezTo>
                <a:moveTo>
                  <a:pt x="7006" y="12764"/>
                </a:moveTo>
                <a:lnTo>
                  <a:pt x="8836" y="12764"/>
                </a:lnTo>
                <a:lnTo>
                  <a:pt x="8836" y="14594"/>
                </a:lnTo>
                <a:lnTo>
                  <a:pt x="6627" y="14973"/>
                </a:lnTo>
                <a:cubicBezTo>
                  <a:pt x="6627" y="14973"/>
                  <a:pt x="7006" y="12764"/>
                  <a:pt x="7006" y="12764"/>
                </a:cubicBezTo>
                <a:close/>
                <a:moveTo>
                  <a:pt x="16775" y="2742"/>
                </a:moveTo>
                <a:lnTo>
                  <a:pt x="18858" y="4825"/>
                </a:lnTo>
                <a:lnTo>
                  <a:pt x="9818" y="13865"/>
                </a:lnTo>
                <a:lnTo>
                  <a:pt x="9818" y="11782"/>
                </a:lnTo>
                <a:lnTo>
                  <a:pt x="7736" y="11782"/>
                </a:lnTo>
                <a:cubicBezTo>
                  <a:pt x="7736" y="11782"/>
                  <a:pt x="16775" y="2742"/>
                  <a:pt x="16775" y="2742"/>
                </a:cubicBezTo>
                <a:close/>
                <a:moveTo>
                  <a:pt x="18104" y="1414"/>
                </a:moveTo>
                <a:cubicBezTo>
                  <a:pt x="18371" y="1147"/>
                  <a:pt x="18739" y="982"/>
                  <a:pt x="19145" y="982"/>
                </a:cubicBezTo>
                <a:cubicBezTo>
                  <a:pt x="19959" y="982"/>
                  <a:pt x="20618" y="1642"/>
                  <a:pt x="20618" y="2455"/>
                </a:cubicBezTo>
                <a:cubicBezTo>
                  <a:pt x="20618" y="2861"/>
                  <a:pt x="20453" y="3230"/>
                  <a:pt x="20187" y="3496"/>
                </a:cubicBezTo>
                <a:lnTo>
                  <a:pt x="19552" y="4131"/>
                </a:lnTo>
                <a:lnTo>
                  <a:pt x="17469" y="2048"/>
                </a:lnTo>
                <a:cubicBezTo>
                  <a:pt x="17469" y="2048"/>
                  <a:pt x="18104" y="1414"/>
                  <a:pt x="18104" y="1414"/>
                </a:cubicBezTo>
                <a:close/>
                <a:moveTo>
                  <a:pt x="5400" y="16200"/>
                </a:moveTo>
                <a:lnTo>
                  <a:pt x="9590" y="15481"/>
                </a:lnTo>
                <a:lnTo>
                  <a:pt x="20881" y="4190"/>
                </a:lnTo>
                <a:cubicBezTo>
                  <a:pt x="21325" y="3746"/>
                  <a:pt x="21600" y="3133"/>
                  <a:pt x="21600" y="2455"/>
                </a:cubicBezTo>
                <a:cubicBezTo>
                  <a:pt x="21600" y="1099"/>
                  <a:pt x="20501" y="0"/>
                  <a:pt x="19145" y="0"/>
                </a:cubicBezTo>
                <a:cubicBezTo>
                  <a:pt x="18468" y="0"/>
                  <a:pt x="17854" y="275"/>
                  <a:pt x="17410" y="719"/>
                </a:cubicBezTo>
                <a:lnTo>
                  <a:pt x="6119" y="12010"/>
                </a:lnTo>
                <a:cubicBezTo>
                  <a:pt x="6119" y="12010"/>
                  <a:pt x="5400" y="16200"/>
                  <a:pt x="5400" y="16200"/>
                </a:cubicBezTo>
                <a:close/>
              </a:path>
            </a:pathLst>
          </a:custGeom>
          <a:solidFill>
            <a:srgbClr val="474E5D"/>
          </a:solidFill>
          <a:ln w="12700">
            <a:miter lim="400000"/>
          </a:ln>
        </p:spPr>
        <p:txBody>
          <a:bodyPr lIns="13997" tIns="13997" rIns="13997" bIns="13997" anchor="ctr"/>
          <a:lstStyle/>
          <a:p>
            <a:pPr defTabSz="16764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a:p>
        </p:txBody>
      </p:sp>
      <p:cxnSp>
        <p:nvCxnSpPr>
          <p:cNvPr id="13" name="Straight Connector 13"/>
          <p:cNvCxnSpPr/>
          <p:nvPr/>
        </p:nvCxnSpPr>
        <p:spPr>
          <a:xfrm flipV="1">
            <a:off x="704814" y="1560228"/>
            <a:ext cx="2719859" cy="1579"/>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Box 16"/>
          <p:cNvSpPr txBox="1"/>
          <p:nvPr/>
        </p:nvSpPr>
        <p:spPr>
          <a:xfrm>
            <a:off x="5793690" y="4274844"/>
            <a:ext cx="1847686" cy="307328"/>
          </a:xfrm>
          <a:prstGeom prst="rect">
            <a:avLst/>
          </a:prstGeom>
          <a:noFill/>
        </p:spPr>
        <p:txBody>
          <a:bodyPr wrap="none" rtlCol="0" anchor="ctr" anchorCtr="0">
            <a:spAutoFit/>
          </a:bodyPr>
          <a:lstStyle/>
          <a:p>
            <a:pPr algn="ctr"/>
            <a:r>
              <a:rPr lang="zh-CN" altLang="en-US" sz="1395" spc="221" dirty="0">
                <a:solidFill>
                  <a:schemeClr val="bg1"/>
                </a:solidFill>
                <a:latin typeface="Montserrat" charset="0"/>
                <a:ea typeface="Montserrat" charset="0"/>
                <a:cs typeface="Montserrat" charset="0"/>
              </a:rPr>
              <a:t>点击此处添加标题</a:t>
            </a:r>
          </a:p>
        </p:txBody>
      </p:sp>
      <p:sp>
        <p:nvSpPr>
          <p:cNvPr id="15" name="Hexagon 14"/>
          <p:cNvSpPr/>
          <p:nvPr/>
        </p:nvSpPr>
        <p:spPr>
          <a:xfrm rot="5400000">
            <a:off x="5481799" y="1612811"/>
            <a:ext cx="1349953" cy="1163753"/>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0"/>
          </a:p>
        </p:txBody>
      </p:sp>
      <p:sp>
        <p:nvSpPr>
          <p:cNvPr id="17" name="Freeform 1"/>
          <p:cNvSpPr>
            <a:spLocks noChangeArrowheads="1"/>
          </p:cNvSpPr>
          <p:nvPr/>
        </p:nvSpPr>
        <p:spPr bwMode="auto">
          <a:xfrm>
            <a:off x="6038546" y="1828927"/>
            <a:ext cx="353718" cy="469581"/>
          </a:xfrm>
          <a:custGeom>
            <a:avLst/>
            <a:gdLst>
              <a:gd name="T0" fmla="*/ 3607 w 10687"/>
              <a:gd name="T1" fmla="*/ 0 h 14189"/>
              <a:gd name="T2" fmla="*/ 0 w 10687"/>
              <a:gd name="T3" fmla="*/ 7248 h 14189"/>
              <a:gd name="T4" fmla="*/ 3518 w 10687"/>
              <a:gd name="T5" fmla="*/ 14188 h 14189"/>
              <a:gd name="T6" fmla="*/ 10686 w 10687"/>
              <a:gd name="T7" fmla="*/ 14188 h 14189"/>
              <a:gd name="T8" fmla="*/ 3607 w 10687"/>
              <a:gd name="T9" fmla="*/ 0 h 14189"/>
              <a:gd name="T10" fmla="*/ 3607 w 10687"/>
              <a:gd name="T11" fmla="*/ 0 h 14189"/>
              <a:gd name="T12" fmla="*/ 3607 w 10687"/>
              <a:gd name="T13" fmla="*/ 0 h 14189"/>
            </a:gdLst>
            <a:ahLst/>
            <a:cxnLst>
              <a:cxn ang="0">
                <a:pos x="T0" y="T1"/>
              </a:cxn>
              <a:cxn ang="0">
                <a:pos x="T2" y="T3"/>
              </a:cxn>
              <a:cxn ang="0">
                <a:pos x="T4" y="T5"/>
              </a:cxn>
              <a:cxn ang="0">
                <a:pos x="T6" y="T7"/>
              </a:cxn>
              <a:cxn ang="0">
                <a:pos x="T8" y="T9"/>
              </a:cxn>
              <a:cxn ang="0">
                <a:pos x="T10" y="T11"/>
              </a:cxn>
              <a:cxn ang="0">
                <a:pos x="T12" y="T13"/>
              </a:cxn>
            </a:cxnLst>
            <a:rect l="0" t="0" r="r" b="b"/>
            <a:pathLst>
              <a:path w="10687" h="14189">
                <a:moveTo>
                  <a:pt x="3607" y="0"/>
                </a:moveTo>
                <a:lnTo>
                  <a:pt x="0" y="7248"/>
                </a:lnTo>
                <a:lnTo>
                  <a:pt x="3518" y="14188"/>
                </a:lnTo>
                <a:lnTo>
                  <a:pt x="10686" y="14188"/>
                </a:lnTo>
                <a:lnTo>
                  <a:pt x="3607" y="0"/>
                </a:lnTo>
                <a:close/>
                <a:moveTo>
                  <a:pt x="3607" y="0"/>
                </a:moveTo>
                <a:lnTo>
                  <a:pt x="3607" y="0"/>
                </a:lnTo>
                <a:close/>
              </a:path>
            </a:pathLst>
          </a:custGeom>
          <a:solidFill>
            <a:schemeClr val="accent1"/>
          </a:solidFill>
          <a:ln w="38100" cap="flat">
            <a:noFill/>
            <a:beve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490"/>
          </a:p>
        </p:txBody>
      </p:sp>
      <p:sp>
        <p:nvSpPr>
          <p:cNvPr id="19" name="TextBox 21"/>
          <p:cNvSpPr txBox="1"/>
          <p:nvPr/>
        </p:nvSpPr>
        <p:spPr>
          <a:xfrm>
            <a:off x="5735545" y="2317802"/>
            <a:ext cx="877164" cy="227755"/>
          </a:xfrm>
          <a:prstGeom prst="rect">
            <a:avLst/>
          </a:prstGeom>
          <a:noFill/>
        </p:spPr>
        <p:txBody>
          <a:bodyPr wrap="none" rtlCol="0" anchor="ctr" anchorCtr="0">
            <a:spAutoFit/>
          </a:bodyPr>
          <a:lstStyle/>
          <a:p>
            <a:pPr algn="ctr"/>
            <a:r>
              <a:rPr lang="en-US" sz="880" b="1">
                <a:solidFill>
                  <a:schemeClr val="tx2"/>
                </a:solidFill>
                <a:latin typeface="Poppins SemiBold" charset="0"/>
                <a:ea typeface="Poppins SemiBold" charset="0"/>
                <a:cs typeface="Poppins SemiBold" charset="0"/>
              </a:rPr>
              <a:t>YOUR LOGO</a:t>
            </a:r>
            <a:endParaRPr lang="en-US" sz="880" b="1" dirty="0">
              <a:solidFill>
                <a:schemeClr val="tx2"/>
              </a:solidFill>
              <a:latin typeface="Poppins SemiBold" charset="0"/>
              <a:ea typeface="Poppins SemiBold" charset="0"/>
              <a:cs typeface="Poppins SemiBold"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pull/>
      </p:transition>
    </mc:Choice>
    <mc:Fallback xmlns="">
      <p:transition spd="slow" advTm="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8" grpId="0"/>
      <p:bldP spid="9" grpId="0" animBg="1"/>
      <p:bldP spid="10" grpId="0"/>
      <p:bldP spid="11" grpId="0"/>
      <p:bldP spid="12" grpId="0" animBg="1"/>
      <p:bldP spid="14" grpId="0"/>
      <p:bldP spid="15" grpId="0" animBg="1"/>
      <p:bldP spid="17" grpId="0" animBg="1"/>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3"/>
          <p:cNvGrpSpPr/>
          <p:nvPr/>
        </p:nvGrpSpPr>
        <p:grpSpPr>
          <a:xfrm>
            <a:off x="702736" y="2100097"/>
            <a:ext cx="3588691" cy="2469458"/>
            <a:chOff x="13091450" y="2785789"/>
            <a:chExt cx="9765760" cy="6720036"/>
          </a:xfrm>
        </p:grpSpPr>
        <p:sp>
          <p:nvSpPr>
            <p:cNvPr id="3" name="Shape 2546"/>
            <p:cNvSpPr/>
            <p:nvPr/>
          </p:nvSpPr>
          <p:spPr>
            <a:xfrm>
              <a:off x="16653073" y="2853386"/>
              <a:ext cx="743570" cy="608376"/>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18655" y="20400"/>
                  </a:lnTo>
                  <a:lnTo>
                    <a:pt x="18655" y="1200"/>
                  </a:lnTo>
                  <a:lnTo>
                    <a:pt x="20618" y="1200"/>
                  </a:lnTo>
                  <a:cubicBezTo>
                    <a:pt x="20618" y="1200"/>
                    <a:pt x="20618" y="20400"/>
                    <a:pt x="20618" y="20400"/>
                  </a:cubicBezTo>
                  <a:close/>
                  <a:moveTo>
                    <a:pt x="21109" y="0"/>
                  </a:moveTo>
                  <a:lnTo>
                    <a:pt x="18164" y="0"/>
                  </a:lnTo>
                  <a:cubicBezTo>
                    <a:pt x="17893" y="0"/>
                    <a:pt x="17673" y="269"/>
                    <a:pt x="17673" y="600"/>
                  </a:cubicBezTo>
                  <a:lnTo>
                    <a:pt x="17673" y="21000"/>
                  </a:lnTo>
                  <a:cubicBezTo>
                    <a:pt x="17673" y="21332"/>
                    <a:pt x="17893" y="21600"/>
                    <a:pt x="18164" y="21600"/>
                  </a:cubicBezTo>
                  <a:lnTo>
                    <a:pt x="21109" y="21600"/>
                  </a:lnTo>
                  <a:cubicBezTo>
                    <a:pt x="21380" y="21600"/>
                    <a:pt x="21600" y="21332"/>
                    <a:pt x="21600" y="21000"/>
                  </a:cubicBezTo>
                  <a:lnTo>
                    <a:pt x="21600" y="600"/>
                  </a:lnTo>
                  <a:cubicBezTo>
                    <a:pt x="21600" y="269"/>
                    <a:pt x="21380" y="0"/>
                    <a:pt x="21109" y="0"/>
                  </a:cubicBezTo>
                  <a:moveTo>
                    <a:pt x="8836" y="20400"/>
                  </a:moveTo>
                  <a:lnTo>
                    <a:pt x="6873" y="20400"/>
                  </a:lnTo>
                  <a:lnTo>
                    <a:pt x="6873" y="3600"/>
                  </a:lnTo>
                  <a:lnTo>
                    <a:pt x="8836" y="3600"/>
                  </a:lnTo>
                  <a:cubicBezTo>
                    <a:pt x="8836" y="3600"/>
                    <a:pt x="8836" y="20400"/>
                    <a:pt x="8836" y="20400"/>
                  </a:cubicBezTo>
                  <a:close/>
                  <a:moveTo>
                    <a:pt x="9327" y="2400"/>
                  </a:moveTo>
                  <a:lnTo>
                    <a:pt x="6382" y="2400"/>
                  </a:lnTo>
                  <a:cubicBezTo>
                    <a:pt x="6111" y="2400"/>
                    <a:pt x="5891" y="2669"/>
                    <a:pt x="5891" y="3000"/>
                  </a:cubicBezTo>
                  <a:lnTo>
                    <a:pt x="5891" y="21000"/>
                  </a:lnTo>
                  <a:cubicBezTo>
                    <a:pt x="5891" y="21332"/>
                    <a:pt x="6111" y="21600"/>
                    <a:pt x="6382" y="21600"/>
                  </a:cubicBezTo>
                  <a:lnTo>
                    <a:pt x="9327" y="21600"/>
                  </a:lnTo>
                  <a:cubicBezTo>
                    <a:pt x="9598" y="21600"/>
                    <a:pt x="9818" y="21332"/>
                    <a:pt x="9818" y="21000"/>
                  </a:cubicBezTo>
                  <a:lnTo>
                    <a:pt x="9818" y="3000"/>
                  </a:lnTo>
                  <a:cubicBezTo>
                    <a:pt x="9818" y="2669"/>
                    <a:pt x="9598" y="2400"/>
                    <a:pt x="9327" y="2400"/>
                  </a:cubicBezTo>
                  <a:moveTo>
                    <a:pt x="14727" y="20400"/>
                  </a:moveTo>
                  <a:lnTo>
                    <a:pt x="12764" y="20400"/>
                  </a:lnTo>
                  <a:lnTo>
                    <a:pt x="12764" y="10800"/>
                  </a:lnTo>
                  <a:lnTo>
                    <a:pt x="14727" y="10800"/>
                  </a:lnTo>
                  <a:cubicBezTo>
                    <a:pt x="14727" y="10800"/>
                    <a:pt x="14727" y="20400"/>
                    <a:pt x="14727" y="20400"/>
                  </a:cubicBezTo>
                  <a:close/>
                  <a:moveTo>
                    <a:pt x="15218" y="9600"/>
                  </a:moveTo>
                  <a:lnTo>
                    <a:pt x="12273" y="9600"/>
                  </a:lnTo>
                  <a:cubicBezTo>
                    <a:pt x="12002" y="9600"/>
                    <a:pt x="11782" y="9869"/>
                    <a:pt x="11782" y="10200"/>
                  </a:cubicBezTo>
                  <a:lnTo>
                    <a:pt x="11782" y="21000"/>
                  </a:lnTo>
                  <a:cubicBezTo>
                    <a:pt x="11782" y="21332"/>
                    <a:pt x="12002" y="21600"/>
                    <a:pt x="12273" y="21600"/>
                  </a:cubicBezTo>
                  <a:lnTo>
                    <a:pt x="15218" y="21600"/>
                  </a:lnTo>
                  <a:cubicBezTo>
                    <a:pt x="15489" y="21600"/>
                    <a:pt x="15709" y="21332"/>
                    <a:pt x="15709" y="21000"/>
                  </a:cubicBezTo>
                  <a:lnTo>
                    <a:pt x="15709" y="10200"/>
                  </a:lnTo>
                  <a:cubicBezTo>
                    <a:pt x="15709" y="9869"/>
                    <a:pt x="15489" y="9600"/>
                    <a:pt x="15218" y="9600"/>
                  </a:cubicBezTo>
                  <a:moveTo>
                    <a:pt x="2945" y="20400"/>
                  </a:moveTo>
                  <a:lnTo>
                    <a:pt x="982" y="20400"/>
                  </a:lnTo>
                  <a:lnTo>
                    <a:pt x="982" y="14400"/>
                  </a:lnTo>
                  <a:lnTo>
                    <a:pt x="2945" y="14400"/>
                  </a:lnTo>
                  <a:cubicBezTo>
                    <a:pt x="2945" y="14400"/>
                    <a:pt x="2945" y="20400"/>
                    <a:pt x="2945" y="20400"/>
                  </a:cubicBezTo>
                  <a:close/>
                  <a:moveTo>
                    <a:pt x="3436" y="13200"/>
                  </a:moveTo>
                  <a:lnTo>
                    <a:pt x="491" y="13200"/>
                  </a:lnTo>
                  <a:cubicBezTo>
                    <a:pt x="220" y="13200"/>
                    <a:pt x="0" y="13469"/>
                    <a:pt x="0" y="13800"/>
                  </a:cubicBezTo>
                  <a:lnTo>
                    <a:pt x="0" y="21000"/>
                  </a:lnTo>
                  <a:cubicBezTo>
                    <a:pt x="0" y="21332"/>
                    <a:pt x="220" y="21600"/>
                    <a:pt x="491" y="21600"/>
                  </a:cubicBezTo>
                  <a:lnTo>
                    <a:pt x="3436" y="21600"/>
                  </a:lnTo>
                  <a:cubicBezTo>
                    <a:pt x="3707" y="21600"/>
                    <a:pt x="3927" y="21332"/>
                    <a:pt x="3927" y="21000"/>
                  </a:cubicBezTo>
                  <a:lnTo>
                    <a:pt x="3927" y="13800"/>
                  </a:lnTo>
                  <a:cubicBezTo>
                    <a:pt x="3927" y="13469"/>
                    <a:pt x="3707" y="13200"/>
                    <a:pt x="3436" y="13200"/>
                  </a:cubicBezTo>
                </a:path>
              </a:pathLst>
            </a:custGeom>
            <a:solidFill>
              <a:schemeClr val="accent1"/>
            </a:solidFill>
            <a:ln w="12700">
              <a:miter lim="400000"/>
            </a:ln>
          </p:spPr>
          <p:txBody>
            <a:bodyPr lIns="13997" tIns="13997" rIns="13997" bIns="13997" anchor="ctr"/>
            <a:lstStyle/>
            <a:p>
              <a:pPr defTabSz="16764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a:p>
          </p:txBody>
        </p:sp>
        <p:sp>
          <p:nvSpPr>
            <p:cNvPr id="4" name="Shape 2551"/>
            <p:cNvSpPr/>
            <p:nvPr/>
          </p:nvSpPr>
          <p:spPr>
            <a:xfrm>
              <a:off x="18443490" y="2785789"/>
              <a:ext cx="743570" cy="743570"/>
            </a:xfrm>
            <a:custGeom>
              <a:avLst/>
              <a:gdLst/>
              <a:ahLst/>
              <a:cxnLst>
                <a:cxn ang="0">
                  <a:pos x="wd2" y="hd2"/>
                </a:cxn>
                <a:cxn ang="5400000">
                  <a:pos x="wd2" y="hd2"/>
                </a:cxn>
                <a:cxn ang="10800000">
                  <a:pos x="wd2" y="hd2"/>
                </a:cxn>
                <a:cxn ang="16200000">
                  <a:pos x="wd2" y="hd2"/>
                </a:cxn>
              </a:cxnLst>
              <a:rect l="0" t="0" r="r" b="b"/>
              <a:pathLst>
                <a:path w="21600" h="21600" extrusionOk="0">
                  <a:moveTo>
                    <a:pt x="19755" y="6010"/>
                  </a:moveTo>
                  <a:lnTo>
                    <a:pt x="18630" y="7136"/>
                  </a:lnTo>
                  <a:lnTo>
                    <a:pt x="14465" y="2970"/>
                  </a:lnTo>
                  <a:lnTo>
                    <a:pt x="15590" y="1845"/>
                  </a:lnTo>
                  <a:cubicBezTo>
                    <a:pt x="15590" y="1845"/>
                    <a:pt x="16391" y="982"/>
                    <a:pt x="17673" y="982"/>
                  </a:cubicBezTo>
                  <a:cubicBezTo>
                    <a:pt x="19300" y="982"/>
                    <a:pt x="20618" y="2300"/>
                    <a:pt x="20618" y="3927"/>
                  </a:cubicBezTo>
                  <a:cubicBezTo>
                    <a:pt x="20618" y="4741"/>
                    <a:pt x="20288" y="5477"/>
                    <a:pt x="19755" y="6010"/>
                  </a:cubicBezTo>
                  <a:moveTo>
                    <a:pt x="7364" y="18402"/>
                  </a:moveTo>
                  <a:lnTo>
                    <a:pt x="7364" y="14727"/>
                  </a:lnTo>
                  <a:cubicBezTo>
                    <a:pt x="7364" y="14456"/>
                    <a:pt x="7144" y="14236"/>
                    <a:pt x="6873" y="14236"/>
                  </a:cubicBezTo>
                  <a:lnTo>
                    <a:pt x="3198" y="14236"/>
                  </a:lnTo>
                  <a:lnTo>
                    <a:pt x="13770" y="3665"/>
                  </a:lnTo>
                  <a:lnTo>
                    <a:pt x="17935" y="7830"/>
                  </a:lnTo>
                  <a:cubicBezTo>
                    <a:pt x="17935" y="7830"/>
                    <a:pt x="7364" y="18402"/>
                    <a:pt x="7364" y="18402"/>
                  </a:cubicBezTo>
                  <a:close/>
                  <a:moveTo>
                    <a:pt x="6382" y="19042"/>
                  </a:moveTo>
                  <a:lnTo>
                    <a:pt x="2945" y="19845"/>
                  </a:lnTo>
                  <a:lnTo>
                    <a:pt x="2945" y="18655"/>
                  </a:lnTo>
                  <a:lnTo>
                    <a:pt x="1755" y="18655"/>
                  </a:lnTo>
                  <a:lnTo>
                    <a:pt x="2558" y="15218"/>
                  </a:lnTo>
                  <a:lnTo>
                    <a:pt x="6382" y="15218"/>
                  </a:lnTo>
                  <a:cubicBezTo>
                    <a:pt x="6382" y="15218"/>
                    <a:pt x="6382" y="19042"/>
                    <a:pt x="6382" y="19042"/>
                  </a:cubicBezTo>
                  <a:close/>
                  <a:moveTo>
                    <a:pt x="17673" y="0"/>
                  </a:moveTo>
                  <a:cubicBezTo>
                    <a:pt x="16588" y="0"/>
                    <a:pt x="15606" y="439"/>
                    <a:pt x="14896" y="1151"/>
                  </a:cubicBezTo>
                  <a:lnTo>
                    <a:pt x="1641" y="14405"/>
                  </a:lnTo>
                  <a:lnTo>
                    <a:pt x="0" y="21600"/>
                  </a:lnTo>
                  <a:lnTo>
                    <a:pt x="7195" y="19959"/>
                  </a:lnTo>
                  <a:lnTo>
                    <a:pt x="20449" y="6704"/>
                  </a:lnTo>
                  <a:cubicBezTo>
                    <a:pt x="21160" y="5994"/>
                    <a:pt x="21600" y="5012"/>
                    <a:pt x="21600" y="3927"/>
                  </a:cubicBezTo>
                  <a:cubicBezTo>
                    <a:pt x="21600" y="1758"/>
                    <a:pt x="19842" y="0"/>
                    <a:pt x="17673" y="0"/>
                  </a:cubicBezTo>
                </a:path>
              </a:pathLst>
            </a:custGeom>
            <a:solidFill>
              <a:schemeClr val="accent1"/>
            </a:solidFill>
            <a:ln w="12700">
              <a:miter lim="400000"/>
            </a:ln>
          </p:spPr>
          <p:txBody>
            <a:bodyPr lIns="13997" tIns="13997" rIns="13997" bIns="13997" anchor="ctr"/>
            <a:lstStyle/>
            <a:p>
              <a:pPr defTabSz="16764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a:p>
          </p:txBody>
        </p:sp>
        <p:sp>
          <p:nvSpPr>
            <p:cNvPr id="5" name="Shape 2553"/>
            <p:cNvSpPr/>
            <p:nvPr/>
          </p:nvSpPr>
          <p:spPr>
            <a:xfrm>
              <a:off x="18443490" y="6628071"/>
              <a:ext cx="743570" cy="675974"/>
            </a:xfrm>
            <a:custGeom>
              <a:avLst/>
              <a:gdLst/>
              <a:ahLst/>
              <a:cxnLst>
                <a:cxn ang="0">
                  <a:pos x="wd2" y="hd2"/>
                </a:cxn>
                <a:cxn ang="5400000">
                  <a:pos x="wd2" y="hd2"/>
                </a:cxn>
                <a:cxn ang="10800000">
                  <a:pos x="wd2" y="hd2"/>
                </a:cxn>
                <a:cxn ang="16200000">
                  <a:pos x="wd2" y="hd2"/>
                </a:cxn>
              </a:cxnLst>
              <a:rect l="0" t="0" r="r" b="b"/>
              <a:pathLst>
                <a:path w="21600" h="21600" extrusionOk="0">
                  <a:moveTo>
                    <a:pt x="15709" y="8100"/>
                  </a:moveTo>
                  <a:cubicBezTo>
                    <a:pt x="14896" y="8100"/>
                    <a:pt x="14236" y="8826"/>
                    <a:pt x="14236" y="9720"/>
                  </a:cubicBezTo>
                  <a:cubicBezTo>
                    <a:pt x="14236" y="10615"/>
                    <a:pt x="14896" y="11340"/>
                    <a:pt x="15709" y="11340"/>
                  </a:cubicBezTo>
                  <a:cubicBezTo>
                    <a:pt x="16522" y="11340"/>
                    <a:pt x="17182" y="10615"/>
                    <a:pt x="17182" y="9720"/>
                  </a:cubicBezTo>
                  <a:cubicBezTo>
                    <a:pt x="17182" y="8826"/>
                    <a:pt x="16522" y="8100"/>
                    <a:pt x="15709" y="8100"/>
                  </a:cubicBezTo>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moveTo>
                    <a:pt x="10800" y="8100"/>
                  </a:moveTo>
                  <a:cubicBezTo>
                    <a:pt x="9987" y="8100"/>
                    <a:pt x="9327" y="8826"/>
                    <a:pt x="9327" y="9720"/>
                  </a:cubicBezTo>
                  <a:cubicBezTo>
                    <a:pt x="9327" y="10615"/>
                    <a:pt x="9987" y="11340"/>
                    <a:pt x="10800" y="11340"/>
                  </a:cubicBezTo>
                  <a:cubicBezTo>
                    <a:pt x="11613" y="11340"/>
                    <a:pt x="12273" y="10615"/>
                    <a:pt x="12273" y="9720"/>
                  </a:cubicBezTo>
                  <a:cubicBezTo>
                    <a:pt x="12273" y="8826"/>
                    <a:pt x="11613" y="8100"/>
                    <a:pt x="10800" y="8100"/>
                  </a:cubicBezTo>
                  <a:moveTo>
                    <a:pt x="5891" y="8100"/>
                  </a:moveTo>
                  <a:cubicBezTo>
                    <a:pt x="5078" y="8100"/>
                    <a:pt x="4418" y="8826"/>
                    <a:pt x="4418" y="9720"/>
                  </a:cubicBezTo>
                  <a:cubicBezTo>
                    <a:pt x="4418" y="10615"/>
                    <a:pt x="5078" y="11340"/>
                    <a:pt x="5891" y="11340"/>
                  </a:cubicBezTo>
                  <a:cubicBezTo>
                    <a:pt x="6704" y="11340"/>
                    <a:pt x="7364" y="10615"/>
                    <a:pt x="7364" y="9720"/>
                  </a:cubicBezTo>
                  <a:cubicBezTo>
                    <a:pt x="7364" y="8826"/>
                    <a:pt x="6704" y="8100"/>
                    <a:pt x="5891" y="8100"/>
                  </a:cubicBezTo>
                </a:path>
              </a:pathLst>
            </a:custGeom>
            <a:solidFill>
              <a:schemeClr val="accent1"/>
            </a:solidFill>
            <a:ln w="12700">
              <a:miter lim="400000"/>
            </a:ln>
          </p:spPr>
          <p:txBody>
            <a:bodyPr lIns="13997" tIns="13997" rIns="13997" bIns="13997" anchor="ctr"/>
            <a:lstStyle/>
            <a:p>
              <a:pPr defTabSz="16764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a:p>
          </p:txBody>
        </p:sp>
        <p:sp>
          <p:nvSpPr>
            <p:cNvPr id="6" name="Shape 2562"/>
            <p:cNvSpPr/>
            <p:nvPr/>
          </p:nvSpPr>
          <p:spPr>
            <a:xfrm>
              <a:off x="16424474" y="6495161"/>
              <a:ext cx="743570" cy="743570"/>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chemeClr val="accent1"/>
            </a:solidFill>
            <a:ln w="12700">
              <a:miter lim="400000"/>
            </a:ln>
          </p:spPr>
          <p:txBody>
            <a:bodyPr lIns="13997" tIns="13997" rIns="13997" bIns="13997" anchor="ctr"/>
            <a:lstStyle/>
            <a:p>
              <a:pPr defTabSz="16764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a:p>
          </p:txBody>
        </p:sp>
        <p:cxnSp>
          <p:nvCxnSpPr>
            <p:cNvPr id="7" name="Straight Connector 15"/>
            <p:cNvCxnSpPr/>
            <p:nvPr/>
          </p:nvCxnSpPr>
          <p:spPr>
            <a:xfrm flipH="1">
              <a:off x="17914037" y="2853386"/>
              <a:ext cx="12059" cy="27991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25"/>
            <p:cNvCxnSpPr/>
            <p:nvPr/>
          </p:nvCxnSpPr>
          <p:spPr>
            <a:xfrm flipH="1">
              <a:off x="18479746" y="5848467"/>
              <a:ext cx="35137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31"/>
            <p:cNvCxnSpPr/>
            <p:nvPr/>
          </p:nvCxnSpPr>
          <p:spPr>
            <a:xfrm flipH="1">
              <a:off x="13846646" y="5848467"/>
              <a:ext cx="35137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32"/>
            <p:cNvCxnSpPr/>
            <p:nvPr/>
          </p:nvCxnSpPr>
          <p:spPr>
            <a:xfrm flipH="1">
              <a:off x="17896108" y="6272977"/>
              <a:ext cx="12059" cy="27991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33"/>
            <p:cNvSpPr txBox="1"/>
            <p:nvPr/>
          </p:nvSpPr>
          <p:spPr>
            <a:xfrm>
              <a:off x="13091450" y="4252972"/>
              <a:ext cx="4513536" cy="1482447"/>
            </a:xfrm>
            <a:prstGeom prst="rect">
              <a:avLst/>
            </a:prstGeom>
            <a:noFill/>
          </p:spPr>
          <p:txBody>
            <a:bodyPr wrap="square" rtlCol="0">
              <a:spAutoFit/>
            </a:bodyPr>
            <a:lstStyle/>
            <a:p>
              <a:pPr algn="r"/>
              <a:r>
                <a:rPr lang="en-US" sz="735" dirty="0">
                  <a:latin typeface="Lato Light" charset="0"/>
                  <a:ea typeface="Lato Light" charset="0"/>
                  <a:cs typeface="Lato Light" charset="0"/>
                </a:rPr>
                <a:t>Entrepreneurial activities differ substantially depending on the type of organization and creativity involved. </a:t>
              </a:r>
            </a:p>
          </p:txBody>
        </p:sp>
        <p:sp>
          <p:nvSpPr>
            <p:cNvPr id="12" name="Rectangle 34"/>
            <p:cNvSpPr/>
            <p:nvPr/>
          </p:nvSpPr>
          <p:spPr>
            <a:xfrm>
              <a:off x="13508020" y="3622029"/>
              <a:ext cx="4096968" cy="789731"/>
            </a:xfrm>
            <a:prstGeom prst="rect">
              <a:avLst/>
            </a:prstGeom>
          </p:spPr>
          <p:txBody>
            <a:bodyPr wrap="none">
              <a:spAutoFit/>
            </a:bodyPr>
            <a:lstStyle/>
            <a:p>
              <a:pPr algn="r"/>
              <a:r>
                <a:rPr lang="zh-CN" altLang="en-US" sz="1285" b="1" dirty="0">
                  <a:solidFill>
                    <a:schemeClr val="accent1"/>
                  </a:solidFill>
                  <a:latin typeface="Montserrat" charset="0"/>
                  <a:ea typeface="Montserrat" charset="0"/>
                  <a:cs typeface="Montserrat" charset="0"/>
                </a:rPr>
                <a:t>点击此处添加标题</a:t>
              </a:r>
            </a:p>
          </p:txBody>
        </p:sp>
        <p:sp>
          <p:nvSpPr>
            <p:cNvPr id="13" name="TextBox 35"/>
            <p:cNvSpPr txBox="1"/>
            <p:nvPr/>
          </p:nvSpPr>
          <p:spPr>
            <a:xfrm>
              <a:off x="13091450" y="8023378"/>
              <a:ext cx="4513536" cy="1482447"/>
            </a:xfrm>
            <a:prstGeom prst="rect">
              <a:avLst/>
            </a:prstGeom>
            <a:noFill/>
          </p:spPr>
          <p:txBody>
            <a:bodyPr wrap="square" rtlCol="0">
              <a:spAutoFit/>
            </a:bodyPr>
            <a:lstStyle/>
            <a:p>
              <a:pPr algn="r"/>
              <a:r>
                <a:rPr lang="en-US" sz="735" dirty="0">
                  <a:latin typeface="Lato Light" charset="0"/>
                  <a:ea typeface="Lato Light" charset="0"/>
                  <a:cs typeface="Lato Light" charset="0"/>
                </a:rPr>
                <a:t>Entrepreneurial activities differ substantially depending on the type of organization and creativity involved. </a:t>
              </a:r>
            </a:p>
          </p:txBody>
        </p:sp>
        <p:sp>
          <p:nvSpPr>
            <p:cNvPr id="14" name="Rectangle 36"/>
            <p:cNvSpPr/>
            <p:nvPr/>
          </p:nvSpPr>
          <p:spPr>
            <a:xfrm>
              <a:off x="13508018" y="7392435"/>
              <a:ext cx="4096968" cy="789731"/>
            </a:xfrm>
            <a:prstGeom prst="rect">
              <a:avLst/>
            </a:prstGeom>
          </p:spPr>
          <p:txBody>
            <a:bodyPr wrap="none">
              <a:spAutoFit/>
            </a:bodyPr>
            <a:lstStyle/>
            <a:p>
              <a:pPr algn="r"/>
              <a:r>
                <a:rPr lang="zh-CN" altLang="en-US" sz="1285" b="1" dirty="0">
                  <a:solidFill>
                    <a:schemeClr val="accent1"/>
                  </a:solidFill>
                  <a:latin typeface="Montserrat" charset="0"/>
                  <a:ea typeface="Montserrat" charset="0"/>
                  <a:cs typeface="Montserrat" charset="0"/>
                </a:rPr>
                <a:t>点击此处添加标题</a:t>
              </a:r>
            </a:p>
          </p:txBody>
        </p:sp>
        <p:sp>
          <p:nvSpPr>
            <p:cNvPr id="15" name="TextBox 37"/>
            <p:cNvSpPr txBox="1"/>
            <p:nvPr/>
          </p:nvSpPr>
          <p:spPr>
            <a:xfrm>
              <a:off x="18306050" y="4252972"/>
              <a:ext cx="4513536" cy="1482447"/>
            </a:xfrm>
            <a:prstGeom prst="rect">
              <a:avLst/>
            </a:prstGeom>
            <a:noFill/>
          </p:spPr>
          <p:txBody>
            <a:bodyPr wrap="square" rtlCol="0">
              <a:spAutoFit/>
            </a:bodyPr>
            <a:lstStyle/>
            <a:p>
              <a:r>
                <a:rPr lang="en-US" sz="735" dirty="0">
                  <a:latin typeface="Lato Light" charset="0"/>
                  <a:ea typeface="Lato Light" charset="0"/>
                  <a:cs typeface="Lato Light" charset="0"/>
                </a:rPr>
                <a:t>Entrepreneurial activities differ substantially depending on the type of organization and creativity involved. </a:t>
              </a:r>
            </a:p>
          </p:txBody>
        </p:sp>
        <p:sp>
          <p:nvSpPr>
            <p:cNvPr id="16" name="Rectangle 38"/>
            <p:cNvSpPr/>
            <p:nvPr/>
          </p:nvSpPr>
          <p:spPr>
            <a:xfrm>
              <a:off x="18306050" y="3622029"/>
              <a:ext cx="4096965" cy="789731"/>
            </a:xfrm>
            <a:prstGeom prst="rect">
              <a:avLst/>
            </a:prstGeom>
          </p:spPr>
          <p:txBody>
            <a:bodyPr wrap="none">
              <a:spAutoFit/>
            </a:bodyPr>
            <a:lstStyle/>
            <a:p>
              <a:r>
                <a:rPr lang="zh-CN" altLang="en-US" sz="1285" b="1" dirty="0">
                  <a:solidFill>
                    <a:schemeClr val="accent1"/>
                  </a:solidFill>
                  <a:latin typeface="Montserrat" charset="0"/>
                  <a:ea typeface="Montserrat" charset="0"/>
                  <a:cs typeface="Montserrat" charset="0"/>
                </a:rPr>
                <a:t>点击此处添加标题</a:t>
              </a:r>
            </a:p>
          </p:txBody>
        </p:sp>
        <p:sp>
          <p:nvSpPr>
            <p:cNvPr id="17" name="TextBox 39"/>
            <p:cNvSpPr txBox="1"/>
            <p:nvPr/>
          </p:nvSpPr>
          <p:spPr>
            <a:xfrm>
              <a:off x="18343674" y="8023378"/>
              <a:ext cx="4513536" cy="1482447"/>
            </a:xfrm>
            <a:prstGeom prst="rect">
              <a:avLst/>
            </a:prstGeom>
            <a:noFill/>
          </p:spPr>
          <p:txBody>
            <a:bodyPr wrap="square" rtlCol="0">
              <a:spAutoFit/>
            </a:bodyPr>
            <a:lstStyle/>
            <a:p>
              <a:r>
                <a:rPr lang="en-US" sz="735" dirty="0">
                  <a:latin typeface="Lato Light" charset="0"/>
                  <a:ea typeface="Lato Light" charset="0"/>
                  <a:cs typeface="Lato Light" charset="0"/>
                </a:rPr>
                <a:t>Entrepreneurial activities differ substantially depending on the type of organization and creativity involved. </a:t>
              </a:r>
            </a:p>
          </p:txBody>
        </p:sp>
        <p:sp>
          <p:nvSpPr>
            <p:cNvPr id="18" name="Rectangle 40"/>
            <p:cNvSpPr/>
            <p:nvPr/>
          </p:nvSpPr>
          <p:spPr>
            <a:xfrm>
              <a:off x="18338912" y="7392435"/>
              <a:ext cx="4096965" cy="789731"/>
            </a:xfrm>
            <a:prstGeom prst="rect">
              <a:avLst/>
            </a:prstGeom>
          </p:spPr>
          <p:txBody>
            <a:bodyPr wrap="none">
              <a:spAutoFit/>
            </a:bodyPr>
            <a:lstStyle/>
            <a:p>
              <a:r>
                <a:rPr lang="zh-CN" altLang="en-US" sz="1285" b="1" dirty="0">
                  <a:solidFill>
                    <a:schemeClr val="accent1"/>
                  </a:solidFill>
                  <a:latin typeface="Montserrat" charset="0"/>
                  <a:ea typeface="Montserrat" charset="0"/>
                  <a:cs typeface="Montserrat" charset="0"/>
                </a:rPr>
                <a:t>点击此处添加标题</a:t>
              </a:r>
            </a:p>
          </p:txBody>
        </p:sp>
      </p:grpSp>
      <p:sp>
        <p:nvSpPr>
          <p:cNvPr id="19" name="TextBox 41"/>
          <p:cNvSpPr txBox="1"/>
          <p:nvPr/>
        </p:nvSpPr>
        <p:spPr>
          <a:xfrm>
            <a:off x="577652" y="488471"/>
            <a:ext cx="3801042" cy="635239"/>
          </a:xfrm>
          <a:prstGeom prst="rect">
            <a:avLst/>
          </a:prstGeom>
          <a:noFill/>
        </p:spPr>
        <p:txBody>
          <a:bodyPr wrap="none" rtlCol="0">
            <a:spAutoFit/>
          </a:bodyPr>
          <a:lstStyle/>
          <a:p>
            <a:pPr algn="ctr"/>
            <a:r>
              <a:rPr lang="zh-CN" altLang="en-US" sz="3530" b="1" dirty="0">
                <a:solidFill>
                  <a:srgbClr val="000000"/>
                </a:solidFill>
                <a:latin typeface="Montserrat Semi" charset="0"/>
                <a:ea typeface="Montserrat Semi" charset="0"/>
                <a:cs typeface="Montserrat Semi" charset="0"/>
              </a:rPr>
              <a:t>点击此处添加标题</a:t>
            </a:r>
          </a:p>
        </p:txBody>
      </p:sp>
      <p:sp>
        <p:nvSpPr>
          <p:cNvPr id="20" name="TextBox 44"/>
          <p:cNvSpPr txBox="1"/>
          <p:nvPr/>
        </p:nvSpPr>
        <p:spPr>
          <a:xfrm>
            <a:off x="841638" y="1596744"/>
            <a:ext cx="3305445" cy="375231"/>
          </a:xfrm>
          <a:prstGeom prst="rect">
            <a:avLst/>
          </a:prstGeom>
          <a:noFill/>
        </p:spPr>
        <p:txBody>
          <a:bodyPr wrap="square" rtlCol="0">
            <a:spAutoFit/>
          </a:bodyPr>
          <a:lstStyle/>
          <a:p>
            <a:pPr algn="ctr"/>
            <a:r>
              <a:rPr lang="en-US" sz="920" dirty="0">
                <a:latin typeface="Lato Light" charset="0"/>
                <a:ea typeface="Lato Light" charset="0"/>
                <a:cs typeface="Lato Light" charset="0"/>
              </a:rPr>
              <a:t>Entrepreneurial activities differ substantially depending n the type of organization and creativity involved.</a:t>
            </a:r>
          </a:p>
        </p:txBody>
      </p:sp>
      <p:pic>
        <p:nvPicPr>
          <p:cNvPr id="21" name="Picture 27"/>
          <p:cNvPicPr>
            <a:picLocks noChangeAspect="1"/>
          </p:cNvPicPr>
          <p:nvPr/>
        </p:nvPicPr>
        <p:blipFill>
          <a:blip r:embed="rId3" cstate="email"/>
          <a:stretch>
            <a:fillRect/>
          </a:stretch>
        </p:blipFill>
        <p:spPr>
          <a:xfrm>
            <a:off x="4452799" y="565713"/>
            <a:ext cx="1897074" cy="4144694"/>
          </a:xfrm>
          <a:prstGeom prst="rect">
            <a:avLst/>
          </a:prstGeom>
        </p:spPr>
      </p:pic>
      <p:sp>
        <p:nvSpPr>
          <p:cNvPr id="22" name="Rectangle 28"/>
          <p:cNvSpPr/>
          <p:nvPr/>
        </p:nvSpPr>
        <p:spPr>
          <a:xfrm>
            <a:off x="4590313" y="1145764"/>
            <a:ext cx="1635797" cy="2872409"/>
          </a:xfrm>
          <a:prstGeom prst="rect">
            <a:avLst/>
          </a:prstGeom>
          <a:solidFill>
            <a:srgbClr val="CEC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5"/>
          </a:p>
        </p:txBody>
      </p:sp>
      <p:pic>
        <p:nvPicPr>
          <p:cNvPr id="23" name="Picture 29"/>
          <p:cNvPicPr>
            <a:picLocks noChangeAspect="1"/>
          </p:cNvPicPr>
          <p:nvPr/>
        </p:nvPicPr>
        <p:blipFill>
          <a:blip r:embed="rId3" cstate="email"/>
          <a:stretch>
            <a:fillRect/>
          </a:stretch>
        </p:blipFill>
        <p:spPr>
          <a:xfrm>
            <a:off x="6457447" y="565713"/>
            <a:ext cx="1897074" cy="4144694"/>
          </a:xfrm>
          <a:prstGeom prst="rect">
            <a:avLst/>
          </a:prstGeom>
        </p:spPr>
      </p:pic>
      <p:sp>
        <p:nvSpPr>
          <p:cNvPr id="24" name="Rectangle 30"/>
          <p:cNvSpPr/>
          <p:nvPr/>
        </p:nvSpPr>
        <p:spPr>
          <a:xfrm>
            <a:off x="6594961" y="1145764"/>
            <a:ext cx="1635797" cy="2872409"/>
          </a:xfrm>
          <a:prstGeom prst="rect">
            <a:avLst/>
          </a:prstGeom>
          <a:solidFill>
            <a:srgbClr val="CEC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5"/>
          </a:p>
        </p:txBody>
      </p:sp>
      <p:pic>
        <p:nvPicPr>
          <p:cNvPr id="25" name="Picture Placeholder 3"/>
          <p:cNvPicPr>
            <a:picLocks noChangeAspect="1"/>
          </p:cNvPicPr>
          <p:nvPr/>
        </p:nvPicPr>
        <p:blipFill>
          <a:blip r:embed="rId4" cstate="email"/>
          <a:srcRect/>
          <a:stretch>
            <a:fillRect/>
          </a:stretch>
        </p:blipFill>
        <p:spPr>
          <a:xfrm>
            <a:off x="4590823" y="1145763"/>
            <a:ext cx="1643341" cy="2872410"/>
          </a:xfrm>
          <a:prstGeom prst="rect">
            <a:avLst/>
          </a:prstGeom>
        </p:spPr>
      </p:pic>
      <p:pic>
        <p:nvPicPr>
          <p:cNvPr id="26" name="Picture Placeholder 4"/>
          <p:cNvPicPr>
            <a:picLocks noChangeAspect="1"/>
          </p:cNvPicPr>
          <p:nvPr/>
        </p:nvPicPr>
        <p:blipFill>
          <a:blip r:embed="rId5" cstate="email"/>
          <a:srcRect/>
          <a:stretch>
            <a:fillRect/>
          </a:stretch>
        </p:blipFill>
        <p:spPr>
          <a:xfrm>
            <a:off x="6604716" y="1145763"/>
            <a:ext cx="1643341" cy="28724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0">
        <p:pull/>
      </p:transition>
    </mc:Choice>
    <mc:Fallback xmlns="">
      <p:transition spd="slow" advTm="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animBg="1"/>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3"/>
          <p:cNvSpPr/>
          <p:nvPr/>
        </p:nvSpPr>
        <p:spPr bwMode="auto">
          <a:xfrm>
            <a:off x="615687" y="278458"/>
            <a:ext cx="2227789" cy="346249"/>
          </a:xfrm>
          <a:prstGeom prst="rect">
            <a:avLst/>
          </a:prstGeom>
          <a:noFill/>
          <a:ln>
            <a:noFill/>
          </a:ln>
        </p:spPr>
        <p:txBody>
          <a:bodyPr vert="horz" wrap="none" lIns="0" tIns="0" rIns="0" bIns="0" anchor="ctr" anchorCtr="0">
            <a:spAutoFit/>
          </a:bodyPr>
          <a:lstStyle/>
          <a:p>
            <a:pPr defTabSz="1680210">
              <a:lnSpc>
                <a:spcPts val="2720"/>
              </a:lnSpc>
            </a:pPr>
            <a:r>
              <a:rPr lang="zh-CN" altLang="en-US" sz="1985" b="1" spc="184" dirty="0">
                <a:solidFill>
                  <a:schemeClr val="tx2"/>
                </a:solidFill>
                <a:latin typeface="Poppins" charset="0"/>
                <a:ea typeface="Poppins" charset="0"/>
                <a:cs typeface="Poppins" charset="0"/>
                <a:sym typeface="Bebas Neue" charset="0"/>
              </a:rPr>
              <a:t>点击此处添加标题</a:t>
            </a:r>
          </a:p>
        </p:txBody>
      </p:sp>
      <p:cxnSp>
        <p:nvCxnSpPr>
          <p:cNvPr id="3" name="Straight Connector 44"/>
          <p:cNvCxnSpPr/>
          <p:nvPr/>
        </p:nvCxnSpPr>
        <p:spPr>
          <a:xfrm>
            <a:off x="615685" y="857215"/>
            <a:ext cx="35378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Shape 45"/>
          <p:cNvSpPr txBox="1"/>
          <p:nvPr/>
        </p:nvSpPr>
        <p:spPr>
          <a:xfrm>
            <a:off x="693023" y="1643390"/>
            <a:ext cx="3648227" cy="997100"/>
          </a:xfrm>
          <a:prstGeom prst="rect">
            <a:avLst/>
          </a:prstGeom>
          <a:noFill/>
          <a:ln w="12700">
            <a:miter lim="400000"/>
          </a:ln>
        </p:spPr>
        <p:txBody>
          <a:bodyPr lIns="0" tIns="0" rIns="0" bIns="0" anchor="t"/>
          <a:lstStyle>
            <a:lvl1pPr marL="0" marR="0" indent="0" algn="l" defTabSz="762000" latinLnBrk="0">
              <a:lnSpc>
                <a:spcPct val="120000"/>
              </a:lnSpc>
              <a:spcBef>
                <a:spcPts val="0"/>
              </a:spcBef>
              <a:spcAft>
                <a:spcPts val="0"/>
              </a:spcAft>
              <a:buClrTx/>
              <a:buSzTx/>
              <a:buFontTx/>
              <a:buNone/>
              <a:defRPr sz="2500" b="0" i="1" u="none" strike="noStrike" cap="none" spc="0" baseline="0">
                <a:ln>
                  <a:noFill/>
                </a:ln>
                <a:solidFill>
                  <a:srgbClr val="FFFFFF"/>
                </a:solidFill>
                <a:uFillTx/>
                <a:latin typeface="+mn-lt"/>
                <a:ea typeface="+mn-ea"/>
                <a:cs typeface="+mn-cs"/>
                <a:sym typeface="Helvetica"/>
              </a:defRPr>
            </a:lvl1pPr>
            <a:lvl2pPr marL="0" marR="0" indent="228600" algn="l" defTabSz="762000" latinLnBrk="0">
              <a:lnSpc>
                <a:spcPct val="120000"/>
              </a:lnSpc>
              <a:spcBef>
                <a:spcPts val="0"/>
              </a:spcBef>
              <a:spcAft>
                <a:spcPts val="0"/>
              </a:spcAft>
              <a:buClrTx/>
              <a:buSzTx/>
              <a:buFontTx/>
              <a:buNone/>
              <a:defRPr sz="2500" b="0" i="1" u="none" strike="noStrike" cap="none" spc="0" baseline="0">
                <a:ln>
                  <a:noFill/>
                </a:ln>
                <a:solidFill>
                  <a:srgbClr val="FFFFFF"/>
                </a:solidFill>
                <a:uFillTx/>
                <a:latin typeface="+mn-lt"/>
                <a:ea typeface="+mn-ea"/>
                <a:cs typeface="+mn-cs"/>
                <a:sym typeface="Helvetica"/>
              </a:defRPr>
            </a:lvl2pPr>
            <a:lvl3pPr marL="0" marR="0" indent="457200" algn="l" defTabSz="762000" latinLnBrk="0">
              <a:lnSpc>
                <a:spcPct val="120000"/>
              </a:lnSpc>
              <a:spcBef>
                <a:spcPts val="0"/>
              </a:spcBef>
              <a:spcAft>
                <a:spcPts val="0"/>
              </a:spcAft>
              <a:buClrTx/>
              <a:buSzTx/>
              <a:buFontTx/>
              <a:buNone/>
              <a:defRPr sz="2500" b="0" i="1" u="none" strike="noStrike" cap="none" spc="0" baseline="0">
                <a:ln>
                  <a:noFill/>
                </a:ln>
                <a:solidFill>
                  <a:srgbClr val="FFFFFF"/>
                </a:solidFill>
                <a:uFillTx/>
                <a:latin typeface="+mn-lt"/>
                <a:ea typeface="+mn-ea"/>
                <a:cs typeface="+mn-cs"/>
                <a:sym typeface="Helvetica"/>
              </a:defRPr>
            </a:lvl3pPr>
            <a:lvl4pPr marL="0" marR="0" indent="685800" algn="l" defTabSz="762000" latinLnBrk="0">
              <a:lnSpc>
                <a:spcPct val="120000"/>
              </a:lnSpc>
              <a:spcBef>
                <a:spcPts val="0"/>
              </a:spcBef>
              <a:spcAft>
                <a:spcPts val="0"/>
              </a:spcAft>
              <a:buClrTx/>
              <a:buSzTx/>
              <a:buFontTx/>
              <a:buNone/>
              <a:defRPr sz="2500" b="0" i="1" u="none" strike="noStrike" cap="none" spc="0" baseline="0">
                <a:ln>
                  <a:noFill/>
                </a:ln>
                <a:solidFill>
                  <a:srgbClr val="FFFFFF"/>
                </a:solidFill>
                <a:uFillTx/>
                <a:latin typeface="+mn-lt"/>
                <a:ea typeface="+mn-ea"/>
                <a:cs typeface="+mn-cs"/>
                <a:sym typeface="Helvetica"/>
              </a:defRPr>
            </a:lvl4pPr>
            <a:lvl5pPr marL="0" marR="0" indent="914400" algn="l" defTabSz="762000" latinLnBrk="0">
              <a:lnSpc>
                <a:spcPct val="120000"/>
              </a:lnSpc>
              <a:spcBef>
                <a:spcPts val="0"/>
              </a:spcBef>
              <a:spcAft>
                <a:spcPts val="0"/>
              </a:spcAft>
              <a:buClrTx/>
              <a:buSzTx/>
              <a:buFontTx/>
              <a:buNone/>
              <a:defRPr sz="2500" b="0" i="1" u="none" strike="noStrike" cap="none" spc="0" baseline="0">
                <a:ln>
                  <a:noFill/>
                </a:ln>
                <a:solidFill>
                  <a:srgbClr val="FFFFFF"/>
                </a:solidFill>
                <a:uFillTx/>
                <a:latin typeface="+mn-lt"/>
                <a:ea typeface="+mn-ea"/>
                <a:cs typeface="+mn-cs"/>
                <a:sym typeface="Helvetica"/>
              </a:defRPr>
            </a:lvl5pPr>
            <a:lvl6pPr marL="0" marR="0" indent="1143000" algn="l" defTabSz="762000" latinLnBrk="0">
              <a:lnSpc>
                <a:spcPct val="120000"/>
              </a:lnSpc>
              <a:spcBef>
                <a:spcPts val="0"/>
              </a:spcBef>
              <a:spcAft>
                <a:spcPts val="0"/>
              </a:spcAft>
              <a:buClrTx/>
              <a:buSzTx/>
              <a:buFontTx/>
              <a:buNone/>
              <a:defRPr sz="2500" b="0" i="1" u="none" strike="noStrike" cap="none" spc="0" baseline="0">
                <a:ln>
                  <a:noFill/>
                </a:ln>
                <a:solidFill>
                  <a:srgbClr val="FFFFFF"/>
                </a:solidFill>
                <a:uFillTx/>
                <a:latin typeface="+mn-lt"/>
                <a:ea typeface="+mn-ea"/>
                <a:cs typeface="+mn-cs"/>
                <a:sym typeface="Helvetica"/>
              </a:defRPr>
            </a:lvl6pPr>
            <a:lvl7pPr marL="0" marR="0" indent="1371600" algn="l" defTabSz="762000" latinLnBrk="0">
              <a:lnSpc>
                <a:spcPct val="120000"/>
              </a:lnSpc>
              <a:spcBef>
                <a:spcPts val="0"/>
              </a:spcBef>
              <a:spcAft>
                <a:spcPts val="0"/>
              </a:spcAft>
              <a:buClrTx/>
              <a:buSzTx/>
              <a:buFontTx/>
              <a:buNone/>
              <a:defRPr sz="2500" b="0" i="1" u="none" strike="noStrike" cap="none" spc="0" baseline="0">
                <a:ln>
                  <a:noFill/>
                </a:ln>
                <a:solidFill>
                  <a:srgbClr val="FFFFFF"/>
                </a:solidFill>
                <a:uFillTx/>
                <a:latin typeface="+mn-lt"/>
                <a:ea typeface="+mn-ea"/>
                <a:cs typeface="+mn-cs"/>
                <a:sym typeface="Helvetica"/>
              </a:defRPr>
            </a:lvl7pPr>
            <a:lvl8pPr marL="0" marR="0" indent="1600200" algn="l" defTabSz="762000" latinLnBrk="0">
              <a:lnSpc>
                <a:spcPct val="120000"/>
              </a:lnSpc>
              <a:spcBef>
                <a:spcPts val="0"/>
              </a:spcBef>
              <a:spcAft>
                <a:spcPts val="0"/>
              </a:spcAft>
              <a:buClrTx/>
              <a:buSzTx/>
              <a:buFontTx/>
              <a:buNone/>
              <a:defRPr sz="2500" b="0" i="1" u="none" strike="noStrike" cap="none" spc="0" baseline="0">
                <a:ln>
                  <a:noFill/>
                </a:ln>
                <a:solidFill>
                  <a:srgbClr val="FFFFFF"/>
                </a:solidFill>
                <a:uFillTx/>
                <a:latin typeface="+mn-lt"/>
                <a:ea typeface="+mn-ea"/>
                <a:cs typeface="+mn-cs"/>
                <a:sym typeface="Helvetica"/>
              </a:defRPr>
            </a:lvl8pPr>
            <a:lvl9pPr marL="0" marR="0" indent="1828800" algn="l" defTabSz="762000" latinLnBrk="0">
              <a:lnSpc>
                <a:spcPct val="120000"/>
              </a:lnSpc>
              <a:spcBef>
                <a:spcPts val="0"/>
              </a:spcBef>
              <a:spcAft>
                <a:spcPts val="0"/>
              </a:spcAft>
              <a:buClrTx/>
              <a:buSzTx/>
              <a:buFontTx/>
              <a:buNone/>
              <a:defRPr sz="2500" b="0" i="1" u="none" strike="noStrike" cap="none" spc="0" baseline="0">
                <a:ln>
                  <a:noFill/>
                </a:ln>
                <a:solidFill>
                  <a:srgbClr val="FFFFFF"/>
                </a:solidFill>
                <a:uFillTx/>
                <a:latin typeface="+mn-lt"/>
                <a:ea typeface="+mn-ea"/>
                <a:cs typeface="+mn-cs"/>
                <a:sym typeface="Helvetica"/>
              </a:defRPr>
            </a:lvl9pPr>
          </a:lstStyle>
          <a:p>
            <a:pPr defTabSz="606425" latinLnBrk="1">
              <a:defRPr sz="1800" i="0" spc="53">
                <a:solidFill>
                  <a:srgbClr val="504E4E"/>
                </a:solidFill>
              </a:defRPr>
            </a:pPr>
            <a:r>
              <a:rPr lang="en-US" sz="880" i="0" kern="0" spc="39" dirty="0">
                <a:solidFill>
                  <a:schemeClr val="tx1"/>
                </a:solidFill>
                <a:latin typeface="Helvetica"/>
                <a:cs typeface="Helvetica"/>
              </a:rPr>
              <a:t>Proactively restore premier technology and front-end e-commerce. Professionally build mission-critical quality vectors before highly efficient strategic theme areas. Completely transition B2C imperatives whereas sustainable platforms. </a:t>
            </a:r>
          </a:p>
        </p:txBody>
      </p:sp>
      <p:sp>
        <p:nvSpPr>
          <p:cNvPr id="33" name="矩形 32"/>
          <p:cNvSpPr/>
          <p:nvPr/>
        </p:nvSpPr>
        <p:spPr>
          <a:xfrm>
            <a:off x="693021" y="1513601"/>
            <a:ext cx="2570828" cy="41668"/>
          </a:xfrm>
          <a:prstGeom prst="rect">
            <a:avLst/>
          </a:prstGeom>
          <a:solidFill>
            <a:srgbClr val="474E5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p>
        </p:txBody>
      </p:sp>
      <p:grpSp>
        <p:nvGrpSpPr>
          <p:cNvPr id="34" name="组合 33"/>
          <p:cNvGrpSpPr/>
          <p:nvPr/>
        </p:nvGrpSpPr>
        <p:grpSpPr>
          <a:xfrm>
            <a:off x="4799949" y="455881"/>
            <a:ext cx="3466881" cy="1597938"/>
            <a:chOff x="6531433" y="620286"/>
            <a:chExt cx="4717142" cy="2174202"/>
          </a:xfrm>
        </p:grpSpPr>
        <p:sp>
          <p:nvSpPr>
            <p:cNvPr id="35" name="Shape 48"/>
            <p:cNvSpPr txBox="1"/>
            <p:nvPr/>
          </p:nvSpPr>
          <p:spPr>
            <a:xfrm>
              <a:off x="6531433" y="620286"/>
              <a:ext cx="2474854" cy="1495860"/>
            </a:xfrm>
            <a:prstGeom prst="rect">
              <a:avLst/>
            </a:prstGeom>
          </p:spPr>
          <p:txBody>
            <a:bodyPr lIns="0" tIns="0" rIns="0" bIns="0" anchor="t"/>
            <a:lstStyle>
              <a:lvl1pPr algn="l" defTabSz="914400" rtl="0" eaLnBrk="1" latinLnBrk="0" hangingPunct="1">
                <a:lnSpc>
                  <a:spcPct val="80000"/>
                </a:lnSpc>
                <a:spcBef>
                  <a:spcPct val="0"/>
                </a:spcBef>
                <a:buNone/>
                <a:defRPr sz="6700" b="1" kern="1200" spc="-201">
                  <a:solidFill>
                    <a:srgbClr val="1C1D22"/>
                  </a:solidFill>
                  <a:latin typeface="+mj-lt"/>
                  <a:ea typeface="+mj-ea"/>
                  <a:cs typeface="+mj-cs"/>
                </a:defRPr>
              </a:lvl1pPr>
            </a:lstStyle>
            <a:p>
              <a:pPr>
                <a:lnSpc>
                  <a:spcPct val="100000"/>
                </a:lnSpc>
              </a:pPr>
              <a:r>
                <a:rPr lang="en-US" sz="2940" b="0" dirty="0">
                  <a:solidFill>
                    <a:schemeClr val="tx1">
                      <a:lumMod val="95000"/>
                      <a:lumOff val="5000"/>
                    </a:schemeClr>
                  </a:solidFill>
                  <a:latin typeface="DIN Alternate" pitchFamily="50" charset="0"/>
                  <a:cs typeface="Arial" panose="020B0604020202020204" pitchFamily="34" charset="0"/>
                </a:rPr>
                <a:t>84%</a:t>
              </a:r>
            </a:p>
          </p:txBody>
        </p:sp>
        <p:sp>
          <p:nvSpPr>
            <p:cNvPr id="36" name="Shape 45"/>
            <p:cNvSpPr txBox="1"/>
            <p:nvPr/>
          </p:nvSpPr>
          <p:spPr>
            <a:xfrm>
              <a:off x="6531433" y="1437804"/>
              <a:ext cx="4717142" cy="1356684"/>
            </a:xfrm>
            <a:prstGeom prst="rect">
              <a:avLst/>
            </a:prstGeom>
            <a:noFill/>
            <a:ln w="12700">
              <a:miter lim="400000"/>
            </a:ln>
          </p:spPr>
          <p:txBody>
            <a:bodyPr lIns="0" tIns="0" rIns="0" bIns="0" anchor="t"/>
            <a:lstStyle>
              <a:lvl1pPr marL="0" marR="0" indent="0" algn="l" defTabSz="762000" latinLnBrk="0">
                <a:lnSpc>
                  <a:spcPct val="120000"/>
                </a:lnSpc>
                <a:spcBef>
                  <a:spcPts val="0"/>
                </a:spcBef>
                <a:spcAft>
                  <a:spcPts val="0"/>
                </a:spcAft>
                <a:buClrTx/>
                <a:buSzTx/>
                <a:buFontTx/>
                <a:buNone/>
                <a:defRPr sz="2500" b="0" i="1" u="none" strike="noStrike" cap="none" spc="0" baseline="0">
                  <a:ln>
                    <a:noFill/>
                  </a:ln>
                  <a:solidFill>
                    <a:srgbClr val="FFFFFF"/>
                  </a:solidFill>
                  <a:uFillTx/>
                  <a:latin typeface="+mn-lt"/>
                  <a:ea typeface="+mn-ea"/>
                  <a:cs typeface="+mn-cs"/>
                  <a:sym typeface="Helvetica"/>
                </a:defRPr>
              </a:lvl1pPr>
              <a:lvl2pPr marL="0" marR="0" indent="228600" algn="l" defTabSz="762000" latinLnBrk="0">
                <a:lnSpc>
                  <a:spcPct val="120000"/>
                </a:lnSpc>
                <a:spcBef>
                  <a:spcPts val="0"/>
                </a:spcBef>
                <a:spcAft>
                  <a:spcPts val="0"/>
                </a:spcAft>
                <a:buClrTx/>
                <a:buSzTx/>
                <a:buFontTx/>
                <a:buNone/>
                <a:defRPr sz="2500" b="0" i="1" u="none" strike="noStrike" cap="none" spc="0" baseline="0">
                  <a:ln>
                    <a:noFill/>
                  </a:ln>
                  <a:solidFill>
                    <a:srgbClr val="FFFFFF"/>
                  </a:solidFill>
                  <a:uFillTx/>
                  <a:latin typeface="+mn-lt"/>
                  <a:ea typeface="+mn-ea"/>
                  <a:cs typeface="+mn-cs"/>
                  <a:sym typeface="Helvetica"/>
                </a:defRPr>
              </a:lvl2pPr>
              <a:lvl3pPr marL="0" marR="0" indent="457200" algn="l" defTabSz="762000" latinLnBrk="0">
                <a:lnSpc>
                  <a:spcPct val="120000"/>
                </a:lnSpc>
                <a:spcBef>
                  <a:spcPts val="0"/>
                </a:spcBef>
                <a:spcAft>
                  <a:spcPts val="0"/>
                </a:spcAft>
                <a:buClrTx/>
                <a:buSzTx/>
                <a:buFontTx/>
                <a:buNone/>
                <a:defRPr sz="2500" b="0" i="1" u="none" strike="noStrike" cap="none" spc="0" baseline="0">
                  <a:ln>
                    <a:noFill/>
                  </a:ln>
                  <a:solidFill>
                    <a:srgbClr val="FFFFFF"/>
                  </a:solidFill>
                  <a:uFillTx/>
                  <a:latin typeface="+mn-lt"/>
                  <a:ea typeface="+mn-ea"/>
                  <a:cs typeface="+mn-cs"/>
                  <a:sym typeface="Helvetica"/>
                </a:defRPr>
              </a:lvl3pPr>
              <a:lvl4pPr marL="0" marR="0" indent="685800" algn="l" defTabSz="762000" latinLnBrk="0">
                <a:lnSpc>
                  <a:spcPct val="120000"/>
                </a:lnSpc>
                <a:spcBef>
                  <a:spcPts val="0"/>
                </a:spcBef>
                <a:spcAft>
                  <a:spcPts val="0"/>
                </a:spcAft>
                <a:buClrTx/>
                <a:buSzTx/>
                <a:buFontTx/>
                <a:buNone/>
                <a:defRPr sz="2500" b="0" i="1" u="none" strike="noStrike" cap="none" spc="0" baseline="0">
                  <a:ln>
                    <a:noFill/>
                  </a:ln>
                  <a:solidFill>
                    <a:srgbClr val="FFFFFF"/>
                  </a:solidFill>
                  <a:uFillTx/>
                  <a:latin typeface="+mn-lt"/>
                  <a:ea typeface="+mn-ea"/>
                  <a:cs typeface="+mn-cs"/>
                  <a:sym typeface="Helvetica"/>
                </a:defRPr>
              </a:lvl4pPr>
              <a:lvl5pPr marL="0" marR="0" indent="914400" algn="l" defTabSz="762000" latinLnBrk="0">
                <a:lnSpc>
                  <a:spcPct val="120000"/>
                </a:lnSpc>
                <a:spcBef>
                  <a:spcPts val="0"/>
                </a:spcBef>
                <a:spcAft>
                  <a:spcPts val="0"/>
                </a:spcAft>
                <a:buClrTx/>
                <a:buSzTx/>
                <a:buFontTx/>
                <a:buNone/>
                <a:defRPr sz="2500" b="0" i="1" u="none" strike="noStrike" cap="none" spc="0" baseline="0">
                  <a:ln>
                    <a:noFill/>
                  </a:ln>
                  <a:solidFill>
                    <a:srgbClr val="FFFFFF"/>
                  </a:solidFill>
                  <a:uFillTx/>
                  <a:latin typeface="+mn-lt"/>
                  <a:ea typeface="+mn-ea"/>
                  <a:cs typeface="+mn-cs"/>
                  <a:sym typeface="Helvetica"/>
                </a:defRPr>
              </a:lvl5pPr>
              <a:lvl6pPr marL="0" marR="0" indent="1143000" algn="l" defTabSz="762000" latinLnBrk="0">
                <a:lnSpc>
                  <a:spcPct val="120000"/>
                </a:lnSpc>
                <a:spcBef>
                  <a:spcPts val="0"/>
                </a:spcBef>
                <a:spcAft>
                  <a:spcPts val="0"/>
                </a:spcAft>
                <a:buClrTx/>
                <a:buSzTx/>
                <a:buFontTx/>
                <a:buNone/>
                <a:defRPr sz="2500" b="0" i="1" u="none" strike="noStrike" cap="none" spc="0" baseline="0">
                  <a:ln>
                    <a:noFill/>
                  </a:ln>
                  <a:solidFill>
                    <a:srgbClr val="FFFFFF"/>
                  </a:solidFill>
                  <a:uFillTx/>
                  <a:latin typeface="+mn-lt"/>
                  <a:ea typeface="+mn-ea"/>
                  <a:cs typeface="+mn-cs"/>
                  <a:sym typeface="Helvetica"/>
                </a:defRPr>
              </a:lvl6pPr>
              <a:lvl7pPr marL="0" marR="0" indent="1371600" algn="l" defTabSz="762000" latinLnBrk="0">
                <a:lnSpc>
                  <a:spcPct val="120000"/>
                </a:lnSpc>
                <a:spcBef>
                  <a:spcPts val="0"/>
                </a:spcBef>
                <a:spcAft>
                  <a:spcPts val="0"/>
                </a:spcAft>
                <a:buClrTx/>
                <a:buSzTx/>
                <a:buFontTx/>
                <a:buNone/>
                <a:defRPr sz="2500" b="0" i="1" u="none" strike="noStrike" cap="none" spc="0" baseline="0">
                  <a:ln>
                    <a:noFill/>
                  </a:ln>
                  <a:solidFill>
                    <a:srgbClr val="FFFFFF"/>
                  </a:solidFill>
                  <a:uFillTx/>
                  <a:latin typeface="+mn-lt"/>
                  <a:ea typeface="+mn-ea"/>
                  <a:cs typeface="+mn-cs"/>
                  <a:sym typeface="Helvetica"/>
                </a:defRPr>
              </a:lvl7pPr>
              <a:lvl8pPr marL="0" marR="0" indent="1600200" algn="l" defTabSz="762000" latinLnBrk="0">
                <a:lnSpc>
                  <a:spcPct val="120000"/>
                </a:lnSpc>
                <a:spcBef>
                  <a:spcPts val="0"/>
                </a:spcBef>
                <a:spcAft>
                  <a:spcPts val="0"/>
                </a:spcAft>
                <a:buClrTx/>
                <a:buSzTx/>
                <a:buFontTx/>
                <a:buNone/>
                <a:defRPr sz="2500" b="0" i="1" u="none" strike="noStrike" cap="none" spc="0" baseline="0">
                  <a:ln>
                    <a:noFill/>
                  </a:ln>
                  <a:solidFill>
                    <a:srgbClr val="FFFFFF"/>
                  </a:solidFill>
                  <a:uFillTx/>
                  <a:latin typeface="+mn-lt"/>
                  <a:ea typeface="+mn-ea"/>
                  <a:cs typeface="+mn-cs"/>
                  <a:sym typeface="Helvetica"/>
                </a:defRPr>
              </a:lvl8pPr>
              <a:lvl9pPr marL="0" marR="0" indent="1828800" algn="l" defTabSz="762000" latinLnBrk="0">
                <a:lnSpc>
                  <a:spcPct val="120000"/>
                </a:lnSpc>
                <a:spcBef>
                  <a:spcPts val="0"/>
                </a:spcBef>
                <a:spcAft>
                  <a:spcPts val="0"/>
                </a:spcAft>
                <a:buClrTx/>
                <a:buSzTx/>
                <a:buFontTx/>
                <a:buNone/>
                <a:defRPr sz="2500" b="0" i="1" u="none" strike="noStrike" cap="none" spc="0" baseline="0">
                  <a:ln>
                    <a:noFill/>
                  </a:ln>
                  <a:solidFill>
                    <a:srgbClr val="FFFFFF"/>
                  </a:solidFill>
                  <a:uFillTx/>
                  <a:latin typeface="+mn-lt"/>
                  <a:ea typeface="+mn-ea"/>
                  <a:cs typeface="+mn-cs"/>
                  <a:sym typeface="Helvetica"/>
                </a:defRPr>
              </a:lvl9pPr>
            </a:lstStyle>
            <a:p>
              <a:pPr defTabSz="606425" latinLnBrk="1">
                <a:defRPr sz="1800" i="0" spc="53">
                  <a:solidFill>
                    <a:srgbClr val="504E4E"/>
                  </a:solidFill>
                </a:defRPr>
              </a:pPr>
              <a:r>
                <a:rPr lang="en-US" sz="880" i="0" kern="0" spc="39" dirty="0">
                  <a:solidFill>
                    <a:schemeClr val="tx1"/>
                  </a:solidFill>
                  <a:latin typeface="Helvetica"/>
                  <a:cs typeface="Helvetica"/>
                </a:rPr>
                <a:t>Proactively restore premier technology and front-end e-commerce. Professionally build mission-critical quality vectors before highly efficient strategic theme areas. Completely transition B2C imperatives whereas sustainable platforms. </a:t>
              </a:r>
            </a:p>
          </p:txBody>
        </p:sp>
      </p:grpSp>
      <p:grpSp>
        <p:nvGrpSpPr>
          <p:cNvPr id="37" name="组合 36"/>
          <p:cNvGrpSpPr/>
          <p:nvPr/>
        </p:nvGrpSpPr>
        <p:grpSpPr>
          <a:xfrm>
            <a:off x="4799949" y="1897270"/>
            <a:ext cx="3466881" cy="1597938"/>
            <a:chOff x="6531433" y="2581483"/>
            <a:chExt cx="4717142" cy="2174202"/>
          </a:xfrm>
        </p:grpSpPr>
        <p:sp>
          <p:nvSpPr>
            <p:cNvPr id="38" name="Shape 48"/>
            <p:cNvSpPr txBox="1"/>
            <p:nvPr/>
          </p:nvSpPr>
          <p:spPr>
            <a:xfrm>
              <a:off x="6531433" y="2581483"/>
              <a:ext cx="2474854" cy="1495860"/>
            </a:xfrm>
            <a:prstGeom prst="rect">
              <a:avLst/>
            </a:prstGeom>
          </p:spPr>
          <p:txBody>
            <a:bodyPr lIns="0" tIns="0" rIns="0" bIns="0" anchor="t"/>
            <a:lstStyle>
              <a:lvl1pPr algn="l" defTabSz="914400" rtl="0" eaLnBrk="1" latinLnBrk="0" hangingPunct="1">
                <a:lnSpc>
                  <a:spcPct val="80000"/>
                </a:lnSpc>
                <a:spcBef>
                  <a:spcPct val="0"/>
                </a:spcBef>
                <a:buNone/>
                <a:defRPr sz="6700" b="1" kern="1200" spc="-201">
                  <a:solidFill>
                    <a:srgbClr val="1C1D22"/>
                  </a:solidFill>
                  <a:latin typeface="+mj-lt"/>
                  <a:ea typeface="+mj-ea"/>
                  <a:cs typeface="+mj-cs"/>
                </a:defRPr>
              </a:lvl1pPr>
            </a:lstStyle>
            <a:p>
              <a:pPr>
                <a:lnSpc>
                  <a:spcPct val="100000"/>
                </a:lnSpc>
              </a:pPr>
              <a:r>
                <a:rPr lang="en-US" sz="2940" b="0" dirty="0">
                  <a:solidFill>
                    <a:schemeClr val="tx1">
                      <a:lumMod val="95000"/>
                      <a:lumOff val="5000"/>
                    </a:schemeClr>
                  </a:solidFill>
                  <a:latin typeface="DIN Alternate" pitchFamily="50" charset="0"/>
                  <a:cs typeface="Arial" panose="020B0604020202020204" pitchFamily="34" charset="0"/>
                </a:rPr>
                <a:t>84%</a:t>
              </a:r>
            </a:p>
          </p:txBody>
        </p:sp>
        <p:sp>
          <p:nvSpPr>
            <p:cNvPr id="39" name="Shape 45"/>
            <p:cNvSpPr txBox="1"/>
            <p:nvPr/>
          </p:nvSpPr>
          <p:spPr>
            <a:xfrm>
              <a:off x="6531433" y="3399001"/>
              <a:ext cx="4717142" cy="1356684"/>
            </a:xfrm>
            <a:prstGeom prst="rect">
              <a:avLst/>
            </a:prstGeom>
            <a:noFill/>
            <a:ln w="12700">
              <a:miter lim="400000"/>
            </a:ln>
          </p:spPr>
          <p:txBody>
            <a:bodyPr lIns="0" tIns="0" rIns="0" bIns="0" anchor="t"/>
            <a:lstStyle>
              <a:lvl1pPr marL="0" marR="0" indent="0" algn="l" defTabSz="762000" latinLnBrk="0">
                <a:lnSpc>
                  <a:spcPct val="120000"/>
                </a:lnSpc>
                <a:spcBef>
                  <a:spcPts val="0"/>
                </a:spcBef>
                <a:spcAft>
                  <a:spcPts val="0"/>
                </a:spcAft>
                <a:buClrTx/>
                <a:buSzTx/>
                <a:buFontTx/>
                <a:buNone/>
                <a:defRPr sz="2500" b="0" i="1" u="none" strike="noStrike" cap="none" spc="0" baseline="0">
                  <a:ln>
                    <a:noFill/>
                  </a:ln>
                  <a:solidFill>
                    <a:srgbClr val="FFFFFF"/>
                  </a:solidFill>
                  <a:uFillTx/>
                  <a:latin typeface="+mn-lt"/>
                  <a:ea typeface="+mn-ea"/>
                  <a:cs typeface="+mn-cs"/>
                  <a:sym typeface="Helvetica"/>
                </a:defRPr>
              </a:lvl1pPr>
              <a:lvl2pPr marL="0" marR="0" indent="228600" algn="l" defTabSz="762000" latinLnBrk="0">
                <a:lnSpc>
                  <a:spcPct val="120000"/>
                </a:lnSpc>
                <a:spcBef>
                  <a:spcPts val="0"/>
                </a:spcBef>
                <a:spcAft>
                  <a:spcPts val="0"/>
                </a:spcAft>
                <a:buClrTx/>
                <a:buSzTx/>
                <a:buFontTx/>
                <a:buNone/>
                <a:defRPr sz="2500" b="0" i="1" u="none" strike="noStrike" cap="none" spc="0" baseline="0">
                  <a:ln>
                    <a:noFill/>
                  </a:ln>
                  <a:solidFill>
                    <a:srgbClr val="FFFFFF"/>
                  </a:solidFill>
                  <a:uFillTx/>
                  <a:latin typeface="+mn-lt"/>
                  <a:ea typeface="+mn-ea"/>
                  <a:cs typeface="+mn-cs"/>
                  <a:sym typeface="Helvetica"/>
                </a:defRPr>
              </a:lvl2pPr>
              <a:lvl3pPr marL="0" marR="0" indent="457200" algn="l" defTabSz="762000" latinLnBrk="0">
                <a:lnSpc>
                  <a:spcPct val="120000"/>
                </a:lnSpc>
                <a:spcBef>
                  <a:spcPts val="0"/>
                </a:spcBef>
                <a:spcAft>
                  <a:spcPts val="0"/>
                </a:spcAft>
                <a:buClrTx/>
                <a:buSzTx/>
                <a:buFontTx/>
                <a:buNone/>
                <a:defRPr sz="2500" b="0" i="1" u="none" strike="noStrike" cap="none" spc="0" baseline="0">
                  <a:ln>
                    <a:noFill/>
                  </a:ln>
                  <a:solidFill>
                    <a:srgbClr val="FFFFFF"/>
                  </a:solidFill>
                  <a:uFillTx/>
                  <a:latin typeface="+mn-lt"/>
                  <a:ea typeface="+mn-ea"/>
                  <a:cs typeface="+mn-cs"/>
                  <a:sym typeface="Helvetica"/>
                </a:defRPr>
              </a:lvl3pPr>
              <a:lvl4pPr marL="0" marR="0" indent="685800" algn="l" defTabSz="762000" latinLnBrk="0">
                <a:lnSpc>
                  <a:spcPct val="120000"/>
                </a:lnSpc>
                <a:spcBef>
                  <a:spcPts val="0"/>
                </a:spcBef>
                <a:spcAft>
                  <a:spcPts val="0"/>
                </a:spcAft>
                <a:buClrTx/>
                <a:buSzTx/>
                <a:buFontTx/>
                <a:buNone/>
                <a:defRPr sz="2500" b="0" i="1" u="none" strike="noStrike" cap="none" spc="0" baseline="0">
                  <a:ln>
                    <a:noFill/>
                  </a:ln>
                  <a:solidFill>
                    <a:srgbClr val="FFFFFF"/>
                  </a:solidFill>
                  <a:uFillTx/>
                  <a:latin typeface="+mn-lt"/>
                  <a:ea typeface="+mn-ea"/>
                  <a:cs typeface="+mn-cs"/>
                  <a:sym typeface="Helvetica"/>
                </a:defRPr>
              </a:lvl4pPr>
              <a:lvl5pPr marL="0" marR="0" indent="914400" algn="l" defTabSz="762000" latinLnBrk="0">
                <a:lnSpc>
                  <a:spcPct val="120000"/>
                </a:lnSpc>
                <a:spcBef>
                  <a:spcPts val="0"/>
                </a:spcBef>
                <a:spcAft>
                  <a:spcPts val="0"/>
                </a:spcAft>
                <a:buClrTx/>
                <a:buSzTx/>
                <a:buFontTx/>
                <a:buNone/>
                <a:defRPr sz="2500" b="0" i="1" u="none" strike="noStrike" cap="none" spc="0" baseline="0">
                  <a:ln>
                    <a:noFill/>
                  </a:ln>
                  <a:solidFill>
                    <a:srgbClr val="FFFFFF"/>
                  </a:solidFill>
                  <a:uFillTx/>
                  <a:latin typeface="+mn-lt"/>
                  <a:ea typeface="+mn-ea"/>
                  <a:cs typeface="+mn-cs"/>
                  <a:sym typeface="Helvetica"/>
                </a:defRPr>
              </a:lvl5pPr>
              <a:lvl6pPr marL="0" marR="0" indent="1143000" algn="l" defTabSz="762000" latinLnBrk="0">
                <a:lnSpc>
                  <a:spcPct val="120000"/>
                </a:lnSpc>
                <a:spcBef>
                  <a:spcPts val="0"/>
                </a:spcBef>
                <a:spcAft>
                  <a:spcPts val="0"/>
                </a:spcAft>
                <a:buClrTx/>
                <a:buSzTx/>
                <a:buFontTx/>
                <a:buNone/>
                <a:defRPr sz="2500" b="0" i="1" u="none" strike="noStrike" cap="none" spc="0" baseline="0">
                  <a:ln>
                    <a:noFill/>
                  </a:ln>
                  <a:solidFill>
                    <a:srgbClr val="FFFFFF"/>
                  </a:solidFill>
                  <a:uFillTx/>
                  <a:latin typeface="+mn-lt"/>
                  <a:ea typeface="+mn-ea"/>
                  <a:cs typeface="+mn-cs"/>
                  <a:sym typeface="Helvetica"/>
                </a:defRPr>
              </a:lvl6pPr>
              <a:lvl7pPr marL="0" marR="0" indent="1371600" algn="l" defTabSz="762000" latinLnBrk="0">
                <a:lnSpc>
                  <a:spcPct val="120000"/>
                </a:lnSpc>
                <a:spcBef>
                  <a:spcPts val="0"/>
                </a:spcBef>
                <a:spcAft>
                  <a:spcPts val="0"/>
                </a:spcAft>
                <a:buClrTx/>
                <a:buSzTx/>
                <a:buFontTx/>
                <a:buNone/>
                <a:defRPr sz="2500" b="0" i="1" u="none" strike="noStrike" cap="none" spc="0" baseline="0">
                  <a:ln>
                    <a:noFill/>
                  </a:ln>
                  <a:solidFill>
                    <a:srgbClr val="FFFFFF"/>
                  </a:solidFill>
                  <a:uFillTx/>
                  <a:latin typeface="+mn-lt"/>
                  <a:ea typeface="+mn-ea"/>
                  <a:cs typeface="+mn-cs"/>
                  <a:sym typeface="Helvetica"/>
                </a:defRPr>
              </a:lvl7pPr>
              <a:lvl8pPr marL="0" marR="0" indent="1600200" algn="l" defTabSz="762000" latinLnBrk="0">
                <a:lnSpc>
                  <a:spcPct val="120000"/>
                </a:lnSpc>
                <a:spcBef>
                  <a:spcPts val="0"/>
                </a:spcBef>
                <a:spcAft>
                  <a:spcPts val="0"/>
                </a:spcAft>
                <a:buClrTx/>
                <a:buSzTx/>
                <a:buFontTx/>
                <a:buNone/>
                <a:defRPr sz="2500" b="0" i="1" u="none" strike="noStrike" cap="none" spc="0" baseline="0">
                  <a:ln>
                    <a:noFill/>
                  </a:ln>
                  <a:solidFill>
                    <a:srgbClr val="FFFFFF"/>
                  </a:solidFill>
                  <a:uFillTx/>
                  <a:latin typeface="+mn-lt"/>
                  <a:ea typeface="+mn-ea"/>
                  <a:cs typeface="+mn-cs"/>
                  <a:sym typeface="Helvetica"/>
                </a:defRPr>
              </a:lvl8pPr>
              <a:lvl9pPr marL="0" marR="0" indent="1828800" algn="l" defTabSz="762000" latinLnBrk="0">
                <a:lnSpc>
                  <a:spcPct val="120000"/>
                </a:lnSpc>
                <a:spcBef>
                  <a:spcPts val="0"/>
                </a:spcBef>
                <a:spcAft>
                  <a:spcPts val="0"/>
                </a:spcAft>
                <a:buClrTx/>
                <a:buSzTx/>
                <a:buFontTx/>
                <a:buNone/>
                <a:defRPr sz="2500" b="0" i="1" u="none" strike="noStrike" cap="none" spc="0" baseline="0">
                  <a:ln>
                    <a:noFill/>
                  </a:ln>
                  <a:solidFill>
                    <a:srgbClr val="FFFFFF"/>
                  </a:solidFill>
                  <a:uFillTx/>
                  <a:latin typeface="+mn-lt"/>
                  <a:ea typeface="+mn-ea"/>
                  <a:cs typeface="+mn-cs"/>
                  <a:sym typeface="Helvetica"/>
                </a:defRPr>
              </a:lvl9pPr>
            </a:lstStyle>
            <a:p>
              <a:pPr defTabSz="606425" latinLnBrk="1">
                <a:defRPr sz="1800" i="0" spc="53">
                  <a:solidFill>
                    <a:srgbClr val="504E4E"/>
                  </a:solidFill>
                </a:defRPr>
              </a:pPr>
              <a:r>
                <a:rPr lang="en-US" sz="880" i="0" kern="0" spc="39" dirty="0">
                  <a:solidFill>
                    <a:schemeClr val="tx1"/>
                  </a:solidFill>
                  <a:latin typeface="Helvetica"/>
                  <a:cs typeface="Helvetica"/>
                </a:rPr>
                <a:t>Proactively restore premier technology and front-end e-commerce. Professionally build mission-critical quality vectors before highly efficient strategic theme areas. Completely transition B2C imperatives whereas sustainable platforms. </a:t>
              </a:r>
            </a:p>
          </p:txBody>
        </p:sp>
      </p:grpSp>
      <p:grpSp>
        <p:nvGrpSpPr>
          <p:cNvPr id="40" name="组合 39"/>
          <p:cNvGrpSpPr/>
          <p:nvPr/>
        </p:nvGrpSpPr>
        <p:grpSpPr>
          <a:xfrm>
            <a:off x="4799949" y="3323270"/>
            <a:ext cx="3466881" cy="1597938"/>
            <a:chOff x="6531433" y="4521741"/>
            <a:chExt cx="4717142" cy="2174202"/>
          </a:xfrm>
        </p:grpSpPr>
        <p:sp>
          <p:nvSpPr>
            <p:cNvPr id="41" name="Shape 48"/>
            <p:cNvSpPr txBox="1"/>
            <p:nvPr/>
          </p:nvSpPr>
          <p:spPr>
            <a:xfrm>
              <a:off x="6531433" y="4521741"/>
              <a:ext cx="2474854" cy="1495860"/>
            </a:xfrm>
            <a:prstGeom prst="rect">
              <a:avLst/>
            </a:prstGeom>
          </p:spPr>
          <p:txBody>
            <a:bodyPr lIns="0" tIns="0" rIns="0" bIns="0" anchor="t"/>
            <a:lstStyle>
              <a:lvl1pPr algn="l" defTabSz="914400" rtl="0" eaLnBrk="1" latinLnBrk="0" hangingPunct="1">
                <a:lnSpc>
                  <a:spcPct val="80000"/>
                </a:lnSpc>
                <a:spcBef>
                  <a:spcPct val="0"/>
                </a:spcBef>
                <a:buNone/>
                <a:defRPr sz="6700" b="1" kern="1200" spc="-201">
                  <a:solidFill>
                    <a:srgbClr val="1C1D22"/>
                  </a:solidFill>
                  <a:latin typeface="+mj-lt"/>
                  <a:ea typeface="+mj-ea"/>
                  <a:cs typeface="+mj-cs"/>
                </a:defRPr>
              </a:lvl1pPr>
            </a:lstStyle>
            <a:p>
              <a:pPr>
                <a:lnSpc>
                  <a:spcPct val="100000"/>
                </a:lnSpc>
              </a:pPr>
              <a:r>
                <a:rPr lang="en-US" sz="2940" b="0" dirty="0">
                  <a:solidFill>
                    <a:schemeClr val="tx1">
                      <a:lumMod val="95000"/>
                      <a:lumOff val="5000"/>
                    </a:schemeClr>
                  </a:solidFill>
                  <a:latin typeface="DIN Alternate" pitchFamily="50" charset="0"/>
                  <a:cs typeface="Arial" panose="020B0604020202020204" pitchFamily="34" charset="0"/>
                </a:rPr>
                <a:t>84%</a:t>
              </a:r>
            </a:p>
          </p:txBody>
        </p:sp>
        <p:sp>
          <p:nvSpPr>
            <p:cNvPr id="42" name="Shape 45"/>
            <p:cNvSpPr txBox="1"/>
            <p:nvPr/>
          </p:nvSpPr>
          <p:spPr>
            <a:xfrm>
              <a:off x="6531433" y="5339259"/>
              <a:ext cx="4717142" cy="1356684"/>
            </a:xfrm>
            <a:prstGeom prst="rect">
              <a:avLst/>
            </a:prstGeom>
            <a:noFill/>
            <a:ln w="12700">
              <a:miter lim="400000"/>
            </a:ln>
          </p:spPr>
          <p:txBody>
            <a:bodyPr lIns="0" tIns="0" rIns="0" bIns="0" anchor="t"/>
            <a:lstStyle>
              <a:lvl1pPr marL="0" marR="0" indent="0" algn="l" defTabSz="762000" latinLnBrk="0">
                <a:lnSpc>
                  <a:spcPct val="120000"/>
                </a:lnSpc>
                <a:spcBef>
                  <a:spcPts val="0"/>
                </a:spcBef>
                <a:spcAft>
                  <a:spcPts val="0"/>
                </a:spcAft>
                <a:buClrTx/>
                <a:buSzTx/>
                <a:buFontTx/>
                <a:buNone/>
                <a:defRPr sz="2500" b="0" i="1" u="none" strike="noStrike" cap="none" spc="0" baseline="0">
                  <a:ln>
                    <a:noFill/>
                  </a:ln>
                  <a:solidFill>
                    <a:srgbClr val="FFFFFF"/>
                  </a:solidFill>
                  <a:uFillTx/>
                  <a:latin typeface="+mn-lt"/>
                  <a:ea typeface="+mn-ea"/>
                  <a:cs typeface="+mn-cs"/>
                  <a:sym typeface="Helvetica"/>
                </a:defRPr>
              </a:lvl1pPr>
              <a:lvl2pPr marL="0" marR="0" indent="228600" algn="l" defTabSz="762000" latinLnBrk="0">
                <a:lnSpc>
                  <a:spcPct val="120000"/>
                </a:lnSpc>
                <a:spcBef>
                  <a:spcPts val="0"/>
                </a:spcBef>
                <a:spcAft>
                  <a:spcPts val="0"/>
                </a:spcAft>
                <a:buClrTx/>
                <a:buSzTx/>
                <a:buFontTx/>
                <a:buNone/>
                <a:defRPr sz="2500" b="0" i="1" u="none" strike="noStrike" cap="none" spc="0" baseline="0">
                  <a:ln>
                    <a:noFill/>
                  </a:ln>
                  <a:solidFill>
                    <a:srgbClr val="FFFFFF"/>
                  </a:solidFill>
                  <a:uFillTx/>
                  <a:latin typeface="+mn-lt"/>
                  <a:ea typeface="+mn-ea"/>
                  <a:cs typeface="+mn-cs"/>
                  <a:sym typeface="Helvetica"/>
                </a:defRPr>
              </a:lvl2pPr>
              <a:lvl3pPr marL="0" marR="0" indent="457200" algn="l" defTabSz="762000" latinLnBrk="0">
                <a:lnSpc>
                  <a:spcPct val="120000"/>
                </a:lnSpc>
                <a:spcBef>
                  <a:spcPts val="0"/>
                </a:spcBef>
                <a:spcAft>
                  <a:spcPts val="0"/>
                </a:spcAft>
                <a:buClrTx/>
                <a:buSzTx/>
                <a:buFontTx/>
                <a:buNone/>
                <a:defRPr sz="2500" b="0" i="1" u="none" strike="noStrike" cap="none" spc="0" baseline="0">
                  <a:ln>
                    <a:noFill/>
                  </a:ln>
                  <a:solidFill>
                    <a:srgbClr val="FFFFFF"/>
                  </a:solidFill>
                  <a:uFillTx/>
                  <a:latin typeface="+mn-lt"/>
                  <a:ea typeface="+mn-ea"/>
                  <a:cs typeface="+mn-cs"/>
                  <a:sym typeface="Helvetica"/>
                </a:defRPr>
              </a:lvl3pPr>
              <a:lvl4pPr marL="0" marR="0" indent="685800" algn="l" defTabSz="762000" latinLnBrk="0">
                <a:lnSpc>
                  <a:spcPct val="120000"/>
                </a:lnSpc>
                <a:spcBef>
                  <a:spcPts val="0"/>
                </a:spcBef>
                <a:spcAft>
                  <a:spcPts val="0"/>
                </a:spcAft>
                <a:buClrTx/>
                <a:buSzTx/>
                <a:buFontTx/>
                <a:buNone/>
                <a:defRPr sz="2500" b="0" i="1" u="none" strike="noStrike" cap="none" spc="0" baseline="0">
                  <a:ln>
                    <a:noFill/>
                  </a:ln>
                  <a:solidFill>
                    <a:srgbClr val="FFFFFF"/>
                  </a:solidFill>
                  <a:uFillTx/>
                  <a:latin typeface="+mn-lt"/>
                  <a:ea typeface="+mn-ea"/>
                  <a:cs typeface="+mn-cs"/>
                  <a:sym typeface="Helvetica"/>
                </a:defRPr>
              </a:lvl4pPr>
              <a:lvl5pPr marL="0" marR="0" indent="914400" algn="l" defTabSz="762000" latinLnBrk="0">
                <a:lnSpc>
                  <a:spcPct val="120000"/>
                </a:lnSpc>
                <a:spcBef>
                  <a:spcPts val="0"/>
                </a:spcBef>
                <a:spcAft>
                  <a:spcPts val="0"/>
                </a:spcAft>
                <a:buClrTx/>
                <a:buSzTx/>
                <a:buFontTx/>
                <a:buNone/>
                <a:defRPr sz="2500" b="0" i="1" u="none" strike="noStrike" cap="none" spc="0" baseline="0">
                  <a:ln>
                    <a:noFill/>
                  </a:ln>
                  <a:solidFill>
                    <a:srgbClr val="FFFFFF"/>
                  </a:solidFill>
                  <a:uFillTx/>
                  <a:latin typeface="+mn-lt"/>
                  <a:ea typeface="+mn-ea"/>
                  <a:cs typeface="+mn-cs"/>
                  <a:sym typeface="Helvetica"/>
                </a:defRPr>
              </a:lvl5pPr>
              <a:lvl6pPr marL="0" marR="0" indent="1143000" algn="l" defTabSz="762000" latinLnBrk="0">
                <a:lnSpc>
                  <a:spcPct val="120000"/>
                </a:lnSpc>
                <a:spcBef>
                  <a:spcPts val="0"/>
                </a:spcBef>
                <a:spcAft>
                  <a:spcPts val="0"/>
                </a:spcAft>
                <a:buClrTx/>
                <a:buSzTx/>
                <a:buFontTx/>
                <a:buNone/>
                <a:defRPr sz="2500" b="0" i="1" u="none" strike="noStrike" cap="none" spc="0" baseline="0">
                  <a:ln>
                    <a:noFill/>
                  </a:ln>
                  <a:solidFill>
                    <a:srgbClr val="FFFFFF"/>
                  </a:solidFill>
                  <a:uFillTx/>
                  <a:latin typeface="+mn-lt"/>
                  <a:ea typeface="+mn-ea"/>
                  <a:cs typeface="+mn-cs"/>
                  <a:sym typeface="Helvetica"/>
                </a:defRPr>
              </a:lvl6pPr>
              <a:lvl7pPr marL="0" marR="0" indent="1371600" algn="l" defTabSz="762000" latinLnBrk="0">
                <a:lnSpc>
                  <a:spcPct val="120000"/>
                </a:lnSpc>
                <a:spcBef>
                  <a:spcPts val="0"/>
                </a:spcBef>
                <a:spcAft>
                  <a:spcPts val="0"/>
                </a:spcAft>
                <a:buClrTx/>
                <a:buSzTx/>
                <a:buFontTx/>
                <a:buNone/>
                <a:defRPr sz="2500" b="0" i="1" u="none" strike="noStrike" cap="none" spc="0" baseline="0">
                  <a:ln>
                    <a:noFill/>
                  </a:ln>
                  <a:solidFill>
                    <a:srgbClr val="FFFFFF"/>
                  </a:solidFill>
                  <a:uFillTx/>
                  <a:latin typeface="+mn-lt"/>
                  <a:ea typeface="+mn-ea"/>
                  <a:cs typeface="+mn-cs"/>
                  <a:sym typeface="Helvetica"/>
                </a:defRPr>
              </a:lvl7pPr>
              <a:lvl8pPr marL="0" marR="0" indent="1600200" algn="l" defTabSz="762000" latinLnBrk="0">
                <a:lnSpc>
                  <a:spcPct val="120000"/>
                </a:lnSpc>
                <a:spcBef>
                  <a:spcPts val="0"/>
                </a:spcBef>
                <a:spcAft>
                  <a:spcPts val="0"/>
                </a:spcAft>
                <a:buClrTx/>
                <a:buSzTx/>
                <a:buFontTx/>
                <a:buNone/>
                <a:defRPr sz="2500" b="0" i="1" u="none" strike="noStrike" cap="none" spc="0" baseline="0">
                  <a:ln>
                    <a:noFill/>
                  </a:ln>
                  <a:solidFill>
                    <a:srgbClr val="FFFFFF"/>
                  </a:solidFill>
                  <a:uFillTx/>
                  <a:latin typeface="+mn-lt"/>
                  <a:ea typeface="+mn-ea"/>
                  <a:cs typeface="+mn-cs"/>
                  <a:sym typeface="Helvetica"/>
                </a:defRPr>
              </a:lvl8pPr>
              <a:lvl9pPr marL="0" marR="0" indent="1828800" algn="l" defTabSz="762000" latinLnBrk="0">
                <a:lnSpc>
                  <a:spcPct val="120000"/>
                </a:lnSpc>
                <a:spcBef>
                  <a:spcPts val="0"/>
                </a:spcBef>
                <a:spcAft>
                  <a:spcPts val="0"/>
                </a:spcAft>
                <a:buClrTx/>
                <a:buSzTx/>
                <a:buFontTx/>
                <a:buNone/>
                <a:defRPr sz="2500" b="0" i="1" u="none" strike="noStrike" cap="none" spc="0" baseline="0">
                  <a:ln>
                    <a:noFill/>
                  </a:ln>
                  <a:solidFill>
                    <a:srgbClr val="FFFFFF"/>
                  </a:solidFill>
                  <a:uFillTx/>
                  <a:latin typeface="+mn-lt"/>
                  <a:ea typeface="+mn-ea"/>
                  <a:cs typeface="+mn-cs"/>
                  <a:sym typeface="Helvetica"/>
                </a:defRPr>
              </a:lvl9pPr>
            </a:lstStyle>
            <a:p>
              <a:pPr defTabSz="606425" latinLnBrk="1">
                <a:defRPr sz="1800" i="0" spc="53">
                  <a:solidFill>
                    <a:srgbClr val="504E4E"/>
                  </a:solidFill>
                </a:defRPr>
              </a:pPr>
              <a:r>
                <a:rPr lang="en-US" sz="880" i="0" kern="0" spc="39" dirty="0">
                  <a:solidFill>
                    <a:schemeClr val="tx1"/>
                  </a:solidFill>
                  <a:latin typeface="Helvetica"/>
                  <a:cs typeface="Helvetica"/>
                </a:rPr>
                <a:t>Proactively restore premier technology and front-end e-commerce. Professionally build mission-critical quality vectors before highly efficient strategic theme areas. Completely transition B2C imperatives whereas sustainable platforms. </a:t>
              </a:r>
            </a:p>
          </p:txBody>
        </p:sp>
      </p:grpSp>
      <p:pic>
        <p:nvPicPr>
          <p:cNvPr id="43" name="Picture Placeholder 6"/>
          <p:cNvPicPr>
            <a:picLocks noChangeAspect="1"/>
          </p:cNvPicPr>
          <p:nvPr/>
        </p:nvPicPr>
        <p:blipFill>
          <a:blip r:embed="rId3" cstate="email"/>
          <a:srcRect/>
          <a:stretch>
            <a:fillRect/>
          </a:stretch>
        </p:blipFill>
        <p:spPr>
          <a:xfrm>
            <a:off x="792578" y="2328442"/>
            <a:ext cx="3008003" cy="25242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0">
        <p:pull/>
      </p:transition>
    </mc:Choice>
    <mc:Fallback xmlns="">
      <p:transition spd="slow" advTm="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randombar(horizontal)">
                                      <p:cBhvr>
                                        <p:cTn id="11" dur="500"/>
                                        <p:tgtEl>
                                          <p:spTgt spid="32"/>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randombar(horizontal)">
                                      <p:cBhvr>
                                        <p:cTn id="15" dur="500"/>
                                        <p:tgtEl>
                                          <p:spTgt spid="34"/>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randombar(horizontal)">
                                      <p:cBhvr>
                                        <p:cTn id="19" dur="500"/>
                                        <p:tgtEl>
                                          <p:spTgt spid="37"/>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randombar(horizontal)">
                                      <p:cBhvr>
                                        <p:cTn id="2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p:cNvSpPr txBox="1"/>
          <p:nvPr/>
        </p:nvSpPr>
        <p:spPr>
          <a:xfrm>
            <a:off x="945328" y="494218"/>
            <a:ext cx="7622974" cy="703269"/>
          </a:xfrm>
          <a:prstGeom prst="rect">
            <a:avLst/>
          </a:prstGeom>
          <a:noFill/>
        </p:spPr>
        <p:txBody>
          <a:bodyPr wrap="square" rtlCol="0">
            <a:spAutoFit/>
          </a:bodyPr>
          <a:lstStyle/>
          <a:p>
            <a:pPr>
              <a:lnSpc>
                <a:spcPct val="150000"/>
              </a:lnSpc>
            </a:pPr>
            <a:r>
              <a:rPr lang="zh-CN" altLang="en-US" sz="880" dirty="0">
                <a:latin typeface="Montserrat Light" charset="0"/>
                <a:ea typeface="Montserrat Light" charset="0"/>
                <a:cs typeface="Montserrat Light" charset="0"/>
              </a:rPr>
              <a:t>                                                                                            点击此处添加标题</a:t>
            </a:r>
          </a:p>
          <a:p>
            <a:pPr>
              <a:lnSpc>
                <a:spcPct val="150000"/>
              </a:lnSpc>
            </a:pPr>
            <a:r>
              <a:rPr lang="en-US" sz="880" dirty="0">
                <a:latin typeface="Montserrat Light" charset="0"/>
                <a:ea typeface="Montserrat Light" charset="0"/>
                <a:cs typeface="Montserrat Light" charset="0"/>
              </a:rPr>
              <a:t>Entrepreneurial activities differ substantially depending on the type of organization and creativity involved. Entrepreneurship ranges in scale from solo. Entrepreneurial activities differ substantially depending on the type of organization and</a:t>
            </a:r>
          </a:p>
        </p:txBody>
      </p:sp>
      <p:pic>
        <p:nvPicPr>
          <p:cNvPr id="3" name="Picture Placeholder 1"/>
          <p:cNvPicPr>
            <a:picLocks noChangeAspect="1"/>
          </p:cNvPicPr>
          <p:nvPr/>
        </p:nvPicPr>
        <p:blipFill>
          <a:blip r:embed="rId3" cstate="email"/>
          <a:srcRect/>
          <a:stretch>
            <a:fillRect/>
          </a:stretch>
        </p:blipFill>
        <p:spPr>
          <a:xfrm>
            <a:off x="633028" y="1628671"/>
            <a:ext cx="2444089" cy="1332083"/>
          </a:xfrm>
          <a:prstGeom prst="rect">
            <a:avLst/>
          </a:prstGeom>
        </p:spPr>
      </p:pic>
      <p:pic>
        <p:nvPicPr>
          <p:cNvPr id="4" name="Picture Placeholder 10"/>
          <p:cNvPicPr>
            <a:picLocks noChangeAspect="1"/>
          </p:cNvPicPr>
          <p:nvPr/>
        </p:nvPicPr>
        <p:blipFill>
          <a:blip r:embed="rId4" cstate="email"/>
          <a:srcRect/>
          <a:stretch>
            <a:fillRect/>
          </a:stretch>
        </p:blipFill>
        <p:spPr>
          <a:xfrm>
            <a:off x="633028" y="3119853"/>
            <a:ext cx="2444089" cy="1332083"/>
          </a:xfrm>
          <a:prstGeom prst="rect">
            <a:avLst/>
          </a:prstGeom>
        </p:spPr>
      </p:pic>
      <p:pic>
        <p:nvPicPr>
          <p:cNvPr id="5" name="Picture Placeholder 7"/>
          <p:cNvPicPr>
            <a:picLocks noChangeAspect="1"/>
          </p:cNvPicPr>
          <p:nvPr/>
        </p:nvPicPr>
        <p:blipFill>
          <a:blip r:embed="rId5" cstate="email"/>
          <a:srcRect/>
          <a:stretch>
            <a:fillRect/>
          </a:stretch>
        </p:blipFill>
        <p:spPr>
          <a:xfrm>
            <a:off x="3286012" y="1628671"/>
            <a:ext cx="2444089" cy="1332083"/>
          </a:xfrm>
          <a:prstGeom prst="rect">
            <a:avLst/>
          </a:prstGeom>
        </p:spPr>
      </p:pic>
      <p:pic>
        <p:nvPicPr>
          <p:cNvPr id="6" name="Picture Placeholder 11"/>
          <p:cNvPicPr>
            <a:picLocks noChangeAspect="1"/>
          </p:cNvPicPr>
          <p:nvPr/>
        </p:nvPicPr>
        <p:blipFill>
          <a:blip r:embed="rId6" cstate="email"/>
          <a:srcRect/>
          <a:stretch>
            <a:fillRect/>
          </a:stretch>
        </p:blipFill>
        <p:spPr>
          <a:xfrm>
            <a:off x="3286012" y="3119853"/>
            <a:ext cx="2444089" cy="1332083"/>
          </a:xfrm>
          <a:prstGeom prst="rect">
            <a:avLst/>
          </a:prstGeom>
        </p:spPr>
      </p:pic>
      <p:pic>
        <p:nvPicPr>
          <p:cNvPr id="7" name="Picture Placeholder 9"/>
          <p:cNvPicPr>
            <a:picLocks noChangeAspect="1"/>
          </p:cNvPicPr>
          <p:nvPr/>
        </p:nvPicPr>
        <p:blipFill>
          <a:blip r:embed="rId7" cstate="email"/>
          <a:srcRect/>
          <a:stretch>
            <a:fillRect/>
          </a:stretch>
        </p:blipFill>
        <p:spPr>
          <a:xfrm>
            <a:off x="5938997" y="1628671"/>
            <a:ext cx="2444089" cy="1332083"/>
          </a:xfrm>
          <a:prstGeom prst="rect">
            <a:avLst/>
          </a:prstGeom>
        </p:spPr>
      </p:pic>
      <p:pic>
        <p:nvPicPr>
          <p:cNvPr id="8" name="Picture Placeholder 13"/>
          <p:cNvPicPr>
            <a:picLocks noChangeAspect="1"/>
          </p:cNvPicPr>
          <p:nvPr/>
        </p:nvPicPr>
        <p:blipFill>
          <a:blip r:embed="rId8" cstate="email"/>
          <a:srcRect/>
          <a:stretch>
            <a:fillRect/>
          </a:stretch>
        </p:blipFill>
        <p:spPr>
          <a:xfrm>
            <a:off x="5938997" y="3119853"/>
            <a:ext cx="2444089" cy="1332083"/>
          </a:xfrm>
          <a:prstGeom prst="rect">
            <a:avLst/>
          </a:prstGeom>
        </p:spPr>
      </p:pic>
      <p:sp>
        <p:nvSpPr>
          <p:cNvPr id="9" name="Rectangle 55"/>
          <p:cNvSpPr/>
          <p:nvPr/>
        </p:nvSpPr>
        <p:spPr bwMode="auto">
          <a:xfrm>
            <a:off x="649695" y="261714"/>
            <a:ext cx="2676630" cy="359073"/>
          </a:xfrm>
          <a:prstGeom prst="rect">
            <a:avLst/>
          </a:prstGeom>
          <a:noFill/>
          <a:ln>
            <a:noFill/>
          </a:ln>
        </p:spPr>
        <p:txBody>
          <a:bodyPr vert="horz" wrap="none" lIns="0" tIns="0" rIns="0" bIns="0" anchor="ctr" anchorCtr="0">
            <a:spAutoFit/>
          </a:bodyPr>
          <a:lstStyle/>
          <a:p>
            <a:pPr defTabSz="1680210">
              <a:lnSpc>
                <a:spcPts val="2830"/>
              </a:lnSpc>
            </a:pPr>
            <a:r>
              <a:rPr lang="zh-CN" altLang="en-US" sz="2425" b="1" spc="184" dirty="0">
                <a:solidFill>
                  <a:schemeClr val="tx2"/>
                </a:solidFill>
                <a:latin typeface="Montserrat Semi" charset="0"/>
                <a:ea typeface="Montserrat Semi" charset="0"/>
                <a:cs typeface="Montserrat Semi" charset="0"/>
                <a:sym typeface="Bebas Neue" charset="0"/>
              </a:rPr>
              <a:t>点击此处添加标题</a:t>
            </a:r>
          </a:p>
        </p:txBody>
      </p:sp>
    </p:spTree>
  </p:cSld>
  <p:clrMapOvr>
    <a:masterClrMapping/>
  </p:clrMapOvr>
  <mc:AlternateContent xmlns:mc="http://schemas.openxmlformats.org/markup-compatibility/2006" xmlns:p14="http://schemas.microsoft.com/office/powerpoint/2010/main">
    <mc:Choice Requires="p14">
      <p:transition spd="slow" p14:dur="1250" advTm="0">
        <p:pull/>
      </p:transition>
    </mc:Choice>
    <mc:Fallback xmlns="">
      <p:transition spd="slow" advTm="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24"/>
          <p:cNvSpPr/>
          <p:nvPr/>
        </p:nvSpPr>
        <p:spPr bwMode="auto">
          <a:xfrm>
            <a:off x="3603175" y="1953039"/>
            <a:ext cx="4396405" cy="589905"/>
          </a:xfrm>
          <a:prstGeom prst="rect">
            <a:avLst/>
          </a:prstGeom>
          <a:noFill/>
          <a:ln>
            <a:noFill/>
          </a:ln>
        </p:spPr>
        <p:txBody>
          <a:bodyPr vert="horz" wrap="square" lIns="0" tIns="0" rIns="0" bIns="0" anchor="ctr" anchorCtr="0">
            <a:spAutoFit/>
          </a:bodyPr>
          <a:lstStyle/>
          <a:p>
            <a:pPr algn="r" defTabSz="1680210">
              <a:lnSpc>
                <a:spcPts val="4595"/>
              </a:lnSpc>
            </a:pPr>
            <a:r>
              <a:rPr lang="zh-CN" altLang="en-US" sz="4040" b="1" spc="184" dirty="0">
                <a:solidFill>
                  <a:schemeClr val="tx2"/>
                </a:solidFill>
                <a:latin typeface="Montserrat Semi" charset="0"/>
                <a:ea typeface="Montserrat Semi" charset="0"/>
                <a:cs typeface="Montserrat Semi" charset="0"/>
                <a:sym typeface="Bebas Neue" charset="0"/>
              </a:rPr>
              <a:t>联系我们</a:t>
            </a:r>
          </a:p>
        </p:txBody>
      </p:sp>
      <p:cxnSp>
        <p:nvCxnSpPr>
          <p:cNvPr id="3" name="Straight Connector 725"/>
          <p:cNvCxnSpPr/>
          <p:nvPr/>
        </p:nvCxnSpPr>
        <p:spPr>
          <a:xfrm flipV="1">
            <a:off x="5568303" y="2792322"/>
            <a:ext cx="2719859" cy="1579"/>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4" name="Subtitle 2"/>
          <p:cNvSpPr txBox="1"/>
          <p:nvPr/>
        </p:nvSpPr>
        <p:spPr>
          <a:xfrm>
            <a:off x="4479925" y="3034570"/>
            <a:ext cx="3894968" cy="619311"/>
          </a:xfrm>
          <a:prstGeom prst="rect">
            <a:avLst/>
          </a:prstGeom>
        </p:spPr>
        <p:txBody>
          <a:bodyPr vert="horz" wrap="square" lIns="79923" tIns="39961" rIns="79923" bIns="39961"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panose="020B0306030504020204"/>
                <a:ea typeface="+mn-ea"/>
                <a:cs typeface="Open Sans Light" panose="020B0306030504020204"/>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4020202020204"/>
                <a:ea typeface="+mn-ea"/>
                <a:cs typeface="Open Sans" panose="020B0604020202020204"/>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4020202020204"/>
                <a:ea typeface="+mn-ea"/>
                <a:cs typeface="Open Sans" panose="020B0604020202020204"/>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4020202020204"/>
                <a:ea typeface="+mn-ea"/>
                <a:cs typeface="Open Sans" panose="020B0604020202020204"/>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4020202020204"/>
                <a:ea typeface="+mn-ea"/>
                <a:cs typeface="Open Sans" panose="020B0604020202020204"/>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r">
              <a:lnSpc>
                <a:spcPts val="1395"/>
              </a:lnSpc>
            </a:pPr>
            <a:r>
              <a:rPr lang="en-US" sz="920" dirty="0">
                <a:solidFill>
                  <a:schemeClr val="tx1"/>
                </a:solidFill>
                <a:latin typeface="Poppins Light" charset="0"/>
                <a:ea typeface="Poppins Light" charset="0"/>
                <a:cs typeface="Poppins Light" charset="0"/>
              </a:rPr>
              <a:t>Frequently, your initial font choice is taken out of your hands; companies often specify a typeface, or even a set of fonts, as part of their brand guidelines. Occasionally you’ll find a job has specific requirements. </a:t>
            </a:r>
          </a:p>
        </p:txBody>
      </p:sp>
      <p:pic>
        <p:nvPicPr>
          <p:cNvPr id="9" name="图片 8"/>
          <p:cNvPicPr>
            <a:picLocks noChangeAspect="1"/>
          </p:cNvPicPr>
          <p:nvPr/>
        </p:nvPicPr>
        <p:blipFill>
          <a:blip r:embed="rId3" cstate="email"/>
          <a:stretch>
            <a:fillRect/>
          </a:stretch>
        </p:blipFill>
        <p:spPr>
          <a:xfrm>
            <a:off x="186868" y="1532078"/>
            <a:ext cx="4480864" cy="2520486"/>
          </a:xfrm>
          <a:custGeom>
            <a:avLst/>
            <a:gdLst>
              <a:gd name="connsiteX0" fmla="*/ 6305662 w 12137616"/>
              <a:gd name="connsiteY0" fmla="*/ 13357759 h 13577848"/>
              <a:gd name="connsiteX1" fmla="*/ 6310550 w 12137616"/>
              <a:gd name="connsiteY1" fmla="*/ 13362358 h 13577848"/>
              <a:gd name="connsiteX2" fmla="*/ 6318237 w 12137616"/>
              <a:gd name="connsiteY2" fmla="*/ 13369592 h 13577848"/>
              <a:gd name="connsiteX3" fmla="*/ 6324525 w 12137616"/>
              <a:gd name="connsiteY3" fmla="*/ 13375509 h 13577848"/>
              <a:gd name="connsiteX4" fmla="*/ 6311688 w 12137616"/>
              <a:gd name="connsiteY4" fmla="*/ 13363429 h 13577848"/>
              <a:gd name="connsiteX5" fmla="*/ 6310550 w 12137616"/>
              <a:gd name="connsiteY5" fmla="*/ 13362358 h 13577848"/>
              <a:gd name="connsiteX6" fmla="*/ 6307758 w 12137616"/>
              <a:gd name="connsiteY6" fmla="*/ 13359731 h 13577848"/>
              <a:gd name="connsiteX7" fmla="*/ 6305662 w 12137616"/>
              <a:gd name="connsiteY7" fmla="*/ 13357759 h 13577848"/>
              <a:gd name="connsiteX8" fmla="*/ 8317528 w 12137616"/>
              <a:gd name="connsiteY8" fmla="*/ 13344183 h 13577848"/>
              <a:gd name="connsiteX9" fmla="*/ 8312220 w 12137616"/>
              <a:gd name="connsiteY9" fmla="*/ 13352245 h 13577848"/>
              <a:gd name="connsiteX10" fmla="*/ 8317528 w 12137616"/>
              <a:gd name="connsiteY10" fmla="*/ 13344183 h 13577848"/>
              <a:gd name="connsiteX11" fmla="*/ 8530034 w 12137616"/>
              <a:gd name="connsiteY11" fmla="*/ 13324948 h 13577848"/>
              <a:gd name="connsiteX12" fmla="*/ 8524762 w 12137616"/>
              <a:gd name="connsiteY12" fmla="*/ 13328231 h 13577848"/>
              <a:gd name="connsiteX13" fmla="*/ 8523069 w 12137616"/>
              <a:gd name="connsiteY13" fmla="*/ 13327301 h 13577848"/>
              <a:gd name="connsiteX14" fmla="*/ 8736869 w 12137616"/>
              <a:gd name="connsiteY14" fmla="*/ 13147137 h 13577848"/>
              <a:gd name="connsiteX15" fmla="*/ 8748993 w 12137616"/>
              <a:gd name="connsiteY15" fmla="*/ 13155118 h 13577848"/>
              <a:gd name="connsiteX16" fmla="*/ 8730095 w 12137616"/>
              <a:gd name="connsiteY16" fmla="*/ 13157427 h 13577848"/>
              <a:gd name="connsiteX17" fmla="*/ 8736869 w 12137616"/>
              <a:gd name="connsiteY17" fmla="*/ 13147137 h 13577848"/>
              <a:gd name="connsiteX18" fmla="*/ 8703826 w 12137616"/>
              <a:gd name="connsiteY18" fmla="*/ 13140135 h 13577848"/>
              <a:gd name="connsiteX19" fmla="*/ 8730095 w 12137616"/>
              <a:gd name="connsiteY19" fmla="*/ 13157427 h 13577848"/>
              <a:gd name="connsiteX20" fmla="*/ 8698020 w 12137616"/>
              <a:gd name="connsiteY20" fmla="*/ 13148955 h 13577848"/>
              <a:gd name="connsiteX21" fmla="*/ 8703826 w 12137616"/>
              <a:gd name="connsiteY21" fmla="*/ 13140135 h 13577848"/>
              <a:gd name="connsiteX22" fmla="*/ 9186401 w 12137616"/>
              <a:gd name="connsiteY22" fmla="*/ 12789834 h 13577848"/>
              <a:gd name="connsiteX23" fmla="*/ 9179627 w 12137616"/>
              <a:gd name="connsiteY23" fmla="*/ 12800125 h 13577848"/>
              <a:gd name="connsiteX24" fmla="*/ 9186401 w 12137616"/>
              <a:gd name="connsiteY24" fmla="*/ 12789834 h 13577848"/>
              <a:gd name="connsiteX25" fmla="*/ 3572343 w 12137616"/>
              <a:gd name="connsiteY25" fmla="*/ 12589001 h 13577848"/>
              <a:gd name="connsiteX26" fmla="*/ 3567444 w 12137616"/>
              <a:gd name="connsiteY26" fmla="*/ 12596444 h 13577848"/>
              <a:gd name="connsiteX27" fmla="*/ 3524221 w 12137616"/>
              <a:gd name="connsiteY27" fmla="*/ 12499311 h 13577848"/>
              <a:gd name="connsiteX28" fmla="*/ 3574228 w 12137616"/>
              <a:gd name="connsiteY28" fmla="*/ 12506942 h 13577848"/>
              <a:gd name="connsiteX29" fmla="*/ 3966330 w 12137616"/>
              <a:gd name="connsiteY29" fmla="*/ 12619662 h 13577848"/>
              <a:gd name="connsiteX30" fmla="*/ 5303358 w 12137616"/>
              <a:gd name="connsiteY30" fmla="*/ 13017261 h 13577848"/>
              <a:gd name="connsiteX31" fmla="*/ 6969389 w 12137616"/>
              <a:gd name="connsiteY31" fmla="*/ 13513437 h 13577848"/>
              <a:gd name="connsiteX32" fmla="*/ 6931508 w 12137616"/>
              <a:gd name="connsiteY32" fmla="*/ 13513786 h 13577848"/>
              <a:gd name="connsiteX33" fmla="*/ 6534109 w 12137616"/>
              <a:gd name="connsiteY33" fmla="*/ 13435509 h 13577848"/>
              <a:gd name="connsiteX34" fmla="*/ 6616700 w 12137616"/>
              <a:gd name="connsiteY34" fmla="*/ 13477235 h 13577848"/>
              <a:gd name="connsiteX35" fmla="*/ 6497791 w 12137616"/>
              <a:gd name="connsiteY35" fmla="*/ 13464282 h 13577848"/>
              <a:gd name="connsiteX36" fmla="*/ 6349283 w 12137616"/>
              <a:gd name="connsiteY36" fmla="*/ 13417094 h 13577848"/>
              <a:gd name="connsiteX37" fmla="*/ 6354633 w 12137616"/>
              <a:gd name="connsiteY37" fmla="*/ 13435365 h 13577848"/>
              <a:gd name="connsiteX38" fmla="*/ 5670865 w 12137616"/>
              <a:gd name="connsiteY38" fmla="*/ 13246541 h 13577848"/>
              <a:gd name="connsiteX39" fmla="*/ 4315908 w 12137616"/>
              <a:gd name="connsiteY39" fmla="*/ 12849782 h 13577848"/>
              <a:gd name="connsiteX40" fmla="*/ 3574793 w 12137616"/>
              <a:gd name="connsiteY40" fmla="*/ 12585280 h 13577848"/>
              <a:gd name="connsiteX41" fmla="*/ 3855303 w 12137616"/>
              <a:gd name="connsiteY41" fmla="*/ 12651932 h 13577848"/>
              <a:gd name="connsiteX42" fmla="*/ 3855303 w 12137616"/>
              <a:gd name="connsiteY42" fmla="*/ 12651932 h 13577848"/>
              <a:gd name="connsiteX43" fmla="*/ 3524221 w 12137616"/>
              <a:gd name="connsiteY43" fmla="*/ 12499311 h 13577848"/>
              <a:gd name="connsiteX44" fmla="*/ 3594743 w 12137616"/>
              <a:gd name="connsiteY44" fmla="*/ 12467484 h 13577848"/>
              <a:gd name="connsiteX45" fmla="*/ 3594273 w 12137616"/>
              <a:gd name="connsiteY45" fmla="*/ 12467623 h 13577848"/>
              <a:gd name="connsiteX46" fmla="*/ 3593071 w 12137616"/>
              <a:gd name="connsiteY46" fmla="*/ 12467980 h 13577848"/>
              <a:gd name="connsiteX47" fmla="*/ 3623126 w 12137616"/>
              <a:gd name="connsiteY47" fmla="*/ 12459059 h 13577848"/>
              <a:gd name="connsiteX48" fmla="*/ 3597479 w 12137616"/>
              <a:gd name="connsiteY48" fmla="*/ 12466672 h 13577848"/>
              <a:gd name="connsiteX49" fmla="*/ 3594743 w 12137616"/>
              <a:gd name="connsiteY49" fmla="*/ 12467484 h 13577848"/>
              <a:gd name="connsiteX50" fmla="*/ 3603490 w 12137616"/>
              <a:gd name="connsiteY50" fmla="*/ 12464887 h 13577848"/>
              <a:gd name="connsiteX51" fmla="*/ 3623126 w 12137616"/>
              <a:gd name="connsiteY51" fmla="*/ 12459059 h 13577848"/>
              <a:gd name="connsiteX52" fmla="*/ 3636539 w 12137616"/>
              <a:gd name="connsiteY52" fmla="*/ 12455679 h 13577848"/>
              <a:gd name="connsiteX53" fmla="*/ 3628985 w 12137616"/>
              <a:gd name="connsiteY53" fmla="*/ 12457582 h 13577848"/>
              <a:gd name="connsiteX54" fmla="*/ 3623126 w 12137616"/>
              <a:gd name="connsiteY54" fmla="*/ 12459059 h 13577848"/>
              <a:gd name="connsiteX55" fmla="*/ 3635089 w 12137616"/>
              <a:gd name="connsiteY55" fmla="*/ 12456044 h 13577848"/>
              <a:gd name="connsiteX56" fmla="*/ 3640705 w 12137616"/>
              <a:gd name="connsiteY56" fmla="*/ 12454629 h 13577848"/>
              <a:gd name="connsiteX57" fmla="*/ 3636539 w 12137616"/>
              <a:gd name="connsiteY57" fmla="*/ 12455679 h 13577848"/>
              <a:gd name="connsiteX58" fmla="*/ 3638751 w 12137616"/>
              <a:gd name="connsiteY58" fmla="*/ 12455121 h 13577848"/>
              <a:gd name="connsiteX59" fmla="*/ 3640705 w 12137616"/>
              <a:gd name="connsiteY59" fmla="*/ 12454629 h 13577848"/>
              <a:gd name="connsiteX60" fmla="*/ 2956026 w 12137616"/>
              <a:gd name="connsiteY60" fmla="*/ 12346555 h 13577848"/>
              <a:gd name="connsiteX61" fmla="*/ 2954239 w 12137616"/>
              <a:gd name="connsiteY61" fmla="*/ 12347724 h 13577848"/>
              <a:gd name="connsiteX62" fmla="*/ 2952808 w 12137616"/>
              <a:gd name="connsiteY62" fmla="*/ 12348659 h 13577848"/>
              <a:gd name="connsiteX63" fmla="*/ 2965680 w 12137616"/>
              <a:gd name="connsiteY63" fmla="*/ 12340242 h 13577848"/>
              <a:gd name="connsiteX64" fmla="*/ 2956026 w 12137616"/>
              <a:gd name="connsiteY64" fmla="*/ 12346555 h 13577848"/>
              <a:gd name="connsiteX65" fmla="*/ 2961390 w 12137616"/>
              <a:gd name="connsiteY65" fmla="*/ 12343047 h 13577848"/>
              <a:gd name="connsiteX66" fmla="*/ 2965680 w 12137616"/>
              <a:gd name="connsiteY66" fmla="*/ 12340242 h 13577848"/>
              <a:gd name="connsiteX67" fmla="*/ 2973438 w 12137616"/>
              <a:gd name="connsiteY67" fmla="*/ 12328458 h 13577848"/>
              <a:gd name="connsiteX68" fmla="*/ 2965680 w 12137616"/>
              <a:gd name="connsiteY68" fmla="*/ 12340242 h 13577848"/>
              <a:gd name="connsiteX69" fmla="*/ 2973438 w 12137616"/>
              <a:gd name="connsiteY69" fmla="*/ 12328458 h 13577848"/>
              <a:gd name="connsiteX70" fmla="*/ 10070512 w 12137616"/>
              <a:gd name="connsiteY70" fmla="*/ 12317589 h 13577848"/>
              <a:gd name="connsiteX71" fmla="*/ 10068518 w 12137616"/>
              <a:gd name="connsiteY71" fmla="*/ 12325363 h 13577848"/>
              <a:gd name="connsiteX72" fmla="*/ 10098572 w 12137616"/>
              <a:gd name="connsiteY72" fmla="*/ 12332504 h 13577848"/>
              <a:gd name="connsiteX73" fmla="*/ 10070512 w 12137616"/>
              <a:gd name="connsiteY73" fmla="*/ 12317589 h 13577848"/>
              <a:gd name="connsiteX74" fmla="*/ 2898775 w 12137616"/>
              <a:gd name="connsiteY74" fmla="*/ 12305484 h 13577848"/>
              <a:gd name="connsiteX75" fmla="*/ 2893876 w 12137616"/>
              <a:gd name="connsiteY75" fmla="*/ 12312927 h 13577848"/>
              <a:gd name="connsiteX76" fmla="*/ 2898775 w 12137616"/>
              <a:gd name="connsiteY76" fmla="*/ 12305484 h 13577848"/>
              <a:gd name="connsiteX77" fmla="*/ 2867595 w 12137616"/>
              <a:gd name="connsiteY77" fmla="*/ 12302804 h 13577848"/>
              <a:gd name="connsiteX78" fmla="*/ 2891427 w 12137616"/>
              <a:gd name="connsiteY78" fmla="*/ 12316648 h 13577848"/>
              <a:gd name="connsiteX79" fmla="*/ 2858383 w 12137616"/>
              <a:gd name="connsiteY79" fmla="*/ 12309647 h 13577848"/>
              <a:gd name="connsiteX80" fmla="*/ 2867595 w 12137616"/>
              <a:gd name="connsiteY80" fmla="*/ 12302804 h 13577848"/>
              <a:gd name="connsiteX81" fmla="*/ 2830379 w 12137616"/>
              <a:gd name="connsiteY81" fmla="*/ 12292792 h 13577848"/>
              <a:gd name="connsiteX82" fmla="*/ 2858383 w 12137616"/>
              <a:gd name="connsiteY82" fmla="*/ 12309647 h 13577848"/>
              <a:gd name="connsiteX83" fmla="*/ 2816204 w 12137616"/>
              <a:gd name="connsiteY83" fmla="*/ 12294525 h 13577848"/>
              <a:gd name="connsiteX84" fmla="*/ 2830379 w 12137616"/>
              <a:gd name="connsiteY84" fmla="*/ 12292792 h 13577848"/>
              <a:gd name="connsiteX85" fmla="*/ 2797040 w 12137616"/>
              <a:gd name="connsiteY85" fmla="*/ 12283490 h 13577848"/>
              <a:gd name="connsiteX86" fmla="*/ 2816204 w 12137616"/>
              <a:gd name="connsiteY86" fmla="*/ 12294525 h 13577848"/>
              <a:gd name="connsiteX87" fmla="*/ 2784129 w 12137616"/>
              <a:gd name="connsiteY87" fmla="*/ 12286053 h 13577848"/>
              <a:gd name="connsiteX88" fmla="*/ 2797040 w 12137616"/>
              <a:gd name="connsiteY88" fmla="*/ 12283490 h 13577848"/>
              <a:gd name="connsiteX89" fmla="*/ 9889024 w 12137616"/>
              <a:gd name="connsiteY89" fmla="*/ 12279046 h 13577848"/>
              <a:gd name="connsiteX90" fmla="*/ 9874386 w 12137616"/>
              <a:gd name="connsiteY90" fmla="*/ 12290284 h 13577848"/>
              <a:gd name="connsiteX91" fmla="*/ 10044324 w 12137616"/>
              <a:gd name="connsiteY91" fmla="*/ 12362115 h 13577848"/>
              <a:gd name="connsiteX92" fmla="*/ 9991276 w 12137616"/>
              <a:gd name="connsiteY92" fmla="*/ 12301908 h 13577848"/>
              <a:gd name="connsiteX93" fmla="*/ 9889024 w 12137616"/>
              <a:gd name="connsiteY93" fmla="*/ 12279046 h 13577848"/>
              <a:gd name="connsiteX94" fmla="*/ 2756125 w 12137616"/>
              <a:gd name="connsiteY94" fmla="*/ 12269198 h 13577848"/>
              <a:gd name="connsiteX95" fmla="*/ 2784129 w 12137616"/>
              <a:gd name="connsiteY95" fmla="*/ 12286053 h 13577848"/>
              <a:gd name="connsiteX96" fmla="*/ 2741951 w 12137616"/>
              <a:gd name="connsiteY96" fmla="*/ 12270930 h 13577848"/>
              <a:gd name="connsiteX97" fmla="*/ 2756125 w 12137616"/>
              <a:gd name="connsiteY97" fmla="*/ 12269198 h 13577848"/>
              <a:gd name="connsiteX98" fmla="*/ 2723544 w 12137616"/>
              <a:gd name="connsiteY98" fmla="*/ 12260394 h 13577848"/>
              <a:gd name="connsiteX99" fmla="*/ 2741951 w 12137616"/>
              <a:gd name="connsiteY99" fmla="*/ 12270930 h 13577848"/>
              <a:gd name="connsiteX100" fmla="*/ 2709876 w 12137616"/>
              <a:gd name="connsiteY100" fmla="*/ 12262458 h 13577848"/>
              <a:gd name="connsiteX101" fmla="*/ 2723544 w 12137616"/>
              <a:gd name="connsiteY101" fmla="*/ 12260394 h 13577848"/>
              <a:gd name="connsiteX102" fmla="*/ 2681750 w 12137616"/>
              <a:gd name="connsiteY102" fmla="*/ 12245787 h 13577848"/>
              <a:gd name="connsiteX103" fmla="*/ 2709876 w 12137616"/>
              <a:gd name="connsiteY103" fmla="*/ 12262458 h 13577848"/>
              <a:gd name="connsiteX104" fmla="*/ 2666729 w 12137616"/>
              <a:gd name="connsiteY104" fmla="*/ 12248807 h 13577848"/>
              <a:gd name="connsiteX105" fmla="*/ 2681750 w 12137616"/>
              <a:gd name="connsiteY105" fmla="*/ 12245787 h 13577848"/>
              <a:gd name="connsiteX106" fmla="*/ 2592475 w 12137616"/>
              <a:gd name="connsiteY106" fmla="*/ 12225212 h 13577848"/>
              <a:gd name="connsiteX107" fmla="*/ 2666729 w 12137616"/>
              <a:gd name="connsiteY107" fmla="*/ 12248807 h 13577848"/>
              <a:gd name="connsiteX108" fmla="*/ 2592475 w 12137616"/>
              <a:gd name="connsiteY108" fmla="*/ 12225212 h 13577848"/>
              <a:gd name="connsiteX109" fmla="*/ 2518221 w 12137616"/>
              <a:gd name="connsiteY109" fmla="*/ 12201619 h 13577848"/>
              <a:gd name="connsiteX110" fmla="*/ 2592475 w 12137616"/>
              <a:gd name="connsiteY110" fmla="*/ 12225212 h 13577848"/>
              <a:gd name="connsiteX111" fmla="*/ 2518221 w 12137616"/>
              <a:gd name="connsiteY111" fmla="*/ 12201619 h 13577848"/>
              <a:gd name="connsiteX112" fmla="*/ 2488327 w 12137616"/>
              <a:gd name="connsiteY112" fmla="*/ 12183784 h 13577848"/>
              <a:gd name="connsiteX113" fmla="*/ 2518221 w 12137616"/>
              <a:gd name="connsiteY113" fmla="*/ 12201619 h 13577848"/>
              <a:gd name="connsiteX114" fmla="*/ 2473054 w 12137616"/>
              <a:gd name="connsiteY114" fmla="*/ 12186636 h 13577848"/>
              <a:gd name="connsiteX115" fmla="*/ 2488327 w 12137616"/>
              <a:gd name="connsiteY115" fmla="*/ 12183784 h 13577848"/>
              <a:gd name="connsiteX116" fmla="*/ 2396214 w 12137616"/>
              <a:gd name="connsiteY116" fmla="*/ 12166970 h 13577848"/>
              <a:gd name="connsiteX117" fmla="*/ 2391043 w 12137616"/>
              <a:gd name="connsiteY117" fmla="*/ 12174826 h 13577848"/>
              <a:gd name="connsiteX118" fmla="*/ 2396214 w 12137616"/>
              <a:gd name="connsiteY118" fmla="*/ 12166970 h 13577848"/>
              <a:gd name="connsiteX119" fmla="*/ 2398800 w 12137616"/>
              <a:gd name="connsiteY119" fmla="*/ 12163042 h 13577848"/>
              <a:gd name="connsiteX120" fmla="*/ 2473054 w 12137616"/>
              <a:gd name="connsiteY120" fmla="*/ 12186636 h 13577848"/>
              <a:gd name="connsiteX121" fmla="*/ 2398800 w 12137616"/>
              <a:gd name="connsiteY121" fmla="*/ 12163042 h 13577848"/>
              <a:gd name="connsiteX122" fmla="*/ 10418010 w 12137616"/>
              <a:gd name="connsiteY122" fmla="*/ 12143542 h 13577848"/>
              <a:gd name="connsiteX123" fmla="*/ 10415979 w 12137616"/>
              <a:gd name="connsiteY123" fmla="*/ 12149515 h 13577848"/>
              <a:gd name="connsiteX124" fmla="*/ 10446034 w 12137616"/>
              <a:gd name="connsiteY124" fmla="*/ 12156655 h 13577848"/>
              <a:gd name="connsiteX125" fmla="*/ 10418010 w 12137616"/>
              <a:gd name="connsiteY125" fmla="*/ 12143542 h 13577848"/>
              <a:gd name="connsiteX126" fmla="*/ 2321961 w 12137616"/>
              <a:gd name="connsiteY126" fmla="*/ 12143376 h 13577848"/>
              <a:gd name="connsiteX127" fmla="*/ 2316790 w 12137616"/>
              <a:gd name="connsiteY127" fmla="*/ 12151232 h 13577848"/>
              <a:gd name="connsiteX128" fmla="*/ 2331896 w 12137616"/>
              <a:gd name="connsiteY128" fmla="*/ 12128284 h 13577848"/>
              <a:gd name="connsiteX129" fmla="*/ 2326996 w 12137616"/>
              <a:gd name="connsiteY129" fmla="*/ 12135727 h 13577848"/>
              <a:gd name="connsiteX130" fmla="*/ 2331896 w 12137616"/>
              <a:gd name="connsiteY130" fmla="*/ 12128284 h 13577848"/>
              <a:gd name="connsiteX131" fmla="*/ 10384667 w 12137616"/>
              <a:gd name="connsiteY131" fmla="*/ 11840353 h 13577848"/>
              <a:gd name="connsiteX132" fmla="*/ 10415993 w 12137616"/>
              <a:gd name="connsiteY132" fmla="*/ 11850307 h 13577848"/>
              <a:gd name="connsiteX133" fmla="*/ 10385939 w 12137616"/>
              <a:gd name="connsiteY133" fmla="*/ 11843165 h 13577848"/>
              <a:gd name="connsiteX134" fmla="*/ 10384667 w 12137616"/>
              <a:gd name="connsiteY134" fmla="*/ 11840353 h 13577848"/>
              <a:gd name="connsiteX135" fmla="*/ 10482822 w 12137616"/>
              <a:gd name="connsiteY135" fmla="*/ 11801584 h 13577848"/>
              <a:gd name="connsiteX136" fmla="*/ 10476048 w 12137616"/>
              <a:gd name="connsiteY136" fmla="*/ 11811874 h 13577848"/>
              <a:gd name="connsiteX137" fmla="*/ 10324443 w 12137616"/>
              <a:gd name="connsiteY137" fmla="*/ 11659397 h 13577848"/>
              <a:gd name="connsiteX138" fmla="*/ 10311785 w 12137616"/>
              <a:gd name="connsiteY138" fmla="*/ 11662126 h 13577848"/>
              <a:gd name="connsiteX139" fmla="*/ 10310763 w 12137616"/>
              <a:gd name="connsiteY139" fmla="*/ 11661546 h 13577848"/>
              <a:gd name="connsiteX140" fmla="*/ 10294388 w 12137616"/>
              <a:gd name="connsiteY140" fmla="*/ 11652255 h 13577848"/>
              <a:gd name="connsiteX141" fmla="*/ 10310763 w 12137616"/>
              <a:gd name="connsiteY141" fmla="*/ 11661546 h 13577848"/>
              <a:gd name="connsiteX142" fmla="*/ 10305061 w 12137616"/>
              <a:gd name="connsiteY142" fmla="*/ 11662442 h 13577848"/>
              <a:gd name="connsiteX143" fmla="*/ 10294388 w 12137616"/>
              <a:gd name="connsiteY143" fmla="*/ 11652255 h 13577848"/>
              <a:gd name="connsiteX144" fmla="*/ 10223399 w 12137616"/>
              <a:gd name="connsiteY144" fmla="*/ 11513708 h 13577848"/>
              <a:gd name="connsiteX145" fmla="*/ 10221256 w 12137616"/>
              <a:gd name="connsiteY145" fmla="*/ 11516963 h 13577848"/>
              <a:gd name="connsiteX146" fmla="*/ 10217037 w 12137616"/>
              <a:gd name="connsiteY146" fmla="*/ 11523372 h 13577848"/>
              <a:gd name="connsiteX147" fmla="*/ 10229694 w 12137616"/>
              <a:gd name="connsiteY147" fmla="*/ 11504146 h 13577848"/>
              <a:gd name="connsiteX148" fmla="*/ 10225651 w 12137616"/>
              <a:gd name="connsiteY148" fmla="*/ 11510287 h 13577848"/>
              <a:gd name="connsiteX149" fmla="*/ 10223399 w 12137616"/>
              <a:gd name="connsiteY149" fmla="*/ 11513708 h 13577848"/>
              <a:gd name="connsiteX150" fmla="*/ 10228287 w 12137616"/>
              <a:gd name="connsiteY150" fmla="*/ 11506282 h 13577848"/>
              <a:gd name="connsiteX151" fmla="*/ 10229694 w 12137616"/>
              <a:gd name="connsiteY151" fmla="*/ 11504146 h 13577848"/>
              <a:gd name="connsiteX152" fmla="*/ 10014339 w 12137616"/>
              <a:gd name="connsiteY152" fmla="*/ 11477461 h 13577848"/>
              <a:gd name="connsiteX153" fmla="*/ 10014681 w 12137616"/>
              <a:gd name="connsiteY153" fmla="*/ 11477673 h 13577848"/>
              <a:gd name="connsiteX154" fmla="*/ 10013769 w 12137616"/>
              <a:gd name="connsiteY154" fmla="*/ 11480173 h 13577848"/>
              <a:gd name="connsiteX155" fmla="*/ 10014339 w 12137616"/>
              <a:gd name="connsiteY155" fmla="*/ 11477461 h 13577848"/>
              <a:gd name="connsiteX156" fmla="*/ 10154853 w 12137616"/>
              <a:gd name="connsiteY156" fmla="*/ 11455044 h 13577848"/>
              <a:gd name="connsiteX157" fmla="*/ 10223301 w 12137616"/>
              <a:gd name="connsiteY157" fmla="*/ 11487459 h 13577848"/>
              <a:gd name="connsiteX158" fmla="*/ 10154853 w 12137616"/>
              <a:gd name="connsiteY158" fmla="*/ 11455044 h 13577848"/>
              <a:gd name="connsiteX159" fmla="*/ 213711 w 12137616"/>
              <a:gd name="connsiteY159" fmla="*/ 11337823 h 13577848"/>
              <a:gd name="connsiteX160" fmla="*/ 225835 w 12137616"/>
              <a:gd name="connsiteY160" fmla="*/ 11345804 h 13577848"/>
              <a:gd name="connsiteX161" fmla="*/ 213711 w 12137616"/>
              <a:gd name="connsiteY161" fmla="*/ 11337823 h 13577848"/>
              <a:gd name="connsiteX162" fmla="*/ 446219 w 12137616"/>
              <a:gd name="connsiteY162" fmla="*/ 11332545 h 13577848"/>
              <a:gd name="connsiteX163" fmla="*/ 528006 w 12137616"/>
              <a:gd name="connsiteY163" fmla="*/ 11348752 h 13577848"/>
              <a:gd name="connsiteX164" fmla="*/ 496984 w 12137616"/>
              <a:gd name="connsiteY164" fmla="*/ 11343080 h 13577848"/>
              <a:gd name="connsiteX165" fmla="*/ 446219 w 12137616"/>
              <a:gd name="connsiteY165" fmla="*/ 11332545 h 13577848"/>
              <a:gd name="connsiteX166" fmla="*/ 255256 w 12137616"/>
              <a:gd name="connsiteY166" fmla="*/ 11280519 h 13577848"/>
              <a:gd name="connsiteX167" fmla="*/ 249517 w 12137616"/>
              <a:gd name="connsiteY167" fmla="*/ 11283429 h 13577848"/>
              <a:gd name="connsiteX168" fmla="*/ 287453 w 12137616"/>
              <a:gd name="connsiteY168" fmla="*/ 11335794 h 13577848"/>
              <a:gd name="connsiteX169" fmla="*/ 255256 w 12137616"/>
              <a:gd name="connsiteY169" fmla="*/ 11280519 h 13577848"/>
              <a:gd name="connsiteX170" fmla="*/ 9485863 w 12137616"/>
              <a:gd name="connsiteY170" fmla="*/ 11107376 h 13577848"/>
              <a:gd name="connsiteX171" fmla="*/ 9717985 w 12137616"/>
              <a:gd name="connsiteY171" fmla="*/ 11247534 h 13577848"/>
              <a:gd name="connsiteX172" fmla="*/ 9485863 w 12137616"/>
              <a:gd name="connsiteY172" fmla="*/ 11107376 h 13577848"/>
              <a:gd name="connsiteX173" fmla="*/ 843861 w 12137616"/>
              <a:gd name="connsiteY173" fmla="*/ 11016120 h 13577848"/>
              <a:gd name="connsiteX174" fmla="*/ 845957 w 12137616"/>
              <a:gd name="connsiteY174" fmla="*/ 11018092 h 13577848"/>
              <a:gd name="connsiteX175" fmla="*/ 852563 w 12137616"/>
              <a:gd name="connsiteY175" fmla="*/ 11024309 h 13577848"/>
              <a:gd name="connsiteX176" fmla="*/ 862723 w 12137616"/>
              <a:gd name="connsiteY176" fmla="*/ 11033870 h 13577848"/>
              <a:gd name="connsiteX177" fmla="*/ 856436 w 12137616"/>
              <a:gd name="connsiteY177" fmla="*/ 11027953 h 13577848"/>
              <a:gd name="connsiteX178" fmla="*/ 852563 w 12137616"/>
              <a:gd name="connsiteY178" fmla="*/ 11024309 h 13577848"/>
              <a:gd name="connsiteX179" fmla="*/ 849886 w 12137616"/>
              <a:gd name="connsiteY179" fmla="*/ 11021790 h 13577848"/>
              <a:gd name="connsiteX180" fmla="*/ 843861 w 12137616"/>
              <a:gd name="connsiteY180" fmla="*/ 11016120 h 13577848"/>
              <a:gd name="connsiteX181" fmla="*/ 713032 w 12137616"/>
              <a:gd name="connsiteY181" fmla="*/ 10922689 h 13577848"/>
              <a:gd name="connsiteX182" fmla="*/ 719000 w 12137616"/>
              <a:gd name="connsiteY182" fmla="*/ 10926617 h 13577848"/>
              <a:gd name="connsiteX183" fmla="*/ 713032 w 12137616"/>
              <a:gd name="connsiteY183" fmla="*/ 10922689 h 13577848"/>
              <a:gd name="connsiteX184" fmla="*/ 586335 w 12137616"/>
              <a:gd name="connsiteY184" fmla="*/ 10877018 h 13577848"/>
              <a:gd name="connsiteX185" fmla="*/ 618477 w 12137616"/>
              <a:gd name="connsiteY185" fmla="*/ 10885731 h 13577848"/>
              <a:gd name="connsiteX186" fmla="*/ 587455 w 12137616"/>
              <a:gd name="connsiteY186" fmla="*/ 10880060 h 13577848"/>
              <a:gd name="connsiteX187" fmla="*/ 586335 w 12137616"/>
              <a:gd name="connsiteY187" fmla="*/ 10877018 h 13577848"/>
              <a:gd name="connsiteX188" fmla="*/ 1311646 w 12137616"/>
              <a:gd name="connsiteY188" fmla="*/ 10785082 h 13577848"/>
              <a:gd name="connsiteX189" fmla="*/ 1308578 w 12137616"/>
              <a:gd name="connsiteY189" fmla="*/ 10792149 h 13577848"/>
              <a:gd name="connsiteX190" fmla="*/ 1352777 w 12137616"/>
              <a:gd name="connsiteY190" fmla="*/ 10808602 h 13577848"/>
              <a:gd name="connsiteX191" fmla="*/ 1311646 w 12137616"/>
              <a:gd name="connsiteY191" fmla="*/ 10785082 h 13577848"/>
              <a:gd name="connsiteX192" fmla="*/ 1121166 w 12137616"/>
              <a:gd name="connsiteY192" fmla="*/ 10694066 h 13577848"/>
              <a:gd name="connsiteX193" fmla="*/ 1189614 w 12137616"/>
              <a:gd name="connsiteY193" fmla="*/ 10726480 h 13577848"/>
              <a:gd name="connsiteX194" fmla="*/ 1121166 w 12137616"/>
              <a:gd name="connsiteY194" fmla="*/ 10694066 h 13577848"/>
              <a:gd name="connsiteX195" fmla="*/ 1521288 w 12137616"/>
              <a:gd name="connsiteY195" fmla="*/ 10361362 h 13577848"/>
              <a:gd name="connsiteX196" fmla="*/ 1572773 w 12137616"/>
              <a:gd name="connsiteY196" fmla="*/ 10390808 h 13577848"/>
              <a:gd name="connsiteX197" fmla="*/ 1515481 w 12137616"/>
              <a:gd name="connsiteY197" fmla="*/ 10367845 h 13577848"/>
              <a:gd name="connsiteX198" fmla="*/ 1521288 w 12137616"/>
              <a:gd name="connsiteY198" fmla="*/ 10361362 h 13577848"/>
              <a:gd name="connsiteX199" fmla="*/ 2038633 w 12137616"/>
              <a:gd name="connsiteY199" fmla="*/ 10202292 h 13577848"/>
              <a:gd name="connsiteX200" fmla="*/ 2038633 w 12137616"/>
              <a:gd name="connsiteY200" fmla="*/ 10202292 h 13577848"/>
              <a:gd name="connsiteX201" fmla="*/ 4730054 w 12137616"/>
              <a:gd name="connsiteY201" fmla="*/ 9143129 h 13577848"/>
              <a:gd name="connsiteX202" fmla="*/ 4724671 w 12137616"/>
              <a:gd name="connsiteY202" fmla="*/ 9148969 h 13577848"/>
              <a:gd name="connsiteX203" fmla="*/ 4780994 w 12137616"/>
              <a:gd name="connsiteY203" fmla="*/ 9173403 h 13577848"/>
              <a:gd name="connsiteX204" fmla="*/ 4730054 w 12137616"/>
              <a:gd name="connsiteY204" fmla="*/ 9143129 h 13577848"/>
              <a:gd name="connsiteX205" fmla="*/ 4683872 w 12137616"/>
              <a:gd name="connsiteY205" fmla="*/ 9099165 h 13577848"/>
              <a:gd name="connsiteX206" fmla="*/ 4679961 w 12137616"/>
              <a:gd name="connsiteY206" fmla="*/ 9106895 h 13577848"/>
              <a:gd name="connsiteX207" fmla="*/ 4725127 w 12137616"/>
              <a:gd name="connsiteY207" fmla="*/ 9121877 h 13577848"/>
              <a:gd name="connsiteX208" fmla="*/ 4683872 w 12137616"/>
              <a:gd name="connsiteY208" fmla="*/ 9099165 h 13577848"/>
              <a:gd name="connsiteX209" fmla="*/ 5697304 w 12137616"/>
              <a:gd name="connsiteY209" fmla="*/ 9047745 h 13577848"/>
              <a:gd name="connsiteX210" fmla="*/ 5686889 w 12137616"/>
              <a:gd name="connsiteY210" fmla="*/ 9051194 h 13577848"/>
              <a:gd name="connsiteX211" fmla="*/ 5730034 w 12137616"/>
              <a:gd name="connsiteY211" fmla="*/ 9064846 h 13577848"/>
              <a:gd name="connsiteX212" fmla="*/ 5697304 w 12137616"/>
              <a:gd name="connsiteY212" fmla="*/ 9047745 h 13577848"/>
              <a:gd name="connsiteX213" fmla="*/ 5643088 w 12137616"/>
              <a:gd name="connsiteY213" fmla="*/ 8998524 h 13577848"/>
              <a:gd name="connsiteX214" fmla="*/ 5631021 w 12137616"/>
              <a:gd name="connsiteY214" fmla="*/ 8999668 h 13577848"/>
              <a:gd name="connsiteX215" fmla="*/ 5687345 w 12137616"/>
              <a:gd name="connsiteY215" fmla="*/ 9024101 h 13577848"/>
              <a:gd name="connsiteX216" fmla="*/ 5643088 w 12137616"/>
              <a:gd name="connsiteY216" fmla="*/ 8998524 h 13577848"/>
              <a:gd name="connsiteX217" fmla="*/ 5561690 w 12137616"/>
              <a:gd name="connsiteY217" fmla="*/ 8932298 h 13577848"/>
              <a:gd name="connsiteX218" fmla="*/ 5549939 w 12137616"/>
              <a:gd name="connsiteY218" fmla="*/ 8933649 h 13577848"/>
              <a:gd name="connsiteX219" fmla="*/ 5604242 w 12137616"/>
              <a:gd name="connsiteY219" fmla="*/ 8956753 h 13577848"/>
              <a:gd name="connsiteX220" fmla="*/ 5561690 w 12137616"/>
              <a:gd name="connsiteY220" fmla="*/ 8932298 h 13577848"/>
              <a:gd name="connsiteX221" fmla="*/ 5478960 w 12137616"/>
              <a:gd name="connsiteY221" fmla="*/ 8874282 h 13577848"/>
              <a:gd name="connsiteX222" fmla="*/ 5535283 w 12137616"/>
              <a:gd name="connsiteY222" fmla="*/ 8898716 h 13577848"/>
              <a:gd name="connsiteX223" fmla="*/ 5478960 w 12137616"/>
              <a:gd name="connsiteY223" fmla="*/ 8874282 h 13577848"/>
              <a:gd name="connsiteX224" fmla="*/ 5402253 w 12137616"/>
              <a:gd name="connsiteY224" fmla="*/ 8781612 h 13577848"/>
              <a:gd name="connsiteX225" fmla="*/ 5406228 w 12137616"/>
              <a:gd name="connsiteY225" fmla="*/ 8789182 h 13577848"/>
              <a:gd name="connsiteX226" fmla="*/ 5411289 w 12137616"/>
              <a:gd name="connsiteY226" fmla="*/ 8798820 h 13577848"/>
              <a:gd name="connsiteX227" fmla="*/ 5415808 w 12137616"/>
              <a:gd name="connsiteY227" fmla="*/ 8807425 h 13577848"/>
              <a:gd name="connsiteX228" fmla="*/ 5406583 w 12137616"/>
              <a:gd name="connsiteY228" fmla="*/ 8789857 h 13577848"/>
              <a:gd name="connsiteX229" fmla="*/ 5406228 w 12137616"/>
              <a:gd name="connsiteY229" fmla="*/ 8789182 h 13577848"/>
              <a:gd name="connsiteX230" fmla="*/ 5403759 w 12137616"/>
              <a:gd name="connsiteY230" fmla="*/ 8784480 h 13577848"/>
              <a:gd name="connsiteX231" fmla="*/ 5402253 w 12137616"/>
              <a:gd name="connsiteY231" fmla="*/ 8781612 h 13577848"/>
              <a:gd name="connsiteX232" fmla="*/ 5302547 w 12137616"/>
              <a:gd name="connsiteY232" fmla="*/ 8709030 h 13577848"/>
              <a:gd name="connsiteX233" fmla="*/ 5297300 w 12137616"/>
              <a:gd name="connsiteY233" fmla="*/ 8714663 h 13577848"/>
              <a:gd name="connsiteX234" fmla="*/ 5353623 w 12137616"/>
              <a:gd name="connsiteY234" fmla="*/ 8739097 h 13577848"/>
              <a:gd name="connsiteX235" fmla="*/ 5302547 w 12137616"/>
              <a:gd name="connsiteY235" fmla="*/ 8709030 h 13577848"/>
              <a:gd name="connsiteX236" fmla="*/ 5243534 w 12137616"/>
              <a:gd name="connsiteY236" fmla="*/ 8657540 h 13577848"/>
              <a:gd name="connsiteX237" fmla="*/ 5240465 w 12137616"/>
              <a:gd name="connsiteY237" fmla="*/ 8664607 h 13577848"/>
              <a:gd name="connsiteX238" fmla="*/ 5284665 w 12137616"/>
              <a:gd name="connsiteY238" fmla="*/ 8681060 h 13577848"/>
              <a:gd name="connsiteX239" fmla="*/ 5243534 w 12137616"/>
              <a:gd name="connsiteY239" fmla="*/ 8657540 h 13577848"/>
              <a:gd name="connsiteX240" fmla="*/ 4029835 w 12137616"/>
              <a:gd name="connsiteY240" fmla="*/ 8629510 h 13577848"/>
              <a:gd name="connsiteX241" fmla="*/ 4021421 w 12137616"/>
              <a:gd name="connsiteY241" fmla="*/ 8633355 h 13577848"/>
              <a:gd name="connsiteX242" fmla="*/ 4053496 w 12137616"/>
              <a:gd name="connsiteY242" fmla="*/ 8641827 h 13577848"/>
              <a:gd name="connsiteX243" fmla="*/ 4029835 w 12137616"/>
              <a:gd name="connsiteY243" fmla="*/ 8629510 h 13577848"/>
              <a:gd name="connsiteX244" fmla="*/ 4118564 w 12137616"/>
              <a:gd name="connsiteY244" fmla="*/ 8582856 h 13577848"/>
              <a:gd name="connsiteX245" fmla="*/ 4108202 w 12137616"/>
              <a:gd name="connsiteY245" fmla="*/ 8585123 h 13577848"/>
              <a:gd name="connsiteX246" fmla="*/ 4164525 w 12137616"/>
              <a:gd name="connsiteY246" fmla="*/ 8609557 h 13577848"/>
              <a:gd name="connsiteX247" fmla="*/ 4118564 w 12137616"/>
              <a:gd name="connsiteY247" fmla="*/ 8582856 h 13577848"/>
              <a:gd name="connsiteX248" fmla="*/ 4998295 w 12137616"/>
              <a:gd name="connsiteY248" fmla="*/ 8570512 h 13577848"/>
              <a:gd name="connsiteX249" fmla="*/ 5123120 w 12137616"/>
              <a:gd name="connsiteY249" fmla="*/ 8680076 h 13577848"/>
              <a:gd name="connsiteX250" fmla="*/ 5380055 w 12137616"/>
              <a:gd name="connsiteY250" fmla="*/ 8914534 h 13577848"/>
              <a:gd name="connsiteX251" fmla="*/ 5481089 w 12137616"/>
              <a:gd name="connsiteY251" fmla="*/ 8981043 h 13577848"/>
              <a:gd name="connsiteX252" fmla="*/ 5266844 w 12137616"/>
              <a:gd name="connsiteY252" fmla="*/ 8787329 h 13577848"/>
              <a:gd name="connsiteX253" fmla="*/ 4998295 w 12137616"/>
              <a:gd name="connsiteY253" fmla="*/ 8570512 h 13577848"/>
              <a:gd name="connsiteX254" fmla="*/ 4083893 w 12137616"/>
              <a:gd name="connsiteY254" fmla="*/ 8547391 h 13577848"/>
              <a:gd name="connsiteX255" fmla="*/ 4075615 w 12137616"/>
              <a:gd name="connsiteY255" fmla="*/ 8551029 h 13577848"/>
              <a:gd name="connsiteX256" fmla="*/ 4107690 w 12137616"/>
              <a:gd name="connsiteY256" fmla="*/ 8559500 h 13577848"/>
              <a:gd name="connsiteX257" fmla="*/ 4083893 w 12137616"/>
              <a:gd name="connsiteY257" fmla="*/ 8547391 h 13577848"/>
              <a:gd name="connsiteX258" fmla="*/ 4014935 w 12137616"/>
              <a:gd name="connsiteY258" fmla="*/ 8489353 h 13577848"/>
              <a:gd name="connsiteX259" fmla="*/ 4006657 w 12137616"/>
              <a:gd name="connsiteY259" fmla="*/ 8492991 h 13577848"/>
              <a:gd name="connsiteX260" fmla="*/ 4038732 w 12137616"/>
              <a:gd name="connsiteY260" fmla="*/ 8501463 h 13577848"/>
              <a:gd name="connsiteX261" fmla="*/ 4014935 w 12137616"/>
              <a:gd name="connsiteY261" fmla="*/ 8489353 h 13577848"/>
              <a:gd name="connsiteX262" fmla="*/ 4881772 w 12137616"/>
              <a:gd name="connsiteY262" fmla="*/ 8459732 h 13577848"/>
              <a:gd name="connsiteX263" fmla="*/ 4872502 w 12137616"/>
              <a:gd name="connsiteY263" fmla="*/ 8462420 h 13577848"/>
              <a:gd name="connsiteX264" fmla="*/ 4915192 w 12137616"/>
              <a:gd name="connsiteY264" fmla="*/ 8503164 h 13577848"/>
              <a:gd name="connsiteX265" fmla="*/ 4881772 w 12137616"/>
              <a:gd name="connsiteY265" fmla="*/ 8459732 h 13577848"/>
              <a:gd name="connsiteX266" fmla="*/ 3972255 w 12137616"/>
              <a:gd name="connsiteY266" fmla="*/ 8448319 h 13577848"/>
              <a:gd name="connsiteX267" fmla="*/ 3961947 w 12137616"/>
              <a:gd name="connsiteY267" fmla="*/ 8450917 h 13577848"/>
              <a:gd name="connsiteX268" fmla="*/ 4006146 w 12137616"/>
              <a:gd name="connsiteY268" fmla="*/ 8467370 h 13577848"/>
              <a:gd name="connsiteX269" fmla="*/ 3972255 w 12137616"/>
              <a:gd name="connsiteY269" fmla="*/ 8448319 h 13577848"/>
              <a:gd name="connsiteX270" fmla="*/ 3641334 w 12137616"/>
              <a:gd name="connsiteY270" fmla="*/ 8423186 h 13577848"/>
              <a:gd name="connsiteX271" fmla="*/ 3641334 w 12137616"/>
              <a:gd name="connsiteY271" fmla="*/ 8423186 h 13577848"/>
              <a:gd name="connsiteX272" fmla="*/ 4831388 w 12137616"/>
              <a:gd name="connsiteY272" fmla="*/ 8412407 h 13577848"/>
              <a:gd name="connsiteX273" fmla="*/ 4827791 w 12137616"/>
              <a:gd name="connsiteY273" fmla="*/ 8420345 h 13577848"/>
              <a:gd name="connsiteX274" fmla="*/ 4870938 w 12137616"/>
              <a:gd name="connsiteY274" fmla="*/ 8433997 h 13577848"/>
              <a:gd name="connsiteX275" fmla="*/ 4831388 w 12137616"/>
              <a:gd name="connsiteY275" fmla="*/ 8412407 h 13577848"/>
              <a:gd name="connsiteX276" fmla="*/ 3929673 w 12137616"/>
              <a:gd name="connsiteY276" fmla="*/ 8406723 h 13577848"/>
              <a:gd name="connsiteX277" fmla="*/ 3919256 w 12137616"/>
              <a:gd name="connsiteY277" fmla="*/ 8410172 h 13577848"/>
              <a:gd name="connsiteX278" fmla="*/ 3962403 w 12137616"/>
              <a:gd name="connsiteY278" fmla="*/ 8423824 h 13577848"/>
              <a:gd name="connsiteX279" fmla="*/ 3929673 w 12137616"/>
              <a:gd name="connsiteY279" fmla="*/ 8406723 h 13577848"/>
              <a:gd name="connsiteX280" fmla="*/ 3593429 w 12137616"/>
              <a:gd name="connsiteY280" fmla="*/ 8367815 h 13577848"/>
              <a:gd name="connsiteX281" fmla="*/ 3585466 w 12137616"/>
              <a:gd name="connsiteY281" fmla="*/ 8371660 h 13577848"/>
              <a:gd name="connsiteX282" fmla="*/ 3615521 w 12137616"/>
              <a:gd name="connsiteY282" fmla="*/ 8378802 h 13577848"/>
              <a:gd name="connsiteX283" fmla="*/ 3593429 w 12137616"/>
              <a:gd name="connsiteY283" fmla="*/ 8367815 h 13577848"/>
              <a:gd name="connsiteX284" fmla="*/ 3869196 w 12137616"/>
              <a:gd name="connsiteY284" fmla="*/ 8349825 h 13577848"/>
              <a:gd name="connsiteX285" fmla="*/ 3869196 w 12137616"/>
              <a:gd name="connsiteY285" fmla="*/ 8349825 h 13577848"/>
              <a:gd name="connsiteX286" fmla="*/ 3508170 w 12137616"/>
              <a:gd name="connsiteY286" fmla="*/ 8295491 h 13577848"/>
              <a:gd name="connsiteX287" fmla="*/ 3508170 w 12137616"/>
              <a:gd name="connsiteY287" fmla="*/ 8295491 h 13577848"/>
              <a:gd name="connsiteX288" fmla="*/ 3472297 w 12137616"/>
              <a:gd name="connsiteY288" fmla="*/ 8248929 h 13577848"/>
              <a:gd name="connsiteX289" fmla="*/ 3463460 w 12137616"/>
              <a:gd name="connsiteY289" fmla="*/ 8253416 h 13577848"/>
              <a:gd name="connsiteX290" fmla="*/ 3496502 w 12137616"/>
              <a:gd name="connsiteY290" fmla="*/ 8260418 h 13577848"/>
              <a:gd name="connsiteX291" fmla="*/ 3472297 w 12137616"/>
              <a:gd name="connsiteY291" fmla="*/ 8248929 h 13577848"/>
              <a:gd name="connsiteX292" fmla="*/ 3353900 w 12137616"/>
              <a:gd name="connsiteY292" fmla="*/ 8135926 h 13577848"/>
              <a:gd name="connsiteX293" fmla="*/ 3356565 w 12137616"/>
              <a:gd name="connsiteY293" fmla="*/ 8143014 h 13577848"/>
              <a:gd name="connsiteX294" fmla="*/ 3353900 w 12137616"/>
              <a:gd name="connsiteY294" fmla="*/ 8135926 h 13577848"/>
              <a:gd name="connsiteX295" fmla="*/ 3933838 w 12137616"/>
              <a:gd name="connsiteY295" fmla="*/ 8084142 h 13577848"/>
              <a:gd name="connsiteX296" fmla="*/ 3929832 w 12137616"/>
              <a:gd name="connsiteY296" fmla="*/ 8090522 h 13577848"/>
              <a:gd name="connsiteX297" fmla="*/ 4101898 w 12137616"/>
              <a:gd name="connsiteY297" fmla="*/ 8269113 h 13577848"/>
              <a:gd name="connsiteX298" fmla="*/ 4427792 w 12137616"/>
              <a:gd name="connsiteY298" fmla="*/ 8561608 h 13577848"/>
              <a:gd name="connsiteX299" fmla="*/ 4785762 w 12137616"/>
              <a:gd name="connsiteY299" fmla="*/ 8862575 h 13577848"/>
              <a:gd name="connsiteX300" fmla="*/ 4037639 w 12137616"/>
              <a:gd name="connsiteY300" fmla="*/ 8146740 h 13577848"/>
              <a:gd name="connsiteX301" fmla="*/ 3933838 w 12137616"/>
              <a:gd name="connsiteY301" fmla="*/ 8084142 h 13577848"/>
              <a:gd name="connsiteX302" fmla="*/ 3058016 w 12137616"/>
              <a:gd name="connsiteY302" fmla="*/ 7971771 h 13577848"/>
              <a:gd name="connsiteX303" fmla="*/ 3201283 w 12137616"/>
              <a:gd name="connsiteY303" fmla="*/ 8106117 h 13577848"/>
              <a:gd name="connsiteX304" fmla="*/ 4146178 w 12137616"/>
              <a:gd name="connsiteY304" fmla="*/ 8989410 h 13577848"/>
              <a:gd name="connsiteX305" fmla="*/ 4235088 w 12137616"/>
              <a:gd name="connsiteY305" fmla="*/ 9047938 h 13577848"/>
              <a:gd name="connsiteX306" fmla="*/ 4184571 w 12137616"/>
              <a:gd name="connsiteY306" fmla="*/ 9014684 h 13577848"/>
              <a:gd name="connsiteX307" fmla="*/ 3334446 w 12137616"/>
              <a:gd name="connsiteY307" fmla="*/ 8233811 h 13577848"/>
              <a:gd name="connsiteX308" fmla="*/ 3058016 w 12137616"/>
              <a:gd name="connsiteY308" fmla="*/ 7971771 h 13577848"/>
              <a:gd name="connsiteX309" fmla="*/ 3000011 w 12137616"/>
              <a:gd name="connsiteY309" fmla="*/ 7884102 h 13577848"/>
              <a:gd name="connsiteX310" fmla="*/ 3000176 w 12137616"/>
              <a:gd name="connsiteY310" fmla="*/ 7887099 h 13577848"/>
              <a:gd name="connsiteX311" fmla="*/ 3000451 w 12137616"/>
              <a:gd name="connsiteY311" fmla="*/ 7892096 h 13577848"/>
              <a:gd name="connsiteX312" fmla="*/ 3000670 w 12137616"/>
              <a:gd name="connsiteY312" fmla="*/ 7896092 h 13577848"/>
              <a:gd name="connsiteX313" fmla="*/ 3000176 w 12137616"/>
              <a:gd name="connsiteY313" fmla="*/ 7887099 h 13577848"/>
              <a:gd name="connsiteX314" fmla="*/ 3000084 w 12137616"/>
              <a:gd name="connsiteY314" fmla="*/ 7885434 h 13577848"/>
              <a:gd name="connsiteX315" fmla="*/ 3000011 w 12137616"/>
              <a:gd name="connsiteY315" fmla="*/ 7884102 h 13577848"/>
              <a:gd name="connsiteX316" fmla="*/ 3214762 w 12137616"/>
              <a:gd name="connsiteY316" fmla="*/ 7843034 h 13577848"/>
              <a:gd name="connsiteX317" fmla="*/ 3210146 w 12137616"/>
              <a:gd name="connsiteY317" fmla="*/ 7850664 h 13577848"/>
              <a:gd name="connsiteX318" fmla="*/ 3296579 w 12137616"/>
              <a:gd name="connsiteY318" fmla="*/ 7934952 h 13577848"/>
              <a:gd name="connsiteX319" fmla="*/ 3549729 w 12137616"/>
              <a:gd name="connsiteY319" fmla="*/ 8179562 h 13577848"/>
              <a:gd name="connsiteX320" fmla="*/ 3637129 w 12137616"/>
              <a:gd name="connsiteY320" fmla="*/ 8262382 h 13577848"/>
              <a:gd name="connsiteX321" fmla="*/ 3681839 w 12137616"/>
              <a:gd name="connsiteY321" fmla="*/ 8304456 h 13577848"/>
              <a:gd name="connsiteX322" fmla="*/ 3959237 w 12137616"/>
              <a:gd name="connsiteY322" fmla="*/ 8565027 h 13577848"/>
              <a:gd name="connsiteX323" fmla="*/ 3959237 w 12137616"/>
              <a:gd name="connsiteY323" fmla="*/ 8565027 h 13577848"/>
              <a:gd name="connsiteX324" fmla="*/ 3681839 w 12137616"/>
              <a:gd name="connsiteY324" fmla="*/ 8304456 h 13577848"/>
              <a:gd name="connsiteX325" fmla="*/ 3637129 w 12137616"/>
              <a:gd name="connsiteY325" fmla="*/ 8262382 h 13577848"/>
              <a:gd name="connsiteX326" fmla="*/ 3549729 w 12137616"/>
              <a:gd name="connsiteY326" fmla="*/ 8179562 h 13577848"/>
              <a:gd name="connsiteX327" fmla="*/ 3246519 w 12137616"/>
              <a:gd name="connsiteY327" fmla="*/ 7874606 h 13577848"/>
              <a:gd name="connsiteX328" fmla="*/ 3214762 w 12137616"/>
              <a:gd name="connsiteY328" fmla="*/ 7843034 h 13577848"/>
              <a:gd name="connsiteX329" fmla="*/ 3079263 w 12137616"/>
              <a:gd name="connsiteY329" fmla="*/ 7799800 h 13577848"/>
              <a:gd name="connsiteX330" fmla="*/ 3084919 w 12137616"/>
              <a:gd name="connsiteY330" fmla="*/ 7820908 h 13577848"/>
              <a:gd name="connsiteX331" fmla="*/ 3135436 w 12137616"/>
              <a:gd name="connsiteY331" fmla="*/ 7854162 h 13577848"/>
              <a:gd name="connsiteX332" fmla="*/ 3153421 w 12137616"/>
              <a:gd name="connsiteY332" fmla="*/ 7906037 h 13577848"/>
              <a:gd name="connsiteX333" fmla="*/ 3425469 w 12137616"/>
              <a:gd name="connsiteY333" fmla="*/ 8148336 h 13577848"/>
              <a:gd name="connsiteX334" fmla="*/ 4539389 w 12137616"/>
              <a:gd name="connsiteY334" fmla="*/ 9157646 h 13577848"/>
              <a:gd name="connsiteX335" fmla="*/ 4991022 w 12137616"/>
              <a:gd name="connsiteY335" fmla="*/ 9505519 h 13577848"/>
              <a:gd name="connsiteX336" fmla="*/ 4927869 w 12137616"/>
              <a:gd name="connsiteY336" fmla="*/ 9438661 h 13577848"/>
              <a:gd name="connsiteX337" fmla="*/ 3355488 w 12137616"/>
              <a:gd name="connsiteY337" fmla="*/ 8039054 h 13577848"/>
              <a:gd name="connsiteX338" fmla="*/ 3096532 w 12137616"/>
              <a:gd name="connsiteY338" fmla="*/ 7803266 h 13577848"/>
              <a:gd name="connsiteX339" fmla="*/ 3079263 w 12137616"/>
              <a:gd name="connsiteY339" fmla="*/ 7799800 h 13577848"/>
              <a:gd name="connsiteX340" fmla="*/ 8213831 w 12137616"/>
              <a:gd name="connsiteY340" fmla="*/ 7546449 h 13577848"/>
              <a:gd name="connsiteX341" fmla="*/ 8216496 w 12137616"/>
              <a:gd name="connsiteY341" fmla="*/ 7553537 h 13577848"/>
              <a:gd name="connsiteX342" fmla="*/ 8213831 w 12137616"/>
              <a:gd name="connsiteY342" fmla="*/ 7546449 h 13577848"/>
              <a:gd name="connsiteX343" fmla="*/ 8045722 w 12137616"/>
              <a:gd name="connsiteY343" fmla="*/ 7510887 h 13577848"/>
              <a:gd name="connsiteX344" fmla="*/ 8042315 w 12137616"/>
              <a:gd name="connsiteY344" fmla="*/ 7518949 h 13577848"/>
              <a:gd name="connsiteX345" fmla="*/ 8073338 w 12137616"/>
              <a:gd name="connsiteY345" fmla="*/ 7524621 h 13577848"/>
              <a:gd name="connsiteX346" fmla="*/ 8045722 w 12137616"/>
              <a:gd name="connsiteY346" fmla="*/ 7510887 h 13577848"/>
              <a:gd name="connsiteX347" fmla="*/ 7459160 w 12137616"/>
              <a:gd name="connsiteY347" fmla="*/ 7403666 h 13577848"/>
              <a:gd name="connsiteX348" fmla="*/ 7478022 w 12137616"/>
              <a:gd name="connsiteY348" fmla="*/ 7421417 h 13577848"/>
              <a:gd name="connsiteX349" fmla="*/ 7459160 w 12137616"/>
              <a:gd name="connsiteY349" fmla="*/ 7403666 h 13577848"/>
              <a:gd name="connsiteX350" fmla="*/ 7271374 w 12137616"/>
              <a:gd name="connsiteY350" fmla="*/ 7363349 h 13577848"/>
              <a:gd name="connsiteX351" fmla="*/ 7292686 w 12137616"/>
              <a:gd name="connsiteY351" fmla="*/ 7377378 h 13577848"/>
              <a:gd name="connsiteX352" fmla="*/ 7322740 w 12137616"/>
              <a:gd name="connsiteY352" fmla="*/ 7384520 h 13577848"/>
              <a:gd name="connsiteX353" fmla="*/ 7352795 w 12137616"/>
              <a:gd name="connsiteY353" fmla="*/ 7391661 h 13577848"/>
              <a:gd name="connsiteX354" fmla="*/ 7385837 w 12137616"/>
              <a:gd name="connsiteY354" fmla="*/ 7398662 h 13577848"/>
              <a:gd name="connsiteX355" fmla="*/ 7415892 w 12137616"/>
              <a:gd name="connsiteY355" fmla="*/ 7405804 h 13577848"/>
              <a:gd name="connsiteX356" fmla="*/ 7385837 w 12137616"/>
              <a:gd name="connsiteY356" fmla="*/ 7398662 h 13577848"/>
              <a:gd name="connsiteX357" fmla="*/ 7352795 w 12137616"/>
              <a:gd name="connsiteY357" fmla="*/ 7391661 h 13577848"/>
              <a:gd name="connsiteX358" fmla="*/ 7322740 w 12137616"/>
              <a:gd name="connsiteY358" fmla="*/ 7384520 h 13577848"/>
              <a:gd name="connsiteX359" fmla="*/ 7292686 w 12137616"/>
              <a:gd name="connsiteY359" fmla="*/ 7377378 h 13577848"/>
              <a:gd name="connsiteX360" fmla="*/ 7271374 w 12137616"/>
              <a:gd name="connsiteY360" fmla="*/ 7363349 h 13577848"/>
              <a:gd name="connsiteX361" fmla="*/ 8431853 w 12137616"/>
              <a:gd name="connsiteY361" fmla="*/ 7346830 h 13577848"/>
              <a:gd name="connsiteX362" fmla="*/ 8497074 w 12137616"/>
              <a:gd name="connsiteY362" fmla="*/ 7373697 h 13577848"/>
              <a:gd name="connsiteX363" fmla="*/ 8385991 w 12137616"/>
              <a:gd name="connsiteY363" fmla="*/ 7353252 h 13577848"/>
              <a:gd name="connsiteX364" fmla="*/ 8431853 w 12137616"/>
              <a:gd name="connsiteY364" fmla="*/ 7346830 h 13577848"/>
              <a:gd name="connsiteX365" fmla="*/ 8366826 w 12137616"/>
              <a:gd name="connsiteY365" fmla="*/ 7342217 h 13577848"/>
              <a:gd name="connsiteX366" fmla="*/ 8385991 w 12137616"/>
              <a:gd name="connsiteY366" fmla="*/ 7353252 h 13577848"/>
              <a:gd name="connsiteX367" fmla="*/ 8353916 w 12137616"/>
              <a:gd name="connsiteY367" fmla="*/ 7344781 h 13577848"/>
              <a:gd name="connsiteX368" fmla="*/ 8366826 w 12137616"/>
              <a:gd name="connsiteY368" fmla="*/ 7342217 h 13577848"/>
              <a:gd name="connsiteX369" fmla="*/ 8336520 w 12137616"/>
              <a:gd name="connsiteY369" fmla="*/ 7334909 h 13577848"/>
              <a:gd name="connsiteX370" fmla="*/ 8353916 w 12137616"/>
              <a:gd name="connsiteY370" fmla="*/ 7344781 h 13577848"/>
              <a:gd name="connsiteX371" fmla="*/ 8323861 w 12137616"/>
              <a:gd name="connsiteY371" fmla="*/ 7337639 h 13577848"/>
              <a:gd name="connsiteX372" fmla="*/ 8336520 w 12137616"/>
              <a:gd name="connsiteY372" fmla="*/ 7334909 h 13577848"/>
              <a:gd name="connsiteX373" fmla="*/ 8304697 w 12137616"/>
              <a:gd name="connsiteY373" fmla="*/ 7326604 h 13577848"/>
              <a:gd name="connsiteX374" fmla="*/ 8323861 w 12137616"/>
              <a:gd name="connsiteY374" fmla="*/ 7337639 h 13577848"/>
              <a:gd name="connsiteX375" fmla="*/ 8291786 w 12137616"/>
              <a:gd name="connsiteY375" fmla="*/ 7329168 h 13577848"/>
              <a:gd name="connsiteX376" fmla="*/ 8304697 w 12137616"/>
              <a:gd name="connsiteY376" fmla="*/ 7326604 h 13577848"/>
              <a:gd name="connsiteX377" fmla="*/ 8251443 w 12137616"/>
              <a:gd name="connsiteY377" fmla="*/ 7312357 h 13577848"/>
              <a:gd name="connsiteX378" fmla="*/ 8291786 w 12137616"/>
              <a:gd name="connsiteY378" fmla="*/ 7329168 h 13577848"/>
              <a:gd name="connsiteX379" fmla="*/ 8210758 w 12137616"/>
              <a:gd name="connsiteY379" fmla="*/ 7315865 h 13577848"/>
              <a:gd name="connsiteX380" fmla="*/ 8251443 w 12137616"/>
              <a:gd name="connsiteY380" fmla="*/ 7312357 h 13577848"/>
              <a:gd name="connsiteX381" fmla="*/ 8193362 w 12137616"/>
              <a:gd name="connsiteY381" fmla="*/ 7305994 h 13577848"/>
              <a:gd name="connsiteX382" fmla="*/ 8210758 w 12137616"/>
              <a:gd name="connsiteY382" fmla="*/ 7315865 h 13577848"/>
              <a:gd name="connsiteX383" fmla="*/ 8180703 w 12137616"/>
              <a:gd name="connsiteY383" fmla="*/ 7308723 h 13577848"/>
              <a:gd name="connsiteX384" fmla="*/ 8193362 w 12137616"/>
              <a:gd name="connsiteY384" fmla="*/ 7305994 h 13577848"/>
              <a:gd name="connsiteX385" fmla="*/ 8164474 w 12137616"/>
              <a:gd name="connsiteY385" fmla="*/ 7294879 h 13577848"/>
              <a:gd name="connsiteX386" fmla="*/ 8180703 w 12137616"/>
              <a:gd name="connsiteY386" fmla="*/ 7308723 h 13577848"/>
              <a:gd name="connsiteX387" fmla="*/ 8148628 w 12137616"/>
              <a:gd name="connsiteY387" fmla="*/ 7300252 h 13577848"/>
              <a:gd name="connsiteX388" fmla="*/ 8164474 w 12137616"/>
              <a:gd name="connsiteY388" fmla="*/ 7294879 h 13577848"/>
              <a:gd name="connsiteX389" fmla="*/ 8133409 w 12137616"/>
              <a:gd name="connsiteY389" fmla="*/ 7287073 h 13577848"/>
              <a:gd name="connsiteX390" fmla="*/ 8148628 w 12137616"/>
              <a:gd name="connsiteY390" fmla="*/ 7300252 h 13577848"/>
              <a:gd name="connsiteX391" fmla="*/ 8118573 w 12137616"/>
              <a:gd name="connsiteY391" fmla="*/ 7293110 h 13577848"/>
              <a:gd name="connsiteX392" fmla="*/ 8133409 w 12137616"/>
              <a:gd name="connsiteY392" fmla="*/ 7287073 h 13577848"/>
              <a:gd name="connsiteX393" fmla="*/ 8103234 w 12137616"/>
              <a:gd name="connsiteY393" fmla="*/ 7280115 h 13577848"/>
              <a:gd name="connsiteX394" fmla="*/ 8118573 w 12137616"/>
              <a:gd name="connsiteY394" fmla="*/ 7293110 h 13577848"/>
              <a:gd name="connsiteX395" fmla="*/ 8087551 w 12137616"/>
              <a:gd name="connsiteY395" fmla="*/ 7287439 h 13577848"/>
              <a:gd name="connsiteX396" fmla="*/ 8103234 w 12137616"/>
              <a:gd name="connsiteY396" fmla="*/ 7280115 h 13577848"/>
              <a:gd name="connsiteX397" fmla="*/ 7958182 w 12137616"/>
              <a:gd name="connsiteY397" fmla="*/ 7247614 h 13577848"/>
              <a:gd name="connsiteX398" fmla="*/ 8087551 w 12137616"/>
              <a:gd name="connsiteY398" fmla="*/ 7287439 h 13577848"/>
              <a:gd name="connsiteX399" fmla="*/ 7912318 w 12137616"/>
              <a:gd name="connsiteY399" fmla="*/ 7250052 h 13577848"/>
              <a:gd name="connsiteX400" fmla="*/ 7958182 w 12137616"/>
              <a:gd name="connsiteY400" fmla="*/ 7247614 h 13577848"/>
              <a:gd name="connsiteX401" fmla="*/ 7879703 w 12137616"/>
              <a:gd name="connsiteY401" fmla="*/ 7227001 h 13577848"/>
              <a:gd name="connsiteX402" fmla="*/ 7912318 w 12137616"/>
              <a:gd name="connsiteY402" fmla="*/ 7250052 h 13577848"/>
              <a:gd name="connsiteX403" fmla="*/ 7852209 w 12137616"/>
              <a:gd name="connsiteY403" fmla="*/ 7235769 h 13577848"/>
              <a:gd name="connsiteX404" fmla="*/ 7879703 w 12137616"/>
              <a:gd name="connsiteY404" fmla="*/ 7227001 h 13577848"/>
              <a:gd name="connsiteX405" fmla="*/ 7835222 w 12137616"/>
              <a:gd name="connsiteY405" fmla="*/ 7221426 h 13577848"/>
              <a:gd name="connsiteX406" fmla="*/ 7852209 w 12137616"/>
              <a:gd name="connsiteY406" fmla="*/ 7235769 h 13577848"/>
              <a:gd name="connsiteX407" fmla="*/ 7820133 w 12137616"/>
              <a:gd name="connsiteY407" fmla="*/ 7227297 h 13577848"/>
              <a:gd name="connsiteX408" fmla="*/ 7835222 w 12137616"/>
              <a:gd name="connsiteY408" fmla="*/ 7221426 h 13577848"/>
              <a:gd name="connsiteX409" fmla="*/ 7804794 w 12137616"/>
              <a:gd name="connsiteY409" fmla="*/ 7214302 h 13577848"/>
              <a:gd name="connsiteX410" fmla="*/ 7820133 w 12137616"/>
              <a:gd name="connsiteY410" fmla="*/ 7227297 h 13577848"/>
              <a:gd name="connsiteX411" fmla="*/ 7789111 w 12137616"/>
              <a:gd name="connsiteY411" fmla="*/ 7221626 h 13577848"/>
              <a:gd name="connsiteX412" fmla="*/ 7804794 w 12137616"/>
              <a:gd name="connsiteY412" fmla="*/ 7214302 h 13577848"/>
              <a:gd name="connsiteX413" fmla="*/ 7718395 w 12137616"/>
              <a:gd name="connsiteY413" fmla="*/ 7191076 h 13577848"/>
              <a:gd name="connsiteX414" fmla="*/ 7789111 w 12137616"/>
              <a:gd name="connsiteY414" fmla="*/ 7221626 h 13577848"/>
              <a:gd name="connsiteX415" fmla="*/ 7696927 w 12137616"/>
              <a:gd name="connsiteY415" fmla="*/ 7198872 h 13577848"/>
              <a:gd name="connsiteX416" fmla="*/ 7718395 w 12137616"/>
              <a:gd name="connsiteY416" fmla="*/ 7191076 h 13577848"/>
              <a:gd name="connsiteX417" fmla="*/ 6911779 w 12137616"/>
              <a:gd name="connsiteY417" fmla="*/ 7179314 h 13577848"/>
              <a:gd name="connsiteX418" fmla="*/ 6916894 w 12137616"/>
              <a:gd name="connsiteY418" fmla="*/ 7182681 h 13577848"/>
              <a:gd name="connsiteX419" fmla="*/ 6911779 w 12137616"/>
              <a:gd name="connsiteY419" fmla="*/ 7179314 h 13577848"/>
              <a:gd name="connsiteX420" fmla="*/ 7663361 w 12137616"/>
              <a:gd name="connsiteY420" fmla="*/ 7174997 h 13577848"/>
              <a:gd name="connsiteX421" fmla="*/ 7696927 w 12137616"/>
              <a:gd name="connsiteY421" fmla="*/ 7198872 h 13577848"/>
              <a:gd name="connsiteX422" fmla="*/ 7652728 w 12137616"/>
              <a:gd name="connsiteY422" fmla="*/ 7182419 h 13577848"/>
              <a:gd name="connsiteX423" fmla="*/ 7663361 w 12137616"/>
              <a:gd name="connsiteY423" fmla="*/ 7174997 h 13577848"/>
              <a:gd name="connsiteX424" fmla="*/ 6879704 w 12137616"/>
              <a:gd name="connsiteY424" fmla="*/ 7170842 h 13577848"/>
              <a:gd name="connsiteX425" fmla="*/ 6884819 w 12137616"/>
              <a:gd name="connsiteY425" fmla="*/ 7174209 h 13577848"/>
              <a:gd name="connsiteX426" fmla="*/ 6879704 w 12137616"/>
              <a:gd name="connsiteY426" fmla="*/ 7170842 h 13577848"/>
              <a:gd name="connsiteX427" fmla="*/ 6849649 w 12137616"/>
              <a:gd name="connsiteY427" fmla="*/ 7163701 h 13577848"/>
              <a:gd name="connsiteX428" fmla="*/ 6854764 w 12137616"/>
              <a:gd name="connsiteY428" fmla="*/ 7167068 h 13577848"/>
              <a:gd name="connsiteX429" fmla="*/ 6849649 w 12137616"/>
              <a:gd name="connsiteY429" fmla="*/ 7163701 h 13577848"/>
              <a:gd name="connsiteX430" fmla="*/ 7606502 w 12137616"/>
              <a:gd name="connsiteY430" fmla="*/ 7163545 h 13577848"/>
              <a:gd name="connsiteX431" fmla="*/ 7652728 w 12137616"/>
              <a:gd name="connsiteY431" fmla="*/ 7182419 h 13577848"/>
              <a:gd name="connsiteX432" fmla="*/ 7589630 w 12137616"/>
              <a:gd name="connsiteY432" fmla="*/ 7168276 h 13577848"/>
              <a:gd name="connsiteX433" fmla="*/ 7606502 w 12137616"/>
              <a:gd name="connsiteY433" fmla="*/ 7163545 h 13577848"/>
              <a:gd name="connsiteX434" fmla="*/ 7574411 w 12137616"/>
              <a:gd name="connsiteY434" fmla="*/ 7155097 h 13577848"/>
              <a:gd name="connsiteX435" fmla="*/ 7589630 w 12137616"/>
              <a:gd name="connsiteY435" fmla="*/ 7168276 h 13577848"/>
              <a:gd name="connsiteX436" fmla="*/ 7559575 w 12137616"/>
              <a:gd name="connsiteY436" fmla="*/ 7161134 h 13577848"/>
              <a:gd name="connsiteX437" fmla="*/ 7574411 w 12137616"/>
              <a:gd name="connsiteY437" fmla="*/ 7155097 h 13577848"/>
              <a:gd name="connsiteX438" fmla="*/ 7543346 w 12137616"/>
              <a:gd name="connsiteY438" fmla="*/ 7147290 h 13577848"/>
              <a:gd name="connsiteX439" fmla="*/ 7559575 w 12137616"/>
              <a:gd name="connsiteY439" fmla="*/ 7161134 h 13577848"/>
              <a:gd name="connsiteX440" fmla="*/ 7527500 w 12137616"/>
              <a:gd name="connsiteY440" fmla="*/ 7152663 h 13577848"/>
              <a:gd name="connsiteX441" fmla="*/ 7543346 w 12137616"/>
              <a:gd name="connsiteY441" fmla="*/ 7147290 h 13577848"/>
              <a:gd name="connsiteX442" fmla="*/ 7512281 w 12137616"/>
              <a:gd name="connsiteY442" fmla="*/ 7139484 h 13577848"/>
              <a:gd name="connsiteX443" fmla="*/ 7527500 w 12137616"/>
              <a:gd name="connsiteY443" fmla="*/ 7152663 h 13577848"/>
              <a:gd name="connsiteX444" fmla="*/ 7497446 w 12137616"/>
              <a:gd name="connsiteY444" fmla="*/ 7145522 h 13577848"/>
              <a:gd name="connsiteX445" fmla="*/ 7512281 w 12137616"/>
              <a:gd name="connsiteY445" fmla="*/ 7139484 h 13577848"/>
              <a:gd name="connsiteX446" fmla="*/ 6744374 w 12137616"/>
              <a:gd name="connsiteY446" fmla="*/ 7134436 h 13577848"/>
              <a:gd name="connsiteX447" fmla="*/ 6749488 w 12137616"/>
              <a:gd name="connsiteY447" fmla="*/ 7137803 h 13577848"/>
              <a:gd name="connsiteX448" fmla="*/ 6744374 w 12137616"/>
              <a:gd name="connsiteY448" fmla="*/ 7134436 h 13577848"/>
              <a:gd name="connsiteX449" fmla="*/ 7482106 w 12137616"/>
              <a:gd name="connsiteY449" fmla="*/ 7132526 h 13577848"/>
              <a:gd name="connsiteX450" fmla="*/ 7497446 w 12137616"/>
              <a:gd name="connsiteY450" fmla="*/ 7145522 h 13577848"/>
              <a:gd name="connsiteX451" fmla="*/ 7466423 w 12137616"/>
              <a:gd name="connsiteY451" fmla="*/ 7139850 h 13577848"/>
              <a:gd name="connsiteX452" fmla="*/ 7482106 w 12137616"/>
              <a:gd name="connsiteY452" fmla="*/ 7132526 h 13577848"/>
              <a:gd name="connsiteX453" fmla="*/ 7450556 w 12137616"/>
              <a:gd name="connsiteY453" fmla="*/ 7125455 h 13577848"/>
              <a:gd name="connsiteX454" fmla="*/ 7466423 w 12137616"/>
              <a:gd name="connsiteY454" fmla="*/ 7139850 h 13577848"/>
              <a:gd name="connsiteX455" fmla="*/ 7434348 w 12137616"/>
              <a:gd name="connsiteY455" fmla="*/ 7131379 h 13577848"/>
              <a:gd name="connsiteX456" fmla="*/ 7450556 w 12137616"/>
              <a:gd name="connsiteY456" fmla="*/ 7125455 h 13577848"/>
              <a:gd name="connsiteX457" fmla="*/ 7365901 w 12137616"/>
              <a:gd name="connsiteY457" fmla="*/ 7098964 h 13577848"/>
              <a:gd name="connsiteX458" fmla="*/ 7434348 w 12137616"/>
              <a:gd name="connsiteY458" fmla="*/ 7131379 h 13577848"/>
              <a:gd name="connsiteX459" fmla="*/ 7365901 w 12137616"/>
              <a:gd name="connsiteY459" fmla="*/ 7098964 h 13577848"/>
              <a:gd name="connsiteX460" fmla="*/ 7335846 w 12137616"/>
              <a:gd name="connsiteY460" fmla="*/ 7091823 h 13577848"/>
              <a:gd name="connsiteX461" fmla="*/ 7365901 w 12137616"/>
              <a:gd name="connsiteY461" fmla="*/ 7098964 h 13577848"/>
              <a:gd name="connsiteX462" fmla="*/ 7335846 w 12137616"/>
              <a:gd name="connsiteY462" fmla="*/ 7091823 h 13577848"/>
              <a:gd name="connsiteX463" fmla="*/ 7303771 w 12137616"/>
              <a:gd name="connsiteY463" fmla="*/ 7083351 h 13577848"/>
              <a:gd name="connsiteX464" fmla="*/ 7335846 w 12137616"/>
              <a:gd name="connsiteY464" fmla="*/ 7091823 h 13577848"/>
              <a:gd name="connsiteX465" fmla="*/ 7303771 w 12137616"/>
              <a:gd name="connsiteY465" fmla="*/ 7083351 h 13577848"/>
              <a:gd name="connsiteX466" fmla="*/ 6544162 w 12137616"/>
              <a:gd name="connsiteY466" fmla="*/ 7080605 h 13577848"/>
              <a:gd name="connsiteX467" fmla="*/ 6550007 w 12137616"/>
              <a:gd name="connsiteY467" fmla="*/ 7084453 h 13577848"/>
              <a:gd name="connsiteX468" fmla="*/ 6546597 w 12137616"/>
              <a:gd name="connsiteY468" fmla="*/ 7082209 h 13577848"/>
              <a:gd name="connsiteX469" fmla="*/ 6539778 w 12137616"/>
              <a:gd name="connsiteY469" fmla="*/ 7077719 h 13577848"/>
              <a:gd name="connsiteX470" fmla="*/ 6540914 w 12137616"/>
              <a:gd name="connsiteY470" fmla="*/ 7078467 h 13577848"/>
              <a:gd name="connsiteX471" fmla="*/ 6544162 w 12137616"/>
              <a:gd name="connsiteY471" fmla="*/ 7080605 h 13577848"/>
              <a:gd name="connsiteX472" fmla="*/ 7272748 w 12137616"/>
              <a:gd name="connsiteY472" fmla="*/ 7077680 h 13577848"/>
              <a:gd name="connsiteX473" fmla="*/ 7303771 w 12137616"/>
              <a:gd name="connsiteY473" fmla="*/ 7083351 h 13577848"/>
              <a:gd name="connsiteX474" fmla="*/ 7272748 w 12137616"/>
              <a:gd name="connsiteY474" fmla="*/ 7077680 h 13577848"/>
              <a:gd name="connsiteX475" fmla="*/ 7242694 w 12137616"/>
              <a:gd name="connsiteY475" fmla="*/ 7070538 h 13577848"/>
              <a:gd name="connsiteX476" fmla="*/ 7272748 w 12137616"/>
              <a:gd name="connsiteY476" fmla="*/ 7077680 h 13577848"/>
              <a:gd name="connsiteX477" fmla="*/ 7242694 w 12137616"/>
              <a:gd name="connsiteY477" fmla="*/ 7070538 h 13577848"/>
              <a:gd name="connsiteX478" fmla="*/ 6506626 w 12137616"/>
              <a:gd name="connsiteY478" fmla="*/ 7059057 h 13577848"/>
              <a:gd name="connsiteX479" fmla="*/ 6519952 w 12137616"/>
              <a:gd name="connsiteY479" fmla="*/ 7077312 h 13577848"/>
              <a:gd name="connsiteX480" fmla="*/ 6493684 w 12137616"/>
              <a:gd name="connsiteY480" fmla="*/ 7060019 h 13577848"/>
              <a:gd name="connsiteX481" fmla="*/ 6506626 w 12137616"/>
              <a:gd name="connsiteY481" fmla="*/ 7059057 h 13577848"/>
              <a:gd name="connsiteX482" fmla="*/ 7443174 w 12137616"/>
              <a:gd name="connsiteY482" fmla="*/ 7055273 h 13577848"/>
              <a:gd name="connsiteX483" fmla="*/ 7427976 w 12137616"/>
              <a:gd name="connsiteY483" fmla="*/ 7061862 h 13577848"/>
              <a:gd name="connsiteX484" fmla="*/ 7458030 w 12137616"/>
              <a:gd name="connsiteY484" fmla="*/ 7069004 h 13577848"/>
              <a:gd name="connsiteX485" fmla="*/ 7491074 w 12137616"/>
              <a:gd name="connsiteY485" fmla="*/ 7076005 h 13577848"/>
              <a:gd name="connsiteX486" fmla="*/ 7521128 w 12137616"/>
              <a:gd name="connsiteY486" fmla="*/ 7083147 h 13577848"/>
              <a:gd name="connsiteX487" fmla="*/ 7551183 w 12137616"/>
              <a:gd name="connsiteY487" fmla="*/ 7090288 h 13577848"/>
              <a:gd name="connsiteX488" fmla="*/ 7583258 w 12137616"/>
              <a:gd name="connsiteY488" fmla="*/ 7098759 h 13577848"/>
              <a:gd name="connsiteX489" fmla="*/ 7613313 w 12137616"/>
              <a:gd name="connsiteY489" fmla="*/ 7105901 h 13577848"/>
              <a:gd name="connsiteX490" fmla="*/ 8408621 w 12137616"/>
              <a:gd name="connsiteY490" fmla="*/ 7288077 h 13577848"/>
              <a:gd name="connsiteX491" fmla="*/ 8408621 w 12137616"/>
              <a:gd name="connsiteY491" fmla="*/ 7288077 h 13577848"/>
              <a:gd name="connsiteX492" fmla="*/ 7613313 w 12137616"/>
              <a:gd name="connsiteY492" fmla="*/ 7105901 h 13577848"/>
              <a:gd name="connsiteX493" fmla="*/ 7583258 w 12137616"/>
              <a:gd name="connsiteY493" fmla="*/ 7098759 h 13577848"/>
              <a:gd name="connsiteX494" fmla="*/ 7551183 w 12137616"/>
              <a:gd name="connsiteY494" fmla="*/ 7090288 h 13577848"/>
              <a:gd name="connsiteX495" fmla="*/ 7521128 w 12137616"/>
              <a:gd name="connsiteY495" fmla="*/ 7083147 h 13577848"/>
              <a:gd name="connsiteX496" fmla="*/ 7491074 w 12137616"/>
              <a:gd name="connsiteY496" fmla="*/ 7076005 h 13577848"/>
              <a:gd name="connsiteX497" fmla="*/ 7458030 w 12137616"/>
              <a:gd name="connsiteY497" fmla="*/ 7069004 h 13577848"/>
              <a:gd name="connsiteX498" fmla="*/ 7443174 w 12137616"/>
              <a:gd name="connsiteY498" fmla="*/ 7055273 h 13577848"/>
              <a:gd name="connsiteX499" fmla="*/ 7206146 w 12137616"/>
              <a:gd name="connsiteY499" fmla="*/ 7051813 h 13577848"/>
              <a:gd name="connsiteX500" fmla="*/ 7242694 w 12137616"/>
              <a:gd name="connsiteY500" fmla="*/ 7070538 h 13577848"/>
              <a:gd name="connsiteX501" fmla="*/ 7198495 w 12137616"/>
              <a:gd name="connsiteY501" fmla="*/ 7054086 h 13577848"/>
              <a:gd name="connsiteX502" fmla="*/ 7206146 w 12137616"/>
              <a:gd name="connsiteY502" fmla="*/ 7051813 h 13577848"/>
              <a:gd name="connsiteX503" fmla="*/ 7168440 w 12137616"/>
              <a:gd name="connsiteY503" fmla="*/ 7046944 h 13577848"/>
              <a:gd name="connsiteX504" fmla="*/ 7198495 w 12137616"/>
              <a:gd name="connsiteY504" fmla="*/ 7054086 h 13577848"/>
              <a:gd name="connsiteX505" fmla="*/ 7168440 w 12137616"/>
              <a:gd name="connsiteY505" fmla="*/ 7046944 h 13577848"/>
              <a:gd name="connsiteX506" fmla="*/ 7136365 w 12137616"/>
              <a:gd name="connsiteY506" fmla="*/ 7038473 h 13577848"/>
              <a:gd name="connsiteX507" fmla="*/ 7168440 w 12137616"/>
              <a:gd name="connsiteY507" fmla="*/ 7046944 h 13577848"/>
              <a:gd name="connsiteX508" fmla="*/ 7136365 w 12137616"/>
              <a:gd name="connsiteY508" fmla="*/ 7038473 h 13577848"/>
              <a:gd name="connsiteX509" fmla="*/ 7106310 w 12137616"/>
              <a:gd name="connsiteY509" fmla="*/ 7031331 h 13577848"/>
              <a:gd name="connsiteX510" fmla="*/ 7136365 w 12137616"/>
              <a:gd name="connsiteY510" fmla="*/ 7038473 h 13577848"/>
              <a:gd name="connsiteX511" fmla="*/ 7106310 w 12137616"/>
              <a:gd name="connsiteY511" fmla="*/ 7031331 h 13577848"/>
              <a:gd name="connsiteX512" fmla="*/ 7073267 w 12137616"/>
              <a:gd name="connsiteY512" fmla="*/ 7024330 h 13577848"/>
              <a:gd name="connsiteX513" fmla="*/ 7106310 w 12137616"/>
              <a:gd name="connsiteY513" fmla="*/ 7031331 h 13577848"/>
              <a:gd name="connsiteX514" fmla="*/ 7073267 w 12137616"/>
              <a:gd name="connsiteY514" fmla="*/ 7024330 h 13577848"/>
              <a:gd name="connsiteX515" fmla="*/ 7031089 w 12137616"/>
              <a:gd name="connsiteY515" fmla="*/ 7009208 h 13577848"/>
              <a:gd name="connsiteX516" fmla="*/ 7073267 w 12137616"/>
              <a:gd name="connsiteY516" fmla="*/ 7024330 h 13577848"/>
              <a:gd name="connsiteX517" fmla="*/ 7031089 w 12137616"/>
              <a:gd name="connsiteY517" fmla="*/ 7009208 h 13577848"/>
              <a:gd name="connsiteX518" fmla="*/ 6999013 w 12137616"/>
              <a:gd name="connsiteY518" fmla="*/ 7000736 h 13577848"/>
              <a:gd name="connsiteX519" fmla="*/ 7031089 w 12137616"/>
              <a:gd name="connsiteY519" fmla="*/ 7009208 h 13577848"/>
              <a:gd name="connsiteX520" fmla="*/ 6999013 w 12137616"/>
              <a:gd name="connsiteY520" fmla="*/ 7000736 h 13577848"/>
              <a:gd name="connsiteX521" fmla="*/ 6968959 w 12137616"/>
              <a:gd name="connsiteY521" fmla="*/ 6993595 h 13577848"/>
              <a:gd name="connsiteX522" fmla="*/ 6999013 w 12137616"/>
              <a:gd name="connsiteY522" fmla="*/ 7000736 h 13577848"/>
              <a:gd name="connsiteX523" fmla="*/ 6968959 w 12137616"/>
              <a:gd name="connsiteY523" fmla="*/ 6993595 h 13577848"/>
              <a:gd name="connsiteX524" fmla="*/ 6925812 w 12137616"/>
              <a:gd name="connsiteY524" fmla="*/ 6979942 h 13577848"/>
              <a:gd name="connsiteX525" fmla="*/ 6968959 w 12137616"/>
              <a:gd name="connsiteY525" fmla="*/ 6993595 h 13577848"/>
              <a:gd name="connsiteX526" fmla="*/ 6925812 w 12137616"/>
              <a:gd name="connsiteY526" fmla="*/ 6979942 h 13577848"/>
              <a:gd name="connsiteX527" fmla="*/ 6893737 w 12137616"/>
              <a:gd name="connsiteY527" fmla="*/ 6971471 h 13577848"/>
              <a:gd name="connsiteX528" fmla="*/ 6925812 w 12137616"/>
              <a:gd name="connsiteY528" fmla="*/ 6979942 h 13577848"/>
              <a:gd name="connsiteX529" fmla="*/ 6893737 w 12137616"/>
              <a:gd name="connsiteY529" fmla="*/ 6971471 h 13577848"/>
              <a:gd name="connsiteX530" fmla="*/ 6863682 w 12137616"/>
              <a:gd name="connsiteY530" fmla="*/ 6964330 h 13577848"/>
              <a:gd name="connsiteX531" fmla="*/ 6893737 w 12137616"/>
              <a:gd name="connsiteY531" fmla="*/ 6971471 h 13577848"/>
              <a:gd name="connsiteX532" fmla="*/ 6863682 w 12137616"/>
              <a:gd name="connsiteY532" fmla="*/ 6964330 h 13577848"/>
              <a:gd name="connsiteX533" fmla="*/ 6819483 w 12137616"/>
              <a:gd name="connsiteY533" fmla="*/ 6947877 h 13577848"/>
              <a:gd name="connsiteX534" fmla="*/ 6863682 w 12137616"/>
              <a:gd name="connsiteY534" fmla="*/ 6964330 h 13577848"/>
              <a:gd name="connsiteX535" fmla="*/ 6819483 w 12137616"/>
              <a:gd name="connsiteY535" fmla="*/ 6947877 h 13577848"/>
              <a:gd name="connsiteX536" fmla="*/ 6805971 w 12137616"/>
              <a:gd name="connsiteY536" fmla="*/ 6945304 h 13577848"/>
              <a:gd name="connsiteX537" fmla="*/ 6819483 w 12137616"/>
              <a:gd name="connsiteY537" fmla="*/ 6947877 h 13577848"/>
              <a:gd name="connsiteX538" fmla="*/ 6801552 w 12137616"/>
              <a:gd name="connsiteY538" fmla="*/ 6948717 h 13577848"/>
              <a:gd name="connsiteX539" fmla="*/ 6805971 w 12137616"/>
              <a:gd name="connsiteY539" fmla="*/ 6945304 h 13577848"/>
              <a:gd name="connsiteX540" fmla="*/ 6775180 w 12137616"/>
              <a:gd name="connsiteY540" fmla="*/ 6938731 h 13577848"/>
              <a:gd name="connsiteX541" fmla="*/ 6801552 w 12137616"/>
              <a:gd name="connsiteY541" fmla="*/ 6948717 h 13577848"/>
              <a:gd name="connsiteX542" fmla="*/ 6768510 w 12137616"/>
              <a:gd name="connsiteY542" fmla="*/ 6941715 h 13577848"/>
              <a:gd name="connsiteX543" fmla="*/ 6775180 w 12137616"/>
              <a:gd name="connsiteY543" fmla="*/ 6938731 h 13577848"/>
              <a:gd name="connsiteX544" fmla="*/ 6740504 w 12137616"/>
              <a:gd name="connsiteY544" fmla="*/ 6924860 h 13577848"/>
              <a:gd name="connsiteX545" fmla="*/ 6768510 w 12137616"/>
              <a:gd name="connsiteY545" fmla="*/ 6941715 h 13577848"/>
              <a:gd name="connsiteX546" fmla="*/ 6726331 w 12137616"/>
              <a:gd name="connsiteY546" fmla="*/ 6926593 h 13577848"/>
              <a:gd name="connsiteX547" fmla="*/ 6740504 w 12137616"/>
              <a:gd name="connsiteY547" fmla="*/ 6924860 h 13577848"/>
              <a:gd name="connsiteX548" fmla="*/ 6700442 w 12137616"/>
              <a:gd name="connsiteY548" fmla="*/ 6915872 h 13577848"/>
              <a:gd name="connsiteX549" fmla="*/ 6726331 w 12137616"/>
              <a:gd name="connsiteY549" fmla="*/ 6926593 h 13577848"/>
              <a:gd name="connsiteX550" fmla="*/ 6694256 w 12137616"/>
              <a:gd name="connsiteY550" fmla="*/ 6918121 h 13577848"/>
              <a:gd name="connsiteX551" fmla="*/ 6700442 w 12137616"/>
              <a:gd name="connsiteY551" fmla="*/ 6915872 h 13577848"/>
              <a:gd name="connsiteX552" fmla="*/ 6670135 w 12137616"/>
              <a:gd name="connsiteY552" fmla="*/ 6908565 h 13577848"/>
              <a:gd name="connsiteX553" fmla="*/ 6694256 w 12137616"/>
              <a:gd name="connsiteY553" fmla="*/ 6918121 h 13577848"/>
              <a:gd name="connsiteX554" fmla="*/ 6664201 w 12137616"/>
              <a:gd name="connsiteY554" fmla="*/ 6910980 h 13577848"/>
              <a:gd name="connsiteX555" fmla="*/ 6670135 w 12137616"/>
              <a:gd name="connsiteY555" fmla="*/ 6908565 h 13577848"/>
              <a:gd name="connsiteX556" fmla="*/ 6636196 w 12137616"/>
              <a:gd name="connsiteY556" fmla="*/ 6894125 h 13577848"/>
              <a:gd name="connsiteX557" fmla="*/ 6664201 w 12137616"/>
              <a:gd name="connsiteY557" fmla="*/ 6910980 h 13577848"/>
              <a:gd name="connsiteX558" fmla="*/ 6622022 w 12137616"/>
              <a:gd name="connsiteY558" fmla="*/ 6895858 h 13577848"/>
              <a:gd name="connsiteX559" fmla="*/ 6636196 w 12137616"/>
              <a:gd name="connsiteY559" fmla="*/ 6894125 h 13577848"/>
              <a:gd name="connsiteX560" fmla="*/ 6595650 w 12137616"/>
              <a:gd name="connsiteY560" fmla="*/ 6885872 h 13577848"/>
              <a:gd name="connsiteX561" fmla="*/ 6622022 w 12137616"/>
              <a:gd name="connsiteY561" fmla="*/ 6895858 h 13577848"/>
              <a:gd name="connsiteX562" fmla="*/ 6588980 w 12137616"/>
              <a:gd name="connsiteY562" fmla="*/ 6888856 h 13577848"/>
              <a:gd name="connsiteX563" fmla="*/ 6595650 w 12137616"/>
              <a:gd name="connsiteY563" fmla="*/ 6885872 h 13577848"/>
              <a:gd name="connsiteX564" fmla="*/ 6523662 w 12137616"/>
              <a:gd name="connsiteY564" fmla="*/ 6861860 h 13577848"/>
              <a:gd name="connsiteX565" fmla="*/ 6588980 w 12137616"/>
              <a:gd name="connsiteY565" fmla="*/ 6888856 h 13577848"/>
              <a:gd name="connsiteX566" fmla="*/ 6514726 w 12137616"/>
              <a:gd name="connsiteY566" fmla="*/ 6865262 h 13577848"/>
              <a:gd name="connsiteX567" fmla="*/ 6523662 w 12137616"/>
              <a:gd name="connsiteY567" fmla="*/ 6861860 h 13577848"/>
              <a:gd name="connsiteX568" fmla="*/ 6440472 w 12137616"/>
              <a:gd name="connsiteY568" fmla="*/ 6841668 h 13577848"/>
              <a:gd name="connsiteX569" fmla="*/ 6514726 w 12137616"/>
              <a:gd name="connsiteY569" fmla="*/ 6865262 h 13577848"/>
              <a:gd name="connsiteX570" fmla="*/ 6440472 w 12137616"/>
              <a:gd name="connsiteY570" fmla="*/ 6841668 h 13577848"/>
              <a:gd name="connsiteX571" fmla="*/ 6365250 w 12137616"/>
              <a:gd name="connsiteY571" fmla="*/ 6819544 h 13577848"/>
              <a:gd name="connsiteX572" fmla="*/ 6440472 w 12137616"/>
              <a:gd name="connsiteY572" fmla="*/ 6841668 h 13577848"/>
              <a:gd name="connsiteX573" fmla="*/ 6365250 w 12137616"/>
              <a:gd name="connsiteY573" fmla="*/ 6819544 h 13577848"/>
              <a:gd name="connsiteX574" fmla="*/ 6335196 w 12137616"/>
              <a:gd name="connsiteY574" fmla="*/ 6812403 h 13577848"/>
              <a:gd name="connsiteX575" fmla="*/ 6365250 w 12137616"/>
              <a:gd name="connsiteY575" fmla="*/ 6819544 h 13577848"/>
              <a:gd name="connsiteX576" fmla="*/ 6335196 w 12137616"/>
              <a:gd name="connsiteY576" fmla="*/ 6812403 h 13577848"/>
              <a:gd name="connsiteX577" fmla="*/ 6305423 w 12137616"/>
              <a:gd name="connsiteY577" fmla="*/ 6794384 h 13577848"/>
              <a:gd name="connsiteX578" fmla="*/ 6335196 w 12137616"/>
              <a:gd name="connsiteY578" fmla="*/ 6812403 h 13577848"/>
              <a:gd name="connsiteX579" fmla="*/ 6290997 w 12137616"/>
              <a:gd name="connsiteY579" fmla="*/ 6795951 h 13577848"/>
              <a:gd name="connsiteX580" fmla="*/ 6305423 w 12137616"/>
              <a:gd name="connsiteY580" fmla="*/ 6794384 h 13577848"/>
              <a:gd name="connsiteX581" fmla="*/ 6273600 w 12137616"/>
              <a:gd name="connsiteY581" fmla="*/ 6786079 h 13577848"/>
              <a:gd name="connsiteX582" fmla="*/ 6290997 w 12137616"/>
              <a:gd name="connsiteY582" fmla="*/ 6795951 h 13577848"/>
              <a:gd name="connsiteX583" fmla="*/ 6260942 w 12137616"/>
              <a:gd name="connsiteY583" fmla="*/ 6788809 h 13577848"/>
              <a:gd name="connsiteX584" fmla="*/ 6273600 w 12137616"/>
              <a:gd name="connsiteY584" fmla="*/ 6786079 h 13577848"/>
              <a:gd name="connsiteX585" fmla="*/ 6231048 w 12137616"/>
              <a:gd name="connsiteY585" fmla="*/ 6770974 h 13577848"/>
              <a:gd name="connsiteX586" fmla="*/ 6260942 w 12137616"/>
              <a:gd name="connsiteY586" fmla="*/ 6788809 h 13577848"/>
              <a:gd name="connsiteX587" fmla="*/ 6215775 w 12137616"/>
              <a:gd name="connsiteY587" fmla="*/ 6773826 h 13577848"/>
              <a:gd name="connsiteX588" fmla="*/ 6231048 w 12137616"/>
              <a:gd name="connsiteY588" fmla="*/ 6770974 h 13577848"/>
              <a:gd name="connsiteX589" fmla="*/ 5387757 w 12137616"/>
              <a:gd name="connsiteY589" fmla="*/ 6751334 h 13577848"/>
              <a:gd name="connsiteX590" fmla="*/ 5352407 w 12137616"/>
              <a:gd name="connsiteY590" fmla="*/ 6778636 h 13577848"/>
              <a:gd name="connsiteX591" fmla="*/ 5686763 w 12137616"/>
              <a:gd name="connsiteY591" fmla="*/ 6895485 h 13577848"/>
              <a:gd name="connsiteX592" fmla="*/ 7943814 w 12137616"/>
              <a:gd name="connsiteY592" fmla="*/ 7479393 h 13577848"/>
              <a:gd name="connsiteX593" fmla="*/ 5648826 w 12137616"/>
              <a:gd name="connsiteY593" fmla="*/ 6843119 h 13577848"/>
              <a:gd name="connsiteX594" fmla="*/ 5475103 w 12137616"/>
              <a:gd name="connsiteY594" fmla="*/ 6781439 h 13577848"/>
              <a:gd name="connsiteX595" fmla="*/ 5387757 w 12137616"/>
              <a:gd name="connsiteY595" fmla="*/ 6751334 h 13577848"/>
              <a:gd name="connsiteX596" fmla="*/ 7975498 w 12137616"/>
              <a:gd name="connsiteY596" fmla="*/ 6718494 h 13577848"/>
              <a:gd name="connsiteX597" fmla="*/ 7975498 w 12137616"/>
              <a:gd name="connsiteY597" fmla="*/ 6718494 h 13577848"/>
              <a:gd name="connsiteX598" fmla="*/ 7913369 w 12137616"/>
              <a:gd name="connsiteY598" fmla="*/ 6702881 h 13577848"/>
              <a:gd name="connsiteX599" fmla="*/ 7913369 w 12137616"/>
              <a:gd name="connsiteY599" fmla="*/ 6702881 h 13577848"/>
              <a:gd name="connsiteX600" fmla="*/ 10930314 w 12137616"/>
              <a:gd name="connsiteY600" fmla="*/ 6693265 h 13577848"/>
              <a:gd name="connsiteX601" fmla="*/ 10930530 w 12137616"/>
              <a:gd name="connsiteY601" fmla="*/ 6704074 h 13577848"/>
              <a:gd name="connsiteX602" fmla="*/ 10930314 w 12137616"/>
              <a:gd name="connsiteY602" fmla="*/ 6693265 h 13577848"/>
              <a:gd name="connsiteX603" fmla="*/ 7851815 w 12137616"/>
              <a:gd name="connsiteY603" fmla="*/ 6678692 h 13577848"/>
              <a:gd name="connsiteX604" fmla="*/ 7870222 w 12137616"/>
              <a:gd name="connsiteY604" fmla="*/ 6689228 h 13577848"/>
              <a:gd name="connsiteX605" fmla="*/ 7838147 w 12137616"/>
              <a:gd name="connsiteY605" fmla="*/ 6680757 h 13577848"/>
              <a:gd name="connsiteX606" fmla="*/ 7851815 w 12137616"/>
              <a:gd name="connsiteY606" fmla="*/ 6678692 h 13577848"/>
              <a:gd name="connsiteX607" fmla="*/ 7877979 w 12137616"/>
              <a:gd name="connsiteY607" fmla="*/ 6677445 h 13577848"/>
              <a:gd name="connsiteX608" fmla="*/ 7870222 w 12137616"/>
              <a:gd name="connsiteY608" fmla="*/ 6689228 h 13577848"/>
              <a:gd name="connsiteX609" fmla="*/ 7877979 w 12137616"/>
              <a:gd name="connsiteY609" fmla="*/ 6677445 h 13577848"/>
              <a:gd name="connsiteX610" fmla="*/ 7820751 w 12137616"/>
              <a:gd name="connsiteY610" fmla="*/ 6670886 h 13577848"/>
              <a:gd name="connsiteX611" fmla="*/ 7838147 w 12137616"/>
              <a:gd name="connsiteY611" fmla="*/ 6680757 h 13577848"/>
              <a:gd name="connsiteX612" fmla="*/ 7808092 w 12137616"/>
              <a:gd name="connsiteY612" fmla="*/ 6673616 h 13577848"/>
              <a:gd name="connsiteX613" fmla="*/ 7820751 w 12137616"/>
              <a:gd name="connsiteY613" fmla="*/ 6670886 h 13577848"/>
              <a:gd name="connsiteX614" fmla="*/ 7775588 w 12137616"/>
              <a:gd name="connsiteY614" fmla="*/ 6670195 h 13577848"/>
              <a:gd name="connsiteX615" fmla="*/ 7770689 w 12137616"/>
              <a:gd name="connsiteY615" fmla="*/ 6677638 h 13577848"/>
              <a:gd name="connsiteX616" fmla="*/ 7790696 w 12137616"/>
              <a:gd name="connsiteY616" fmla="*/ 6663744 h 13577848"/>
              <a:gd name="connsiteX617" fmla="*/ 7808092 w 12137616"/>
              <a:gd name="connsiteY617" fmla="*/ 6673616 h 13577848"/>
              <a:gd name="connsiteX618" fmla="*/ 7778038 w 12137616"/>
              <a:gd name="connsiteY618" fmla="*/ 6666474 h 13577848"/>
              <a:gd name="connsiteX619" fmla="*/ 7790696 w 12137616"/>
              <a:gd name="connsiteY619" fmla="*/ 6663744 h 13577848"/>
              <a:gd name="connsiteX620" fmla="*/ 7715908 w 12137616"/>
              <a:gd name="connsiteY620" fmla="*/ 6650862 h 13577848"/>
              <a:gd name="connsiteX621" fmla="*/ 7715908 w 12137616"/>
              <a:gd name="connsiteY621" fmla="*/ 6650862 h 13577848"/>
              <a:gd name="connsiteX622" fmla="*/ 7635208 w 12137616"/>
              <a:gd name="connsiteY622" fmla="*/ 6637059 h 13577848"/>
              <a:gd name="connsiteX623" fmla="*/ 7634759 w 12137616"/>
              <a:gd name="connsiteY623" fmla="*/ 6637742 h 13577848"/>
              <a:gd name="connsiteX624" fmla="*/ 7633897 w 12137616"/>
              <a:gd name="connsiteY624" fmla="*/ 6639052 h 13577848"/>
              <a:gd name="connsiteX625" fmla="*/ 7641654 w 12137616"/>
              <a:gd name="connsiteY625" fmla="*/ 6627268 h 13577848"/>
              <a:gd name="connsiteX626" fmla="*/ 7635208 w 12137616"/>
              <a:gd name="connsiteY626" fmla="*/ 6637059 h 13577848"/>
              <a:gd name="connsiteX627" fmla="*/ 7639068 w 12137616"/>
              <a:gd name="connsiteY627" fmla="*/ 6631196 h 13577848"/>
              <a:gd name="connsiteX628" fmla="*/ 7641654 w 12137616"/>
              <a:gd name="connsiteY628" fmla="*/ 6627268 h 13577848"/>
              <a:gd name="connsiteX629" fmla="*/ 7654313 w 12137616"/>
              <a:gd name="connsiteY629" fmla="*/ 6624537 h 13577848"/>
              <a:gd name="connsiteX630" fmla="*/ 7671709 w 12137616"/>
              <a:gd name="connsiteY630" fmla="*/ 6634409 h 13577848"/>
              <a:gd name="connsiteX631" fmla="*/ 7641654 w 12137616"/>
              <a:gd name="connsiteY631" fmla="*/ 6627268 h 13577848"/>
              <a:gd name="connsiteX632" fmla="*/ 7654313 w 12137616"/>
              <a:gd name="connsiteY632" fmla="*/ 6624537 h 13577848"/>
              <a:gd name="connsiteX633" fmla="*/ 7679058 w 12137616"/>
              <a:gd name="connsiteY633" fmla="*/ 6623245 h 13577848"/>
              <a:gd name="connsiteX634" fmla="*/ 7671709 w 12137616"/>
              <a:gd name="connsiteY634" fmla="*/ 6634409 h 13577848"/>
              <a:gd name="connsiteX635" fmla="*/ 7679058 w 12137616"/>
              <a:gd name="connsiteY635" fmla="*/ 6623245 h 13577848"/>
              <a:gd name="connsiteX636" fmla="*/ 7543152 w 12137616"/>
              <a:gd name="connsiteY636" fmla="*/ 6587712 h 13577848"/>
              <a:gd name="connsiteX637" fmla="*/ 7536378 w 12137616"/>
              <a:gd name="connsiteY637" fmla="*/ 6598003 h 13577848"/>
              <a:gd name="connsiteX638" fmla="*/ 7543152 w 12137616"/>
              <a:gd name="connsiteY638" fmla="*/ 6587712 h 13577848"/>
              <a:gd name="connsiteX639" fmla="*/ 7474248 w 12137616"/>
              <a:gd name="connsiteY639" fmla="*/ 6582389 h 13577848"/>
              <a:gd name="connsiteX640" fmla="*/ 7474248 w 12137616"/>
              <a:gd name="connsiteY640" fmla="*/ 6582389 h 13577848"/>
              <a:gd name="connsiteX641" fmla="*/ 7487120 w 12137616"/>
              <a:gd name="connsiteY641" fmla="*/ 6573973 h 13577848"/>
              <a:gd name="connsiteX642" fmla="*/ 7474248 w 12137616"/>
              <a:gd name="connsiteY642" fmla="*/ 6582389 h 13577848"/>
              <a:gd name="connsiteX643" fmla="*/ 7487120 w 12137616"/>
              <a:gd name="connsiteY643" fmla="*/ 6573973 h 13577848"/>
              <a:gd name="connsiteX644" fmla="*/ 7397408 w 12137616"/>
              <a:gd name="connsiteY644" fmla="*/ 6562723 h 13577848"/>
              <a:gd name="connsiteX645" fmla="*/ 7392237 w 12137616"/>
              <a:gd name="connsiteY645" fmla="*/ 6570579 h 13577848"/>
              <a:gd name="connsiteX646" fmla="*/ 7412458 w 12137616"/>
              <a:gd name="connsiteY646" fmla="*/ 6550999 h 13577848"/>
              <a:gd name="connsiteX647" fmla="*/ 7404149 w 12137616"/>
              <a:gd name="connsiteY647" fmla="*/ 6556197 h 13577848"/>
              <a:gd name="connsiteX648" fmla="*/ 7336897 w 12137616"/>
              <a:gd name="connsiteY648" fmla="*/ 6544652 h 13577848"/>
              <a:gd name="connsiteX649" fmla="*/ 7336897 w 12137616"/>
              <a:gd name="connsiteY649" fmla="*/ 6544652 h 13577848"/>
              <a:gd name="connsiteX650" fmla="*/ 5673546 w 12137616"/>
              <a:gd name="connsiteY650" fmla="*/ 6532781 h 13577848"/>
              <a:gd name="connsiteX651" fmla="*/ 5705621 w 12137616"/>
              <a:gd name="connsiteY651" fmla="*/ 6541253 h 13577848"/>
              <a:gd name="connsiteX652" fmla="*/ 7300975 w 12137616"/>
              <a:gd name="connsiteY652" fmla="*/ 6524562 h 13577848"/>
              <a:gd name="connsiteX653" fmla="*/ 7324772 w 12137616"/>
              <a:gd name="connsiteY653" fmla="*/ 6536672 h 13577848"/>
              <a:gd name="connsiteX654" fmla="*/ 7292697 w 12137616"/>
              <a:gd name="connsiteY654" fmla="*/ 6528200 h 13577848"/>
              <a:gd name="connsiteX655" fmla="*/ 7300975 w 12137616"/>
              <a:gd name="connsiteY655" fmla="*/ 6524562 h 13577848"/>
              <a:gd name="connsiteX656" fmla="*/ 7663949 w 12137616"/>
              <a:gd name="connsiteY656" fmla="*/ 6518741 h 13577848"/>
              <a:gd name="connsiteX657" fmla="*/ 7656487 w 12137616"/>
              <a:gd name="connsiteY657" fmla="*/ 6521138 h 13577848"/>
              <a:gd name="connsiteX658" fmla="*/ 7688563 w 12137616"/>
              <a:gd name="connsiteY658" fmla="*/ 6529610 h 13577848"/>
              <a:gd name="connsiteX659" fmla="*/ 7663949 w 12137616"/>
              <a:gd name="connsiteY659" fmla="*/ 6518741 h 13577848"/>
              <a:gd name="connsiteX660" fmla="*/ 10931620 w 12137616"/>
              <a:gd name="connsiteY660" fmla="*/ 6508826 h 13577848"/>
              <a:gd name="connsiteX661" fmla="*/ 11061563 w 12137616"/>
              <a:gd name="connsiteY661" fmla="*/ 6725009 h 13577848"/>
              <a:gd name="connsiteX662" fmla="*/ 10931620 w 12137616"/>
              <a:gd name="connsiteY662" fmla="*/ 6508826 h 13577848"/>
              <a:gd name="connsiteX663" fmla="*/ 7184088 w 12137616"/>
              <a:gd name="connsiteY663" fmla="*/ 6503998 h 13577848"/>
              <a:gd name="connsiteX664" fmla="*/ 7180889 w 12137616"/>
              <a:gd name="connsiteY664" fmla="*/ 6508858 h 13577848"/>
              <a:gd name="connsiteX665" fmla="*/ 7180072 w 12137616"/>
              <a:gd name="connsiteY665" fmla="*/ 6510098 h 13577848"/>
              <a:gd name="connsiteX666" fmla="*/ 7187421 w 12137616"/>
              <a:gd name="connsiteY666" fmla="*/ 6498935 h 13577848"/>
              <a:gd name="connsiteX667" fmla="*/ 7184088 w 12137616"/>
              <a:gd name="connsiteY667" fmla="*/ 6503998 h 13577848"/>
              <a:gd name="connsiteX668" fmla="*/ 7184971 w 12137616"/>
              <a:gd name="connsiteY668" fmla="*/ 6502656 h 13577848"/>
              <a:gd name="connsiteX669" fmla="*/ 7187421 w 12137616"/>
              <a:gd name="connsiteY669" fmla="*/ 6498935 h 13577848"/>
              <a:gd name="connsiteX670" fmla="*/ 7197075 w 12137616"/>
              <a:gd name="connsiteY670" fmla="*/ 6492622 h 13577848"/>
              <a:gd name="connsiteX671" fmla="*/ 7191712 w 12137616"/>
              <a:gd name="connsiteY671" fmla="*/ 6496129 h 13577848"/>
              <a:gd name="connsiteX672" fmla="*/ 7187421 w 12137616"/>
              <a:gd name="connsiteY672" fmla="*/ 6498935 h 13577848"/>
              <a:gd name="connsiteX673" fmla="*/ 7200293 w 12137616"/>
              <a:gd name="connsiteY673" fmla="*/ 6490518 h 13577848"/>
              <a:gd name="connsiteX674" fmla="*/ 7197075 w 12137616"/>
              <a:gd name="connsiteY674" fmla="*/ 6492622 h 13577848"/>
              <a:gd name="connsiteX675" fmla="*/ 7198863 w 12137616"/>
              <a:gd name="connsiteY675" fmla="*/ 6491453 h 13577848"/>
              <a:gd name="connsiteX676" fmla="*/ 7200293 w 12137616"/>
              <a:gd name="connsiteY676" fmla="*/ 6490518 h 13577848"/>
              <a:gd name="connsiteX677" fmla="*/ 7110581 w 12137616"/>
              <a:gd name="connsiteY677" fmla="*/ 6479268 h 13577848"/>
              <a:gd name="connsiteX678" fmla="*/ 7105410 w 12137616"/>
              <a:gd name="connsiteY678" fmla="*/ 6487124 h 13577848"/>
              <a:gd name="connsiteX679" fmla="*/ 7126039 w 12137616"/>
              <a:gd name="connsiteY679" fmla="*/ 6466924 h 13577848"/>
              <a:gd name="connsiteX680" fmla="*/ 7113167 w 12137616"/>
              <a:gd name="connsiteY680" fmla="*/ 6475341 h 13577848"/>
              <a:gd name="connsiteX681" fmla="*/ 7126039 w 12137616"/>
              <a:gd name="connsiteY681" fmla="*/ 6466924 h 13577848"/>
              <a:gd name="connsiteX682" fmla="*/ 7424422 w 12137616"/>
              <a:gd name="connsiteY682" fmla="*/ 6446339 h 13577848"/>
              <a:gd name="connsiteX683" fmla="*/ 7444882 w 12137616"/>
              <a:gd name="connsiteY683" fmla="*/ 6459807 h 13577848"/>
              <a:gd name="connsiteX684" fmla="*/ 7476957 w 12137616"/>
              <a:gd name="connsiteY684" fmla="*/ 6468279 h 13577848"/>
              <a:gd name="connsiteX685" fmla="*/ 7507012 w 12137616"/>
              <a:gd name="connsiteY685" fmla="*/ 6475420 h 13577848"/>
              <a:gd name="connsiteX686" fmla="*/ 7551211 w 12137616"/>
              <a:gd name="connsiteY686" fmla="*/ 6491873 h 13577848"/>
              <a:gd name="connsiteX687" fmla="*/ 7581266 w 12137616"/>
              <a:gd name="connsiteY687" fmla="*/ 6499014 h 13577848"/>
              <a:gd name="connsiteX688" fmla="*/ 7551211 w 12137616"/>
              <a:gd name="connsiteY688" fmla="*/ 6491873 h 13577848"/>
              <a:gd name="connsiteX689" fmla="*/ 7507012 w 12137616"/>
              <a:gd name="connsiteY689" fmla="*/ 6475420 h 13577848"/>
              <a:gd name="connsiteX690" fmla="*/ 7476957 w 12137616"/>
              <a:gd name="connsiteY690" fmla="*/ 6468279 h 13577848"/>
              <a:gd name="connsiteX691" fmla="*/ 7444882 w 12137616"/>
              <a:gd name="connsiteY691" fmla="*/ 6459807 h 13577848"/>
              <a:gd name="connsiteX692" fmla="*/ 7424422 w 12137616"/>
              <a:gd name="connsiteY692" fmla="*/ 6446339 h 13577848"/>
              <a:gd name="connsiteX693" fmla="*/ 7030393 w 12137616"/>
              <a:gd name="connsiteY693" fmla="*/ 6443241 h 13577848"/>
              <a:gd name="connsiteX694" fmla="*/ 7051037 w 12137616"/>
              <a:gd name="connsiteY694" fmla="*/ 6459728 h 13577848"/>
              <a:gd name="connsiteX695" fmla="*/ 7020015 w 12137616"/>
              <a:gd name="connsiteY695" fmla="*/ 6454056 h 13577848"/>
              <a:gd name="connsiteX696" fmla="*/ 7030393 w 12137616"/>
              <a:gd name="connsiteY696" fmla="*/ 6443241 h 13577848"/>
              <a:gd name="connsiteX697" fmla="*/ 6956050 w 12137616"/>
              <a:gd name="connsiteY697" fmla="*/ 6421432 h 13577848"/>
              <a:gd name="connsiteX698" fmla="*/ 6975816 w 12137616"/>
              <a:gd name="connsiteY698" fmla="*/ 6437604 h 13577848"/>
              <a:gd name="connsiteX699" fmla="*/ 6945761 w 12137616"/>
              <a:gd name="connsiteY699" fmla="*/ 6430462 h 13577848"/>
              <a:gd name="connsiteX700" fmla="*/ 6956050 w 12137616"/>
              <a:gd name="connsiteY700" fmla="*/ 6421432 h 13577848"/>
              <a:gd name="connsiteX701" fmla="*/ 6911021 w 12137616"/>
              <a:gd name="connsiteY701" fmla="*/ 6414903 h 13577848"/>
              <a:gd name="connsiteX702" fmla="*/ 6913686 w 12137616"/>
              <a:gd name="connsiteY702" fmla="*/ 6421991 h 13577848"/>
              <a:gd name="connsiteX703" fmla="*/ 6911021 w 12137616"/>
              <a:gd name="connsiteY703" fmla="*/ 6414903 h 13577848"/>
              <a:gd name="connsiteX704" fmla="*/ 11579221 w 12137616"/>
              <a:gd name="connsiteY704" fmla="*/ 6406470 h 13577848"/>
              <a:gd name="connsiteX705" fmla="*/ 11573736 w 12137616"/>
              <a:gd name="connsiteY705" fmla="*/ 6408942 h 13577848"/>
              <a:gd name="connsiteX706" fmla="*/ 11623796 w 12137616"/>
              <a:gd name="connsiteY706" fmla="*/ 6469289 h 13577848"/>
              <a:gd name="connsiteX707" fmla="*/ 11579221 w 12137616"/>
              <a:gd name="connsiteY707" fmla="*/ 6406470 h 13577848"/>
              <a:gd name="connsiteX708" fmla="*/ 7266319 w 12137616"/>
              <a:gd name="connsiteY708" fmla="*/ 6405478 h 13577848"/>
              <a:gd name="connsiteX709" fmla="*/ 7298395 w 12137616"/>
              <a:gd name="connsiteY709" fmla="*/ 6413949 h 13577848"/>
              <a:gd name="connsiteX710" fmla="*/ 7340573 w 12137616"/>
              <a:gd name="connsiteY710" fmla="*/ 6429072 h 13577848"/>
              <a:gd name="connsiteX711" fmla="*/ 7340573 w 12137616"/>
              <a:gd name="connsiteY711" fmla="*/ 6429072 h 13577848"/>
              <a:gd name="connsiteX712" fmla="*/ 7298395 w 12137616"/>
              <a:gd name="connsiteY712" fmla="*/ 6413949 h 13577848"/>
              <a:gd name="connsiteX713" fmla="*/ 7266319 w 12137616"/>
              <a:gd name="connsiteY713" fmla="*/ 6405478 h 13577848"/>
              <a:gd name="connsiteX714" fmla="*/ 6881796 w 12137616"/>
              <a:gd name="connsiteY714" fmla="*/ 6397838 h 13577848"/>
              <a:gd name="connsiteX715" fmla="*/ 6901562 w 12137616"/>
              <a:gd name="connsiteY715" fmla="*/ 6414010 h 13577848"/>
              <a:gd name="connsiteX716" fmla="*/ 6871507 w 12137616"/>
              <a:gd name="connsiteY716" fmla="*/ 6406868 h 13577848"/>
              <a:gd name="connsiteX717" fmla="*/ 6881796 w 12137616"/>
              <a:gd name="connsiteY717" fmla="*/ 6397838 h 13577848"/>
              <a:gd name="connsiteX718" fmla="*/ 7185826 w 12137616"/>
              <a:gd name="connsiteY718" fmla="*/ 6381464 h 13577848"/>
              <a:gd name="connsiteX719" fmla="*/ 7173167 w 12137616"/>
              <a:gd name="connsiteY719" fmla="*/ 6384194 h 13577848"/>
              <a:gd name="connsiteX720" fmla="*/ 7203222 w 12137616"/>
              <a:gd name="connsiteY720" fmla="*/ 6391335 h 13577848"/>
              <a:gd name="connsiteX721" fmla="*/ 7203222 w 12137616"/>
              <a:gd name="connsiteY721" fmla="*/ 6391335 h 13577848"/>
              <a:gd name="connsiteX722" fmla="*/ 7185826 w 12137616"/>
              <a:gd name="connsiteY722" fmla="*/ 6381464 h 13577848"/>
              <a:gd name="connsiteX723" fmla="*/ 6806180 w 12137616"/>
              <a:gd name="connsiteY723" fmla="*/ 6374664 h 13577848"/>
              <a:gd name="connsiteX724" fmla="*/ 6826340 w 12137616"/>
              <a:gd name="connsiteY724" fmla="*/ 6391886 h 13577848"/>
              <a:gd name="connsiteX725" fmla="*/ 6796286 w 12137616"/>
              <a:gd name="connsiteY725" fmla="*/ 6384745 h 13577848"/>
              <a:gd name="connsiteX726" fmla="*/ 6806180 w 12137616"/>
              <a:gd name="connsiteY726" fmla="*/ 6374664 h 13577848"/>
              <a:gd name="connsiteX727" fmla="*/ 6731563 w 12137616"/>
              <a:gd name="connsiteY727" fmla="*/ 6351621 h 13577848"/>
              <a:gd name="connsiteX728" fmla="*/ 6752086 w 12137616"/>
              <a:gd name="connsiteY728" fmla="*/ 6368292 h 13577848"/>
              <a:gd name="connsiteX729" fmla="*/ 6722032 w 12137616"/>
              <a:gd name="connsiteY729" fmla="*/ 6361150 h 13577848"/>
              <a:gd name="connsiteX730" fmla="*/ 6731563 w 12137616"/>
              <a:gd name="connsiteY730" fmla="*/ 6351621 h 13577848"/>
              <a:gd name="connsiteX731" fmla="*/ 10934275 w 12137616"/>
              <a:gd name="connsiteY731" fmla="*/ 6342000 h 13577848"/>
              <a:gd name="connsiteX732" fmla="*/ 11029557 w 12137616"/>
              <a:gd name="connsiteY732" fmla="*/ 6470045 h 13577848"/>
              <a:gd name="connsiteX733" fmla="*/ 10934275 w 12137616"/>
              <a:gd name="connsiteY733" fmla="*/ 6342000 h 13577848"/>
              <a:gd name="connsiteX734" fmla="*/ 11547740 w 12137616"/>
              <a:gd name="connsiteY734" fmla="*/ 6316765 h 13577848"/>
              <a:gd name="connsiteX735" fmla="*/ 11541095 w 12137616"/>
              <a:gd name="connsiteY735" fmla="*/ 6322133 h 13577848"/>
              <a:gd name="connsiteX736" fmla="*/ 11585805 w 12137616"/>
              <a:gd name="connsiteY736" fmla="*/ 6364208 h 13577848"/>
              <a:gd name="connsiteX737" fmla="*/ 11547740 w 12137616"/>
              <a:gd name="connsiteY737" fmla="*/ 6316765 h 13577848"/>
              <a:gd name="connsiteX738" fmla="*/ 10791117 w 12137616"/>
              <a:gd name="connsiteY738" fmla="*/ 6313084 h 13577848"/>
              <a:gd name="connsiteX739" fmla="*/ 10824160 w 12137616"/>
              <a:gd name="connsiteY739" fmla="*/ 6320086 h 13577848"/>
              <a:gd name="connsiteX740" fmla="*/ 11104136 w 12137616"/>
              <a:gd name="connsiteY740" fmla="*/ 6310760 h 13577848"/>
              <a:gd name="connsiteX741" fmla="*/ 11134724 w 12137616"/>
              <a:gd name="connsiteY741" fmla="*/ 6393881 h 13577848"/>
              <a:gd name="connsiteX742" fmla="*/ 11242130 w 12137616"/>
              <a:gd name="connsiteY742" fmla="*/ 6529905 h 13577848"/>
              <a:gd name="connsiteX743" fmla="*/ 11104136 w 12137616"/>
              <a:gd name="connsiteY743" fmla="*/ 6310760 h 13577848"/>
              <a:gd name="connsiteX744" fmla="*/ 6621472 w 12137616"/>
              <a:gd name="connsiteY744" fmla="*/ 6205926 h 13577848"/>
              <a:gd name="connsiteX745" fmla="*/ 6606288 w 12137616"/>
              <a:gd name="connsiteY745" fmla="*/ 6206994 h 13577848"/>
              <a:gd name="connsiteX746" fmla="*/ 6650487 w 12137616"/>
              <a:gd name="connsiteY746" fmla="*/ 6223446 h 13577848"/>
              <a:gd name="connsiteX747" fmla="*/ 6680542 w 12137616"/>
              <a:gd name="connsiteY747" fmla="*/ 6230588 h 13577848"/>
              <a:gd name="connsiteX748" fmla="*/ 6725708 w 12137616"/>
              <a:gd name="connsiteY748" fmla="*/ 6245570 h 13577848"/>
              <a:gd name="connsiteX749" fmla="*/ 6799963 w 12137616"/>
              <a:gd name="connsiteY749" fmla="*/ 6269164 h 13577848"/>
              <a:gd name="connsiteX750" fmla="*/ 6874217 w 12137616"/>
              <a:gd name="connsiteY750" fmla="*/ 6292758 h 13577848"/>
              <a:gd name="connsiteX751" fmla="*/ 6949438 w 12137616"/>
              <a:gd name="connsiteY751" fmla="*/ 6314882 h 13577848"/>
              <a:gd name="connsiteX752" fmla="*/ 6993637 w 12137616"/>
              <a:gd name="connsiteY752" fmla="*/ 6331334 h 13577848"/>
              <a:gd name="connsiteX753" fmla="*/ 7023692 w 12137616"/>
              <a:gd name="connsiteY753" fmla="*/ 6338476 h 13577848"/>
              <a:gd name="connsiteX754" fmla="*/ 7065871 w 12137616"/>
              <a:gd name="connsiteY754" fmla="*/ 6353598 h 13577848"/>
              <a:gd name="connsiteX755" fmla="*/ 7098913 w 12137616"/>
              <a:gd name="connsiteY755" fmla="*/ 6360599 h 13577848"/>
              <a:gd name="connsiteX756" fmla="*/ 7098913 w 12137616"/>
              <a:gd name="connsiteY756" fmla="*/ 6360599 h 13577848"/>
              <a:gd name="connsiteX757" fmla="*/ 7065871 w 12137616"/>
              <a:gd name="connsiteY757" fmla="*/ 6353598 h 13577848"/>
              <a:gd name="connsiteX758" fmla="*/ 7023692 w 12137616"/>
              <a:gd name="connsiteY758" fmla="*/ 6338476 h 13577848"/>
              <a:gd name="connsiteX759" fmla="*/ 6993637 w 12137616"/>
              <a:gd name="connsiteY759" fmla="*/ 6331334 h 13577848"/>
              <a:gd name="connsiteX760" fmla="*/ 6949438 w 12137616"/>
              <a:gd name="connsiteY760" fmla="*/ 6314882 h 13577848"/>
              <a:gd name="connsiteX761" fmla="*/ 6874217 w 12137616"/>
              <a:gd name="connsiteY761" fmla="*/ 6292758 h 13577848"/>
              <a:gd name="connsiteX762" fmla="*/ 6799963 w 12137616"/>
              <a:gd name="connsiteY762" fmla="*/ 6269164 h 13577848"/>
              <a:gd name="connsiteX763" fmla="*/ 6725708 w 12137616"/>
              <a:gd name="connsiteY763" fmla="*/ 6245570 h 13577848"/>
              <a:gd name="connsiteX764" fmla="*/ 6680542 w 12137616"/>
              <a:gd name="connsiteY764" fmla="*/ 6230588 h 13577848"/>
              <a:gd name="connsiteX765" fmla="*/ 6650487 w 12137616"/>
              <a:gd name="connsiteY765" fmla="*/ 6223446 h 13577848"/>
              <a:gd name="connsiteX766" fmla="*/ 6621472 w 12137616"/>
              <a:gd name="connsiteY766" fmla="*/ 6205926 h 13577848"/>
              <a:gd name="connsiteX767" fmla="*/ 11556330 w 12137616"/>
              <a:gd name="connsiteY767" fmla="*/ 6136196 h 13577848"/>
              <a:gd name="connsiteX768" fmla="*/ 11556330 w 12137616"/>
              <a:gd name="connsiteY768" fmla="*/ 6136196 h 13577848"/>
              <a:gd name="connsiteX769" fmla="*/ 6501184 w 12137616"/>
              <a:gd name="connsiteY769" fmla="*/ 6061421 h 13577848"/>
              <a:gd name="connsiteX770" fmla="*/ 6486758 w 12137616"/>
              <a:gd name="connsiteY770" fmla="*/ 6062987 h 13577848"/>
              <a:gd name="connsiteX771" fmla="*/ 6530957 w 12137616"/>
              <a:gd name="connsiteY771" fmla="*/ 6079440 h 13577848"/>
              <a:gd name="connsiteX772" fmla="*/ 6561012 w 12137616"/>
              <a:gd name="connsiteY772" fmla="*/ 6086582 h 13577848"/>
              <a:gd name="connsiteX773" fmla="*/ 6561012 w 12137616"/>
              <a:gd name="connsiteY773" fmla="*/ 6086582 h 13577848"/>
              <a:gd name="connsiteX774" fmla="*/ 6530957 w 12137616"/>
              <a:gd name="connsiteY774" fmla="*/ 6079440 h 13577848"/>
              <a:gd name="connsiteX775" fmla="*/ 6501184 w 12137616"/>
              <a:gd name="connsiteY775" fmla="*/ 6061421 h 13577848"/>
              <a:gd name="connsiteX776" fmla="*/ 10911520 w 12137616"/>
              <a:gd name="connsiteY776" fmla="*/ 6050983 h 13577848"/>
              <a:gd name="connsiteX777" fmla="*/ 10911520 w 12137616"/>
              <a:gd name="connsiteY777" fmla="*/ 6050983 h 13577848"/>
              <a:gd name="connsiteX778" fmla="*/ 6113133 w 12137616"/>
              <a:gd name="connsiteY778" fmla="*/ 6038585 h 13577848"/>
              <a:gd name="connsiteX779" fmla="*/ 6134581 w 12137616"/>
              <a:gd name="connsiteY779" fmla="*/ 6052408 h 13577848"/>
              <a:gd name="connsiteX780" fmla="*/ 6178780 w 12137616"/>
              <a:gd name="connsiteY780" fmla="*/ 6068860 h 13577848"/>
              <a:gd name="connsiteX781" fmla="*/ 6220959 w 12137616"/>
              <a:gd name="connsiteY781" fmla="*/ 6083983 h 13577848"/>
              <a:gd name="connsiteX782" fmla="*/ 6265158 w 12137616"/>
              <a:gd name="connsiteY782" fmla="*/ 6100435 h 13577848"/>
              <a:gd name="connsiteX783" fmla="*/ 6295213 w 12137616"/>
              <a:gd name="connsiteY783" fmla="*/ 6107577 h 13577848"/>
              <a:gd name="connsiteX784" fmla="*/ 6340380 w 12137616"/>
              <a:gd name="connsiteY784" fmla="*/ 6122559 h 13577848"/>
              <a:gd name="connsiteX785" fmla="*/ 6382559 w 12137616"/>
              <a:gd name="connsiteY785" fmla="*/ 6137682 h 13577848"/>
              <a:gd name="connsiteX786" fmla="*/ 6414634 w 12137616"/>
              <a:gd name="connsiteY786" fmla="*/ 6146154 h 13577848"/>
              <a:gd name="connsiteX787" fmla="*/ 6414634 w 12137616"/>
              <a:gd name="connsiteY787" fmla="*/ 6146154 h 13577848"/>
              <a:gd name="connsiteX788" fmla="*/ 6382559 w 12137616"/>
              <a:gd name="connsiteY788" fmla="*/ 6137682 h 13577848"/>
              <a:gd name="connsiteX789" fmla="*/ 6340380 w 12137616"/>
              <a:gd name="connsiteY789" fmla="*/ 6122559 h 13577848"/>
              <a:gd name="connsiteX790" fmla="*/ 6295213 w 12137616"/>
              <a:gd name="connsiteY790" fmla="*/ 6107577 h 13577848"/>
              <a:gd name="connsiteX791" fmla="*/ 6265158 w 12137616"/>
              <a:gd name="connsiteY791" fmla="*/ 6100435 h 13577848"/>
              <a:gd name="connsiteX792" fmla="*/ 6220959 w 12137616"/>
              <a:gd name="connsiteY792" fmla="*/ 6083983 h 13577848"/>
              <a:gd name="connsiteX793" fmla="*/ 6178780 w 12137616"/>
              <a:gd name="connsiteY793" fmla="*/ 6068860 h 13577848"/>
              <a:gd name="connsiteX794" fmla="*/ 6134581 w 12137616"/>
              <a:gd name="connsiteY794" fmla="*/ 6052408 h 13577848"/>
              <a:gd name="connsiteX795" fmla="*/ 6113133 w 12137616"/>
              <a:gd name="connsiteY795" fmla="*/ 6038585 h 13577848"/>
              <a:gd name="connsiteX796" fmla="*/ 4054138 w 12137616"/>
              <a:gd name="connsiteY796" fmla="*/ 6029368 h 13577848"/>
              <a:gd name="connsiteX797" fmla="*/ 4075450 w 12137616"/>
              <a:gd name="connsiteY797" fmla="*/ 6043397 h 13577848"/>
              <a:gd name="connsiteX798" fmla="*/ 4150671 w 12137616"/>
              <a:gd name="connsiteY798" fmla="*/ 6065521 h 13577848"/>
              <a:gd name="connsiteX799" fmla="*/ 4237050 w 12137616"/>
              <a:gd name="connsiteY799" fmla="*/ 6097096 h 13577848"/>
              <a:gd name="connsiteX800" fmla="*/ 4323427 w 12137616"/>
              <a:gd name="connsiteY800" fmla="*/ 6128671 h 13577848"/>
              <a:gd name="connsiteX801" fmla="*/ 6215775 w 12137616"/>
              <a:gd name="connsiteY801" fmla="*/ 6773826 h 13577848"/>
              <a:gd name="connsiteX802" fmla="*/ 6036245 w 12137616"/>
              <a:gd name="connsiteY802" fmla="*/ 6720967 h 13577848"/>
              <a:gd name="connsiteX803" fmla="*/ 5962502 w 12137616"/>
              <a:gd name="connsiteY803" fmla="*/ 6722995 h 13577848"/>
              <a:gd name="connsiteX804" fmla="*/ 5334545 w 12137616"/>
              <a:gd name="connsiteY804" fmla="*/ 6532983 h 13577848"/>
              <a:gd name="connsiteX805" fmla="*/ 5290346 w 12137616"/>
              <a:gd name="connsiteY805" fmla="*/ 6516530 h 13577848"/>
              <a:gd name="connsiteX806" fmla="*/ 5246147 w 12137616"/>
              <a:gd name="connsiteY806" fmla="*/ 6500078 h 13577848"/>
              <a:gd name="connsiteX807" fmla="*/ 5203968 w 12137616"/>
              <a:gd name="connsiteY807" fmla="*/ 6484955 h 13577848"/>
              <a:gd name="connsiteX808" fmla="*/ 5042369 w 12137616"/>
              <a:gd name="connsiteY808" fmla="*/ 6431256 h 13577848"/>
              <a:gd name="connsiteX809" fmla="*/ 4998170 w 12137616"/>
              <a:gd name="connsiteY809" fmla="*/ 6414804 h 13577848"/>
              <a:gd name="connsiteX810" fmla="*/ 4792370 w 12137616"/>
              <a:gd name="connsiteY810" fmla="*/ 6344652 h 13577848"/>
              <a:gd name="connsiteX811" fmla="*/ 4511350 w 12137616"/>
              <a:gd name="connsiteY811" fmla="*/ 6252377 h 13577848"/>
              <a:gd name="connsiteX812" fmla="*/ 4424972 w 12137616"/>
              <a:gd name="connsiteY812" fmla="*/ 6220802 h 13577848"/>
              <a:gd name="connsiteX813" fmla="*/ 4382793 w 12137616"/>
              <a:gd name="connsiteY813" fmla="*/ 6205680 h 13577848"/>
              <a:gd name="connsiteX814" fmla="*/ 4382793 w 12137616"/>
              <a:gd name="connsiteY814" fmla="*/ 6205680 h 13577848"/>
              <a:gd name="connsiteX815" fmla="*/ 4424972 w 12137616"/>
              <a:gd name="connsiteY815" fmla="*/ 6220802 h 13577848"/>
              <a:gd name="connsiteX816" fmla="*/ 4511350 w 12137616"/>
              <a:gd name="connsiteY816" fmla="*/ 6252377 h 13577848"/>
              <a:gd name="connsiteX817" fmla="*/ 4792370 w 12137616"/>
              <a:gd name="connsiteY817" fmla="*/ 6344652 h 13577848"/>
              <a:gd name="connsiteX818" fmla="*/ 4998170 w 12137616"/>
              <a:gd name="connsiteY818" fmla="*/ 6414804 h 13577848"/>
              <a:gd name="connsiteX819" fmla="*/ 5042369 w 12137616"/>
              <a:gd name="connsiteY819" fmla="*/ 6431256 h 13577848"/>
              <a:gd name="connsiteX820" fmla="*/ 5203968 w 12137616"/>
              <a:gd name="connsiteY820" fmla="*/ 6484955 h 13577848"/>
              <a:gd name="connsiteX821" fmla="*/ 5246147 w 12137616"/>
              <a:gd name="connsiteY821" fmla="*/ 6500078 h 13577848"/>
              <a:gd name="connsiteX822" fmla="*/ 5290346 w 12137616"/>
              <a:gd name="connsiteY822" fmla="*/ 6516530 h 13577848"/>
              <a:gd name="connsiteX823" fmla="*/ 5334545 w 12137616"/>
              <a:gd name="connsiteY823" fmla="*/ 6532983 h 13577848"/>
              <a:gd name="connsiteX824" fmla="*/ 8168634 w 12137616"/>
              <a:gd name="connsiteY824" fmla="*/ 7353457 h 13577848"/>
              <a:gd name="connsiteX825" fmla="*/ 8547591 w 12137616"/>
              <a:gd name="connsiteY825" fmla="*/ 7406951 h 13577848"/>
              <a:gd name="connsiteX826" fmla="*/ 8497074 w 12137616"/>
              <a:gd name="connsiteY826" fmla="*/ 7373697 h 13577848"/>
              <a:gd name="connsiteX827" fmla="*/ 8515461 w 12137616"/>
              <a:gd name="connsiteY827" fmla="*/ 7345765 h 13577848"/>
              <a:gd name="connsiteX828" fmla="*/ 8261221 w 12137616"/>
              <a:gd name="connsiteY828" fmla="*/ 7296404 h 13577848"/>
              <a:gd name="connsiteX829" fmla="*/ 6452085 w 12137616"/>
              <a:gd name="connsiteY829" fmla="*/ 6824027 h 13577848"/>
              <a:gd name="connsiteX830" fmla="*/ 4323427 w 12137616"/>
              <a:gd name="connsiteY830" fmla="*/ 6128671 h 13577848"/>
              <a:gd name="connsiteX831" fmla="*/ 4237050 w 12137616"/>
              <a:gd name="connsiteY831" fmla="*/ 6097096 h 13577848"/>
              <a:gd name="connsiteX832" fmla="*/ 4150671 w 12137616"/>
              <a:gd name="connsiteY832" fmla="*/ 6065521 h 13577848"/>
              <a:gd name="connsiteX833" fmla="*/ 4075450 w 12137616"/>
              <a:gd name="connsiteY833" fmla="*/ 6043397 h 13577848"/>
              <a:gd name="connsiteX834" fmla="*/ 4054138 w 12137616"/>
              <a:gd name="connsiteY834" fmla="*/ 6029368 h 13577848"/>
              <a:gd name="connsiteX835" fmla="*/ 6740747 w 12137616"/>
              <a:gd name="connsiteY835" fmla="*/ 6024735 h 13577848"/>
              <a:gd name="connsiteX836" fmla="*/ 6782612 w 12137616"/>
              <a:gd name="connsiteY836" fmla="*/ 6049133 h 13577848"/>
              <a:gd name="connsiteX837" fmla="*/ 6708358 w 12137616"/>
              <a:gd name="connsiteY837" fmla="*/ 6025539 h 13577848"/>
              <a:gd name="connsiteX838" fmla="*/ 6740747 w 12137616"/>
              <a:gd name="connsiteY838" fmla="*/ 6024735 h 13577848"/>
              <a:gd name="connsiteX839" fmla="*/ 6679342 w 12137616"/>
              <a:gd name="connsiteY839" fmla="*/ 6008019 h 13577848"/>
              <a:gd name="connsiteX840" fmla="*/ 6708358 w 12137616"/>
              <a:gd name="connsiteY840" fmla="*/ 6025539 h 13577848"/>
              <a:gd name="connsiteX841" fmla="*/ 6664158 w 12137616"/>
              <a:gd name="connsiteY841" fmla="*/ 6009087 h 13577848"/>
              <a:gd name="connsiteX842" fmla="*/ 6679342 w 12137616"/>
              <a:gd name="connsiteY842" fmla="*/ 6008019 h 13577848"/>
              <a:gd name="connsiteX843" fmla="*/ 3982334 w 12137616"/>
              <a:gd name="connsiteY843" fmla="*/ 6002053 h 13577848"/>
              <a:gd name="connsiteX844" fmla="*/ 4001196 w 12137616"/>
              <a:gd name="connsiteY844" fmla="*/ 6019803 h 13577848"/>
              <a:gd name="connsiteX845" fmla="*/ 3982334 w 12137616"/>
              <a:gd name="connsiteY845" fmla="*/ 6002053 h 13577848"/>
              <a:gd name="connsiteX846" fmla="*/ 6646642 w 12137616"/>
              <a:gd name="connsiteY846" fmla="*/ 5999399 h 13577848"/>
              <a:gd name="connsiteX847" fmla="*/ 6664158 w 12137616"/>
              <a:gd name="connsiteY847" fmla="*/ 6009087 h 13577848"/>
              <a:gd name="connsiteX848" fmla="*/ 6633136 w 12137616"/>
              <a:gd name="connsiteY848" fmla="*/ 6003416 h 13577848"/>
              <a:gd name="connsiteX849" fmla="*/ 6646642 w 12137616"/>
              <a:gd name="connsiteY849" fmla="*/ 5999399 h 13577848"/>
              <a:gd name="connsiteX850" fmla="*/ 6590958 w 12137616"/>
              <a:gd name="connsiteY850" fmla="*/ 5988293 h 13577848"/>
              <a:gd name="connsiteX851" fmla="*/ 6590958 w 12137616"/>
              <a:gd name="connsiteY851" fmla="*/ 5988293 h 13577848"/>
              <a:gd name="connsiteX852" fmla="*/ 6605132 w 12137616"/>
              <a:gd name="connsiteY852" fmla="*/ 5986561 h 13577848"/>
              <a:gd name="connsiteX853" fmla="*/ 6633136 w 12137616"/>
              <a:gd name="connsiteY853" fmla="*/ 6003416 h 13577848"/>
              <a:gd name="connsiteX854" fmla="*/ 6590958 w 12137616"/>
              <a:gd name="connsiteY854" fmla="*/ 5988293 h 13577848"/>
              <a:gd name="connsiteX855" fmla="*/ 6605132 w 12137616"/>
              <a:gd name="connsiteY855" fmla="*/ 5986561 h 13577848"/>
              <a:gd name="connsiteX856" fmla="*/ 3343556 w 12137616"/>
              <a:gd name="connsiteY856" fmla="*/ 5961254 h 13577848"/>
              <a:gd name="connsiteX857" fmla="*/ 3525921 w 12137616"/>
              <a:gd name="connsiteY857" fmla="*/ 6086228 h 13577848"/>
              <a:gd name="connsiteX858" fmla="*/ 4117049 w 12137616"/>
              <a:gd name="connsiteY858" fmla="*/ 6279390 h 13577848"/>
              <a:gd name="connsiteX859" fmla="*/ 6493684 w 12137616"/>
              <a:gd name="connsiteY859" fmla="*/ 7060019 h 13577848"/>
              <a:gd name="connsiteX860" fmla="*/ 6519952 w 12137616"/>
              <a:gd name="connsiteY860" fmla="*/ 7077312 h 13577848"/>
              <a:gd name="connsiteX861" fmla="*/ 6550007 w 12137616"/>
              <a:gd name="connsiteY861" fmla="*/ 7084453 h 13577848"/>
              <a:gd name="connsiteX862" fmla="*/ 6675234 w 12137616"/>
              <a:gd name="connsiteY862" fmla="*/ 7114209 h 13577848"/>
              <a:gd name="connsiteX863" fmla="*/ 6675234 w 12137616"/>
              <a:gd name="connsiteY863" fmla="*/ 7114209 h 13577848"/>
              <a:gd name="connsiteX864" fmla="*/ 6693165 w 12137616"/>
              <a:gd name="connsiteY864" fmla="*/ 7113369 h 13577848"/>
              <a:gd name="connsiteX865" fmla="*/ 6693165 w 12137616"/>
              <a:gd name="connsiteY865" fmla="*/ 7113369 h 13577848"/>
              <a:gd name="connsiteX866" fmla="*/ 6749488 w 12137616"/>
              <a:gd name="connsiteY866" fmla="*/ 7137803 h 13577848"/>
              <a:gd name="connsiteX867" fmla="*/ 6798441 w 12137616"/>
              <a:gd name="connsiteY867" fmla="*/ 7142634 h 13577848"/>
              <a:gd name="connsiteX868" fmla="*/ 6798441 w 12137616"/>
              <a:gd name="connsiteY868" fmla="*/ 7142634 h 13577848"/>
              <a:gd name="connsiteX869" fmla="*/ 6854764 w 12137616"/>
              <a:gd name="connsiteY869" fmla="*/ 7167068 h 13577848"/>
              <a:gd name="connsiteX870" fmla="*/ 6884819 w 12137616"/>
              <a:gd name="connsiteY870" fmla="*/ 7174209 h 13577848"/>
              <a:gd name="connsiteX871" fmla="*/ 6916894 w 12137616"/>
              <a:gd name="connsiteY871" fmla="*/ 7182681 h 13577848"/>
              <a:gd name="connsiteX872" fmla="*/ 8431832 w 12137616"/>
              <a:gd name="connsiteY872" fmla="*/ 7552002 h 13577848"/>
              <a:gd name="connsiteX873" fmla="*/ 8637577 w 12137616"/>
              <a:gd name="connsiteY873" fmla="*/ 7569439 h 13577848"/>
              <a:gd name="connsiteX874" fmla="*/ 8610286 w 12137616"/>
              <a:gd name="connsiteY874" fmla="*/ 7500901 h 13577848"/>
              <a:gd name="connsiteX875" fmla="*/ 8654996 w 12137616"/>
              <a:gd name="connsiteY875" fmla="*/ 7542976 h 13577848"/>
              <a:gd name="connsiteX876" fmla="*/ 8610286 w 12137616"/>
              <a:gd name="connsiteY876" fmla="*/ 7500901 h 13577848"/>
              <a:gd name="connsiteX877" fmla="*/ 4625019 w 12137616"/>
              <a:gd name="connsiteY877" fmla="*/ 6352489 h 13577848"/>
              <a:gd name="connsiteX878" fmla="*/ 3388004 w 12137616"/>
              <a:gd name="connsiteY878" fmla="*/ 5970154 h 13577848"/>
              <a:gd name="connsiteX879" fmla="*/ 3343556 w 12137616"/>
              <a:gd name="connsiteY879" fmla="*/ 5961254 h 13577848"/>
              <a:gd name="connsiteX880" fmla="*/ 6476141 w 12137616"/>
              <a:gd name="connsiteY880" fmla="*/ 5942723 h 13577848"/>
              <a:gd name="connsiteX881" fmla="*/ 6474954 w 12137616"/>
              <a:gd name="connsiteY881" fmla="*/ 5944525 h 13577848"/>
              <a:gd name="connsiteX882" fmla="*/ 6472504 w 12137616"/>
              <a:gd name="connsiteY882" fmla="*/ 5948247 h 13577848"/>
              <a:gd name="connsiteX883" fmla="*/ 6479854 w 12137616"/>
              <a:gd name="connsiteY883" fmla="*/ 5937083 h 13577848"/>
              <a:gd name="connsiteX884" fmla="*/ 6476141 w 12137616"/>
              <a:gd name="connsiteY884" fmla="*/ 5942723 h 13577848"/>
              <a:gd name="connsiteX885" fmla="*/ 6479037 w 12137616"/>
              <a:gd name="connsiteY885" fmla="*/ 5938323 h 13577848"/>
              <a:gd name="connsiteX886" fmla="*/ 6479854 w 12137616"/>
              <a:gd name="connsiteY886" fmla="*/ 5937083 h 13577848"/>
              <a:gd name="connsiteX887" fmla="*/ 5240880 w 12137616"/>
              <a:gd name="connsiteY887" fmla="*/ 5936106 h 13577848"/>
              <a:gd name="connsiteX888" fmla="*/ 5328226 w 12137616"/>
              <a:gd name="connsiteY888" fmla="*/ 5966210 h 13577848"/>
              <a:gd name="connsiteX889" fmla="*/ 5240880 w 12137616"/>
              <a:gd name="connsiteY889" fmla="*/ 5936106 h 13577848"/>
              <a:gd name="connsiteX890" fmla="*/ 6443369 w 12137616"/>
              <a:gd name="connsiteY890" fmla="*/ 5930910 h 13577848"/>
              <a:gd name="connsiteX891" fmla="*/ 6472504 w 12137616"/>
              <a:gd name="connsiteY891" fmla="*/ 5948247 h 13577848"/>
              <a:gd name="connsiteX892" fmla="*/ 6427338 w 12137616"/>
              <a:gd name="connsiteY892" fmla="*/ 5933264 h 13577848"/>
              <a:gd name="connsiteX893" fmla="*/ 6443369 w 12137616"/>
              <a:gd name="connsiteY893" fmla="*/ 5930910 h 13577848"/>
              <a:gd name="connsiteX894" fmla="*/ 6409941 w 12137616"/>
              <a:gd name="connsiteY894" fmla="*/ 5923392 h 13577848"/>
              <a:gd name="connsiteX895" fmla="*/ 6427338 w 12137616"/>
              <a:gd name="connsiteY895" fmla="*/ 5933264 h 13577848"/>
              <a:gd name="connsiteX896" fmla="*/ 6397283 w 12137616"/>
              <a:gd name="connsiteY896" fmla="*/ 5926122 h 13577848"/>
              <a:gd name="connsiteX897" fmla="*/ 6409941 w 12137616"/>
              <a:gd name="connsiteY897" fmla="*/ 5923392 h 13577848"/>
              <a:gd name="connsiteX898" fmla="*/ 6360735 w 12137616"/>
              <a:gd name="connsiteY898" fmla="*/ 5907397 h 13577848"/>
              <a:gd name="connsiteX899" fmla="*/ 6397283 w 12137616"/>
              <a:gd name="connsiteY899" fmla="*/ 5926122 h 13577848"/>
              <a:gd name="connsiteX900" fmla="*/ 6353084 w 12137616"/>
              <a:gd name="connsiteY900" fmla="*/ 5909670 h 13577848"/>
              <a:gd name="connsiteX901" fmla="*/ 6360735 w 12137616"/>
              <a:gd name="connsiteY901" fmla="*/ 5907397 h 13577848"/>
              <a:gd name="connsiteX902" fmla="*/ 3590185 w 12137616"/>
              <a:gd name="connsiteY902" fmla="*/ 5896415 h 13577848"/>
              <a:gd name="connsiteX903" fmla="*/ 3596969 w 12137616"/>
              <a:gd name="connsiteY903" fmla="*/ 5899103 h 13577848"/>
              <a:gd name="connsiteX904" fmla="*/ 3776499 w 12137616"/>
              <a:gd name="connsiteY904" fmla="*/ 5951961 h 13577848"/>
              <a:gd name="connsiteX905" fmla="*/ 3851721 w 12137616"/>
              <a:gd name="connsiteY905" fmla="*/ 5974085 h 13577848"/>
              <a:gd name="connsiteX906" fmla="*/ 3881775 w 12137616"/>
              <a:gd name="connsiteY906" fmla="*/ 5981227 h 13577848"/>
              <a:gd name="connsiteX907" fmla="*/ 3925974 w 12137616"/>
              <a:gd name="connsiteY907" fmla="*/ 5997680 h 13577848"/>
              <a:gd name="connsiteX908" fmla="*/ 3881775 w 12137616"/>
              <a:gd name="connsiteY908" fmla="*/ 5981227 h 13577848"/>
              <a:gd name="connsiteX909" fmla="*/ 3851721 w 12137616"/>
              <a:gd name="connsiteY909" fmla="*/ 5974085 h 13577848"/>
              <a:gd name="connsiteX910" fmla="*/ 3776499 w 12137616"/>
              <a:gd name="connsiteY910" fmla="*/ 5951961 h 13577848"/>
              <a:gd name="connsiteX911" fmla="*/ 3596969 w 12137616"/>
              <a:gd name="connsiteY911" fmla="*/ 5899103 h 13577848"/>
              <a:gd name="connsiteX912" fmla="*/ 3590185 w 12137616"/>
              <a:gd name="connsiteY912" fmla="*/ 5896415 h 13577848"/>
              <a:gd name="connsiteX913" fmla="*/ 6318240 w 12137616"/>
              <a:gd name="connsiteY913" fmla="*/ 5892067 h 13577848"/>
              <a:gd name="connsiteX914" fmla="*/ 6353084 w 12137616"/>
              <a:gd name="connsiteY914" fmla="*/ 5909670 h 13577848"/>
              <a:gd name="connsiteX915" fmla="*/ 6310905 w 12137616"/>
              <a:gd name="connsiteY915" fmla="*/ 5894547 h 13577848"/>
              <a:gd name="connsiteX916" fmla="*/ 6318240 w 12137616"/>
              <a:gd name="connsiteY916" fmla="*/ 5892067 h 13577848"/>
              <a:gd name="connsiteX917" fmla="*/ 6274357 w 12137616"/>
              <a:gd name="connsiteY917" fmla="*/ 5875822 h 13577848"/>
              <a:gd name="connsiteX918" fmla="*/ 6310905 w 12137616"/>
              <a:gd name="connsiteY918" fmla="*/ 5894547 h 13577848"/>
              <a:gd name="connsiteX919" fmla="*/ 6266706 w 12137616"/>
              <a:gd name="connsiteY919" fmla="*/ 5878095 h 13577848"/>
              <a:gd name="connsiteX920" fmla="*/ 6274357 w 12137616"/>
              <a:gd name="connsiteY920" fmla="*/ 5875822 h 13577848"/>
              <a:gd name="connsiteX921" fmla="*/ 5932462 w 12137616"/>
              <a:gd name="connsiteY921" fmla="*/ 5875041 h 13577848"/>
              <a:gd name="connsiteX922" fmla="*/ 5925685 w 12137616"/>
              <a:gd name="connsiteY922" fmla="*/ 5876967 h 13577848"/>
              <a:gd name="connsiteX923" fmla="*/ 6045106 w 12137616"/>
              <a:gd name="connsiteY923" fmla="*/ 5915543 h 13577848"/>
              <a:gd name="connsiteX924" fmla="*/ 6119360 w 12137616"/>
              <a:gd name="connsiteY924" fmla="*/ 5939137 h 13577848"/>
              <a:gd name="connsiteX925" fmla="*/ 6163559 w 12137616"/>
              <a:gd name="connsiteY925" fmla="*/ 5955589 h 13577848"/>
              <a:gd name="connsiteX926" fmla="*/ 6280960 w 12137616"/>
              <a:gd name="connsiteY926" fmla="*/ 5992836 h 13577848"/>
              <a:gd name="connsiteX927" fmla="*/ 6325159 w 12137616"/>
              <a:gd name="connsiteY927" fmla="*/ 6009288 h 13577848"/>
              <a:gd name="connsiteX928" fmla="*/ 6367337 w 12137616"/>
              <a:gd name="connsiteY928" fmla="*/ 6024411 h 13577848"/>
              <a:gd name="connsiteX929" fmla="*/ 6367337 w 12137616"/>
              <a:gd name="connsiteY929" fmla="*/ 6024411 h 13577848"/>
              <a:gd name="connsiteX930" fmla="*/ 6325159 w 12137616"/>
              <a:gd name="connsiteY930" fmla="*/ 6009288 h 13577848"/>
              <a:gd name="connsiteX931" fmla="*/ 6280960 w 12137616"/>
              <a:gd name="connsiteY931" fmla="*/ 5992836 h 13577848"/>
              <a:gd name="connsiteX932" fmla="*/ 6163559 w 12137616"/>
              <a:gd name="connsiteY932" fmla="*/ 5955589 h 13577848"/>
              <a:gd name="connsiteX933" fmla="*/ 6119360 w 12137616"/>
              <a:gd name="connsiteY933" fmla="*/ 5939137 h 13577848"/>
              <a:gd name="connsiteX934" fmla="*/ 6045106 w 12137616"/>
              <a:gd name="connsiteY934" fmla="*/ 5915543 h 13577848"/>
              <a:gd name="connsiteX935" fmla="*/ 5932462 w 12137616"/>
              <a:gd name="connsiteY935" fmla="*/ 5875041 h 13577848"/>
              <a:gd name="connsiteX936" fmla="*/ 6210250 w 12137616"/>
              <a:gd name="connsiteY936" fmla="*/ 5852488 h 13577848"/>
              <a:gd name="connsiteX937" fmla="*/ 6266706 w 12137616"/>
              <a:gd name="connsiteY937" fmla="*/ 5878095 h 13577848"/>
              <a:gd name="connsiteX938" fmla="*/ 6191484 w 12137616"/>
              <a:gd name="connsiteY938" fmla="*/ 5855971 h 13577848"/>
              <a:gd name="connsiteX939" fmla="*/ 6210250 w 12137616"/>
              <a:gd name="connsiteY939" fmla="*/ 5852488 h 13577848"/>
              <a:gd name="connsiteX940" fmla="*/ 6156641 w 12137616"/>
              <a:gd name="connsiteY940" fmla="*/ 5838368 h 13577848"/>
              <a:gd name="connsiteX941" fmla="*/ 6191484 w 12137616"/>
              <a:gd name="connsiteY941" fmla="*/ 5855971 h 13577848"/>
              <a:gd name="connsiteX942" fmla="*/ 6149306 w 12137616"/>
              <a:gd name="connsiteY942" fmla="*/ 5840848 h 13577848"/>
              <a:gd name="connsiteX943" fmla="*/ 6156641 w 12137616"/>
              <a:gd name="connsiteY943" fmla="*/ 5838368 h 13577848"/>
              <a:gd name="connsiteX944" fmla="*/ 4918649 w 12137616"/>
              <a:gd name="connsiteY944" fmla="*/ 5827237 h 13577848"/>
              <a:gd name="connsiteX945" fmla="*/ 5240880 w 12137616"/>
              <a:gd name="connsiteY945" fmla="*/ 5936106 h 13577848"/>
              <a:gd name="connsiteX946" fmla="*/ 4918649 w 12137616"/>
              <a:gd name="connsiteY946" fmla="*/ 5827237 h 13577848"/>
              <a:gd name="connsiteX947" fmla="*/ 6112473 w 12137616"/>
              <a:gd name="connsiteY947" fmla="*/ 5821936 h 13577848"/>
              <a:gd name="connsiteX948" fmla="*/ 6149306 w 12137616"/>
              <a:gd name="connsiteY948" fmla="*/ 5840848 h 13577848"/>
              <a:gd name="connsiteX949" fmla="*/ 6105106 w 12137616"/>
              <a:gd name="connsiteY949" fmla="*/ 5824396 h 13577848"/>
              <a:gd name="connsiteX950" fmla="*/ 6112473 w 12137616"/>
              <a:gd name="connsiteY950" fmla="*/ 5821936 h 13577848"/>
              <a:gd name="connsiteX951" fmla="*/ 4888875 w 12137616"/>
              <a:gd name="connsiteY951" fmla="*/ 5809219 h 13577848"/>
              <a:gd name="connsiteX952" fmla="*/ 4918649 w 12137616"/>
              <a:gd name="connsiteY952" fmla="*/ 5827237 h 13577848"/>
              <a:gd name="connsiteX953" fmla="*/ 4874449 w 12137616"/>
              <a:gd name="connsiteY953" fmla="*/ 5810785 h 13577848"/>
              <a:gd name="connsiteX954" fmla="*/ 4888875 w 12137616"/>
              <a:gd name="connsiteY954" fmla="*/ 5809219 h 13577848"/>
              <a:gd name="connsiteX955" fmla="*/ 6068558 w 12137616"/>
              <a:gd name="connsiteY955" fmla="*/ 5805671 h 13577848"/>
              <a:gd name="connsiteX956" fmla="*/ 6105106 w 12137616"/>
              <a:gd name="connsiteY956" fmla="*/ 5824396 h 13577848"/>
              <a:gd name="connsiteX957" fmla="*/ 6060907 w 12137616"/>
              <a:gd name="connsiteY957" fmla="*/ 5807943 h 13577848"/>
              <a:gd name="connsiteX958" fmla="*/ 6068558 w 12137616"/>
              <a:gd name="connsiteY958" fmla="*/ 5805671 h 13577848"/>
              <a:gd name="connsiteX959" fmla="*/ 6013897 w 12137616"/>
              <a:gd name="connsiteY959" fmla="*/ 5800161 h 13577848"/>
              <a:gd name="connsiteX960" fmla="*/ 6010412 w 12137616"/>
              <a:gd name="connsiteY960" fmla="*/ 5805455 h 13577848"/>
              <a:gd name="connsiteX961" fmla="*/ 6011228 w 12137616"/>
              <a:gd name="connsiteY961" fmla="*/ 5804214 h 13577848"/>
              <a:gd name="connsiteX962" fmla="*/ 6017761 w 12137616"/>
              <a:gd name="connsiteY962" fmla="*/ 5794291 h 13577848"/>
              <a:gd name="connsiteX963" fmla="*/ 6015311 w 12137616"/>
              <a:gd name="connsiteY963" fmla="*/ 5798012 h 13577848"/>
              <a:gd name="connsiteX964" fmla="*/ 6013897 w 12137616"/>
              <a:gd name="connsiteY964" fmla="*/ 5800161 h 13577848"/>
              <a:gd name="connsiteX965" fmla="*/ 4846444 w 12137616"/>
              <a:gd name="connsiteY965" fmla="*/ 5793930 h 13577848"/>
              <a:gd name="connsiteX966" fmla="*/ 4874449 w 12137616"/>
              <a:gd name="connsiteY966" fmla="*/ 5810785 h 13577848"/>
              <a:gd name="connsiteX967" fmla="*/ 4832270 w 12137616"/>
              <a:gd name="connsiteY967" fmla="*/ 5795662 h 13577848"/>
              <a:gd name="connsiteX968" fmla="*/ 4846444 w 12137616"/>
              <a:gd name="connsiteY968" fmla="*/ 5793930 h 13577848"/>
              <a:gd name="connsiteX969" fmla="*/ 6025655 w 12137616"/>
              <a:gd name="connsiteY969" fmla="*/ 5790961 h 13577848"/>
              <a:gd name="connsiteX970" fmla="*/ 6060907 w 12137616"/>
              <a:gd name="connsiteY970" fmla="*/ 5807943 h 13577848"/>
              <a:gd name="connsiteX971" fmla="*/ 6017761 w 12137616"/>
              <a:gd name="connsiteY971" fmla="*/ 5794291 h 13577848"/>
              <a:gd name="connsiteX972" fmla="*/ 6025655 w 12137616"/>
              <a:gd name="connsiteY972" fmla="*/ 5790961 h 13577848"/>
              <a:gd name="connsiteX973" fmla="*/ 4802377 w 12137616"/>
              <a:gd name="connsiteY973" fmla="*/ 5777828 h 13577848"/>
              <a:gd name="connsiteX974" fmla="*/ 4832270 w 12137616"/>
              <a:gd name="connsiteY974" fmla="*/ 5795662 h 13577848"/>
              <a:gd name="connsiteX975" fmla="*/ 4787104 w 12137616"/>
              <a:gd name="connsiteY975" fmla="*/ 5780680 h 13577848"/>
              <a:gd name="connsiteX976" fmla="*/ 4802377 w 12137616"/>
              <a:gd name="connsiteY976" fmla="*/ 5777828 h 13577848"/>
              <a:gd name="connsiteX977" fmla="*/ 10230971 w 12137616"/>
              <a:gd name="connsiteY977" fmla="*/ 5773671 h 13577848"/>
              <a:gd name="connsiteX978" fmla="*/ 10346204 w 12137616"/>
              <a:gd name="connsiteY978" fmla="*/ 5902205 h 13577848"/>
              <a:gd name="connsiteX979" fmla="*/ 10540553 w 12137616"/>
              <a:gd name="connsiteY979" fmla="*/ 6148143 h 13577848"/>
              <a:gd name="connsiteX980" fmla="*/ 10459417 w 12137616"/>
              <a:gd name="connsiteY980" fmla="*/ 6029410 h 13577848"/>
              <a:gd name="connsiteX981" fmla="*/ 10346204 w 12137616"/>
              <a:gd name="connsiteY981" fmla="*/ 5902205 h 13577848"/>
              <a:gd name="connsiteX982" fmla="*/ 10230971 w 12137616"/>
              <a:gd name="connsiteY982" fmla="*/ 5773671 h 13577848"/>
              <a:gd name="connsiteX983" fmla="*/ 5951264 w 12137616"/>
              <a:gd name="connsiteY983" fmla="*/ 5758913 h 13577848"/>
              <a:gd name="connsiteX984" fmla="*/ 5943507 w 12137616"/>
              <a:gd name="connsiteY984" fmla="*/ 5770697 h 13577848"/>
              <a:gd name="connsiteX985" fmla="*/ 5951264 w 12137616"/>
              <a:gd name="connsiteY985" fmla="*/ 5758913 h 13577848"/>
              <a:gd name="connsiteX986" fmla="*/ 5906958 w 12137616"/>
              <a:gd name="connsiteY986" fmla="*/ 5751972 h 13577848"/>
              <a:gd name="connsiteX987" fmla="*/ 5943507 w 12137616"/>
              <a:gd name="connsiteY987" fmla="*/ 5770697 h 13577848"/>
              <a:gd name="connsiteX988" fmla="*/ 5899307 w 12137616"/>
              <a:gd name="connsiteY988" fmla="*/ 5754244 h 13577848"/>
              <a:gd name="connsiteX989" fmla="*/ 5906958 w 12137616"/>
              <a:gd name="connsiteY989" fmla="*/ 5751972 h 13577848"/>
              <a:gd name="connsiteX990" fmla="*/ 3789185 w 12137616"/>
              <a:gd name="connsiteY990" fmla="*/ 5749893 h 13577848"/>
              <a:gd name="connsiteX991" fmla="*/ 3810632 w 12137616"/>
              <a:gd name="connsiteY991" fmla="*/ 5763715 h 13577848"/>
              <a:gd name="connsiteX992" fmla="*/ 8064394 w 12137616"/>
              <a:gd name="connsiteY992" fmla="*/ 7076229 h 13577848"/>
              <a:gd name="connsiteX993" fmla="*/ 8095416 w 12137616"/>
              <a:gd name="connsiteY993" fmla="*/ 7081900 h 13577848"/>
              <a:gd name="connsiteX994" fmla="*/ 8127491 w 12137616"/>
              <a:gd name="connsiteY994" fmla="*/ 7090372 h 13577848"/>
              <a:gd name="connsiteX995" fmla="*/ 8157546 w 12137616"/>
              <a:gd name="connsiteY995" fmla="*/ 7097513 h 13577848"/>
              <a:gd name="connsiteX996" fmla="*/ 8189621 w 12137616"/>
              <a:gd name="connsiteY996" fmla="*/ 7105985 h 13577848"/>
              <a:gd name="connsiteX997" fmla="*/ 8157546 w 12137616"/>
              <a:gd name="connsiteY997" fmla="*/ 7097513 h 13577848"/>
              <a:gd name="connsiteX998" fmla="*/ 8127491 w 12137616"/>
              <a:gd name="connsiteY998" fmla="*/ 7090372 h 13577848"/>
              <a:gd name="connsiteX999" fmla="*/ 8095416 w 12137616"/>
              <a:gd name="connsiteY999" fmla="*/ 7081900 h 13577848"/>
              <a:gd name="connsiteX1000" fmla="*/ 8064394 w 12137616"/>
              <a:gd name="connsiteY1000" fmla="*/ 7076229 h 13577848"/>
              <a:gd name="connsiteX1001" fmla="*/ 5957220 w 12137616"/>
              <a:gd name="connsiteY1001" fmla="*/ 6458231 h 13577848"/>
              <a:gd name="connsiteX1002" fmla="*/ 3810632 w 12137616"/>
              <a:gd name="connsiteY1002" fmla="*/ 5763715 h 13577848"/>
              <a:gd name="connsiteX1003" fmla="*/ 3789185 w 12137616"/>
              <a:gd name="connsiteY1003" fmla="*/ 5749893 h 13577848"/>
              <a:gd name="connsiteX1004" fmla="*/ 5864464 w 12137616"/>
              <a:gd name="connsiteY1004" fmla="*/ 5736642 h 13577848"/>
              <a:gd name="connsiteX1005" fmla="*/ 5899307 w 12137616"/>
              <a:gd name="connsiteY1005" fmla="*/ 5754244 h 13577848"/>
              <a:gd name="connsiteX1006" fmla="*/ 5857129 w 12137616"/>
              <a:gd name="connsiteY1006" fmla="*/ 5739123 h 13577848"/>
              <a:gd name="connsiteX1007" fmla="*/ 5864464 w 12137616"/>
              <a:gd name="connsiteY1007" fmla="*/ 5736642 h 13577848"/>
              <a:gd name="connsiteX1008" fmla="*/ 3461243 w 12137616"/>
              <a:gd name="connsiteY1008" fmla="*/ 5722639 h 13577848"/>
              <a:gd name="connsiteX1009" fmla="*/ 3595296 w 12137616"/>
              <a:gd name="connsiteY1009" fmla="*/ 5765250 h 13577848"/>
              <a:gd name="connsiteX1010" fmla="*/ 4228603 w 12137616"/>
              <a:gd name="connsiteY1010" fmla="*/ 5973534 h 13577848"/>
              <a:gd name="connsiteX1011" fmla="*/ 5180355 w 12137616"/>
              <a:gd name="connsiteY1011" fmla="*/ 6300837 h 13577848"/>
              <a:gd name="connsiteX1012" fmla="*/ 5574021 w 12137616"/>
              <a:gd name="connsiteY1012" fmla="*/ 6441981 h 13577848"/>
              <a:gd name="connsiteX1013" fmla="*/ 5705109 w 12137616"/>
              <a:gd name="connsiteY1013" fmla="*/ 6515630 h 13577848"/>
              <a:gd name="connsiteX1014" fmla="*/ 6039922 w 12137616"/>
              <a:gd name="connsiteY1014" fmla="*/ 6605387 h 13577848"/>
              <a:gd name="connsiteX1015" fmla="*/ 8103352 w 12137616"/>
              <a:gd name="connsiteY1015" fmla="*/ 7179840 h 13577848"/>
              <a:gd name="connsiteX1016" fmla="*/ 8389668 w 12137616"/>
              <a:gd name="connsiteY1016" fmla="*/ 7237672 h 13577848"/>
              <a:gd name="connsiteX1017" fmla="*/ 8363345 w 12137616"/>
              <a:gd name="connsiteY1017" fmla="*/ 7167665 h 13577848"/>
              <a:gd name="connsiteX1018" fmla="*/ 8331270 w 12137616"/>
              <a:gd name="connsiteY1018" fmla="*/ 7159193 h 13577848"/>
              <a:gd name="connsiteX1019" fmla="*/ 7126896 w 12137616"/>
              <a:gd name="connsiteY1019" fmla="*/ 6863667 h 13577848"/>
              <a:gd name="connsiteX1020" fmla="*/ 5915096 w 12137616"/>
              <a:gd name="connsiteY1020" fmla="*/ 6495824 h 13577848"/>
              <a:gd name="connsiteX1021" fmla="*/ 3525880 w 12137616"/>
              <a:gd name="connsiteY1021" fmla="*/ 5734305 h 13577848"/>
              <a:gd name="connsiteX1022" fmla="*/ 3461243 w 12137616"/>
              <a:gd name="connsiteY1022" fmla="*/ 5722639 h 13577848"/>
              <a:gd name="connsiteX1023" fmla="*/ 5819888 w 12137616"/>
              <a:gd name="connsiteY1023" fmla="*/ 5720830 h 13577848"/>
              <a:gd name="connsiteX1024" fmla="*/ 5857129 w 12137616"/>
              <a:gd name="connsiteY1024" fmla="*/ 5739123 h 13577848"/>
              <a:gd name="connsiteX1025" fmla="*/ 5811962 w 12137616"/>
              <a:gd name="connsiteY1025" fmla="*/ 5724140 h 13577848"/>
              <a:gd name="connsiteX1026" fmla="*/ 5819888 w 12137616"/>
              <a:gd name="connsiteY1026" fmla="*/ 5720830 h 13577848"/>
              <a:gd name="connsiteX1027" fmla="*/ 4581304 w 12137616"/>
              <a:gd name="connsiteY1027" fmla="*/ 5710529 h 13577848"/>
              <a:gd name="connsiteX1028" fmla="*/ 4787104 w 12137616"/>
              <a:gd name="connsiteY1028" fmla="*/ 5780680 h 13577848"/>
              <a:gd name="connsiteX1029" fmla="*/ 4581304 w 12137616"/>
              <a:gd name="connsiteY1029" fmla="*/ 5710529 h 13577848"/>
              <a:gd name="connsiteX1030" fmla="*/ 5775413 w 12137616"/>
              <a:gd name="connsiteY1030" fmla="*/ 5705414 h 13577848"/>
              <a:gd name="connsiteX1031" fmla="*/ 5811962 w 12137616"/>
              <a:gd name="connsiteY1031" fmla="*/ 5724140 h 13577848"/>
              <a:gd name="connsiteX1032" fmla="*/ 5767762 w 12137616"/>
              <a:gd name="connsiteY1032" fmla="*/ 5707688 h 13577848"/>
              <a:gd name="connsiteX1033" fmla="*/ 5775413 w 12137616"/>
              <a:gd name="connsiteY1033" fmla="*/ 5705414 h 13577848"/>
              <a:gd name="connsiteX1034" fmla="*/ 5719139 w 12137616"/>
              <a:gd name="connsiteY1034" fmla="*/ 5702356 h 13577848"/>
              <a:gd name="connsiteX1035" fmla="*/ 5718689 w 12137616"/>
              <a:gd name="connsiteY1035" fmla="*/ 5703039 h 13577848"/>
              <a:gd name="connsiteX1036" fmla="*/ 5717827 w 12137616"/>
              <a:gd name="connsiteY1036" fmla="*/ 5704348 h 13577848"/>
              <a:gd name="connsiteX1037" fmla="*/ 5725584 w 12137616"/>
              <a:gd name="connsiteY1037" fmla="*/ 5692564 h 13577848"/>
              <a:gd name="connsiteX1038" fmla="*/ 5719139 w 12137616"/>
              <a:gd name="connsiteY1038" fmla="*/ 5702356 h 13577848"/>
              <a:gd name="connsiteX1039" fmla="*/ 5722998 w 12137616"/>
              <a:gd name="connsiteY1039" fmla="*/ 5696492 h 13577848"/>
              <a:gd name="connsiteX1040" fmla="*/ 5725584 w 12137616"/>
              <a:gd name="connsiteY1040" fmla="*/ 5692564 h 13577848"/>
              <a:gd name="connsiteX1041" fmla="*/ 5732919 w 12137616"/>
              <a:gd name="connsiteY1041" fmla="*/ 5690084 h 13577848"/>
              <a:gd name="connsiteX1042" fmla="*/ 5767762 w 12137616"/>
              <a:gd name="connsiteY1042" fmla="*/ 5707688 h 13577848"/>
              <a:gd name="connsiteX1043" fmla="*/ 5725584 w 12137616"/>
              <a:gd name="connsiteY1043" fmla="*/ 5692564 h 13577848"/>
              <a:gd name="connsiteX1044" fmla="*/ 5732919 w 12137616"/>
              <a:gd name="connsiteY1044" fmla="*/ 5690084 h 13577848"/>
              <a:gd name="connsiteX1045" fmla="*/ 10128622 w 12137616"/>
              <a:gd name="connsiteY1045" fmla="*/ 5678706 h 13577848"/>
              <a:gd name="connsiteX1046" fmla="*/ 10131447 w 12137616"/>
              <a:gd name="connsiteY1046" fmla="*/ 5682871 h 13577848"/>
              <a:gd name="connsiteX1047" fmla="*/ 10162470 w 12137616"/>
              <a:gd name="connsiteY1047" fmla="*/ 5688541 h 13577848"/>
              <a:gd name="connsiteX1048" fmla="*/ 10128622 w 12137616"/>
              <a:gd name="connsiteY1048" fmla="*/ 5678706 h 13577848"/>
              <a:gd name="connsiteX1049" fmla="*/ 11102657 w 12137616"/>
              <a:gd name="connsiteY1049" fmla="*/ 5678198 h 13577848"/>
              <a:gd name="connsiteX1050" fmla="*/ 11195829 w 12137616"/>
              <a:gd name="connsiteY1050" fmla="*/ 5808277 h 13577848"/>
              <a:gd name="connsiteX1051" fmla="*/ 11139451 w 12137616"/>
              <a:gd name="connsiteY1051" fmla="*/ 5731129 h 13577848"/>
              <a:gd name="connsiteX1052" fmla="*/ 11102657 w 12137616"/>
              <a:gd name="connsiteY1052" fmla="*/ 5678198 h 13577848"/>
              <a:gd name="connsiteX1053" fmla="*/ 5658679 w 12137616"/>
              <a:gd name="connsiteY1053" fmla="*/ 5657807 h 13577848"/>
              <a:gd name="connsiteX1054" fmla="*/ 5651331 w 12137616"/>
              <a:gd name="connsiteY1054" fmla="*/ 5668971 h 13577848"/>
              <a:gd name="connsiteX1055" fmla="*/ 5658679 w 12137616"/>
              <a:gd name="connsiteY1055" fmla="*/ 5657807 h 13577848"/>
              <a:gd name="connsiteX1056" fmla="*/ 5616823 w 12137616"/>
              <a:gd name="connsiteY1056" fmla="*/ 5647144 h 13577848"/>
              <a:gd name="connsiteX1057" fmla="*/ 5651331 w 12137616"/>
              <a:gd name="connsiteY1057" fmla="*/ 5668971 h 13577848"/>
              <a:gd name="connsiteX1058" fmla="*/ 5606163 w 12137616"/>
              <a:gd name="connsiteY1058" fmla="*/ 5653988 h 13577848"/>
              <a:gd name="connsiteX1059" fmla="*/ 5616823 w 12137616"/>
              <a:gd name="connsiteY1059" fmla="*/ 5647144 h 13577848"/>
              <a:gd name="connsiteX1060" fmla="*/ 5574177 w 12137616"/>
              <a:gd name="connsiteY1060" fmla="*/ 5632044 h 13577848"/>
              <a:gd name="connsiteX1061" fmla="*/ 5606163 w 12137616"/>
              <a:gd name="connsiteY1061" fmla="*/ 5653988 h 13577848"/>
              <a:gd name="connsiteX1062" fmla="*/ 5563985 w 12137616"/>
              <a:gd name="connsiteY1062" fmla="*/ 5638866 h 13577848"/>
              <a:gd name="connsiteX1063" fmla="*/ 5574177 w 12137616"/>
              <a:gd name="connsiteY1063" fmla="*/ 5632044 h 13577848"/>
              <a:gd name="connsiteX1064" fmla="*/ 5529601 w 12137616"/>
              <a:gd name="connsiteY1064" fmla="*/ 5616232 h 13577848"/>
              <a:gd name="connsiteX1065" fmla="*/ 5563985 w 12137616"/>
              <a:gd name="connsiteY1065" fmla="*/ 5638866 h 13577848"/>
              <a:gd name="connsiteX1066" fmla="*/ 5519785 w 12137616"/>
              <a:gd name="connsiteY1066" fmla="*/ 5622413 h 13577848"/>
              <a:gd name="connsiteX1067" fmla="*/ 5529601 w 12137616"/>
              <a:gd name="connsiteY1067" fmla="*/ 5616232 h 13577848"/>
              <a:gd name="connsiteX1068" fmla="*/ 5469140 w 12137616"/>
              <a:gd name="connsiteY1068" fmla="*/ 5615752 h 13577848"/>
              <a:gd name="connsiteX1069" fmla="*/ 5468690 w 12137616"/>
              <a:gd name="connsiteY1069" fmla="*/ 5616435 h 13577848"/>
              <a:gd name="connsiteX1070" fmla="*/ 5467829 w 12137616"/>
              <a:gd name="connsiteY1070" fmla="*/ 5617744 h 13577848"/>
              <a:gd name="connsiteX1071" fmla="*/ 5475585 w 12137616"/>
              <a:gd name="connsiteY1071" fmla="*/ 5605960 h 13577848"/>
              <a:gd name="connsiteX1072" fmla="*/ 5469140 w 12137616"/>
              <a:gd name="connsiteY1072" fmla="*/ 5615752 h 13577848"/>
              <a:gd name="connsiteX1073" fmla="*/ 5473000 w 12137616"/>
              <a:gd name="connsiteY1073" fmla="*/ 5609888 h 13577848"/>
              <a:gd name="connsiteX1074" fmla="*/ 5475585 w 12137616"/>
              <a:gd name="connsiteY1074" fmla="*/ 5605960 h 13577848"/>
              <a:gd name="connsiteX1075" fmla="*/ 5485686 w 12137616"/>
              <a:gd name="connsiteY1075" fmla="*/ 5599967 h 13577848"/>
              <a:gd name="connsiteX1076" fmla="*/ 5519785 w 12137616"/>
              <a:gd name="connsiteY1076" fmla="*/ 5622413 h 13577848"/>
              <a:gd name="connsiteX1077" fmla="*/ 5475585 w 12137616"/>
              <a:gd name="connsiteY1077" fmla="*/ 5605960 h 13577848"/>
              <a:gd name="connsiteX1078" fmla="*/ 5485686 w 12137616"/>
              <a:gd name="connsiteY1078" fmla="*/ 5599967 h 13577848"/>
              <a:gd name="connsiteX1079" fmla="*/ 5409202 w 12137616"/>
              <a:gd name="connsiteY1079" fmla="*/ 5579349 h 13577848"/>
              <a:gd name="connsiteX1080" fmla="*/ 5433407 w 12137616"/>
              <a:gd name="connsiteY1080" fmla="*/ 5590838 h 13577848"/>
              <a:gd name="connsiteX1081" fmla="*/ 5400364 w 12137616"/>
              <a:gd name="connsiteY1081" fmla="*/ 5583837 h 13577848"/>
              <a:gd name="connsiteX1082" fmla="*/ 5409202 w 12137616"/>
              <a:gd name="connsiteY1082" fmla="*/ 5579349 h 13577848"/>
              <a:gd name="connsiteX1083" fmla="*/ 5366284 w 12137616"/>
              <a:gd name="connsiteY1083" fmla="*/ 5564662 h 13577848"/>
              <a:gd name="connsiteX1084" fmla="*/ 5388240 w 12137616"/>
              <a:gd name="connsiteY1084" fmla="*/ 5575856 h 13577848"/>
              <a:gd name="connsiteX1085" fmla="*/ 5358186 w 12137616"/>
              <a:gd name="connsiteY1085" fmla="*/ 5568714 h 13577848"/>
              <a:gd name="connsiteX1086" fmla="*/ 5366284 w 12137616"/>
              <a:gd name="connsiteY1086" fmla="*/ 5564662 h 13577848"/>
              <a:gd name="connsiteX1087" fmla="*/ 5066210 w 12137616"/>
              <a:gd name="connsiteY1087" fmla="*/ 5564577 h 13577848"/>
              <a:gd name="connsiteX1088" fmla="*/ 5048187 w 12137616"/>
              <a:gd name="connsiteY1088" fmla="*/ 5573257 h 13577848"/>
              <a:gd name="connsiteX1089" fmla="*/ 5080263 w 12137616"/>
              <a:gd name="connsiteY1089" fmla="*/ 5581729 h 13577848"/>
              <a:gd name="connsiteX1090" fmla="*/ 5122441 w 12137616"/>
              <a:gd name="connsiteY1090" fmla="*/ 5596851 h 13577848"/>
              <a:gd name="connsiteX1091" fmla="*/ 5241862 w 12137616"/>
              <a:gd name="connsiteY1091" fmla="*/ 5635428 h 13577848"/>
              <a:gd name="connsiteX1092" fmla="*/ 5415586 w 12137616"/>
              <a:gd name="connsiteY1092" fmla="*/ 5697108 h 13577848"/>
              <a:gd name="connsiteX1093" fmla="*/ 5665584 w 12137616"/>
              <a:gd name="connsiteY1093" fmla="*/ 5783712 h 13577848"/>
              <a:gd name="connsiteX1094" fmla="*/ 5707762 w 12137616"/>
              <a:gd name="connsiteY1094" fmla="*/ 5798835 h 13577848"/>
              <a:gd name="connsiteX1095" fmla="*/ 5751961 w 12137616"/>
              <a:gd name="connsiteY1095" fmla="*/ 5815287 h 13577848"/>
              <a:gd name="connsiteX1096" fmla="*/ 5913561 w 12137616"/>
              <a:gd name="connsiteY1096" fmla="*/ 5868986 h 13577848"/>
              <a:gd name="connsiteX1097" fmla="*/ 5751961 w 12137616"/>
              <a:gd name="connsiteY1097" fmla="*/ 5815287 h 13577848"/>
              <a:gd name="connsiteX1098" fmla="*/ 5707762 w 12137616"/>
              <a:gd name="connsiteY1098" fmla="*/ 5798835 h 13577848"/>
              <a:gd name="connsiteX1099" fmla="*/ 5665584 w 12137616"/>
              <a:gd name="connsiteY1099" fmla="*/ 5783712 h 13577848"/>
              <a:gd name="connsiteX1100" fmla="*/ 5415586 w 12137616"/>
              <a:gd name="connsiteY1100" fmla="*/ 5697108 h 13577848"/>
              <a:gd name="connsiteX1101" fmla="*/ 5241862 w 12137616"/>
              <a:gd name="connsiteY1101" fmla="*/ 5635428 h 13577848"/>
              <a:gd name="connsiteX1102" fmla="*/ 5122441 w 12137616"/>
              <a:gd name="connsiteY1102" fmla="*/ 5596851 h 13577848"/>
              <a:gd name="connsiteX1103" fmla="*/ 5080263 w 12137616"/>
              <a:gd name="connsiteY1103" fmla="*/ 5581729 h 13577848"/>
              <a:gd name="connsiteX1104" fmla="*/ 5066210 w 12137616"/>
              <a:gd name="connsiteY1104" fmla="*/ 5564577 h 13577848"/>
              <a:gd name="connsiteX1105" fmla="*/ 5322264 w 12137616"/>
              <a:gd name="connsiteY1105" fmla="*/ 5548624 h 13577848"/>
              <a:gd name="connsiteX1106" fmla="*/ 5346061 w 12137616"/>
              <a:gd name="connsiteY1106" fmla="*/ 5560733 h 13577848"/>
              <a:gd name="connsiteX1107" fmla="*/ 5313986 w 12137616"/>
              <a:gd name="connsiteY1107" fmla="*/ 5552262 h 13577848"/>
              <a:gd name="connsiteX1108" fmla="*/ 5322264 w 12137616"/>
              <a:gd name="connsiteY1108" fmla="*/ 5548624 h 13577848"/>
              <a:gd name="connsiteX1109" fmla="*/ 5279770 w 12137616"/>
              <a:gd name="connsiteY1109" fmla="*/ 5533293 h 13577848"/>
              <a:gd name="connsiteX1110" fmla="*/ 5301863 w 12137616"/>
              <a:gd name="connsiteY1110" fmla="*/ 5544280 h 13577848"/>
              <a:gd name="connsiteX1111" fmla="*/ 5271807 w 12137616"/>
              <a:gd name="connsiteY1111" fmla="*/ 5537139 h 13577848"/>
              <a:gd name="connsiteX1112" fmla="*/ 5279770 w 12137616"/>
              <a:gd name="connsiteY1112" fmla="*/ 5533293 h 13577848"/>
              <a:gd name="connsiteX1113" fmla="*/ 5235570 w 12137616"/>
              <a:gd name="connsiteY1113" fmla="*/ 5516841 h 13577848"/>
              <a:gd name="connsiteX1114" fmla="*/ 5257662 w 12137616"/>
              <a:gd name="connsiteY1114" fmla="*/ 5527828 h 13577848"/>
              <a:gd name="connsiteX1115" fmla="*/ 5227608 w 12137616"/>
              <a:gd name="connsiteY1115" fmla="*/ 5520687 h 13577848"/>
              <a:gd name="connsiteX1116" fmla="*/ 5235570 w 12137616"/>
              <a:gd name="connsiteY1116" fmla="*/ 5516841 h 13577848"/>
              <a:gd name="connsiteX1117" fmla="*/ 5196166 w 12137616"/>
              <a:gd name="connsiteY1117" fmla="*/ 5497849 h 13577848"/>
              <a:gd name="connsiteX1118" fmla="*/ 5182442 w 12137616"/>
              <a:gd name="connsiteY1118" fmla="*/ 5505704 h 13577848"/>
              <a:gd name="connsiteX1119" fmla="*/ 5196166 w 12137616"/>
              <a:gd name="connsiteY1119" fmla="*/ 5497849 h 13577848"/>
              <a:gd name="connsiteX1120" fmla="*/ 5135519 w 12137616"/>
              <a:gd name="connsiteY1120" fmla="*/ 5497788 h 13577848"/>
              <a:gd name="connsiteX1121" fmla="*/ 5133730 w 12137616"/>
              <a:gd name="connsiteY1121" fmla="*/ 5500505 h 13577848"/>
              <a:gd name="connsiteX1122" fmla="*/ 5132914 w 12137616"/>
              <a:gd name="connsiteY1122" fmla="*/ 5501745 h 13577848"/>
              <a:gd name="connsiteX1123" fmla="*/ 4013385 w 12137616"/>
              <a:gd name="connsiteY1123" fmla="*/ 5492904 h 13577848"/>
              <a:gd name="connsiteX1124" fmla="*/ 4034833 w 12137616"/>
              <a:gd name="connsiteY1124" fmla="*/ 5506727 h 13577848"/>
              <a:gd name="connsiteX1125" fmla="*/ 4581304 w 12137616"/>
              <a:gd name="connsiteY1125" fmla="*/ 5710529 h 13577848"/>
              <a:gd name="connsiteX1126" fmla="*/ 3953859 w 12137616"/>
              <a:gd name="connsiteY1126" fmla="*/ 5546138 h 13577848"/>
              <a:gd name="connsiteX1127" fmla="*/ 3966494 w 12137616"/>
              <a:gd name="connsiteY1127" fmla="*/ 5579742 h 13577848"/>
              <a:gd name="connsiteX1128" fmla="*/ 3811212 w 12137616"/>
              <a:gd name="connsiteY1128" fmla="*/ 5542844 h 13577848"/>
              <a:gd name="connsiteX1129" fmla="*/ 7134250 w 12137616"/>
              <a:gd name="connsiteY1129" fmla="*/ 6632506 h 13577848"/>
              <a:gd name="connsiteX1130" fmla="*/ 7880148 w 12137616"/>
              <a:gd name="connsiteY1130" fmla="*/ 6836942 h 13577848"/>
              <a:gd name="connsiteX1131" fmla="*/ 8005376 w 12137616"/>
              <a:gd name="connsiteY1131" fmla="*/ 6866698 h 13577848"/>
              <a:gd name="connsiteX1132" fmla="*/ 8094517 w 12137616"/>
              <a:gd name="connsiteY1132" fmla="*/ 6836878 h 13577848"/>
              <a:gd name="connsiteX1133" fmla="*/ 7927568 w 12137616"/>
              <a:gd name="connsiteY1133" fmla="*/ 6764907 h 13577848"/>
              <a:gd name="connsiteX1134" fmla="*/ 7420511 w 12137616"/>
              <a:gd name="connsiteY1134" fmla="*/ 6637623 h 13577848"/>
              <a:gd name="connsiteX1135" fmla="*/ 5328226 w 12137616"/>
              <a:gd name="connsiteY1135" fmla="*/ 5966210 h 13577848"/>
              <a:gd name="connsiteX1136" fmla="*/ 7692682 w 12137616"/>
              <a:gd name="connsiteY1136" fmla="*/ 6686144 h 13577848"/>
              <a:gd name="connsiteX1137" fmla="*/ 7975498 w 12137616"/>
              <a:gd name="connsiteY1137" fmla="*/ 6718494 h 13577848"/>
              <a:gd name="connsiteX1138" fmla="*/ 7993429 w 12137616"/>
              <a:gd name="connsiteY1138" fmla="*/ 6717654 h 13577848"/>
              <a:gd name="connsiteX1139" fmla="*/ 7543152 w 12137616"/>
              <a:gd name="connsiteY1139" fmla="*/ 6587712 h 13577848"/>
              <a:gd name="connsiteX1140" fmla="*/ 5737237 w 12137616"/>
              <a:gd name="connsiteY1140" fmla="*/ 6026846 h 13577848"/>
              <a:gd name="connsiteX1141" fmla="*/ 5390758 w 12137616"/>
              <a:gd name="connsiteY1141" fmla="*/ 5902016 h 13577848"/>
              <a:gd name="connsiteX1142" fmla="*/ 4686015 w 12137616"/>
              <a:gd name="connsiteY1142" fmla="*/ 5661456 h 13577848"/>
              <a:gd name="connsiteX1143" fmla="*/ 4456023 w 12137616"/>
              <a:gd name="connsiteY1143" fmla="*/ 5628058 h 13577848"/>
              <a:gd name="connsiteX1144" fmla="*/ 4034833 w 12137616"/>
              <a:gd name="connsiteY1144" fmla="*/ 5506727 h 13577848"/>
              <a:gd name="connsiteX1145" fmla="*/ 4013385 w 12137616"/>
              <a:gd name="connsiteY1145" fmla="*/ 5492904 h 13577848"/>
              <a:gd name="connsiteX1146" fmla="*/ 5140263 w 12137616"/>
              <a:gd name="connsiteY1146" fmla="*/ 5490582 h 13577848"/>
              <a:gd name="connsiteX1147" fmla="*/ 5135519 w 12137616"/>
              <a:gd name="connsiteY1147" fmla="*/ 5497788 h 13577848"/>
              <a:gd name="connsiteX1148" fmla="*/ 5137813 w 12137616"/>
              <a:gd name="connsiteY1148" fmla="*/ 5494303 h 13577848"/>
              <a:gd name="connsiteX1149" fmla="*/ 5140263 w 12137616"/>
              <a:gd name="connsiteY1149" fmla="*/ 5490582 h 13577848"/>
              <a:gd name="connsiteX1150" fmla="*/ 5168610 w 12137616"/>
              <a:gd name="connsiteY1150" fmla="*/ 5487117 h 13577848"/>
              <a:gd name="connsiteX1151" fmla="*/ 5182442 w 12137616"/>
              <a:gd name="connsiteY1151" fmla="*/ 5505704 h 13577848"/>
              <a:gd name="connsiteX1152" fmla="*/ 5140263 w 12137616"/>
              <a:gd name="connsiteY1152" fmla="*/ 5490582 h 13577848"/>
              <a:gd name="connsiteX1153" fmla="*/ 5168610 w 12137616"/>
              <a:gd name="connsiteY1153" fmla="*/ 5487117 h 13577848"/>
              <a:gd name="connsiteX1154" fmla="*/ 10177194 w 12137616"/>
              <a:gd name="connsiteY1154" fmla="*/ 5476983 h 13577848"/>
              <a:gd name="connsiteX1155" fmla="*/ 10207760 w 12137616"/>
              <a:gd name="connsiteY1155" fmla="*/ 5509746 h 13577848"/>
              <a:gd name="connsiteX1156" fmla="*/ 10252470 w 12137616"/>
              <a:gd name="connsiteY1156" fmla="*/ 5551821 h 13577848"/>
              <a:gd name="connsiteX1157" fmla="*/ 10252470 w 12137616"/>
              <a:gd name="connsiteY1157" fmla="*/ 5551821 h 13577848"/>
              <a:gd name="connsiteX1158" fmla="*/ 10207760 w 12137616"/>
              <a:gd name="connsiteY1158" fmla="*/ 5509746 h 13577848"/>
              <a:gd name="connsiteX1159" fmla="*/ 10177194 w 12137616"/>
              <a:gd name="connsiteY1159" fmla="*/ 5476983 h 13577848"/>
              <a:gd name="connsiteX1160" fmla="*/ 4664727 w 12137616"/>
              <a:gd name="connsiteY1160" fmla="*/ 5331500 h 13577848"/>
              <a:gd name="connsiteX1161" fmla="*/ 4698610 w 12137616"/>
              <a:gd name="connsiteY1161" fmla="*/ 5343138 h 13577848"/>
              <a:gd name="connsiteX1162" fmla="*/ 4666535 w 12137616"/>
              <a:gd name="connsiteY1162" fmla="*/ 5334666 h 13577848"/>
              <a:gd name="connsiteX1163" fmla="*/ 4664727 w 12137616"/>
              <a:gd name="connsiteY1163" fmla="*/ 5331500 h 13577848"/>
              <a:gd name="connsiteX1164" fmla="*/ 4636480 w 12137616"/>
              <a:gd name="connsiteY1164" fmla="*/ 5327524 h 13577848"/>
              <a:gd name="connsiteX1165" fmla="*/ 4636480 w 12137616"/>
              <a:gd name="connsiteY1165" fmla="*/ 5327524 h 13577848"/>
              <a:gd name="connsiteX1166" fmla="*/ 4597759 w 12137616"/>
              <a:gd name="connsiteY1166" fmla="*/ 5302751 h 13577848"/>
              <a:gd name="connsiteX1167" fmla="*/ 4593899 w 12137616"/>
              <a:gd name="connsiteY1167" fmla="*/ 5308615 h 13577848"/>
              <a:gd name="connsiteX1168" fmla="*/ 4591314 w 12137616"/>
              <a:gd name="connsiteY1168" fmla="*/ 5312542 h 13577848"/>
              <a:gd name="connsiteX1169" fmla="*/ 4599071 w 12137616"/>
              <a:gd name="connsiteY1169" fmla="*/ 5300758 h 13577848"/>
              <a:gd name="connsiteX1170" fmla="*/ 4597759 w 12137616"/>
              <a:gd name="connsiteY1170" fmla="*/ 5302751 h 13577848"/>
              <a:gd name="connsiteX1171" fmla="*/ 4598209 w 12137616"/>
              <a:gd name="connsiteY1171" fmla="*/ 5302068 h 13577848"/>
              <a:gd name="connsiteX1172" fmla="*/ 4599071 w 12137616"/>
              <a:gd name="connsiteY1172" fmla="*/ 5300758 h 13577848"/>
              <a:gd name="connsiteX1173" fmla="*/ 4563308 w 12137616"/>
              <a:gd name="connsiteY1173" fmla="*/ 5295688 h 13577848"/>
              <a:gd name="connsiteX1174" fmla="*/ 4591314 w 12137616"/>
              <a:gd name="connsiteY1174" fmla="*/ 5312542 h 13577848"/>
              <a:gd name="connsiteX1175" fmla="*/ 4549135 w 12137616"/>
              <a:gd name="connsiteY1175" fmla="*/ 5297419 h 13577848"/>
              <a:gd name="connsiteX1176" fmla="*/ 4563308 w 12137616"/>
              <a:gd name="connsiteY1176" fmla="*/ 5295688 h 13577848"/>
              <a:gd name="connsiteX1177" fmla="*/ 4444827 w 12137616"/>
              <a:gd name="connsiteY1177" fmla="*/ 5266684 h 13577848"/>
              <a:gd name="connsiteX1178" fmla="*/ 4549135 w 12137616"/>
              <a:gd name="connsiteY1178" fmla="*/ 5297419 h 13577848"/>
              <a:gd name="connsiteX1179" fmla="*/ 4444827 w 12137616"/>
              <a:gd name="connsiteY1179" fmla="*/ 5266684 h 13577848"/>
              <a:gd name="connsiteX1180" fmla="*/ 4412751 w 12137616"/>
              <a:gd name="connsiteY1180" fmla="*/ 5258213 h 13577848"/>
              <a:gd name="connsiteX1181" fmla="*/ 4444827 w 12137616"/>
              <a:gd name="connsiteY1181" fmla="*/ 5266684 h 13577848"/>
              <a:gd name="connsiteX1182" fmla="*/ 4412751 w 12137616"/>
              <a:gd name="connsiteY1182" fmla="*/ 5258213 h 13577848"/>
              <a:gd name="connsiteX1183" fmla="*/ 4307475 w 12137616"/>
              <a:gd name="connsiteY1183" fmla="*/ 5228948 h 13577848"/>
              <a:gd name="connsiteX1184" fmla="*/ 4412751 w 12137616"/>
              <a:gd name="connsiteY1184" fmla="*/ 5258213 h 13577848"/>
              <a:gd name="connsiteX1185" fmla="*/ 4307475 w 12137616"/>
              <a:gd name="connsiteY1185" fmla="*/ 5228948 h 13577848"/>
              <a:gd name="connsiteX1186" fmla="*/ 9842962 w 12137616"/>
              <a:gd name="connsiteY1186" fmla="*/ 5166355 h 13577848"/>
              <a:gd name="connsiteX1187" fmla="*/ 9899796 w 12137616"/>
              <a:gd name="connsiteY1187" fmla="*/ 5216411 h 13577848"/>
              <a:gd name="connsiteX1188" fmla="*/ 9999320 w 12137616"/>
              <a:gd name="connsiteY1188" fmla="*/ 5307213 h 13577848"/>
              <a:gd name="connsiteX1189" fmla="*/ 9899796 w 12137616"/>
              <a:gd name="connsiteY1189" fmla="*/ 5216411 h 13577848"/>
              <a:gd name="connsiteX1190" fmla="*/ 9842962 w 12137616"/>
              <a:gd name="connsiteY1190" fmla="*/ 5166355 h 13577848"/>
              <a:gd name="connsiteX1191" fmla="*/ 9694454 w 12137616"/>
              <a:gd name="connsiteY1191" fmla="*/ 5119168 h 13577848"/>
              <a:gd name="connsiteX1192" fmla="*/ 9736176 w 12137616"/>
              <a:gd name="connsiteY1192" fmla="*/ 5161382 h 13577848"/>
              <a:gd name="connsiteX1193" fmla="*/ 9687680 w 12137616"/>
              <a:gd name="connsiteY1193" fmla="*/ 5129458 h 13577848"/>
              <a:gd name="connsiteX1194" fmla="*/ 9694454 w 12137616"/>
              <a:gd name="connsiteY1194" fmla="*/ 5119168 h 13577848"/>
              <a:gd name="connsiteX1195" fmla="*/ 9677107 w 12137616"/>
              <a:gd name="connsiteY1195" fmla="*/ 5111434 h 13577848"/>
              <a:gd name="connsiteX1196" fmla="*/ 9694454 w 12137616"/>
              <a:gd name="connsiteY1196" fmla="*/ 5119168 h 13577848"/>
              <a:gd name="connsiteX1197" fmla="*/ 9684693 w 12137616"/>
              <a:gd name="connsiteY1197" fmla="*/ 5114816 h 13577848"/>
              <a:gd name="connsiteX1198" fmla="*/ 9673520 w 12137616"/>
              <a:gd name="connsiteY1198" fmla="*/ 5109836 h 13577848"/>
              <a:gd name="connsiteX1199" fmla="*/ 9677107 w 12137616"/>
              <a:gd name="connsiteY1199" fmla="*/ 5111434 h 13577848"/>
              <a:gd name="connsiteX1200" fmla="*/ 9674524 w 12137616"/>
              <a:gd name="connsiteY1200" fmla="*/ 5110283 h 13577848"/>
              <a:gd name="connsiteX1201" fmla="*/ 9663950 w 12137616"/>
              <a:gd name="connsiteY1201" fmla="*/ 5105569 h 13577848"/>
              <a:gd name="connsiteX1202" fmla="*/ 9665170 w 12137616"/>
              <a:gd name="connsiteY1202" fmla="*/ 5106113 h 13577848"/>
              <a:gd name="connsiteX1203" fmla="*/ 9673520 w 12137616"/>
              <a:gd name="connsiteY1203" fmla="*/ 5109836 h 13577848"/>
              <a:gd name="connsiteX1204" fmla="*/ 9668423 w 12137616"/>
              <a:gd name="connsiteY1204" fmla="*/ 5107563 h 13577848"/>
              <a:gd name="connsiteX1205" fmla="*/ 9663950 w 12137616"/>
              <a:gd name="connsiteY1205" fmla="*/ 5105569 h 13577848"/>
              <a:gd name="connsiteX1206" fmla="*/ 9599029 w 12137616"/>
              <a:gd name="connsiteY1206" fmla="*/ 5041732 h 13577848"/>
              <a:gd name="connsiteX1207" fmla="*/ 9643426 w 12137616"/>
              <a:gd name="connsiteY1207" fmla="*/ 5060291 h 13577848"/>
              <a:gd name="connsiteX1208" fmla="*/ 9599226 w 12137616"/>
              <a:gd name="connsiteY1208" fmla="*/ 5043838 h 13577848"/>
              <a:gd name="connsiteX1209" fmla="*/ 9599029 w 12137616"/>
              <a:gd name="connsiteY1209" fmla="*/ 5041732 h 13577848"/>
              <a:gd name="connsiteX1210" fmla="*/ 2948438 w 12137616"/>
              <a:gd name="connsiteY1210" fmla="*/ 5027576 h 13577848"/>
              <a:gd name="connsiteX1211" fmla="*/ 2942632 w 12137616"/>
              <a:gd name="connsiteY1211" fmla="*/ 5036397 h 13577848"/>
              <a:gd name="connsiteX1212" fmla="*/ 2942632 w 12137616"/>
              <a:gd name="connsiteY1212" fmla="*/ 5036397 h 13577848"/>
              <a:gd name="connsiteX1213" fmla="*/ 9580180 w 12137616"/>
              <a:gd name="connsiteY1213" fmla="*/ 4938717 h 13577848"/>
              <a:gd name="connsiteX1214" fmla="*/ 9578199 w 12137616"/>
              <a:gd name="connsiteY1214" fmla="*/ 4939388 h 13577848"/>
              <a:gd name="connsiteX1215" fmla="*/ 9634522 w 12137616"/>
              <a:gd name="connsiteY1215" fmla="*/ 4963822 h 13577848"/>
              <a:gd name="connsiteX1216" fmla="*/ 9580180 w 12137616"/>
              <a:gd name="connsiteY1216" fmla="*/ 4938717 h 13577848"/>
              <a:gd name="connsiteX1217" fmla="*/ 9464530 w 12137616"/>
              <a:gd name="connsiteY1217" fmla="*/ 4839276 h 13577848"/>
              <a:gd name="connsiteX1218" fmla="*/ 9521821 w 12137616"/>
              <a:gd name="connsiteY1218" fmla="*/ 4862240 h 13577848"/>
              <a:gd name="connsiteX1219" fmla="*/ 9464530 w 12137616"/>
              <a:gd name="connsiteY1219" fmla="*/ 4839276 h 13577848"/>
              <a:gd name="connsiteX1220" fmla="*/ 9408663 w 12137616"/>
              <a:gd name="connsiteY1220" fmla="*/ 4787750 h 13577848"/>
              <a:gd name="connsiteX1221" fmla="*/ 9438718 w 12137616"/>
              <a:gd name="connsiteY1221" fmla="*/ 4794892 h 13577848"/>
              <a:gd name="connsiteX1222" fmla="*/ 9282870 w 12137616"/>
              <a:gd name="connsiteY1222" fmla="*/ 4679657 h 13577848"/>
              <a:gd name="connsiteX1223" fmla="*/ 9282870 w 12137616"/>
              <a:gd name="connsiteY1223" fmla="*/ 4679657 h 13577848"/>
              <a:gd name="connsiteX1224" fmla="*/ 8754909 w 12137616"/>
              <a:gd name="connsiteY1224" fmla="*/ 4254145 h 13577848"/>
              <a:gd name="connsiteX1225" fmla="*/ 8785931 w 12137616"/>
              <a:gd name="connsiteY1225" fmla="*/ 4259816 h 13577848"/>
              <a:gd name="connsiteX1226" fmla="*/ 8638806 w 12137616"/>
              <a:gd name="connsiteY1226" fmla="*/ 4159337 h 13577848"/>
              <a:gd name="connsiteX1227" fmla="*/ 8636401 w 12137616"/>
              <a:gd name="connsiteY1227" fmla="*/ 4161383 h 13577848"/>
              <a:gd name="connsiteX1228" fmla="*/ 8674794 w 12137616"/>
              <a:gd name="connsiteY1228" fmla="*/ 4186656 h 13577848"/>
              <a:gd name="connsiteX1229" fmla="*/ 8638806 w 12137616"/>
              <a:gd name="connsiteY1229" fmla="*/ 4159337 h 13577848"/>
              <a:gd name="connsiteX1230" fmla="*/ 8331057 w 12137616"/>
              <a:gd name="connsiteY1230" fmla="*/ 3911093 h 13577848"/>
              <a:gd name="connsiteX1231" fmla="*/ 8415381 w 12137616"/>
              <a:gd name="connsiteY1231" fmla="*/ 3977961 h 13577848"/>
              <a:gd name="connsiteX1232" fmla="*/ 8534856 w 12137616"/>
              <a:gd name="connsiteY1232" fmla="*/ 4069252 h 13577848"/>
              <a:gd name="connsiteX1233" fmla="*/ 8534856 w 12137616"/>
              <a:gd name="connsiteY1233" fmla="*/ 4069252 h 13577848"/>
              <a:gd name="connsiteX1234" fmla="*/ 8331057 w 12137616"/>
              <a:gd name="connsiteY1234" fmla="*/ 3911093 h 13577848"/>
              <a:gd name="connsiteX1235" fmla="*/ 8196893 w 12137616"/>
              <a:gd name="connsiteY1235" fmla="*/ 3821491 h 13577848"/>
              <a:gd name="connsiteX1236" fmla="*/ 8314804 w 12137616"/>
              <a:gd name="connsiteY1236" fmla="*/ 3884360 h 13577848"/>
              <a:gd name="connsiteX1237" fmla="*/ 8196893 w 12137616"/>
              <a:gd name="connsiteY1237" fmla="*/ 3821491 h 13577848"/>
              <a:gd name="connsiteX1238" fmla="*/ 9154865 w 12137616"/>
              <a:gd name="connsiteY1238" fmla="*/ 3210988 h 13577848"/>
              <a:gd name="connsiteX1239" fmla="*/ 9412312 w 12137616"/>
              <a:gd name="connsiteY1239" fmla="*/ 3471068 h 13577848"/>
              <a:gd name="connsiteX1240" fmla="*/ 9757646 w 12137616"/>
              <a:gd name="connsiteY1240" fmla="*/ 3738431 h 13577848"/>
              <a:gd name="connsiteX1241" fmla="*/ 10482380 w 12137616"/>
              <a:gd name="connsiteY1241" fmla="*/ 4331404 h 13577848"/>
              <a:gd name="connsiteX1242" fmla="*/ 11629560 w 12137616"/>
              <a:gd name="connsiteY1242" fmla="*/ 5558575 h 13577848"/>
              <a:gd name="connsiteX1243" fmla="*/ 11700539 w 12137616"/>
              <a:gd name="connsiteY1243" fmla="*/ 5617942 h 13577848"/>
              <a:gd name="connsiteX1244" fmla="*/ 11433646 w 12137616"/>
              <a:gd name="connsiteY1244" fmla="*/ 5284214 h 13577848"/>
              <a:gd name="connsiteX1245" fmla="*/ 10482380 w 12137616"/>
              <a:gd name="connsiteY1245" fmla="*/ 4331404 h 13577848"/>
              <a:gd name="connsiteX1246" fmla="*/ 9481216 w 12137616"/>
              <a:gd name="connsiteY1246" fmla="*/ 3476390 h 13577848"/>
              <a:gd name="connsiteX1247" fmla="*/ 9154865 w 12137616"/>
              <a:gd name="connsiteY1247" fmla="*/ 3210988 h 13577848"/>
              <a:gd name="connsiteX1248" fmla="*/ 9918827 w 12137616"/>
              <a:gd name="connsiteY1248" fmla="*/ 3171295 h 13577848"/>
              <a:gd name="connsiteX1249" fmla="*/ 9932823 w 12137616"/>
              <a:gd name="connsiteY1249" fmla="*/ 3173133 h 13577848"/>
              <a:gd name="connsiteX1250" fmla="*/ 9913924 w 12137616"/>
              <a:gd name="connsiteY1250" fmla="*/ 3175443 h 13577848"/>
              <a:gd name="connsiteX1251" fmla="*/ 9918827 w 12137616"/>
              <a:gd name="connsiteY1251" fmla="*/ 3171295 h 13577848"/>
              <a:gd name="connsiteX1252" fmla="*/ 9814546 w 12137616"/>
              <a:gd name="connsiteY1252" fmla="*/ 3166917 h 13577848"/>
              <a:gd name="connsiteX1253" fmla="*/ 9828057 w 12137616"/>
              <a:gd name="connsiteY1253" fmla="*/ 3169490 h 13577848"/>
              <a:gd name="connsiteX1254" fmla="*/ 9810127 w 12137616"/>
              <a:gd name="connsiteY1254" fmla="*/ 3170330 h 13577848"/>
              <a:gd name="connsiteX1255" fmla="*/ 9814546 w 12137616"/>
              <a:gd name="connsiteY1255" fmla="*/ 3166917 h 13577848"/>
              <a:gd name="connsiteX1256" fmla="*/ 9888537 w 12137616"/>
              <a:gd name="connsiteY1256" fmla="*/ 3164855 h 13577848"/>
              <a:gd name="connsiteX1257" fmla="*/ 9913924 w 12137616"/>
              <a:gd name="connsiteY1257" fmla="*/ 3175443 h 13577848"/>
              <a:gd name="connsiteX1258" fmla="*/ 9828057 w 12137616"/>
              <a:gd name="connsiteY1258" fmla="*/ 3169490 h 13577848"/>
              <a:gd name="connsiteX1259" fmla="*/ 9888537 w 12137616"/>
              <a:gd name="connsiteY1259" fmla="*/ 3164855 h 13577848"/>
              <a:gd name="connsiteX1260" fmla="*/ 8038305 w 12137616"/>
              <a:gd name="connsiteY1260" fmla="*/ 3158039 h 13577848"/>
              <a:gd name="connsiteX1261" fmla="*/ 8035236 w 12137616"/>
              <a:gd name="connsiteY1261" fmla="*/ 3165107 h 13577848"/>
              <a:gd name="connsiteX1262" fmla="*/ 8079436 w 12137616"/>
              <a:gd name="connsiteY1262" fmla="*/ 3181559 h 13577848"/>
              <a:gd name="connsiteX1263" fmla="*/ 8038305 w 12137616"/>
              <a:gd name="connsiteY1263" fmla="*/ 3158039 h 13577848"/>
              <a:gd name="connsiteX1264" fmla="*/ 8010988 w 12137616"/>
              <a:gd name="connsiteY1264" fmla="*/ 3149145 h 13577848"/>
              <a:gd name="connsiteX1265" fmla="*/ 8010988 w 12137616"/>
              <a:gd name="connsiteY1265" fmla="*/ 3149145 h 13577848"/>
              <a:gd name="connsiteX1266" fmla="*/ 8330604 w 12137616"/>
              <a:gd name="connsiteY1266" fmla="*/ 3131030 h 13577848"/>
              <a:gd name="connsiteX1267" fmla="*/ 8324772 w 12137616"/>
              <a:gd name="connsiteY1267" fmla="*/ 3134451 h 13577848"/>
              <a:gd name="connsiteX1268" fmla="*/ 8632682 w 12137616"/>
              <a:gd name="connsiteY1268" fmla="*/ 3375071 h 13577848"/>
              <a:gd name="connsiteX1269" fmla="*/ 10057731 w 12137616"/>
              <a:gd name="connsiteY1269" fmla="*/ 4536513 h 13577848"/>
              <a:gd name="connsiteX1270" fmla="*/ 10555692 w 12137616"/>
              <a:gd name="connsiteY1270" fmla="*/ 5007598 h 13577848"/>
              <a:gd name="connsiteX1271" fmla="*/ 10581450 w 12137616"/>
              <a:gd name="connsiteY1271" fmla="*/ 4999268 h 13577848"/>
              <a:gd name="connsiteX1272" fmla="*/ 10859359 w 12137616"/>
              <a:gd name="connsiteY1272" fmla="*/ 5285461 h 13577848"/>
              <a:gd name="connsiteX1273" fmla="*/ 11130493 w 12137616"/>
              <a:gd name="connsiteY1273" fmla="*/ 5581945 h 13577848"/>
              <a:gd name="connsiteX1274" fmla="*/ 11130493 w 12137616"/>
              <a:gd name="connsiteY1274" fmla="*/ 5581945 h 13577848"/>
              <a:gd name="connsiteX1275" fmla="*/ 8500571 w 12137616"/>
              <a:gd name="connsiteY1275" fmla="*/ 3250176 h 13577848"/>
              <a:gd name="connsiteX1276" fmla="*/ 8330604 w 12137616"/>
              <a:gd name="connsiteY1276" fmla="*/ 3131030 h 13577848"/>
              <a:gd name="connsiteX1277" fmla="*/ 8189168 w 12137616"/>
              <a:gd name="connsiteY1277" fmla="*/ 3102309 h 13577848"/>
              <a:gd name="connsiteX1278" fmla="*/ 8152071 w 12137616"/>
              <a:gd name="connsiteY1278" fmla="*/ 3124016 h 13577848"/>
              <a:gd name="connsiteX1279" fmla="*/ 8527971 w 12137616"/>
              <a:gd name="connsiteY1279" fmla="*/ 3424143 h 13577848"/>
              <a:gd name="connsiteX1280" fmla="*/ 9482349 w 12137616"/>
              <a:gd name="connsiteY1280" fmla="*/ 4183035 h 13577848"/>
              <a:gd name="connsiteX1281" fmla="*/ 10346107 w 12137616"/>
              <a:gd name="connsiteY1281" fmla="*/ 4947598 h 13577848"/>
              <a:gd name="connsiteX1282" fmla="*/ 11198361 w 12137616"/>
              <a:gd name="connsiteY1282" fmla="*/ 5835230 h 13577848"/>
              <a:gd name="connsiteX1283" fmla="*/ 11198361 w 12137616"/>
              <a:gd name="connsiteY1283" fmla="*/ 5835230 h 13577848"/>
              <a:gd name="connsiteX1284" fmla="*/ 11195829 w 12137616"/>
              <a:gd name="connsiteY1284" fmla="*/ 5808277 h 13577848"/>
              <a:gd name="connsiteX1285" fmla="*/ 11470062 w 12137616"/>
              <a:gd name="connsiteY1285" fmla="*/ 6210051 h 13577848"/>
              <a:gd name="connsiteX1286" fmla="*/ 11470062 w 12137616"/>
              <a:gd name="connsiteY1286" fmla="*/ 6210051 h 13577848"/>
              <a:gd name="connsiteX1287" fmla="*/ 10722007 w 12137616"/>
              <a:gd name="connsiteY1287" fmla="*/ 5247725 h 13577848"/>
              <a:gd name="connsiteX1288" fmla="*/ 8375344 w 12137616"/>
              <a:gd name="connsiteY1288" fmla="*/ 3220420 h 13577848"/>
              <a:gd name="connsiteX1289" fmla="*/ 8189168 w 12137616"/>
              <a:gd name="connsiteY1289" fmla="*/ 3102309 h 13577848"/>
              <a:gd name="connsiteX1290" fmla="*/ 7449969 w 12137616"/>
              <a:gd name="connsiteY1290" fmla="*/ 3015839 h 13577848"/>
              <a:gd name="connsiteX1291" fmla="*/ 7601574 w 12137616"/>
              <a:gd name="connsiteY1291" fmla="*/ 3168317 h 13577848"/>
              <a:gd name="connsiteX1292" fmla="*/ 8889619 w 12137616"/>
              <a:gd name="connsiteY1292" fmla="*/ 4159499 h 13577848"/>
              <a:gd name="connsiteX1293" fmla="*/ 10083003 w 12137616"/>
              <a:gd name="connsiteY1293" fmla="*/ 5153691 h 13577848"/>
              <a:gd name="connsiteX1294" fmla="*/ 10448854 w 12137616"/>
              <a:gd name="connsiteY1294" fmla="*/ 5499881 h 13577848"/>
              <a:gd name="connsiteX1295" fmla="*/ 10828363 w 12137616"/>
              <a:gd name="connsiteY1295" fmla="*/ 5930920 h 13577848"/>
              <a:gd name="connsiteX1296" fmla="*/ 10788948 w 12137616"/>
              <a:gd name="connsiteY1296" fmla="*/ 5854402 h 13577848"/>
              <a:gd name="connsiteX1297" fmla="*/ 10448854 w 12137616"/>
              <a:gd name="connsiteY1297" fmla="*/ 5499881 h 13577848"/>
              <a:gd name="connsiteX1298" fmla="*/ 7807884 w 12137616"/>
              <a:gd name="connsiteY1298" fmla="*/ 3264090 h 13577848"/>
              <a:gd name="connsiteX1299" fmla="*/ 7449969 w 12137616"/>
              <a:gd name="connsiteY1299" fmla="*/ 3015839 h 13577848"/>
              <a:gd name="connsiteX1300" fmla="*/ 7040781 w 12137616"/>
              <a:gd name="connsiteY1300" fmla="*/ 2957260 h 13577848"/>
              <a:gd name="connsiteX1301" fmla="*/ 7154626 w 12137616"/>
              <a:gd name="connsiteY1301" fmla="*/ 3055315 h 13577848"/>
              <a:gd name="connsiteX1302" fmla="*/ 7512085 w 12137616"/>
              <a:gd name="connsiteY1302" fmla="*/ 3330659 h 13577848"/>
              <a:gd name="connsiteX1303" fmla="*/ 8057923 w 12137616"/>
              <a:gd name="connsiteY1303" fmla="*/ 3702617 h 13577848"/>
              <a:gd name="connsiteX1304" fmla="*/ 8132687 w 12137616"/>
              <a:gd name="connsiteY1304" fmla="*/ 3751833 h 13577848"/>
              <a:gd name="connsiteX1305" fmla="*/ 8057923 w 12137616"/>
              <a:gd name="connsiteY1305" fmla="*/ 3702617 h 13577848"/>
              <a:gd name="connsiteX1306" fmla="*/ 7285715 w 12137616"/>
              <a:gd name="connsiteY1306" fmla="*/ 3128965 h 13577848"/>
              <a:gd name="connsiteX1307" fmla="*/ 7079351 w 12137616"/>
              <a:gd name="connsiteY1307" fmla="*/ 2980477 h 13577848"/>
              <a:gd name="connsiteX1308" fmla="*/ 7040781 w 12137616"/>
              <a:gd name="connsiteY1308" fmla="*/ 2957260 h 13577848"/>
              <a:gd name="connsiteX1309" fmla="*/ 6922586 w 12137616"/>
              <a:gd name="connsiteY1309" fmla="*/ 2930158 h 13577848"/>
              <a:gd name="connsiteX1310" fmla="*/ 6974585 w 12137616"/>
              <a:gd name="connsiteY1310" fmla="*/ 2976834 h 13577848"/>
              <a:gd name="connsiteX1311" fmla="*/ 7457325 w 12137616"/>
              <a:gd name="connsiteY1311" fmla="*/ 3334648 h 13577848"/>
              <a:gd name="connsiteX1312" fmla="*/ 9687680 w 12137616"/>
              <a:gd name="connsiteY1312" fmla="*/ 5129458 h 13577848"/>
              <a:gd name="connsiteX1313" fmla="*/ 9736176 w 12137616"/>
              <a:gd name="connsiteY1313" fmla="*/ 5161382 h 13577848"/>
              <a:gd name="connsiteX1314" fmla="*/ 9780886 w 12137616"/>
              <a:gd name="connsiteY1314" fmla="*/ 5203457 h 13577848"/>
              <a:gd name="connsiteX1315" fmla="*/ 9780886 w 12137616"/>
              <a:gd name="connsiteY1315" fmla="*/ 5203457 h 13577848"/>
              <a:gd name="connsiteX1316" fmla="*/ 10335225 w 12137616"/>
              <a:gd name="connsiteY1316" fmla="*/ 5751692 h 13577848"/>
              <a:gd name="connsiteX1317" fmla="*/ 10412011 w 12137616"/>
              <a:gd name="connsiteY1317" fmla="*/ 5802238 h 13577848"/>
              <a:gd name="connsiteX1318" fmla="*/ 10239944 w 12137616"/>
              <a:gd name="connsiteY1318" fmla="*/ 5623648 h 13577848"/>
              <a:gd name="connsiteX1319" fmla="*/ 7136239 w 12137616"/>
              <a:gd name="connsiteY1319" fmla="*/ 3083247 h 13577848"/>
              <a:gd name="connsiteX1320" fmla="*/ 6922586 w 12137616"/>
              <a:gd name="connsiteY1320" fmla="*/ 2930158 h 13577848"/>
              <a:gd name="connsiteX1321" fmla="*/ 6399346 w 12137616"/>
              <a:gd name="connsiteY1321" fmla="*/ 2895241 h 13577848"/>
              <a:gd name="connsiteX1322" fmla="*/ 6517186 w 12137616"/>
              <a:gd name="connsiteY1322" fmla="*/ 2989704 h 13577848"/>
              <a:gd name="connsiteX1323" fmla="*/ 9788808 w 12137616"/>
              <a:gd name="connsiteY1323" fmla="*/ 5600604 h 13577848"/>
              <a:gd name="connsiteX1324" fmla="*/ 10504167 w 12137616"/>
              <a:gd name="connsiteY1324" fmla="*/ 6423408 h 13577848"/>
              <a:gd name="connsiteX1325" fmla="*/ 10661633 w 12137616"/>
              <a:gd name="connsiteY1325" fmla="*/ 6619780 h 13577848"/>
              <a:gd name="connsiteX1326" fmla="*/ 10504167 w 12137616"/>
              <a:gd name="connsiteY1326" fmla="*/ 6423408 h 13577848"/>
              <a:gd name="connsiteX1327" fmla="*/ 9788808 w 12137616"/>
              <a:gd name="connsiteY1327" fmla="*/ 5600604 h 13577848"/>
              <a:gd name="connsiteX1328" fmla="*/ 9033911 w 12137616"/>
              <a:gd name="connsiteY1328" fmla="*/ 4895061 h 13577848"/>
              <a:gd name="connsiteX1329" fmla="*/ 6854639 w 12137616"/>
              <a:gd name="connsiteY1329" fmla="*/ 3211842 h 13577848"/>
              <a:gd name="connsiteX1330" fmla="*/ 6455002 w 12137616"/>
              <a:gd name="connsiteY1330" fmla="*/ 2921376 h 13577848"/>
              <a:gd name="connsiteX1331" fmla="*/ 6399346 w 12137616"/>
              <a:gd name="connsiteY1331" fmla="*/ 2895241 h 13577848"/>
              <a:gd name="connsiteX1332" fmla="*/ 6593764 w 12137616"/>
              <a:gd name="connsiteY1332" fmla="*/ 2848625 h 13577848"/>
              <a:gd name="connsiteX1333" fmla="*/ 6551375 w 12137616"/>
              <a:gd name="connsiteY1333" fmla="*/ 2854172 h 13577848"/>
              <a:gd name="connsiteX1334" fmla="*/ 6601435 w 12137616"/>
              <a:gd name="connsiteY1334" fmla="*/ 2914519 h 13577848"/>
              <a:gd name="connsiteX1335" fmla="*/ 7027852 w 12137616"/>
              <a:gd name="connsiteY1335" fmla="*/ 3247900 h 13577848"/>
              <a:gd name="connsiteX1336" fmla="*/ 9183387 w 12137616"/>
              <a:gd name="connsiteY1336" fmla="*/ 4940779 h 13577848"/>
              <a:gd name="connsiteX1337" fmla="*/ 9484521 w 12137616"/>
              <a:gd name="connsiteY1337" fmla="*/ 5191689 h 13577848"/>
              <a:gd name="connsiteX1338" fmla="*/ 9559743 w 12137616"/>
              <a:gd name="connsiteY1338" fmla="*/ 5213813 h 13577848"/>
              <a:gd name="connsiteX1339" fmla="*/ 9717155 w 12137616"/>
              <a:gd name="connsiteY1339" fmla="*/ 5357470 h 13577848"/>
              <a:gd name="connsiteX1340" fmla="*/ 9893465 w 12137616"/>
              <a:gd name="connsiteY1340" fmla="*/ 5498818 h 13577848"/>
              <a:gd name="connsiteX1341" fmla="*/ 10462514 w 12137616"/>
              <a:gd name="connsiteY1341" fmla="*/ 6134700 h 13577848"/>
              <a:gd name="connsiteX1342" fmla="*/ 10823178 w 12137616"/>
              <a:gd name="connsiteY1342" fmla="*/ 6620764 h 13577848"/>
              <a:gd name="connsiteX1343" fmla="*/ 10918971 w 12137616"/>
              <a:gd name="connsiteY1343" fmla="*/ 6774430 h 13577848"/>
              <a:gd name="connsiteX1344" fmla="*/ 10638367 w 12137616"/>
              <a:gd name="connsiteY1344" fmla="*/ 6303139 h 13577848"/>
              <a:gd name="connsiteX1345" fmla="*/ 9527102 w 12137616"/>
              <a:gd name="connsiteY1345" fmla="*/ 5127004 h 13577848"/>
              <a:gd name="connsiteX1346" fmla="*/ 9268146 w 12137616"/>
              <a:gd name="connsiteY1346" fmla="*/ 4891217 h 13577848"/>
              <a:gd name="connsiteX1347" fmla="*/ 9205451 w 12137616"/>
              <a:gd name="connsiteY1347" fmla="*/ 4797266 h 13577848"/>
              <a:gd name="connsiteX1348" fmla="*/ 8608531 w 12137616"/>
              <a:gd name="connsiteY1348" fmla="*/ 4313717 h 13577848"/>
              <a:gd name="connsiteX1349" fmla="*/ 6706146 w 12137616"/>
              <a:gd name="connsiteY1349" fmla="*/ 2865447 h 13577848"/>
              <a:gd name="connsiteX1350" fmla="*/ 6688215 w 12137616"/>
              <a:gd name="connsiteY1350" fmla="*/ 2866287 h 13577848"/>
              <a:gd name="connsiteX1351" fmla="*/ 6593764 w 12137616"/>
              <a:gd name="connsiteY1351" fmla="*/ 2848625 h 13577848"/>
              <a:gd name="connsiteX1352" fmla="*/ 9966722 w 12137616"/>
              <a:gd name="connsiteY1352" fmla="*/ 2625560 h 13577848"/>
              <a:gd name="connsiteX1353" fmla="*/ 9928067 w 12137616"/>
              <a:gd name="connsiteY1353" fmla="*/ 2634783 h 13577848"/>
              <a:gd name="connsiteX1354" fmla="*/ 9910136 w 12137616"/>
              <a:gd name="connsiteY1354" fmla="*/ 2635623 h 13577848"/>
              <a:gd name="connsiteX1355" fmla="*/ 9928067 w 12137616"/>
              <a:gd name="connsiteY1355" fmla="*/ 2634783 h 13577848"/>
              <a:gd name="connsiteX1356" fmla="*/ 9966722 w 12137616"/>
              <a:gd name="connsiteY1356" fmla="*/ 2625560 h 13577848"/>
              <a:gd name="connsiteX1357" fmla="*/ 10226978 w 12137616"/>
              <a:gd name="connsiteY1357" fmla="*/ 2374297 h 13577848"/>
              <a:gd name="connsiteX1358" fmla="*/ 10257032 w 12137616"/>
              <a:gd name="connsiteY1358" fmla="*/ 2381438 h 13577848"/>
              <a:gd name="connsiteX1359" fmla="*/ 10226978 w 12137616"/>
              <a:gd name="connsiteY1359" fmla="*/ 2374297 h 13577848"/>
              <a:gd name="connsiteX1360" fmla="*/ 10200117 w 12137616"/>
              <a:gd name="connsiteY1360" fmla="*/ 2371102 h 13577848"/>
              <a:gd name="connsiteX1361" fmla="*/ 10207026 w 12137616"/>
              <a:gd name="connsiteY1361" fmla="*/ 2373806 h 13577848"/>
              <a:gd name="connsiteX1362" fmla="*/ 10188128 w 12137616"/>
              <a:gd name="connsiteY1362" fmla="*/ 2376116 h 13577848"/>
              <a:gd name="connsiteX1363" fmla="*/ 10200117 w 12137616"/>
              <a:gd name="connsiteY1363" fmla="*/ 2371102 h 13577848"/>
              <a:gd name="connsiteX1364" fmla="*/ 10219180 w 12137616"/>
              <a:gd name="connsiteY1364" fmla="*/ 2370744 h 13577848"/>
              <a:gd name="connsiteX1365" fmla="*/ 10226978 w 12137616"/>
              <a:gd name="connsiteY1365" fmla="*/ 2374297 h 13577848"/>
              <a:gd name="connsiteX1366" fmla="*/ 10207026 w 12137616"/>
              <a:gd name="connsiteY1366" fmla="*/ 2373806 h 13577848"/>
              <a:gd name="connsiteX1367" fmla="*/ 10219180 w 12137616"/>
              <a:gd name="connsiteY1367" fmla="*/ 2370744 h 13577848"/>
              <a:gd name="connsiteX1368" fmla="*/ 10654192 w 12137616"/>
              <a:gd name="connsiteY1368" fmla="*/ 2350084 h 13577848"/>
              <a:gd name="connsiteX1369" fmla="*/ 10651334 w 12137616"/>
              <a:gd name="connsiteY1369" fmla="*/ 2354425 h 13577848"/>
              <a:gd name="connsiteX1370" fmla="*/ 10654192 w 12137616"/>
              <a:gd name="connsiteY1370" fmla="*/ 2350084 h 13577848"/>
              <a:gd name="connsiteX1371" fmla="*/ 10629519 w 12137616"/>
              <a:gd name="connsiteY1371" fmla="*/ 2347966 h 13577848"/>
              <a:gd name="connsiteX1372" fmla="*/ 10651334 w 12137616"/>
              <a:gd name="connsiteY1372" fmla="*/ 2354425 h 13577848"/>
              <a:gd name="connsiteX1373" fmla="*/ 10603348 w 12137616"/>
              <a:gd name="connsiteY1373" fmla="*/ 2348123 h 13577848"/>
              <a:gd name="connsiteX1374" fmla="*/ 10629519 w 12137616"/>
              <a:gd name="connsiteY1374" fmla="*/ 2347966 h 13577848"/>
              <a:gd name="connsiteX1375" fmla="*/ 9730828 w 12137616"/>
              <a:gd name="connsiteY1375" fmla="*/ 1964392 h 13577848"/>
              <a:gd name="connsiteX1376" fmla="*/ 9723264 w 12137616"/>
              <a:gd name="connsiteY1376" fmla="*/ 1964747 h 13577848"/>
              <a:gd name="connsiteX1377" fmla="*/ 9730828 w 12137616"/>
              <a:gd name="connsiteY1377" fmla="*/ 1964392 h 13577848"/>
              <a:gd name="connsiteX1378" fmla="*/ 3719518 w 12137616"/>
              <a:gd name="connsiteY1378" fmla="*/ 1845654 h 13577848"/>
              <a:gd name="connsiteX1379" fmla="*/ 3711603 w 12137616"/>
              <a:gd name="connsiteY1379" fmla="*/ 1848741 h 13577848"/>
              <a:gd name="connsiteX1380" fmla="*/ 3737872 w 12137616"/>
              <a:gd name="connsiteY1380" fmla="*/ 1866033 h 13577848"/>
              <a:gd name="connsiteX1381" fmla="*/ 3719518 w 12137616"/>
              <a:gd name="connsiteY1381" fmla="*/ 1845654 h 13577848"/>
              <a:gd name="connsiteX1382" fmla="*/ 10027213 w 12137616"/>
              <a:gd name="connsiteY1382" fmla="*/ 1831899 h 13577848"/>
              <a:gd name="connsiteX1383" fmla="*/ 10040725 w 12137616"/>
              <a:gd name="connsiteY1383" fmla="*/ 1834472 h 13577848"/>
              <a:gd name="connsiteX1384" fmla="*/ 10022795 w 12137616"/>
              <a:gd name="connsiteY1384" fmla="*/ 1835312 h 13577848"/>
              <a:gd name="connsiteX1385" fmla="*/ 10027213 w 12137616"/>
              <a:gd name="connsiteY1385" fmla="*/ 1831899 h 13577848"/>
              <a:gd name="connsiteX1386" fmla="*/ 10045076 w 12137616"/>
              <a:gd name="connsiteY1386" fmla="*/ 1827862 h 13577848"/>
              <a:gd name="connsiteX1387" fmla="*/ 10043311 w 12137616"/>
              <a:gd name="connsiteY1387" fmla="*/ 1830544 h 13577848"/>
              <a:gd name="connsiteX1388" fmla="*/ 10040725 w 12137616"/>
              <a:gd name="connsiteY1388" fmla="*/ 1834472 h 13577848"/>
              <a:gd name="connsiteX1389" fmla="*/ 10048482 w 12137616"/>
              <a:gd name="connsiteY1389" fmla="*/ 1822688 h 13577848"/>
              <a:gd name="connsiteX1390" fmla="*/ 10045076 w 12137616"/>
              <a:gd name="connsiteY1390" fmla="*/ 1827862 h 13577848"/>
              <a:gd name="connsiteX1391" fmla="*/ 10047620 w 12137616"/>
              <a:gd name="connsiteY1391" fmla="*/ 1823998 h 13577848"/>
              <a:gd name="connsiteX1392" fmla="*/ 10048482 w 12137616"/>
              <a:gd name="connsiteY1392" fmla="*/ 1822688 h 13577848"/>
              <a:gd name="connsiteX1393" fmla="*/ 10000852 w 12137616"/>
              <a:gd name="connsiteY1393" fmla="*/ 1822448 h 13577848"/>
              <a:gd name="connsiteX1394" fmla="*/ 10022795 w 12137616"/>
              <a:gd name="connsiteY1394" fmla="*/ 1835312 h 13577848"/>
              <a:gd name="connsiteX1395" fmla="*/ 9992740 w 12137616"/>
              <a:gd name="connsiteY1395" fmla="*/ 1828171 h 13577848"/>
              <a:gd name="connsiteX1396" fmla="*/ 10000852 w 12137616"/>
              <a:gd name="connsiteY1396" fmla="*/ 1822448 h 13577848"/>
              <a:gd name="connsiteX1397" fmla="*/ 9960338 w 12137616"/>
              <a:gd name="connsiteY1397" fmla="*/ 1815796 h 13577848"/>
              <a:gd name="connsiteX1398" fmla="*/ 9992740 w 12137616"/>
              <a:gd name="connsiteY1398" fmla="*/ 1828171 h 13577848"/>
              <a:gd name="connsiteX1399" fmla="*/ 9941766 w 12137616"/>
              <a:gd name="connsiteY1399" fmla="*/ 1822009 h 13577848"/>
              <a:gd name="connsiteX1400" fmla="*/ 9960338 w 12137616"/>
              <a:gd name="connsiteY1400" fmla="*/ 1815796 h 13577848"/>
              <a:gd name="connsiteX1401" fmla="*/ 9910859 w 12137616"/>
              <a:gd name="connsiteY1401" fmla="*/ 1809564 h 13577848"/>
              <a:gd name="connsiteX1402" fmla="*/ 9941766 w 12137616"/>
              <a:gd name="connsiteY1402" fmla="*/ 1822009 h 13577848"/>
              <a:gd name="connsiteX1403" fmla="*/ 9893781 w 12137616"/>
              <a:gd name="connsiteY1403" fmla="*/ 1815707 h 13577848"/>
              <a:gd name="connsiteX1404" fmla="*/ 9910859 w 12137616"/>
              <a:gd name="connsiteY1404" fmla="*/ 1809564 h 13577848"/>
              <a:gd name="connsiteX1405" fmla="*/ 10044323 w 12137616"/>
              <a:gd name="connsiteY1405" fmla="*/ 1791471 h 13577848"/>
              <a:gd name="connsiteX1406" fmla="*/ 10046988 w 12137616"/>
              <a:gd name="connsiteY1406" fmla="*/ 1798559 h 13577848"/>
              <a:gd name="connsiteX1407" fmla="*/ 10044323 w 12137616"/>
              <a:gd name="connsiteY1407" fmla="*/ 1791471 h 13577848"/>
              <a:gd name="connsiteX1408" fmla="*/ 10015960 w 12137616"/>
              <a:gd name="connsiteY1408" fmla="*/ 1786298 h 13577848"/>
              <a:gd name="connsiteX1409" fmla="*/ 10046988 w 12137616"/>
              <a:gd name="connsiteY1409" fmla="*/ 1798559 h 13577848"/>
              <a:gd name="connsiteX1410" fmla="*/ 9998035 w 12137616"/>
              <a:gd name="connsiteY1410" fmla="*/ 1793727 h 13577848"/>
              <a:gd name="connsiteX1411" fmla="*/ 10015960 w 12137616"/>
              <a:gd name="connsiteY1411" fmla="*/ 1786298 h 13577848"/>
              <a:gd name="connsiteX1412" fmla="*/ 9965359 w 12137616"/>
              <a:gd name="connsiteY1412" fmla="*/ 1780119 h 13577848"/>
              <a:gd name="connsiteX1413" fmla="*/ 9998035 w 12137616"/>
              <a:gd name="connsiteY1413" fmla="*/ 1793727 h 13577848"/>
              <a:gd name="connsiteX1414" fmla="*/ 9948030 w 12137616"/>
              <a:gd name="connsiteY1414" fmla="*/ 1786095 h 13577848"/>
              <a:gd name="connsiteX1415" fmla="*/ 9965359 w 12137616"/>
              <a:gd name="connsiteY1415" fmla="*/ 1780119 h 13577848"/>
              <a:gd name="connsiteX1416" fmla="*/ 9917000 w 12137616"/>
              <a:gd name="connsiteY1416" fmla="*/ 1773835 h 13577848"/>
              <a:gd name="connsiteX1417" fmla="*/ 9948030 w 12137616"/>
              <a:gd name="connsiteY1417" fmla="*/ 1786095 h 13577848"/>
              <a:gd name="connsiteX1418" fmla="*/ 9899077 w 12137616"/>
              <a:gd name="connsiteY1418" fmla="*/ 1781264 h 13577848"/>
              <a:gd name="connsiteX1419" fmla="*/ 9917000 w 12137616"/>
              <a:gd name="connsiteY1419" fmla="*/ 1773835 h 13577848"/>
              <a:gd name="connsiteX1420" fmla="*/ 9870656 w 12137616"/>
              <a:gd name="connsiteY1420" fmla="*/ 1725581 h 13577848"/>
              <a:gd name="connsiteX1421" fmla="*/ 9855334 w 12137616"/>
              <a:gd name="connsiteY1421" fmla="*/ 1737719 h 13577848"/>
              <a:gd name="connsiteX1422" fmla="*/ 9870656 w 12137616"/>
              <a:gd name="connsiteY1422" fmla="*/ 1725581 h 13577848"/>
              <a:gd name="connsiteX1423" fmla="*/ 3851905 w 12137616"/>
              <a:gd name="connsiteY1423" fmla="*/ 1679811 h 13577848"/>
              <a:gd name="connsiteX1424" fmla="*/ 3857873 w 12137616"/>
              <a:gd name="connsiteY1424" fmla="*/ 1683739 h 13577848"/>
              <a:gd name="connsiteX1425" fmla="*/ 3851905 w 12137616"/>
              <a:gd name="connsiteY1425" fmla="*/ 1679811 h 13577848"/>
              <a:gd name="connsiteX1426" fmla="*/ 8286822 w 12137616"/>
              <a:gd name="connsiteY1426" fmla="*/ 1581776 h 13577848"/>
              <a:gd name="connsiteX1427" fmla="*/ 8281016 w 12137616"/>
              <a:gd name="connsiteY1427" fmla="*/ 1590597 h 13577848"/>
              <a:gd name="connsiteX1428" fmla="*/ 8286822 w 12137616"/>
              <a:gd name="connsiteY1428" fmla="*/ 1581776 h 13577848"/>
              <a:gd name="connsiteX1429" fmla="*/ 8035566 w 12137616"/>
              <a:gd name="connsiteY1429" fmla="*/ 1554281 h 13577848"/>
              <a:gd name="connsiteX1430" fmla="*/ 8032367 w 12137616"/>
              <a:gd name="connsiteY1430" fmla="*/ 1559141 h 13577848"/>
              <a:gd name="connsiteX1431" fmla="*/ 8031550 w 12137616"/>
              <a:gd name="connsiteY1431" fmla="*/ 1560381 h 13577848"/>
              <a:gd name="connsiteX1432" fmla="*/ 8038899 w 12137616"/>
              <a:gd name="connsiteY1432" fmla="*/ 1549217 h 13577848"/>
              <a:gd name="connsiteX1433" fmla="*/ 8035566 w 12137616"/>
              <a:gd name="connsiteY1433" fmla="*/ 1554281 h 13577848"/>
              <a:gd name="connsiteX1434" fmla="*/ 8036449 w 12137616"/>
              <a:gd name="connsiteY1434" fmla="*/ 1552939 h 13577848"/>
              <a:gd name="connsiteX1435" fmla="*/ 8038899 w 12137616"/>
              <a:gd name="connsiteY1435" fmla="*/ 1549217 h 13577848"/>
              <a:gd name="connsiteX1436" fmla="*/ 8059381 w 12137616"/>
              <a:gd name="connsiteY1436" fmla="*/ 1545053 h 13577848"/>
              <a:gd name="connsiteX1437" fmla="*/ 8071942 w 12137616"/>
              <a:gd name="connsiteY1437" fmla="*/ 1556219 h 13577848"/>
              <a:gd name="connsiteX1438" fmla="*/ 8038899 w 12137616"/>
              <a:gd name="connsiteY1438" fmla="*/ 1549217 h 13577848"/>
              <a:gd name="connsiteX1439" fmla="*/ 8059381 w 12137616"/>
              <a:gd name="connsiteY1439" fmla="*/ 1545053 h 13577848"/>
              <a:gd name="connsiteX1440" fmla="*/ 10844569 w 12137616"/>
              <a:gd name="connsiteY1440" fmla="*/ 1541703 h 13577848"/>
              <a:gd name="connsiteX1441" fmla="*/ 10839670 w 12137616"/>
              <a:gd name="connsiteY1441" fmla="*/ 1549145 h 13577848"/>
              <a:gd name="connsiteX1442" fmla="*/ 10844569 w 12137616"/>
              <a:gd name="connsiteY1442" fmla="*/ 1541703 h 13577848"/>
              <a:gd name="connsiteX1443" fmla="*/ 7507001 w 12137616"/>
              <a:gd name="connsiteY1443" fmla="*/ 1457470 h 13577848"/>
              <a:gd name="connsiteX1444" fmla="*/ 7581902 w 12137616"/>
              <a:gd name="connsiteY1444" fmla="*/ 1482280 h 13577848"/>
              <a:gd name="connsiteX1445" fmla="*/ 7958382 w 12137616"/>
              <a:gd name="connsiteY1445" fmla="*/ 1561537 h 13577848"/>
              <a:gd name="connsiteX1446" fmla="*/ 8071942 w 12137616"/>
              <a:gd name="connsiteY1446" fmla="*/ 1556219 h 13577848"/>
              <a:gd name="connsiteX1447" fmla="*/ 7970452 w 12137616"/>
              <a:gd name="connsiteY1447" fmla="*/ 1516803 h 13577848"/>
              <a:gd name="connsiteX1448" fmla="*/ 7623570 w 12137616"/>
              <a:gd name="connsiteY1448" fmla="*/ 1471780 h 13577848"/>
              <a:gd name="connsiteX1449" fmla="*/ 7507001 w 12137616"/>
              <a:gd name="connsiteY1449" fmla="*/ 1457470 h 13577848"/>
              <a:gd name="connsiteX1450" fmla="*/ 10564913 w 12137616"/>
              <a:gd name="connsiteY1450" fmla="*/ 1420957 h 13577848"/>
              <a:gd name="connsiteX1451" fmla="*/ 10564913 w 12137616"/>
              <a:gd name="connsiteY1451" fmla="*/ 1420957 h 13577848"/>
              <a:gd name="connsiteX1452" fmla="*/ 4714787 w 12137616"/>
              <a:gd name="connsiteY1452" fmla="*/ 974247 h 13577848"/>
              <a:gd name="connsiteX1453" fmla="*/ 4753661 w 12137616"/>
              <a:gd name="connsiteY1453" fmla="*/ 1004908 h 13577848"/>
              <a:gd name="connsiteX1454" fmla="*/ 4711080 w 12137616"/>
              <a:gd name="connsiteY1454" fmla="*/ 1069593 h 13577848"/>
              <a:gd name="connsiteX1455" fmla="*/ 4714787 w 12137616"/>
              <a:gd name="connsiteY1455" fmla="*/ 974247 h 13577848"/>
              <a:gd name="connsiteX1456" fmla="*/ 4902169 w 12137616"/>
              <a:gd name="connsiteY1456" fmla="*/ 884972 h 13577848"/>
              <a:gd name="connsiteX1457" fmla="*/ 4899984 w 12137616"/>
              <a:gd name="connsiteY1457" fmla="*/ 892621 h 13577848"/>
              <a:gd name="connsiteX1458" fmla="*/ 4942164 w 12137616"/>
              <a:gd name="connsiteY1458" fmla="*/ 907743 h 13577848"/>
              <a:gd name="connsiteX1459" fmla="*/ 4902169 w 12137616"/>
              <a:gd name="connsiteY1459" fmla="*/ 884972 h 13577848"/>
              <a:gd name="connsiteX1460" fmla="*/ 10087866 w 12137616"/>
              <a:gd name="connsiteY1460" fmla="*/ 854165 h 13577848"/>
              <a:gd name="connsiteX1461" fmla="*/ 10090123 w 12137616"/>
              <a:gd name="connsiteY1461" fmla="*/ 861873 h 13577848"/>
              <a:gd name="connsiteX1462" fmla="*/ 10087866 w 12137616"/>
              <a:gd name="connsiteY1462" fmla="*/ 854165 h 13577848"/>
              <a:gd name="connsiteX1463" fmla="*/ 10032892 w 12137616"/>
              <a:gd name="connsiteY1463" fmla="*/ 838818 h 13577848"/>
              <a:gd name="connsiteX1464" fmla="*/ 10027993 w 12137616"/>
              <a:gd name="connsiteY1464" fmla="*/ 846260 h 13577848"/>
              <a:gd name="connsiteX1465" fmla="*/ 10032892 w 12137616"/>
              <a:gd name="connsiteY1465" fmla="*/ 838818 h 13577848"/>
              <a:gd name="connsiteX1466" fmla="*/ 9953739 w 12137616"/>
              <a:gd name="connsiteY1466" fmla="*/ 822666 h 13577848"/>
              <a:gd name="connsiteX1467" fmla="*/ 9946965 w 12137616"/>
              <a:gd name="connsiteY1467" fmla="*/ 832957 h 13577848"/>
              <a:gd name="connsiteX1468" fmla="*/ 9953739 w 12137616"/>
              <a:gd name="connsiteY1468" fmla="*/ 822666 h 13577848"/>
              <a:gd name="connsiteX1469" fmla="*/ 9922717 w 12137616"/>
              <a:gd name="connsiteY1469" fmla="*/ 816995 h 13577848"/>
              <a:gd name="connsiteX1470" fmla="*/ 9946965 w 12137616"/>
              <a:gd name="connsiteY1470" fmla="*/ 832957 h 13577848"/>
              <a:gd name="connsiteX1471" fmla="*/ 9916911 w 12137616"/>
              <a:gd name="connsiteY1471" fmla="*/ 825816 h 13577848"/>
              <a:gd name="connsiteX1472" fmla="*/ 9922717 w 12137616"/>
              <a:gd name="connsiteY1472" fmla="*/ 816995 h 13577848"/>
              <a:gd name="connsiteX1473" fmla="*/ 9907753 w 12137616"/>
              <a:gd name="connsiteY1473" fmla="*/ 816627 h 13577848"/>
              <a:gd name="connsiteX1474" fmla="*/ 9916911 w 12137616"/>
              <a:gd name="connsiteY1474" fmla="*/ 825816 h 13577848"/>
              <a:gd name="connsiteX1475" fmla="*/ 9898980 w 12137616"/>
              <a:gd name="connsiteY1475" fmla="*/ 826655 h 13577848"/>
              <a:gd name="connsiteX1476" fmla="*/ 9907753 w 12137616"/>
              <a:gd name="connsiteY1476" fmla="*/ 816627 h 13577848"/>
              <a:gd name="connsiteX1477" fmla="*/ 9881993 w 12137616"/>
              <a:gd name="connsiteY1477" fmla="*/ 812313 h 13577848"/>
              <a:gd name="connsiteX1478" fmla="*/ 9898980 w 12137616"/>
              <a:gd name="connsiteY1478" fmla="*/ 826655 h 13577848"/>
              <a:gd name="connsiteX1479" fmla="*/ 9866905 w 12137616"/>
              <a:gd name="connsiteY1479" fmla="*/ 818184 h 13577848"/>
              <a:gd name="connsiteX1480" fmla="*/ 9881993 w 12137616"/>
              <a:gd name="connsiteY1480" fmla="*/ 812313 h 13577848"/>
              <a:gd name="connsiteX1481" fmla="*/ 9810581 w 12137616"/>
              <a:gd name="connsiteY1481" fmla="*/ 793750 h 13577848"/>
              <a:gd name="connsiteX1482" fmla="*/ 9866905 w 12137616"/>
              <a:gd name="connsiteY1482" fmla="*/ 818184 h 13577848"/>
              <a:gd name="connsiteX1483" fmla="*/ 9785877 w 12137616"/>
              <a:gd name="connsiteY1483" fmla="*/ 804881 h 13577848"/>
              <a:gd name="connsiteX1484" fmla="*/ 9810581 w 12137616"/>
              <a:gd name="connsiteY1484" fmla="*/ 793750 h 13577848"/>
              <a:gd name="connsiteX1485" fmla="*/ 9699498 w 12137616"/>
              <a:gd name="connsiteY1485" fmla="*/ 773306 h 13577848"/>
              <a:gd name="connsiteX1486" fmla="*/ 9729553 w 12137616"/>
              <a:gd name="connsiteY1486" fmla="*/ 780447 h 13577848"/>
              <a:gd name="connsiteX1487" fmla="*/ 9785877 w 12137616"/>
              <a:gd name="connsiteY1487" fmla="*/ 804881 h 13577848"/>
              <a:gd name="connsiteX1488" fmla="*/ 9675762 w 12137616"/>
              <a:gd name="connsiteY1488" fmla="*/ 782966 h 13577848"/>
              <a:gd name="connsiteX1489" fmla="*/ 9699498 w 12137616"/>
              <a:gd name="connsiteY1489" fmla="*/ 773306 h 13577848"/>
              <a:gd name="connsiteX1490" fmla="*/ 5359157 w 12137616"/>
              <a:gd name="connsiteY1490" fmla="*/ 514074 h 13577848"/>
              <a:gd name="connsiteX1491" fmla="*/ 5361130 w 12137616"/>
              <a:gd name="connsiteY1491" fmla="*/ 517677 h 13577848"/>
              <a:gd name="connsiteX1492" fmla="*/ 5392151 w 12137616"/>
              <a:gd name="connsiteY1492" fmla="*/ 523349 h 13577848"/>
              <a:gd name="connsiteX1493" fmla="*/ 5359157 w 12137616"/>
              <a:gd name="connsiteY1493" fmla="*/ 514074 h 13577848"/>
              <a:gd name="connsiteX1494" fmla="*/ 5320041 w 12137616"/>
              <a:gd name="connsiteY1494" fmla="*/ 307307 h 13577848"/>
              <a:gd name="connsiteX1495" fmla="*/ 5272165 w 12137616"/>
              <a:gd name="connsiteY1495" fmla="*/ 406435 h 13577848"/>
              <a:gd name="connsiteX1496" fmla="*/ 5320041 w 12137616"/>
              <a:gd name="connsiteY1496" fmla="*/ 307307 h 13577848"/>
              <a:gd name="connsiteX1497" fmla="*/ 5520199 w 12137616"/>
              <a:gd name="connsiteY1497" fmla="*/ 287092 h 13577848"/>
              <a:gd name="connsiteX1498" fmla="*/ 5511130 w 12137616"/>
              <a:gd name="connsiteY1498" fmla="*/ 289810 h 13577848"/>
              <a:gd name="connsiteX1499" fmla="*/ 5493254 w 12137616"/>
              <a:gd name="connsiteY1499" fmla="*/ 343364 h 13577848"/>
              <a:gd name="connsiteX1500" fmla="*/ 5520199 w 12137616"/>
              <a:gd name="connsiteY1500" fmla="*/ 287092 h 13577848"/>
              <a:gd name="connsiteX1501" fmla="*/ 7421656 w 12137616"/>
              <a:gd name="connsiteY1501" fmla="*/ 215483 h 13577848"/>
              <a:gd name="connsiteX1502" fmla="*/ 7439173 w 12137616"/>
              <a:gd name="connsiteY1502" fmla="*/ 225171 h 13577848"/>
              <a:gd name="connsiteX1503" fmla="*/ 7408150 w 12137616"/>
              <a:gd name="connsiteY1503" fmla="*/ 219499 h 13577848"/>
              <a:gd name="connsiteX1504" fmla="*/ 7421656 w 12137616"/>
              <a:gd name="connsiteY1504" fmla="*/ 215483 h 13577848"/>
              <a:gd name="connsiteX1505" fmla="*/ 7446522 w 12137616"/>
              <a:gd name="connsiteY1505" fmla="*/ 214007 h 13577848"/>
              <a:gd name="connsiteX1506" fmla="*/ 7439173 w 12137616"/>
              <a:gd name="connsiteY1506" fmla="*/ 225171 h 13577848"/>
              <a:gd name="connsiteX1507" fmla="*/ 7446522 w 12137616"/>
              <a:gd name="connsiteY1507" fmla="*/ 214007 h 13577848"/>
              <a:gd name="connsiteX1508" fmla="*/ 7375474 w 12137616"/>
              <a:gd name="connsiteY1508" fmla="*/ 205891 h 13577848"/>
              <a:gd name="connsiteX1509" fmla="*/ 7408150 w 12137616"/>
              <a:gd name="connsiteY1509" fmla="*/ 219499 h 13577848"/>
              <a:gd name="connsiteX1510" fmla="*/ 7358145 w 12137616"/>
              <a:gd name="connsiteY1510" fmla="*/ 211867 h 13577848"/>
              <a:gd name="connsiteX1511" fmla="*/ 7375474 w 12137616"/>
              <a:gd name="connsiteY1511" fmla="*/ 205891 h 13577848"/>
              <a:gd name="connsiteX1512" fmla="*/ 7339738 w 12137616"/>
              <a:gd name="connsiteY1512" fmla="*/ 201331 h 13577848"/>
              <a:gd name="connsiteX1513" fmla="*/ 7358145 w 12137616"/>
              <a:gd name="connsiteY1513" fmla="*/ 211867 h 13577848"/>
              <a:gd name="connsiteX1514" fmla="*/ 7326069 w 12137616"/>
              <a:gd name="connsiteY1514" fmla="*/ 203396 h 13577848"/>
              <a:gd name="connsiteX1515" fmla="*/ 7339738 w 12137616"/>
              <a:gd name="connsiteY1515" fmla="*/ 201331 h 13577848"/>
              <a:gd name="connsiteX1516" fmla="*/ 7286484 w 12137616"/>
              <a:gd name="connsiteY1516" fmla="*/ 187083 h 13577848"/>
              <a:gd name="connsiteX1517" fmla="*/ 7326069 w 12137616"/>
              <a:gd name="connsiteY1517" fmla="*/ 203396 h 13577848"/>
              <a:gd name="connsiteX1518" fmla="*/ 7245041 w 12137616"/>
              <a:gd name="connsiteY1518" fmla="*/ 190092 h 13577848"/>
              <a:gd name="connsiteX1519" fmla="*/ 7286484 w 12137616"/>
              <a:gd name="connsiteY1519" fmla="*/ 187083 h 13577848"/>
              <a:gd name="connsiteX1520" fmla="*/ 5638344 w 12137616"/>
              <a:gd name="connsiteY1520" fmla="*/ 127081 h 13577848"/>
              <a:gd name="connsiteX1521" fmla="*/ 5631642 w 12137616"/>
              <a:gd name="connsiteY1521" fmla="*/ 133138 h 13577848"/>
              <a:gd name="connsiteX1522" fmla="*/ 5637959 w 12137616"/>
              <a:gd name="connsiteY1522" fmla="*/ 149940 h 13577848"/>
              <a:gd name="connsiteX1523" fmla="*/ 5638344 w 12137616"/>
              <a:gd name="connsiteY1523" fmla="*/ 127081 h 13577848"/>
              <a:gd name="connsiteX1524" fmla="*/ 6223240 w 12137616"/>
              <a:gd name="connsiteY1524" fmla="*/ 0 h 13577848"/>
              <a:gd name="connsiteX1525" fmla="*/ 6161165 w 12137616"/>
              <a:gd name="connsiteY1525" fmla="*/ 37102 h 13577848"/>
              <a:gd name="connsiteX1526" fmla="*/ 6211171 w 12137616"/>
              <a:gd name="connsiteY1526" fmla="*/ 44734 h 13577848"/>
              <a:gd name="connsiteX1527" fmla="*/ 6223806 w 12137616"/>
              <a:gd name="connsiteY1527" fmla="*/ 78337 h 13577848"/>
              <a:gd name="connsiteX1528" fmla="*/ 6390189 w 12137616"/>
              <a:gd name="connsiteY1528" fmla="*/ 71971 h 13577848"/>
              <a:gd name="connsiteX1529" fmla="*/ 7245041 w 12137616"/>
              <a:gd name="connsiteY1529" fmla="*/ 190092 h 13577848"/>
              <a:gd name="connsiteX1530" fmla="*/ 7221304 w 12137616"/>
              <a:gd name="connsiteY1530" fmla="*/ 199753 h 13577848"/>
              <a:gd name="connsiteX1531" fmla="*/ 7203374 w 12137616"/>
              <a:gd name="connsiteY1531" fmla="*/ 200592 h 13577848"/>
              <a:gd name="connsiteX1532" fmla="*/ 7203374 w 12137616"/>
              <a:gd name="connsiteY1532" fmla="*/ 200592 h 13577848"/>
              <a:gd name="connsiteX1533" fmla="*/ 7221304 w 12137616"/>
              <a:gd name="connsiteY1533" fmla="*/ 199753 h 13577848"/>
              <a:gd name="connsiteX1534" fmla="*/ 8934702 w 12137616"/>
              <a:gd name="connsiteY1534" fmla="*/ 571179 h 13577848"/>
              <a:gd name="connsiteX1535" fmla="*/ 9971159 w 12137616"/>
              <a:gd name="connsiteY1535" fmla="*/ 796204 h 13577848"/>
              <a:gd name="connsiteX1536" fmla="*/ 10159484 w 12137616"/>
              <a:gd name="connsiteY1536" fmla="*/ 840103 h 13577848"/>
              <a:gd name="connsiteX1537" fmla="*/ 9953739 w 12137616"/>
              <a:gd name="connsiteY1537" fmla="*/ 822666 h 13577848"/>
              <a:gd name="connsiteX1538" fmla="*/ 9922717 w 12137616"/>
              <a:gd name="connsiteY1538" fmla="*/ 816995 h 13577848"/>
              <a:gd name="connsiteX1539" fmla="*/ 9810581 w 12137616"/>
              <a:gd name="connsiteY1539" fmla="*/ 793750 h 13577848"/>
              <a:gd name="connsiteX1540" fmla="*/ 9729553 w 12137616"/>
              <a:gd name="connsiteY1540" fmla="*/ 780447 h 13577848"/>
              <a:gd name="connsiteX1541" fmla="*/ 9699498 w 12137616"/>
              <a:gd name="connsiteY1541" fmla="*/ 773306 h 13577848"/>
              <a:gd name="connsiteX1542" fmla="*/ 9475312 w 12137616"/>
              <a:gd name="connsiteY1542" fmla="*/ 731086 h 13577848"/>
              <a:gd name="connsiteX1543" fmla="*/ 9401058 w 12137616"/>
              <a:gd name="connsiteY1543" fmla="*/ 707492 h 13577848"/>
              <a:gd name="connsiteX1544" fmla="*/ 9371004 w 12137616"/>
              <a:gd name="connsiteY1544" fmla="*/ 700351 h 13577848"/>
              <a:gd name="connsiteX1545" fmla="*/ 9371004 w 12137616"/>
              <a:gd name="connsiteY1545" fmla="*/ 700351 h 13577848"/>
              <a:gd name="connsiteX1546" fmla="*/ 9401058 w 12137616"/>
              <a:gd name="connsiteY1546" fmla="*/ 707492 h 13577848"/>
              <a:gd name="connsiteX1547" fmla="*/ 9475312 w 12137616"/>
              <a:gd name="connsiteY1547" fmla="*/ 731086 h 13577848"/>
              <a:gd name="connsiteX1548" fmla="*/ 9675762 w 12137616"/>
              <a:gd name="connsiteY1548" fmla="*/ 782966 h 13577848"/>
              <a:gd name="connsiteX1549" fmla="*/ 9489968 w 12137616"/>
              <a:gd name="connsiteY1549" fmla="*/ 766020 h 13577848"/>
              <a:gd name="connsiteX1550" fmla="*/ 9388989 w 12137616"/>
              <a:gd name="connsiteY1550" fmla="*/ 752226 h 13577848"/>
              <a:gd name="connsiteX1551" fmla="*/ 10072247 w 12137616"/>
              <a:gd name="connsiteY1551" fmla="*/ 915428 h 13577848"/>
              <a:gd name="connsiteX1552" fmla="*/ 10030579 w 12137616"/>
              <a:gd name="connsiteY1552" fmla="*/ 925928 h 13577848"/>
              <a:gd name="connsiteX1553" fmla="*/ 10260115 w 12137616"/>
              <a:gd name="connsiteY1553" fmla="*/ 986419 h 13577848"/>
              <a:gd name="connsiteX1554" fmla="*/ 10484301 w 12137616"/>
              <a:gd name="connsiteY1554" fmla="*/ 1028638 h 13577848"/>
              <a:gd name="connsiteX1555" fmla="*/ 10923879 w 12137616"/>
              <a:gd name="connsiteY1555" fmla="*/ 1122038 h 13577848"/>
              <a:gd name="connsiteX1556" fmla="*/ 10881243 w 12137616"/>
              <a:gd name="connsiteY1556" fmla="*/ 1134008 h 13577848"/>
              <a:gd name="connsiteX1557" fmla="*/ 11042897 w 12137616"/>
              <a:gd name="connsiteY1557" fmla="*/ 1240421 h 13577848"/>
              <a:gd name="connsiteX1558" fmla="*/ 11057553 w 12137616"/>
              <a:gd name="connsiteY1558" fmla="*/ 1275355 h 13577848"/>
              <a:gd name="connsiteX1559" fmla="*/ 10716989 w 12137616"/>
              <a:gd name="connsiteY1559" fmla="*/ 1247134 h 13577848"/>
              <a:gd name="connsiteX1560" fmla="*/ 10686477 w 12137616"/>
              <a:gd name="connsiteY1560" fmla="*/ 1267085 h 13577848"/>
              <a:gd name="connsiteX1561" fmla="*/ 10406479 w 12137616"/>
              <a:gd name="connsiteY1561" fmla="*/ 1226055 h 13577848"/>
              <a:gd name="connsiteX1562" fmla="*/ 10593836 w 12137616"/>
              <a:gd name="connsiteY1562" fmla="*/ 1271423 h 13577848"/>
              <a:gd name="connsiteX1563" fmla="*/ 10747098 w 12137616"/>
              <a:gd name="connsiteY1563" fmla="*/ 1306990 h 13577848"/>
              <a:gd name="connsiteX1564" fmla="*/ 10295451 w 12137616"/>
              <a:gd name="connsiteY1564" fmla="*/ 1258325 h 13577848"/>
              <a:gd name="connsiteX1565" fmla="*/ 10352742 w 12137616"/>
              <a:gd name="connsiteY1565" fmla="*/ 1281289 h 13577848"/>
              <a:gd name="connsiteX1566" fmla="*/ 10277575 w 12137616"/>
              <a:gd name="connsiteY1566" fmla="*/ 1311879 h 13577848"/>
              <a:gd name="connsiteX1567" fmla="*/ 10421244 w 12137616"/>
              <a:gd name="connsiteY1567" fmla="*/ 1366418 h 13577848"/>
              <a:gd name="connsiteX1568" fmla="*/ 10522223 w 12137616"/>
              <a:gd name="connsiteY1568" fmla="*/ 1380212 h 13577848"/>
              <a:gd name="connsiteX1569" fmla="*/ 10564913 w 12137616"/>
              <a:gd name="connsiteY1569" fmla="*/ 1420957 h 13577848"/>
              <a:gd name="connsiteX1570" fmla="*/ 10316533 w 12137616"/>
              <a:gd name="connsiteY1570" fmla="*/ 1415490 h 13577848"/>
              <a:gd name="connsiteX1571" fmla="*/ 10510665 w 12137616"/>
              <a:gd name="connsiteY1571" fmla="*/ 1450568 h 13577848"/>
              <a:gd name="connsiteX1572" fmla="*/ 10770712 w 12137616"/>
              <a:gd name="connsiteY1572" fmla="*/ 1491108 h 13577848"/>
              <a:gd name="connsiteX1573" fmla="*/ 10534913 w 12137616"/>
              <a:gd name="connsiteY1573" fmla="*/ 1466530 h 13577848"/>
              <a:gd name="connsiteX1574" fmla="*/ 10635435 w 12137616"/>
              <a:gd name="connsiteY1574" fmla="*/ 1507416 h 13577848"/>
              <a:gd name="connsiteX1575" fmla="*/ 10839670 w 12137616"/>
              <a:gd name="connsiteY1575" fmla="*/ 1549145 h 13577848"/>
              <a:gd name="connsiteX1576" fmla="*/ 10653877 w 12137616"/>
              <a:gd name="connsiteY1576" fmla="*/ 1532199 h 13577848"/>
              <a:gd name="connsiteX1577" fmla="*/ 10841745 w 12137616"/>
              <a:gd name="connsiteY1577" fmla="*/ 1603190 h 13577848"/>
              <a:gd name="connsiteX1578" fmla="*/ 11002834 w 12137616"/>
              <a:gd name="connsiteY1578" fmla="*/ 1631267 h 13577848"/>
              <a:gd name="connsiteX1579" fmla="*/ 10345443 w 12137616"/>
              <a:gd name="connsiteY1579" fmla="*/ 1565165 h 13577848"/>
              <a:gd name="connsiteX1580" fmla="*/ 10358078 w 12137616"/>
              <a:gd name="connsiteY1580" fmla="*/ 1598768 h 13577848"/>
              <a:gd name="connsiteX1581" fmla="*/ 10136423 w 12137616"/>
              <a:gd name="connsiteY1581" fmla="*/ 1583501 h 13577848"/>
              <a:gd name="connsiteX1582" fmla="*/ 9429026 w 12137616"/>
              <a:gd name="connsiteY1582" fmla="*/ 1509767 h 13577848"/>
              <a:gd name="connsiteX1583" fmla="*/ 9398972 w 12137616"/>
              <a:gd name="connsiteY1583" fmla="*/ 1502626 h 13577848"/>
              <a:gd name="connsiteX1584" fmla="*/ 9317943 w 12137616"/>
              <a:gd name="connsiteY1584" fmla="*/ 1489323 h 13577848"/>
              <a:gd name="connsiteX1585" fmla="*/ 9285868 w 12137616"/>
              <a:gd name="connsiteY1585" fmla="*/ 1480851 h 13577848"/>
              <a:gd name="connsiteX1586" fmla="*/ 9267938 w 12137616"/>
              <a:gd name="connsiteY1586" fmla="*/ 1481691 h 13577848"/>
              <a:gd name="connsiteX1587" fmla="*/ 9237883 w 12137616"/>
              <a:gd name="connsiteY1587" fmla="*/ 1474549 h 13577848"/>
              <a:gd name="connsiteX1588" fmla="*/ 9206861 w 12137616"/>
              <a:gd name="connsiteY1588" fmla="*/ 1468878 h 13577848"/>
              <a:gd name="connsiteX1589" fmla="*/ 9206861 w 12137616"/>
              <a:gd name="connsiteY1589" fmla="*/ 1468878 h 13577848"/>
              <a:gd name="connsiteX1590" fmla="*/ 9237883 w 12137616"/>
              <a:gd name="connsiteY1590" fmla="*/ 1474549 h 13577848"/>
              <a:gd name="connsiteX1591" fmla="*/ 9267938 w 12137616"/>
              <a:gd name="connsiteY1591" fmla="*/ 1481691 h 13577848"/>
              <a:gd name="connsiteX1592" fmla="*/ 9285868 w 12137616"/>
              <a:gd name="connsiteY1592" fmla="*/ 1480851 h 13577848"/>
              <a:gd name="connsiteX1593" fmla="*/ 9317943 w 12137616"/>
              <a:gd name="connsiteY1593" fmla="*/ 1489323 h 13577848"/>
              <a:gd name="connsiteX1594" fmla="*/ 9398972 w 12137616"/>
              <a:gd name="connsiteY1594" fmla="*/ 1502626 h 13577848"/>
              <a:gd name="connsiteX1595" fmla="*/ 9429026 w 12137616"/>
              <a:gd name="connsiteY1595" fmla="*/ 1509767 h 13577848"/>
              <a:gd name="connsiteX1596" fmla="*/ 10348540 w 12137616"/>
              <a:gd name="connsiteY1596" fmla="*/ 1670454 h 13577848"/>
              <a:gd name="connsiteX1597" fmla="*/ 10608587 w 12137616"/>
              <a:gd name="connsiteY1597" fmla="*/ 1710995 h 13577848"/>
              <a:gd name="connsiteX1598" fmla="*/ 10094354 w 12137616"/>
              <a:gd name="connsiteY1598" fmla="*/ 1673809 h 13577848"/>
              <a:gd name="connsiteX1599" fmla="*/ 10044348 w 12137616"/>
              <a:gd name="connsiteY1599" fmla="*/ 1666177 h 13577848"/>
              <a:gd name="connsiteX1600" fmla="*/ 9995395 w 12137616"/>
              <a:gd name="connsiteY1600" fmla="*/ 1661345 h 13577848"/>
              <a:gd name="connsiteX1601" fmla="*/ 9963320 w 12137616"/>
              <a:gd name="connsiteY1601" fmla="*/ 1652873 h 13577848"/>
              <a:gd name="connsiteX1602" fmla="*/ 9963320 w 12137616"/>
              <a:gd name="connsiteY1602" fmla="*/ 1652873 h 13577848"/>
              <a:gd name="connsiteX1603" fmla="*/ 9995395 w 12137616"/>
              <a:gd name="connsiteY1603" fmla="*/ 1661345 h 13577848"/>
              <a:gd name="connsiteX1604" fmla="*/ 10044348 w 12137616"/>
              <a:gd name="connsiteY1604" fmla="*/ 1666177 h 13577848"/>
              <a:gd name="connsiteX1605" fmla="*/ 10094354 w 12137616"/>
              <a:gd name="connsiteY1605" fmla="*/ 1673809 h 13577848"/>
              <a:gd name="connsiteX1606" fmla="*/ 10386476 w 12137616"/>
              <a:gd name="connsiteY1606" fmla="*/ 1722820 h 13577848"/>
              <a:gd name="connsiteX1607" fmla="*/ 10677034 w 12137616"/>
              <a:gd name="connsiteY1607" fmla="*/ 1743409 h 13577848"/>
              <a:gd name="connsiteX1608" fmla="*/ 10539737 w 12137616"/>
              <a:gd name="connsiteY1608" fmla="*/ 1758387 h 13577848"/>
              <a:gd name="connsiteX1609" fmla="*/ 10374863 w 12137616"/>
              <a:gd name="connsiteY1609" fmla="*/ 1740462 h 13577848"/>
              <a:gd name="connsiteX1610" fmla="*/ 10130726 w 12137616"/>
              <a:gd name="connsiteY1610" fmla="*/ 1697752 h 13577848"/>
              <a:gd name="connsiteX1611" fmla="*/ 10238023 w 12137616"/>
              <a:gd name="connsiteY1611" fmla="*/ 1728347 h 13577848"/>
              <a:gd name="connsiteX1612" fmla="*/ 10374863 w 12137616"/>
              <a:gd name="connsiteY1612" fmla="*/ 1740462 h 13577848"/>
              <a:gd name="connsiteX1613" fmla="*/ 10596061 w 12137616"/>
              <a:gd name="connsiteY1613" fmla="*/ 1782821 h 13577848"/>
              <a:gd name="connsiteX1614" fmla="*/ 10703358 w 12137616"/>
              <a:gd name="connsiteY1614" fmla="*/ 1813416 h 13577848"/>
              <a:gd name="connsiteX1615" fmla="*/ 9748037 w 12137616"/>
              <a:gd name="connsiteY1615" fmla="*/ 1707123 h 13577848"/>
              <a:gd name="connsiteX1616" fmla="*/ 9748037 w 12137616"/>
              <a:gd name="connsiteY1616" fmla="*/ 1707123 h 13577848"/>
              <a:gd name="connsiteX1617" fmla="*/ 9855334 w 12137616"/>
              <a:gd name="connsiteY1617" fmla="*/ 1737719 h 13577848"/>
              <a:gd name="connsiteX1618" fmla="*/ 9899077 w 12137616"/>
              <a:gd name="connsiteY1618" fmla="*/ 1781264 h 13577848"/>
              <a:gd name="connsiteX1619" fmla="*/ 9893781 w 12137616"/>
              <a:gd name="connsiteY1619" fmla="*/ 1815707 h 13577848"/>
              <a:gd name="connsiteX1620" fmla="*/ 9031102 w 12137616"/>
              <a:gd name="connsiteY1620" fmla="*/ 1705076 h 13577848"/>
              <a:gd name="connsiteX1621" fmla="*/ 8895772 w 12137616"/>
              <a:gd name="connsiteY1621" fmla="*/ 1668669 h 13577848"/>
              <a:gd name="connsiteX1622" fmla="*/ 8857433 w 12137616"/>
              <a:gd name="connsiteY1622" fmla="*/ 1696111 h 13577848"/>
              <a:gd name="connsiteX1623" fmla="*/ 8857890 w 12137616"/>
              <a:gd name="connsiteY1623" fmla="*/ 1669018 h 13577848"/>
              <a:gd name="connsiteX1624" fmla="*/ 8579912 w 12137616"/>
              <a:gd name="connsiteY1624" fmla="*/ 1629318 h 13577848"/>
              <a:gd name="connsiteX1625" fmla="*/ 8286822 w 12137616"/>
              <a:gd name="connsiteY1625" fmla="*/ 1581776 h 13577848"/>
              <a:gd name="connsiteX1626" fmla="*/ 8281016 w 12137616"/>
              <a:gd name="connsiteY1626" fmla="*/ 1590597 h 13577848"/>
              <a:gd name="connsiteX1627" fmla="*/ 8170444 w 12137616"/>
              <a:gd name="connsiteY1627" fmla="*/ 1595775 h 13577848"/>
              <a:gd name="connsiteX1628" fmla="*/ 8256822 w 12137616"/>
              <a:gd name="connsiteY1628" fmla="*/ 1627350 h 13577848"/>
              <a:gd name="connsiteX1629" fmla="*/ 9188460 w 12137616"/>
              <a:gd name="connsiteY1629" fmla="*/ 1796018 h 13577848"/>
              <a:gd name="connsiteX1630" fmla="*/ 9529535 w 12137616"/>
              <a:gd name="connsiteY1630" fmla="*/ 1849861 h 13577848"/>
              <a:gd name="connsiteX1631" fmla="*/ 9499023 w 12137616"/>
              <a:gd name="connsiteY1631" fmla="*/ 1869812 h 13577848"/>
              <a:gd name="connsiteX1632" fmla="*/ 9884809 w 12137616"/>
              <a:gd name="connsiteY1632" fmla="*/ 1965730 h 13577848"/>
              <a:gd name="connsiteX1633" fmla="*/ 9759125 w 12137616"/>
              <a:gd name="connsiteY1633" fmla="*/ 1963067 h 13577848"/>
              <a:gd name="connsiteX1634" fmla="*/ 9902283 w 12137616"/>
              <a:gd name="connsiteY1634" fmla="*/ 1991983 h 13577848"/>
              <a:gd name="connsiteX1635" fmla="*/ 10064339 w 12137616"/>
              <a:gd name="connsiteY1635" fmla="*/ 2018590 h 13577848"/>
              <a:gd name="connsiteX1636" fmla="*/ 10225428 w 12137616"/>
              <a:gd name="connsiteY1636" fmla="*/ 2046666 h 13577848"/>
              <a:gd name="connsiteX1637" fmla="*/ 10343881 w 12137616"/>
              <a:gd name="connsiteY1637" fmla="*/ 2086713 h 13577848"/>
              <a:gd name="connsiteX1638" fmla="*/ 10108593 w 12137616"/>
              <a:gd name="connsiteY1638" fmla="*/ 2087757 h 13577848"/>
              <a:gd name="connsiteX1639" fmla="*/ 10225482 w 12137616"/>
              <a:gd name="connsiteY1639" fmla="*/ 2099381 h 13577848"/>
              <a:gd name="connsiteX1640" fmla="*/ 10258069 w 12137616"/>
              <a:gd name="connsiteY1640" fmla="*/ 2133475 h 13577848"/>
              <a:gd name="connsiteX1641" fmla="*/ 10518116 w 12137616"/>
              <a:gd name="connsiteY1641" fmla="*/ 2174015 h 13577848"/>
              <a:gd name="connsiteX1642" fmla="*/ 10215944 w 12137616"/>
              <a:gd name="connsiteY1642" fmla="*/ 2171068 h 13577848"/>
              <a:gd name="connsiteX1643" fmla="*/ 10030151 w 12137616"/>
              <a:gd name="connsiteY1643" fmla="*/ 2154121 h 13577848"/>
              <a:gd name="connsiteX1644" fmla="*/ 10215944 w 12137616"/>
              <a:gd name="connsiteY1644" fmla="*/ 2171068 h 13577848"/>
              <a:gd name="connsiteX1645" fmla="*/ 10488116 w 12137616"/>
              <a:gd name="connsiteY1645" fmla="*/ 2219589 h 13577848"/>
              <a:gd name="connsiteX1646" fmla="*/ 10705527 w 12137616"/>
              <a:gd name="connsiteY1646" fmla="*/ 2272098 h 13577848"/>
              <a:gd name="connsiteX1647" fmla="*/ 10636623 w 12137616"/>
              <a:gd name="connsiteY1647" fmla="*/ 2266776 h 13577848"/>
              <a:gd name="connsiteX1648" fmla="*/ 10544493 w 12137616"/>
              <a:gd name="connsiteY1648" fmla="*/ 2296737 h 13577848"/>
              <a:gd name="connsiteX1649" fmla="*/ 10298591 w 12137616"/>
              <a:gd name="connsiteY1649" fmla="*/ 2265508 h 13577848"/>
              <a:gd name="connsiteX1650" fmla="*/ 9672222 w 12137616"/>
              <a:gd name="connsiteY1650" fmla="*/ 2205078 h 13577848"/>
              <a:gd name="connsiteX1651" fmla="*/ 9605850 w 12137616"/>
              <a:gd name="connsiteY1651" fmla="*/ 2226708 h 13577848"/>
              <a:gd name="connsiteX1652" fmla="*/ 9821698 w 12137616"/>
              <a:gd name="connsiteY1652" fmla="*/ 2250795 h 13577848"/>
              <a:gd name="connsiteX1653" fmla="*/ 10304908 w 12137616"/>
              <a:gd name="connsiteY1653" fmla="*/ 2282310 h 13577848"/>
              <a:gd name="connsiteX1654" fmla="*/ 10355425 w 12137616"/>
              <a:gd name="connsiteY1654" fmla="*/ 2315564 h 13577848"/>
              <a:gd name="connsiteX1655" fmla="*/ 10603348 w 12137616"/>
              <a:gd name="connsiteY1655" fmla="*/ 2348123 h 13577848"/>
              <a:gd name="connsiteX1656" fmla="*/ 10354969 w 12137616"/>
              <a:gd name="connsiteY1656" fmla="*/ 2342657 h 13577848"/>
              <a:gd name="connsiteX1657" fmla="*/ 10188128 w 12137616"/>
              <a:gd name="connsiteY1657" fmla="*/ 2376116 h 13577848"/>
              <a:gd name="connsiteX1658" fmla="*/ 9916468 w 12137616"/>
              <a:gd name="connsiteY1658" fmla="*/ 2353217 h 13577848"/>
              <a:gd name="connsiteX1659" fmla="*/ 9743821 w 12137616"/>
              <a:gd name="connsiteY1659" fmla="*/ 2395497 h 13577848"/>
              <a:gd name="connsiteX1660" fmla="*/ 10513859 w 12137616"/>
              <a:gd name="connsiteY1660" fmla="*/ 2510466 h 13577848"/>
              <a:gd name="connsiteX1661" fmla="*/ 10569726 w 12137616"/>
              <a:gd name="connsiteY1661" fmla="*/ 2561992 h 13577848"/>
              <a:gd name="connsiteX1662" fmla="*/ 10211742 w 12137616"/>
              <a:gd name="connsiteY1662" fmla="*/ 2560233 h 13577848"/>
              <a:gd name="connsiteX1663" fmla="*/ 10143349 w 12137616"/>
              <a:gd name="connsiteY1663" fmla="*/ 2580534 h 13577848"/>
              <a:gd name="connsiteX1664" fmla="*/ 10286507 w 12137616"/>
              <a:gd name="connsiteY1664" fmla="*/ 2609450 h 13577848"/>
              <a:gd name="connsiteX1665" fmla="*/ 10385009 w 12137616"/>
              <a:gd name="connsiteY1665" fmla="*/ 2649006 h 13577848"/>
              <a:gd name="connsiteX1666" fmla="*/ 10002777 w 12137616"/>
              <a:gd name="connsiteY1666" fmla="*/ 2631285 h 13577848"/>
              <a:gd name="connsiteX1667" fmla="*/ 10256507 w 12137616"/>
              <a:gd name="connsiteY1667" fmla="*/ 2655023 h 13577848"/>
              <a:gd name="connsiteX1668" fmla="*/ 10479725 w 12137616"/>
              <a:gd name="connsiteY1668" fmla="*/ 2698713 h 13577848"/>
              <a:gd name="connsiteX1669" fmla="*/ 10369665 w 12137616"/>
              <a:gd name="connsiteY1669" fmla="*/ 2729513 h 13577848"/>
              <a:gd name="connsiteX1670" fmla="*/ 10611781 w 12137616"/>
              <a:gd name="connsiteY1670" fmla="*/ 2770893 h 13577848"/>
              <a:gd name="connsiteX1671" fmla="*/ 10474484 w 12137616"/>
              <a:gd name="connsiteY1671" fmla="*/ 2785871 h 13577848"/>
              <a:gd name="connsiteX1672" fmla="*/ 10456554 w 12137616"/>
              <a:gd name="connsiteY1672" fmla="*/ 2786710 h 13577848"/>
              <a:gd name="connsiteX1673" fmla="*/ 10438623 w 12137616"/>
              <a:gd name="connsiteY1673" fmla="*/ 2787550 h 13577848"/>
              <a:gd name="connsiteX1674" fmla="*/ 10419725 w 12137616"/>
              <a:gd name="connsiteY1674" fmla="*/ 2789860 h 13577848"/>
              <a:gd name="connsiteX1675" fmla="*/ 10419725 w 12137616"/>
              <a:gd name="connsiteY1675" fmla="*/ 2789860 h 13577848"/>
              <a:gd name="connsiteX1676" fmla="*/ 10438623 w 12137616"/>
              <a:gd name="connsiteY1676" fmla="*/ 2787550 h 13577848"/>
              <a:gd name="connsiteX1677" fmla="*/ 10456554 w 12137616"/>
              <a:gd name="connsiteY1677" fmla="*/ 2786710 h 13577848"/>
              <a:gd name="connsiteX1678" fmla="*/ 10474484 w 12137616"/>
              <a:gd name="connsiteY1678" fmla="*/ 2785871 h 13577848"/>
              <a:gd name="connsiteX1679" fmla="*/ 10593905 w 12137616"/>
              <a:gd name="connsiteY1679" fmla="*/ 2824447 h 13577848"/>
              <a:gd name="connsiteX1680" fmla="*/ 10333912 w 12137616"/>
              <a:gd name="connsiteY1680" fmla="*/ 2836622 h 13577848"/>
              <a:gd name="connsiteX1681" fmla="*/ 10148630 w 12137616"/>
              <a:gd name="connsiteY1681" fmla="*/ 2845298 h 13577848"/>
              <a:gd name="connsiteX1682" fmla="*/ 10489249 w 12137616"/>
              <a:gd name="connsiteY1682" fmla="*/ 2926234 h 13577848"/>
              <a:gd name="connsiteX1683" fmla="*/ 10434489 w 12137616"/>
              <a:gd name="connsiteY1683" fmla="*/ 2930223 h 13577848"/>
              <a:gd name="connsiteX1684" fmla="*/ 10249718 w 12137616"/>
              <a:gd name="connsiteY1684" fmla="*/ 2964522 h 13577848"/>
              <a:gd name="connsiteX1685" fmla="*/ 9995532 w 12137616"/>
              <a:gd name="connsiteY1685" fmla="*/ 2967876 h 13577848"/>
              <a:gd name="connsiteX1686" fmla="*/ 10201788 w 12137616"/>
              <a:gd name="connsiteY1686" fmla="*/ 3010935 h 13577848"/>
              <a:gd name="connsiteX1687" fmla="*/ 10040754 w 12137616"/>
              <a:gd name="connsiteY1687" fmla="*/ 3035573 h 13577848"/>
              <a:gd name="connsiteX1688" fmla="*/ 10290752 w 12137616"/>
              <a:gd name="connsiteY1688" fmla="*/ 3122177 h 13577848"/>
              <a:gd name="connsiteX1689" fmla="*/ 10123400 w 12137616"/>
              <a:gd name="connsiteY1689" fmla="*/ 3130014 h 13577848"/>
              <a:gd name="connsiteX1690" fmla="*/ 9666001 w 12137616"/>
              <a:gd name="connsiteY1690" fmla="*/ 3142884 h 13577848"/>
              <a:gd name="connsiteX1691" fmla="*/ 9810127 w 12137616"/>
              <a:gd name="connsiteY1691" fmla="*/ 3170330 h 13577848"/>
              <a:gd name="connsiteX1692" fmla="*/ 9469106 w 12137616"/>
              <a:gd name="connsiteY1692" fmla="*/ 3169202 h 13577848"/>
              <a:gd name="connsiteX1693" fmla="*/ 9432789 w 12137616"/>
              <a:gd name="connsiteY1693" fmla="*/ 3197974 h 13577848"/>
              <a:gd name="connsiteX1694" fmla="*/ 9247506 w 12137616"/>
              <a:gd name="connsiteY1694" fmla="*/ 3206650 h 13577848"/>
              <a:gd name="connsiteX1695" fmla="*/ 9435483 w 12137616"/>
              <a:gd name="connsiteY1695" fmla="*/ 3383071 h 13577848"/>
              <a:gd name="connsiteX1696" fmla="*/ 9925052 w 12137616"/>
              <a:gd name="connsiteY1696" fmla="*/ 3783310 h 13577848"/>
              <a:gd name="connsiteX1697" fmla="*/ 10795584 w 12137616"/>
              <a:gd name="connsiteY1697" fmla="*/ 4537581 h 13577848"/>
              <a:gd name="connsiteX1698" fmla="*/ 11185684 w 12137616"/>
              <a:gd name="connsiteY1698" fmla="*/ 4899733 h 13577848"/>
              <a:gd name="connsiteX1699" fmla="*/ 11996433 w 12137616"/>
              <a:gd name="connsiteY1699" fmla="*/ 5956011 h 13577848"/>
              <a:gd name="connsiteX1700" fmla="*/ 12135443 w 12137616"/>
              <a:gd name="connsiteY1700" fmla="*/ 6426808 h 13577848"/>
              <a:gd name="connsiteX1701" fmla="*/ 12128546 w 12137616"/>
              <a:gd name="connsiteY1701" fmla="*/ 6630877 h 13577848"/>
              <a:gd name="connsiteX1702" fmla="*/ 11697456 w 12137616"/>
              <a:gd name="connsiteY1702" fmla="*/ 7012961 h 13577848"/>
              <a:gd name="connsiteX1703" fmla="*/ 11665381 w 12137616"/>
              <a:gd name="connsiteY1703" fmla="*/ 7004489 h 13577848"/>
              <a:gd name="connsiteX1704" fmla="*/ 11652800 w 12137616"/>
              <a:gd name="connsiteY1704" fmla="*/ 7023601 h 13577848"/>
              <a:gd name="connsiteX1705" fmla="*/ 11569009 w 12137616"/>
              <a:gd name="connsiteY1705" fmla="*/ 7071693 h 13577848"/>
              <a:gd name="connsiteX1706" fmla="*/ 11580676 w 12137616"/>
              <a:gd name="connsiteY1706" fmla="*/ 7106766 h 13577848"/>
              <a:gd name="connsiteX1707" fmla="*/ 11188558 w 12137616"/>
              <a:gd name="connsiteY1707" fmla="*/ 7293254 h 13577848"/>
              <a:gd name="connsiteX1708" fmla="*/ 11030110 w 12137616"/>
              <a:gd name="connsiteY1708" fmla="*/ 7397560 h 13577848"/>
              <a:gd name="connsiteX1709" fmla="*/ 11084816 w 12137616"/>
              <a:gd name="connsiteY1709" fmla="*/ 7340856 h 13577848"/>
              <a:gd name="connsiteX1710" fmla="*/ 10979594 w 12137616"/>
              <a:gd name="connsiteY1710" fmla="*/ 7364306 h 13577848"/>
              <a:gd name="connsiteX1711" fmla="*/ 11012180 w 12137616"/>
              <a:gd name="connsiteY1711" fmla="*/ 7398400 h 13577848"/>
              <a:gd name="connsiteX1712" fmla="*/ 10914244 w 12137616"/>
              <a:gd name="connsiteY1712" fmla="*/ 7437181 h 13577848"/>
              <a:gd name="connsiteX1713" fmla="*/ 10877470 w 12137616"/>
              <a:gd name="connsiteY1713" fmla="*/ 7493046 h 13577848"/>
              <a:gd name="connsiteX1714" fmla="*/ 10779533 w 12137616"/>
              <a:gd name="connsiteY1714" fmla="*/ 7531827 h 13577848"/>
              <a:gd name="connsiteX1715" fmla="*/ 10637870 w 12137616"/>
              <a:gd name="connsiteY1715" fmla="*/ 7777826 h 13577848"/>
              <a:gd name="connsiteX1716" fmla="*/ 10611090 w 12137616"/>
              <a:gd name="connsiteY1716" fmla="*/ 7734911 h 13577848"/>
              <a:gd name="connsiteX1717" fmla="*/ 10611145 w 12137616"/>
              <a:gd name="connsiteY1717" fmla="*/ 7787626 h 13577848"/>
              <a:gd name="connsiteX1718" fmla="*/ 10353792 w 12137616"/>
              <a:gd name="connsiteY1718" fmla="*/ 7932183 h 13577848"/>
              <a:gd name="connsiteX1719" fmla="*/ 10275862 w 12137616"/>
              <a:gd name="connsiteY1719" fmla="*/ 8024170 h 13577848"/>
              <a:gd name="connsiteX1720" fmla="*/ 9965740 w 12137616"/>
              <a:gd name="connsiteY1720" fmla="*/ 8222490 h 13577848"/>
              <a:gd name="connsiteX1721" fmla="*/ 9929933 w 12137616"/>
              <a:gd name="connsiteY1721" fmla="*/ 8276884 h 13577848"/>
              <a:gd name="connsiteX1722" fmla="*/ 9636263 w 12137616"/>
              <a:gd name="connsiteY1722" fmla="*/ 8450213 h 13577848"/>
              <a:gd name="connsiteX1723" fmla="*/ 9429885 w 12137616"/>
              <a:gd name="connsiteY1723" fmla="*/ 8600932 h 13577848"/>
              <a:gd name="connsiteX1724" fmla="*/ 8681402 w 12137616"/>
              <a:gd name="connsiteY1724" fmla="*/ 8866799 h 13577848"/>
              <a:gd name="connsiteX1725" fmla="*/ 6136822 w 12137616"/>
              <a:gd name="connsiteY1725" fmla="*/ 8614084 h 13577848"/>
              <a:gd name="connsiteX1726" fmla="*/ 6136822 w 12137616"/>
              <a:gd name="connsiteY1726" fmla="*/ 8614084 h 13577848"/>
              <a:gd name="connsiteX1727" fmla="*/ 6124241 w 12137616"/>
              <a:gd name="connsiteY1727" fmla="*/ 8633195 h 13577848"/>
              <a:gd name="connsiteX1728" fmla="*/ 6112117 w 12137616"/>
              <a:gd name="connsiteY1728" fmla="*/ 8625214 h 13577848"/>
              <a:gd name="connsiteX1729" fmla="*/ 6124241 w 12137616"/>
              <a:gd name="connsiteY1729" fmla="*/ 8633195 h 13577848"/>
              <a:gd name="connsiteX1730" fmla="*/ 6094241 w 12137616"/>
              <a:gd name="connsiteY1730" fmla="*/ 8678769 h 13577848"/>
              <a:gd name="connsiteX1731" fmla="*/ 6244282 w 12137616"/>
              <a:gd name="connsiteY1731" fmla="*/ 8802824 h 13577848"/>
              <a:gd name="connsiteX1732" fmla="*/ 8811523 w 12137616"/>
              <a:gd name="connsiteY1732" fmla="*/ 10741435 h 13577848"/>
              <a:gd name="connsiteX1733" fmla="*/ 9476325 w 12137616"/>
              <a:gd name="connsiteY1733" fmla="*/ 11179062 h 13577848"/>
              <a:gd name="connsiteX1734" fmla="*/ 10151230 w 12137616"/>
              <a:gd name="connsiteY1734" fmla="*/ 11623340 h 13577848"/>
              <a:gd name="connsiteX1735" fmla="*/ 10112327 w 12137616"/>
              <a:gd name="connsiteY1735" fmla="*/ 11572444 h 13577848"/>
              <a:gd name="connsiteX1736" fmla="*/ 9786998 w 12137616"/>
              <a:gd name="connsiteY1736" fmla="*/ 11358286 h 13577848"/>
              <a:gd name="connsiteX1737" fmla="*/ 10082729 w 12137616"/>
              <a:gd name="connsiteY1737" fmla="*/ 11538210 h 13577848"/>
              <a:gd name="connsiteX1738" fmla="*/ 10021027 w 12137616"/>
              <a:gd name="connsiteY1738" fmla="*/ 11481592 h 13577848"/>
              <a:gd name="connsiteX1739" fmla="*/ 10014681 w 12137616"/>
              <a:gd name="connsiteY1739" fmla="*/ 11477673 h 13577848"/>
              <a:gd name="connsiteX1740" fmla="*/ 10017292 w 12137616"/>
              <a:gd name="connsiteY1740" fmla="*/ 11470516 h 13577848"/>
              <a:gd name="connsiteX1741" fmla="*/ 10073879 w 12137616"/>
              <a:gd name="connsiteY1741" fmla="*/ 11494455 h 13577848"/>
              <a:gd name="connsiteX1742" fmla="*/ 9749007 w 12137616"/>
              <a:gd name="connsiteY1742" fmla="*/ 11253206 h 13577848"/>
              <a:gd name="connsiteX1743" fmla="*/ 10217037 w 12137616"/>
              <a:gd name="connsiteY1743" fmla="*/ 11523372 h 13577848"/>
              <a:gd name="connsiteX1744" fmla="*/ 10285996 w 12137616"/>
              <a:gd name="connsiteY1744" fmla="*/ 11581409 h 13577848"/>
              <a:gd name="connsiteX1745" fmla="*/ 10294388 w 12137616"/>
              <a:gd name="connsiteY1745" fmla="*/ 11652255 h 13577848"/>
              <a:gd name="connsiteX1746" fmla="*/ 10106466 w 12137616"/>
              <a:gd name="connsiteY1746" fmla="*/ 11528549 h 13577848"/>
              <a:gd name="connsiteX1747" fmla="*/ 10133245 w 12137616"/>
              <a:gd name="connsiteY1747" fmla="*/ 11571464 h 13577848"/>
              <a:gd name="connsiteX1748" fmla="*/ 10288126 w 12137616"/>
              <a:gd name="connsiteY1748" fmla="*/ 11688169 h 13577848"/>
              <a:gd name="connsiteX1749" fmla="*/ 10296518 w 12137616"/>
              <a:gd name="connsiteY1749" fmla="*/ 11759016 h 13577848"/>
              <a:gd name="connsiteX1750" fmla="*/ 10332890 w 12137616"/>
              <a:gd name="connsiteY1750" fmla="*/ 11782959 h 13577848"/>
              <a:gd name="connsiteX1751" fmla="*/ 10309153 w 12137616"/>
              <a:gd name="connsiteY1751" fmla="*/ 11792618 h 13577848"/>
              <a:gd name="connsiteX1752" fmla="*/ 10403924 w 12137616"/>
              <a:gd name="connsiteY1752" fmla="*/ 11895040 h 13577848"/>
              <a:gd name="connsiteX1753" fmla="*/ 10350186 w 12137616"/>
              <a:gd name="connsiteY1753" fmla="*/ 11950274 h 13577848"/>
              <a:gd name="connsiteX1754" fmla="*/ 10511786 w 12137616"/>
              <a:gd name="connsiteY1754" fmla="*/ 12003973 h 13577848"/>
              <a:gd name="connsiteX1755" fmla="*/ 10455006 w 12137616"/>
              <a:gd name="connsiteY1755" fmla="*/ 12006632 h 13577848"/>
              <a:gd name="connsiteX1756" fmla="*/ 10437586 w 12137616"/>
              <a:gd name="connsiteY1756" fmla="*/ 12033094 h 13577848"/>
              <a:gd name="connsiteX1757" fmla="*/ 10476033 w 12137616"/>
              <a:gd name="connsiteY1757" fmla="*/ 12111082 h 13577848"/>
              <a:gd name="connsiteX1758" fmla="*/ 10576557 w 12137616"/>
              <a:gd name="connsiteY1758" fmla="*/ 12151968 h 13577848"/>
              <a:gd name="connsiteX1759" fmla="*/ 10489722 w 12137616"/>
              <a:gd name="connsiteY1759" fmla="*/ 12147487 h 13577848"/>
              <a:gd name="connsiteX1760" fmla="*/ 10490744 w 12137616"/>
              <a:gd name="connsiteY1760" fmla="*/ 12198731 h 13577848"/>
              <a:gd name="connsiteX1761" fmla="*/ 10384957 w 12137616"/>
              <a:gd name="connsiteY1761" fmla="*/ 12143843 h 13577848"/>
              <a:gd name="connsiteX1762" fmla="*/ 10347586 w 12137616"/>
              <a:gd name="connsiteY1762" fmla="*/ 12169814 h 13577848"/>
              <a:gd name="connsiteX1763" fmla="*/ 10403452 w 12137616"/>
              <a:gd name="connsiteY1763" fmla="*/ 12221341 h 13577848"/>
              <a:gd name="connsiteX1764" fmla="*/ 10331274 w 12137616"/>
              <a:gd name="connsiteY1764" fmla="*/ 12251792 h 13577848"/>
              <a:gd name="connsiteX1765" fmla="*/ 10208633 w 12137616"/>
              <a:gd name="connsiteY1765" fmla="*/ 12301703 h 13577848"/>
              <a:gd name="connsiteX1766" fmla="*/ 10154896 w 12137616"/>
              <a:gd name="connsiteY1766" fmla="*/ 12356937 h 13577848"/>
              <a:gd name="connsiteX1767" fmla="*/ 10179654 w 12137616"/>
              <a:gd name="connsiteY1767" fmla="*/ 12398522 h 13577848"/>
              <a:gd name="connsiteX1768" fmla="*/ 10025937 w 12137616"/>
              <a:gd name="connsiteY1768" fmla="*/ 12390048 h 13577848"/>
              <a:gd name="connsiteX1769" fmla="*/ 9961275 w 12137616"/>
              <a:gd name="connsiteY1769" fmla="*/ 12347482 h 13577848"/>
              <a:gd name="connsiteX1770" fmla="*/ 9907027 w 12137616"/>
              <a:gd name="connsiteY1770" fmla="*/ 12377093 h 13577848"/>
              <a:gd name="connsiteX1771" fmla="*/ 9907027 w 12137616"/>
              <a:gd name="connsiteY1771" fmla="*/ 12377093 h 13577848"/>
              <a:gd name="connsiteX1772" fmla="*/ 9990130 w 12137616"/>
              <a:gd name="connsiteY1772" fmla="*/ 12444442 h 13577848"/>
              <a:gd name="connsiteX1773" fmla="*/ 9927543 w 12137616"/>
              <a:gd name="connsiteY1773" fmla="*/ 12455921 h 13577848"/>
              <a:gd name="connsiteX1774" fmla="*/ 9835413 w 12137616"/>
              <a:gd name="connsiteY1774" fmla="*/ 12485882 h 13577848"/>
              <a:gd name="connsiteX1775" fmla="*/ 9774391 w 12137616"/>
              <a:gd name="connsiteY1775" fmla="*/ 12525784 h 13577848"/>
              <a:gd name="connsiteX1776" fmla="*/ 9730191 w 12137616"/>
              <a:gd name="connsiteY1776" fmla="*/ 12509331 h 13577848"/>
              <a:gd name="connsiteX1777" fmla="*/ 9712772 w 12137616"/>
              <a:gd name="connsiteY1777" fmla="*/ 12535793 h 13577848"/>
              <a:gd name="connsiteX1778" fmla="*/ 9637551 w 12137616"/>
              <a:gd name="connsiteY1778" fmla="*/ 12513669 h 13577848"/>
              <a:gd name="connsiteX1779" fmla="*/ 9602201 w 12137616"/>
              <a:gd name="connsiteY1779" fmla="*/ 12540970 h 13577848"/>
              <a:gd name="connsiteX1780" fmla="*/ 9577496 w 12137616"/>
              <a:gd name="connsiteY1780" fmla="*/ 12552101 h 13577848"/>
              <a:gd name="connsiteX1781" fmla="*/ 9634384 w 12137616"/>
              <a:gd name="connsiteY1781" fmla="*/ 12654873 h 13577848"/>
              <a:gd name="connsiteX1782" fmla="*/ 9548062 w 12137616"/>
              <a:gd name="connsiteY1782" fmla="*/ 12676012 h 13577848"/>
              <a:gd name="connsiteX1783" fmla="*/ 9598578 w 12137616"/>
              <a:gd name="connsiteY1783" fmla="*/ 12709266 h 13577848"/>
              <a:gd name="connsiteX1784" fmla="*/ 9518061 w 12137616"/>
              <a:gd name="connsiteY1784" fmla="*/ 12721586 h 13577848"/>
              <a:gd name="connsiteX1785" fmla="*/ 9481689 w 12137616"/>
              <a:gd name="connsiteY1785" fmla="*/ 12697643 h 13577848"/>
              <a:gd name="connsiteX1786" fmla="*/ 9433758 w 12137616"/>
              <a:gd name="connsiteY1786" fmla="*/ 12744055 h 13577848"/>
              <a:gd name="connsiteX1787" fmla="*/ 9308531 w 12137616"/>
              <a:gd name="connsiteY1787" fmla="*/ 12714301 h 13577848"/>
              <a:gd name="connsiteX1788" fmla="*/ 9279042 w 12137616"/>
              <a:gd name="connsiteY1788" fmla="*/ 12785496 h 13577848"/>
              <a:gd name="connsiteX1789" fmla="*/ 9254848 w 12137616"/>
              <a:gd name="connsiteY1789" fmla="*/ 12822249 h 13577848"/>
              <a:gd name="connsiteX1790" fmla="*/ 9329102 w 12137616"/>
              <a:gd name="connsiteY1790" fmla="*/ 12845843 h 13577848"/>
              <a:gd name="connsiteX1791" fmla="*/ 9236972 w 12137616"/>
              <a:gd name="connsiteY1791" fmla="*/ 12875803 h 13577848"/>
              <a:gd name="connsiteX1792" fmla="*/ 9206515 w 12137616"/>
              <a:gd name="connsiteY1792" fmla="*/ 12948469 h 13577848"/>
              <a:gd name="connsiteX1793" fmla="*/ 9053765 w 12137616"/>
              <a:gd name="connsiteY1793" fmla="*/ 12938524 h 13577848"/>
              <a:gd name="connsiteX1794" fmla="*/ 9078524 w 12137616"/>
              <a:gd name="connsiteY1794" fmla="*/ 12980109 h 13577848"/>
              <a:gd name="connsiteX1795" fmla="*/ 8991232 w 12137616"/>
              <a:gd name="connsiteY1795" fmla="*/ 13002719 h 13577848"/>
              <a:gd name="connsiteX1796" fmla="*/ 8906931 w 12137616"/>
              <a:gd name="connsiteY1796" fmla="*/ 13025189 h 13577848"/>
              <a:gd name="connsiteX1797" fmla="*/ 8988012 w 12137616"/>
              <a:gd name="connsiteY1797" fmla="*/ 13091207 h 13577848"/>
              <a:gd name="connsiteX1798" fmla="*/ 8889565 w 12137616"/>
              <a:gd name="connsiteY1798" fmla="*/ 13104366 h 13577848"/>
              <a:gd name="connsiteX1799" fmla="*/ 8889619 w 12137616"/>
              <a:gd name="connsiteY1799" fmla="*/ 13157081 h 13577848"/>
              <a:gd name="connsiteX1800" fmla="*/ 8865371 w 12137616"/>
              <a:gd name="connsiteY1800" fmla="*/ 13141119 h 13577848"/>
              <a:gd name="connsiteX1801" fmla="*/ 8846984 w 12137616"/>
              <a:gd name="connsiteY1801" fmla="*/ 13169051 h 13577848"/>
              <a:gd name="connsiteX1802" fmla="*/ 8748993 w 12137616"/>
              <a:gd name="connsiteY1802" fmla="*/ 13155118 h 13577848"/>
              <a:gd name="connsiteX1803" fmla="*/ 8736869 w 12137616"/>
              <a:gd name="connsiteY1803" fmla="*/ 13147137 h 13577848"/>
              <a:gd name="connsiteX1804" fmla="*/ 8703826 w 12137616"/>
              <a:gd name="connsiteY1804" fmla="*/ 13140135 h 13577848"/>
              <a:gd name="connsiteX1805" fmla="*/ 8698020 w 12137616"/>
              <a:gd name="connsiteY1805" fmla="*/ 13148955 h 13577848"/>
              <a:gd name="connsiteX1806" fmla="*/ 8625895 w 12137616"/>
              <a:gd name="connsiteY1806" fmla="*/ 13232121 h 13577848"/>
              <a:gd name="connsiteX1807" fmla="*/ 8614282 w 12137616"/>
              <a:gd name="connsiteY1807" fmla="*/ 13249763 h 13577848"/>
              <a:gd name="connsiteX1808" fmla="*/ 8496936 w 12137616"/>
              <a:gd name="connsiteY1808" fmla="*/ 13265231 h 13577848"/>
              <a:gd name="connsiteX1809" fmla="*/ 8518738 w 12137616"/>
              <a:gd name="connsiteY1809" fmla="*/ 13324920 h 13577848"/>
              <a:gd name="connsiteX1810" fmla="*/ 8523069 w 12137616"/>
              <a:gd name="connsiteY1810" fmla="*/ 13327301 h 13577848"/>
              <a:gd name="connsiteX1811" fmla="*/ 8504042 w 12137616"/>
              <a:gd name="connsiteY1811" fmla="*/ 13333728 h 13577848"/>
              <a:gd name="connsiteX1812" fmla="*/ 8281654 w 12137616"/>
              <a:gd name="connsiteY1812" fmla="*/ 13319481 h 13577848"/>
              <a:gd name="connsiteX1813" fmla="*/ 8312220 w 12137616"/>
              <a:gd name="connsiteY1813" fmla="*/ 13352245 h 13577848"/>
              <a:gd name="connsiteX1814" fmla="*/ 8239530 w 12137616"/>
              <a:gd name="connsiteY1814" fmla="*/ 13357074 h 13577848"/>
              <a:gd name="connsiteX1815" fmla="*/ 8383199 w 12137616"/>
              <a:gd name="connsiteY1815" fmla="*/ 13411612 h 13577848"/>
              <a:gd name="connsiteX1816" fmla="*/ 8221654 w 12137616"/>
              <a:gd name="connsiteY1816" fmla="*/ 13410628 h 13577848"/>
              <a:gd name="connsiteX1817" fmla="*/ 8123717 w 12137616"/>
              <a:gd name="connsiteY1817" fmla="*/ 13449409 h 13577848"/>
              <a:gd name="connsiteX1818" fmla="*/ 7968436 w 12137616"/>
              <a:gd name="connsiteY1818" fmla="*/ 13412513 h 13577848"/>
              <a:gd name="connsiteX1819" fmla="*/ 8006828 w 12137616"/>
              <a:gd name="connsiteY1819" fmla="*/ 13437785 h 13577848"/>
              <a:gd name="connsiteX1820" fmla="*/ 7740517 w 12137616"/>
              <a:gd name="connsiteY1820" fmla="*/ 13433159 h 13577848"/>
              <a:gd name="connsiteX1821" fmla="*/ 7666829 w 12137616"/>
              <a:gd name="connsiteY1821" fmla="*/ 13487902 h 13577848"/>
              <a:gd name="connsiteX1822" fmla="*/ 7747401 w 12137616"/>
              <a:gd name="connsiteY1822" fmla="*/ 13528298 h 13577848"/>
              <a:gd name="connsiteX1823" fmla="*/ 7952688 w 12137616"/>
              <a:gd name="connsiteY1823" fmla="*/ 13572827 h 13577848"/>
              <a:gd name="connsiteX1824" fmla="*/ 7457299 w 12137616"/>
              <a:gd name="connsiteY1824" fmla="*/ 13480616 h 13577848"/>
              <a:gd name="connsiteX1825" fmla="*/ 7352534 w 12137616"/>
              <a:gd name="connsiteY1825" fmla="*/ 13476973 h 13577848"/>
              <a:gd name="connsiteX1826" fmla="*/ 7334658 w 12137616"/>
              <a:gd name="connsiteY1826" fmla="*/ 13530528 h 13577848"/>
              <a:gd name="connsiteX1827" fmla="*/ 7190478 w 12137616"/>
              <a:gd name="connsiteY1827" fmla="*/ 13450367 h 13577848"/>
              <a:gd name="connsiteX1828" fmla="*/ 7184672 w 12137616"/>
              <a:gd name="connsiteY1828" fmla="*/ 13459187 h 13577848"/>
              <a:gd name="connsiteX1829" fmla="*/ 6935130 w 12137616"/>
              <a:gd name="connsiteY1829" fmla="*/ 13345492 h 13577848"/>
              <a:gd name="connsiteX1830" fmla="*/ 6680890 w 12137616"/>
              <a:gd name="connsiteY1830" fmla="*/ 13296130 h 13577848"/>
              <a:gd name="connsiteX1831" fmla="*/ 5877700 w 12137616"/>
              <a:gd name="connsiteY1831" fmla="*/ 13068730 h 13577848"/>
              <a:gd name="connsiteX1832" fmla="*/ 2662013 w 12137616"/>
              <a:gd name="connsiteY1832" fmla="*/ 12062379 h 13577848"/>
              <a:gd name="connsiteX1833" fmla="*/ 1730212 w 12137616"/>
              <a:gd name="connsiteY1833" fmla="*/ 11735566 h 13577848"/>
              <a:gd name="connsiteX1834" fmla="*/ 1037594 w 12137616"/>
              <a:gd name="connsiteY1834" fmla="*/ 11502988 h 13577848"/>
              <a:gd name="connsiteX1835" fmla="*/ 801741 w 12137616"/>
              <a:gd name="connsiteY1835" fmla="*/ 11425695 h 13577848"/>
              <a:gd name="connsiteX1836" fmla="*/ 753811 w 12137616"/>
              <a:gd name="connsiteY1836" fmla="*/ 11472108 h 13577848"/>
              <a:gd name="connsiteX1837" fmla="*/ 655363 w 12137616"/>
              <a:gd name="connsiteY1837" fmla="*/ 11485267 h 13577848"/>
              <a:gd name="connsiteX1838" fmla="*/ 493763 w 12137616"/>
              <a:gd name="connsiteY1838" fmla="*/ 11431568 h 13577848"/>
              <a:gd name="connsiteX1839" fmla="*/ 610707 w 12137616"/>
              <a:gd name="connsiteY1839" fmla="*/ 11495907 h 13577848"/>
              <a:gd name="connsiteX1840" fmla="*/ 556915 w 12137616"/>
              <a:gd name="connsiteY1840" fmla="*/ 11498426 h 13577848"/>
              <a:gd name="connsiteX1841" fmla="*/ 511748 w 12137616"/>
              <a:gd name="connsiteY1841" fmla="*/ 11483443 h 13577848"/>
              <a:gd name="connsiteX1842" fmla="*/ 511748 w 12137616"/>
              <a:gd name="connsiteY1842" fmla="*/ 11483443 h 13577848"/>
              <a:gd name="connsiteX1843" fmla="*/ 556458 w 12137616"/>
              <a:gd name="connsiteY1843" fmla="*/ 11525519 h 13577848"/>
              <a:gd name="connsiteX1844" fmla="*/ 539039 w 12137616"/>
              <a:gd name="connsiteY1844" fmla="*/ 11551980 h 13577848"/>
              <a:gd name="connsiteX1845" fmla="*/ 601680 w 12137616"/>
              <a:gd name="connsiteY1845" fmla="*/ 11593216 h 13577848"/>
              <a:gd name="connsiteX1846" fmla="*/ 538582 w 12137616"/>
              <a:gd name="connsiteY1846" fmla="*/ 11579073 h 13577848"/>
              <a:gd name="connsiteX1847" fmla="*/ 553238 w 12137616"/>
              <a:gd name="connsiteY1847" fmla="*/ 11614007 h 13577848"/>
              <a:gd name="connsiteX1848" fmla="*/ 311122 w 12137616"/>
              <a:gd name="connsiteY1848" fmla="*/ 11572627 h 13577848"/>
              <a:gd name="connsiteX1849" fmla="*/ 386397 w 12137616"/>
              <a:gd name="connsiteY1849" fmla="*/ 11647466 h 13577848"/>
              <a:gd name="connsiteX1850" fmla="*/ 141695 w 12137616"/>
              <a:gd name="connsiteY1850" fmla="*/ 11526419 h 13577848"/>
              <a:gd name="connsiteX1851" fmla="*/ 215949 w 12137616"/>
              <a:gd name="connsiteY1851" fmla="*/ 11550013 h 13577848"/>
              <a:gd name="connsiteX1852" fmla="*/ 117393 w 12137616"/>
              <a:gd name="connsiteY1852" fmla="*/ 11457741 h 13577848"/>
              <a:gd name="connsiteX1853" fmla="*/ 215894 w 12137616"/>
              <a:gd name="connsiteY1853" fmla="*/ 11497298 h 13577848"/>
              <a:gd name="connsiteX1854" fmla="*/ 254287 w 12137616"/>
              <a:gd name="connsiteY1854" fmla="*/ 11522571 h 13577848"/>
              <a:gd name="connsiteX1855" fmla="*/ 215894 w 12137616"/>
              <a:gd name="connsiteY1855" fmla="*/ 11497298 h 13577848"/>
              <a:gd name="connsiteX1856" fmla="*/ 189571 w 12137616"/>
              <a:gd name="connsiteY1856" fmla="*/ 11427291 h 13577848"/>
              <a:gd name="connsiteX1857" fmla="*/ 201695 w 12137616"/>
              <a:gd name="connsiteY1857" fmla="*/ 11435272 h 13577848"/>
              <a:gd name="connsiteX1858" fmla="*/ 189571 w 12137616"/>
              <a:gd name="connsiteY1858" fmla="*/ 11427291 h 13577848"/>
              <a:gd name="connsiteX1859" fmla="*/ 115318 w 12137616"/>
              <a:gd name="connsiteY1859" fmla="*/ 11403696 h 13577848"/>
              <a:gd name="connsiteX1860" fmla="*/ 183199 w 12137616"/>
              <a:gd name="connsiteY1860" fmla="*/ 11357774 h 13577848"/>
              <a:gd name="connsiteX1861" fmla="*/ 177393 w 12137616"/>
              <a:gd name="connsiteY1861" fmla="*/ 11366595 h 13577848"/>
              <a:gd name="connsiteX1862" fmla="*/ 183199 w 12137616"/>
              <a:gd name="connsiteY1862" fmla="*/ 11357774 h 13577848"/>
              <a:gd name="connsiteX1863" fmla="*/ 150613 w 12137616"/>
              <a:gd name="connsiteY1863" fmla="*/ 11323680 h 13577848"/>
              <a:gd name="connsiteX1864" fmla="*/ 270034 w 12137616"/>
              <a:gd name="connsiteY1864" fmla="*/ 11362256 h 13577848"/>
              <a:gd name="connsiteX1865" fmla="*/ 213711 w 12137616"/>
              <a:gd name="connsiteY1865" fmla="*/ 11337823 h 13577848"/>
              <a:gd name="connsiteX1866" fmla="*/ 198946 w 12137616"/>
              <a:gd name="connsiteY1866" fmla="*/ 11197459 h 13577848"/>
              <a:gd name="connsiteX1867" fmla="*/ 418998 w 12137616"/>
              <a:gd name="connsiteY1867" fmla="*/ 11382352 h 13577848"/>
              <a:gd name="connsiteX1868" fmla="*/ 342158 w 12137616"/>
              <a:gd name="connsiteY1868" fmla="*/ 11279090 h 13577848"/>
              <a:gd name="connsiteX1869" fmla="*/ 327448 w 12137616"/>
              <a:gd name="connsiteY1869" fmla="*/ 11191442 h 13577848"/>
              <a:gd name="connsiteX1870" fmla="*/ 295318 w 12137616"/>
              <a:gd name="connsiteY1870" fmla="*/ 11130256 h 13577848"/>
              <a:gd name="connsiteX1871" fmla="*/ 387448 w 12137616"/>
              <a:gd name="connsiteY1871" fmla="*/ 11100296 h 13577848"/>
              <a:gd name="connsiteX1872" fmla="*/ 425841 w 12137616"/>
              <a:gd name="connsiteY1872" fmla="*/ 11125569 h 13577848"/>
              <a:gd name="connsiteX1873" fmla="*/ 476869 w 12137616"/>
              <a:gd name="connsiteY1873" fmla="*/ 11184445 h 13577848"/>
              <a:gd name="connsiteX1874" fmla="*/ 462213 w 12137616"/>
              <a:gd name="connsiteY1874" fmla="*/ 11149512 h 13577848"/>
              <a:gd name="connsiteX1875" fmla="*/ 544805 w 12137616"/>
              <a:gd name="connsiteY1875" fmla="*/ 11191237 h 13577848"/>
              <a:gd name="connsiteX1876" fmla="*/ 492213 w 12137616"/>
              <a:gd name="connsiteY1876" fmla="*/ 11103938 h 13577848"/>
              <a:gd name="connsiteX1877" fmla="*/ 477503 w 12137616"/>
              <a:gd name="connsiteY1877" fmla="*/ 11016289 h 13577848"/>
              <a:gd name="connsiteX1878" fmla="*/ 402738 w 12137616"/>
              <a:gd name="connsiteY1878" fmla="*/ 10967073 h 13577848"/>
              <a:gd name="connsiteX1879" fmla="*/ 441588 w 12137616"/>
              <a:gd name="connsiteY1879" fmla="*/ 10965254 h 13577848"/>
              <a:gd name="connsiteX1880" fmla="*/ 584343 w 12137616"/>
              <a:gd name="connsiteY1880" fmla="*/ 11073977 h 13577848"/>
              <a:gd name="connsiteX1881" fmla="*/ 557455 w 12137616"/>
              <a:gd name="connsiteY1881" fmla="*/ 10925633 h 13577848"/>
              <a:gd name="connsiteX1882" fmla="*/ 764276 w 12137616"/>
              <a:gd name="connsiteY1882" fmla="*/ 11047030 h 13577848"/>
              <a:gd name="connsiteX1883" fmla="*/ 764276 w 12137616"/>
              <a:gd name="connsiteY1883" fmla="*/ 11047030 h 13577848"/>
              <a:gd name="connsiteX1884" fmla="*/ 606407 w 12137616"/>
              <a:gd name="connsiteY1884" fmla="*/ 10930465 h 13577848"/>
              <a:gd name="connsiteX1885" fmla="*/ 719000 w 12137616"/>
              <a:gd name="connsiteY1885" fmla="*/ 10926617 h 13577848"/>
              <a:gd name="connsiteX1886" fmla="*/ 785426 w 12137616"/>
              <a:gd name="connsiteY1886" fmla="*/ 10957702 h 13577848"/>
              <a:gd name="connsiteX1887" fmla="*/ 785426 w 12137616"/>
              <a:gd name="connsiteY1887" fmla="*/ 10957702 h 13577848"/>
              <a:gd name="connsiteX1888" fmla="*/ 680096 w 12137616"/>
              <a:gd name="connsiteY1888" fmla="*/ 10875721 h 13577848"/>
              <a:gd name="connsiteX1889" fmla="*/ 744339 w 12137616"/>
              <a:gd name="connsiteY1889" fmla="*/ 10747331 h 13577848"/>
              <a:gd name="connsiteX1890" fmla="*/ 901696 w 12137616"/>
              <a:gd name="connsiteY1890" fmla="*/ 10838273 h 13577848"/>
              <a:gd name="connsiteX1891" fmla="*/ 836469 w 12137616"/>
              <a:gd name="connsiteY1891" fmla="*/ 10717370 h 13577848"/>
              <a:gd name="connsiteX1892" fmla="*/ 904916 w 12137616"/>
              <a:gd name="connsiteY1892" fmla="*/ 10749785 h 13577848"/>
              <a:gd name="connsiteX1893" fmla="*/ 929567 w 12137616"/>
              <a:gd name="connsiteY1893" fmla="*/ 10685940 h 13577848"/>
              <a:gd name="connsiteX1894" fmla="*/ 973766 w 12137616"/>
              <a:gd name="connsiteY1894" fmla="*/ 10702392 h 13577848"/>
              <a:gd name="connsiteX1895" fmla="*/ 983815 w 12137616"/>
              <a:gd name="connsiteY1895" fmla="*/ 10656329 h 13577848"/>
              <a:gd name="connsiteX1896" fmla="*/ 1039627 w 12137616"/>
              <a:gd name="connsiteY1896" fmla="*/ 10655140 h 13577848"/>
              <a:gd name="connsiteX1897" fmla="*/ 1033766 w 12137616"/>
              <a:gd name="connsiteY1897" fmla="*/ 10611245 h 13577848"/>
              <a:gd name="connsiteX1898" fmla="*/ 1225420 w 12137616"/>
              <a:gd name="connsiteY1898" fmla="*/ 10672086 h 13577848"/>
              <a:gd name="connsiteX1899" fmla="*/ 1225420 w 12137616"/>
              <a:gd name="connsiteY1899" fmla="*/ 10672086 h 13577848"/>
              <a:gd name="connsiteX1900" fmla="*/ 1192780 w 12137616"/>
              <a:gd name="connsiteY1900" fmla="*/ 10585277 h 13577848"/>
              <a:gd name="connsiteX1901" fmla="*/ 1230661 w 12137616"/>
              <a:gd name="connsiteY1901" fmla="*/ 10584928 h 13577848"/>
              <a:gd name="connsiteX1902" fmla="*/ 1216516 w 12137616"/>
              <a:gd name="connsiteY1902" fmla="*/ 10575617 h 13577848"/>
              <a:gd name="connsiteX1903" fmla="*/ 1267490 w 12137616"/>
              <a:gd name="connsiteY1903" fmla="*/ 10581779 h 13577848"/>
              <a:gd name="connsiteX1904" fmla="*/ 1254855 w 12137616"/>
              <a:gd name="connsiteY1904" fmla="*/ 10548176 h 13577848"/>
              <a:gd name="connsiteX1905" fmla="*/ 1342201 w 12137616"/>
              <a:gd name="connsiteY1905" fmla="*/ 10578280 h 13577848"/>
              <a:gd name="connsiteX1906" fmla="*/ 1222269 w 12137616"/>
              <a:gd name="connsiteY1906" fmla="*/ 10514081 h 13577848"/>
              <a:gd name="connsiteX1907" fmla="*/ 1240656 w 12137616"/>
              <a:gd name="connsiteY1907" fmla="*/ 10486149 h 13577848"/>
              <a:gd name="connsiteX1908" fmla="*/ 1296979 w 12137616"/>
              <a:gd name="connsiteY1908" fmla="*/ 10510583 h 13577848"/>
              <a:gd name="connsiteX1909" fmla="*/ 1381227 w 12137616"/>
              <a:gd name="connsiteY1909" fmla="*/ 10435398 h 13577848"/>
              <a:gd name="connsiteX1910" fmla="*/ 1531214 w 12137616"/>
              <a:gd name="connsiteY1910" fmla="*/ 10506738 h 13577848"/>
              <a:gd name="connsiteX1911" fmla="*/ 1530648 w 12137616"/>
              <a:gd name="connsiteY1911" fmla="*/ 10428401 h 13577848"/>
              <a:gd name="connsiteX1912" fmla="*/ 1608634 w 12137616"/>
              <a:gd name="connsiteY1912" fmla="*/ 10389129 h 13577848"/>
              <a:gd name="connsiteX1913" fmla="*/ 1689151 w 12137616"/>
              <a:gd name="connsiteY1913" fmla="*/ 10376809 h 13577848"/>
              <a:gd name="connsiteX1914" fmla="*/ 1937020 w 12137616"/>
              <a:gd name="connsiteY1914" fmla="*/ 10356654 h 13577848"/>
              <a:gd name="connsiteX1915" fmla="*/ 1886503 w 12137616"/>
              <a:gd name="connsiteY1915" fmla="*/ 10323399 h 13577848"/>
              <a:gd name="connsiteX1916" fmla="*/ 1898115 w 12137616"/>
              <a:gd name="connsiteY1916" fmla="*/ 10305759 h 13577848"/>
              <a:gd name="connsiteX1917" fmla="*/ 1972826 w 12137616"/>
              <a:gd name="connsiteY1917" fmla="*/ 10302260 h 13577848"/>
              <a:gd name="connsiteX1918" fmla="*/ 2038688 w 12137616"/>
              <a:gd name="connsiteY1918" fmla="*/ 10255007 h 13577848"/>
              <a:gd name="connsiteX1919" fmla="*/ 2038633 w 12137616"/>
              <a:gd name="connsiteY1919" fmla="*/ 10202292 h 13577848"/>
              <a:gd name="connsiteX1920" fmla="*/ 2107537 w 12137616"/>
              <a:gd name="connsiteY1920" fmla="*/ 10207614 h 13577848"/>
              <a:gd name="connsiteX1921" fmla="*/ 2000186 w 12137616"/>
              <a:gd name="connsiteY1921" fmla="*/ 10124304 h 13577848"/>
              <a:gd name="connsiteX1922" fmla="*/ 2048627 w 12137616"/>
              <a:gd name="connsiteY1922" fmla="*/ 10103513 h 13577848"/>
              <a:gd name="connsiteX1923" fmla="*/ 2066558 w 12137616"/>
              <a:gd name="connsiteY1923" fmla="*/ 10102674 h 13577848"/>
              <a:gd name="connsiteX1924" fmla="*/ 2048627 w 12137616"/>
              <a:gd name="connsiteY1924" fmla="*/ 10103513 h 13577848"/>
              <a:gd name="connsiteX1925" fmla="*/ 2048573 w 12137616"/>
              <a:gd name="connsiteY1925" fmla="*/ 10050798 h 13577848"/>
              <a:gd name="connsiteX1926" fmla="*/ 2245523 w 12137616"/>
              <a:gd name="connsiteY1926" fmla="*/ 10077195 h 13577848"/>
              <a:gd name="connsiteX1927" fmla="*/ 2207076 w 12137616"/>
              <a:gd name="connsiteY1927" fmla="*/ 9999207 h 13577848"/>
              <a:gd name="connsiteX1928" fmla="*/ 2293910 w 12137616"/>
              <a:gd name="connsiteY1928" fmla="*/ 10003690 h 13577848"/>
              <a:gd name="connsiteX1929" fmla="*/ 2174380 w 12137616"/>
              <a:gd name="connsiteY1929" fmla="*/ 9859684 h 13577848"/>
              <a:gd name="connsiteX1930" fmla="*/ 2204435 w 12137616"/>
              <a:gd name="connsiteY1930" fmla="*/ 9866825 h 13577848"/>
              <a:gd name="connsiteX1931" fmla="*/ 2073292 w 12137616"/>
              <a:gd name="connsiteY1931" fmla="*/ 9740461 h 13577848"/>
              <a:gd name="connsiteX1932" fmla="*/ 2040194 w 12137616"/>
              <a:gd name="connsiteY1932" fmla="*/ 9680744 h 13577848"/>
              <a:gd name="connsiteX1933" fmla="*/ 1727392 w 12137616"/>
              <a:gd name="connsiteY1933" fmla="*/ 9394760 h 13577848"/>
              <a:gd name="connsiteX1934" fmla="*/ 84030 w 12137616"/>
              <a:gd name="connsiteY1934" fmla="*/ 7385815 h 13577848"/>
              <a:gd name="connsiteX1935" fmla="*/ 55080 w 12137616"/>
              <a:gd name="connsiteY1935" fmla="*/ 6884217 h 13577848"/>
              <a:gd name="connsiteX1936" fmla="*/ 98768 w 12137616"/>
              <a:gd name="connsiteY1936" fmla="*/ 6875048 h 13577848"/>
              <a:gd name="connsiteX1937" fmla="*/ 90832 w 12137616"/>
              <a:gd name="connsiteY1937" fmla="*/ 6777109 h 13577848"/>
              <a:gd name="connsiteX1938" fmla="*/ 147156 w 12137616"/>
              <a:gd name="connsiteY1938" fmla="*/ 6801542 h 13577848"/>
              <a:gd name="connsiteX1939" fmla="*/ 182962 w 12137616"/>
              <a:gd name="connsiteY1939" fmla="*/ 6747149 h 13577848"/>
              <a:gd name="connsiteX1940" fmla="*/ 251356 w 12137616"/>
              <a:gd name="connsiteY1940" fmla="*/ 6726848 h 13577848"/>
              <a:gd name="connsiteX1941" fmla="*/ 249280 w 12137616"/>
              <a:gd name="connsiteY1941" fmla="*/ 6672803 h 13577848"/>
              <a:gd name="connsiteX1942" fmla="*/ 299743 w 12137616"/>
              <a:gd name="connsiteY1942" fmla="*/ 6653342 h 13577848"/>
              <a:gd name="connsiteX1943" fmla="*/ 318710 w 12137616"/>
              <a:gd name="connsiteY1943" fmla="*/ 6404540 h 13577848"/>
              <a:gd name="connsiteX1944" fmla="*/ 366695 w 12137616"/>
              <a:gd name="connsiteY1944" fmla="*/ 6410841 h 13577848"/>
              <a:gd name="connsiteX1945" fmla="*/ 387614 w 12137616"/>
              <a:gd name="connsiteY1945" fmla="*/ 6409862 h 13577848"/>
              <a:gd name="connsiteX1946" fmla="*/ 366695 w 12137616"/>
              <a:gd name="connsiteY1946" fmla="*/ 6410841 h 13577848"/>
              <a:gd name="connsiteX1947" fmla="*/ 533481 w 12137616"/>
              <a:gd name="connsiteY1947" fmla="*/ 6324668 h 13577848"/>
              <a:gd name="connsiteX1948" fmla="*/ 516062 w 12137616"/>
              <a:gd name="connsiteY1948" fmla="*/ 6351130 h 13577848"/>
              <a:gd name="connsiteX1949" fmla="*/ 523998 w 12137616"/>
              <a:gd name="connsiteY1949" fmla="*/ 6449069 h 13577848"/>
              <a:gd name="connsiteX1950" fmla="*/ 656122 w 12137616"/>
              <a:gd name="connsiteY1950" fmla="*/ 6274756 h 13577848"/>
              <a:gd name="connsiteX1951" fmla="*/ 770882 w 12137616"/>
              <a:gd name="connsiteY1951" fmla="*/ 6179620 h 13577848"/>
              <a:gd name="connsiteX1952" fmla="*/ 883985 w 12137616"/>
              <a:gd name="connsiteY1952" fmla="*/ 6201394 h 13577848"/>
              <a:gd name="connsiteX1953" fmla="*/ 938233 w 12137616"/>
              <a:gd name="connsiteY1953" fmla="*/ 6171784 h 13577848"/>
              <a:gd name="connsiteX1954" fmla="*/ 1048805 w 12137616"/>
              <a:gd name="connsiteY1954" fmla="*/ 6166606 h 13577848"/>
              <a:gd name="connsiteX1955" fmla="*/ 1104563 w 12137616"/>
              <a:gd name="connsiteY1955" fmla="*/ 6112702 h 13577848"/>
              <a:gd name="connsiteX1956" fmla="*/ 1183060 w 12137616"/>
              <a:gd name="connsiteY1956" fmla="*/ 6099052 h 13577848"/>
              <a:gd name="connsiteX1957" fmla="*/ 1347260 w 12137616"/>
              <a:gd name="connsiteY1957" fmla="*/ 5933211 h 13577848"/>
              <a:gd name="connsiteX1958" fmla="*/ 1410357 w 12137616"/>
              <a:gd name="connsiteY1958" fmla="*/ 5947354 h 13577848"/>
              <a:gd name="connsiteX1959" fmla="*/ 1452481 w 12137616"/>
              <a:gd name="connsiteY1959" fmla="*/ 5909761 h 13577848"/>
              <a:gd name="connsiteX1960" fmla="*/ 1440412 w 12137616"/>
              <a:gd name="connsiteY1960" fmla="*/ 5954495 h 13577848"/>
              <a:gd name="connsiteX1961" fmla="*/ 1691957 w 12137616"/>
              <a:gd name="connsiteY1961" fmla="*/ 5818759 h 13577848"/>
              <a:gd name="connsiteX1962" fmla="*/ 1766211 w 12137616"/>
              <a:gd name="connsiteY1962" fmla="*/ 5842353 h 13577848"/>
              <a:gd name="connsiteX1963" fmla="*/ 1826722 w 12137616"/>
              <a:gd name="connsiteY1963" fmla="*/ 5776828 h 13577848"/>
              <a:gd name="connsiteX1964" fmla="*/ 2053618 w 12137616"/>
              <a:gd name="connsiteY1964" fmla="*/ 5704938 h 13577848"/>
              <a:gd name="connsiteX1965" fmla="*/ 2101037 w 12137616"/>
              <a:gd name="connsiteY1965" fmla="*/ 5632902 h 13577848"/>
              <a:gd name="connsiteX1966" fmla="*/ 2272066 w 12137616"/>
              <a:gd name="connsiteY1966" fmla="*/ 5509484 h 13577848"/>
              <a:gd name="connsiteX1967" fmla="*/ 2454762 w 12137616"/>
              <a:gd name="connsiteY1967" fmla="*/ 5421140 h 13577848"/>
              <a:gd name="connsiteX1968" fmla="*/ 2802115 w 12137616"/>
              <a:gd name="connsiteY1968" fmla="*/ 5139863 h 13577848"/>
              <a:gd name="connsiteX1969" fmla="*/ 2870508 w 12137616"/>
              <a:gd name="connsiteY1969" fmla="*/ 5119563 h 13577848"/>
              <a:gd name="connsiteX1970" fmla="*/ 2942632 w 12137616"/>
              <a:gd name="connsiteY1970" fmla="*/ 5036397 h 13577848"/>
              <a:gd name="connsiteX1971" fmla="*/ 2941180 w 12137616"/>
              <a:gd name="connsiteY1971" fmla="*/ 5038602 h 13577848"/>
              <a:gd name="connsiteX1972" fmla="*/ 2942632 w 12137616"/>
              <a:gd name="connsiteY1972" fmla="*/ 5036397 h 13577848"/>
              <a:gd name="connsiteX1973" fmla="*/ 2953572 w 12137616"/>
              <a:gd name="connsiteY1973" fmla="*/ 5033269 h 13577848"/>
              <a:gd name="connsiteX1974" fmla="*/ 3089010 w 12137616"/>
              <a:gd name="connsiteY1974" fmla="*/ 4976825 h 13577848"/>
              <a:gd name="connsiteX1975" fmla="*/ 2975218 w 12137616"/>
              <a:gd name="connsiteY1975" fmla="*/ 5070491 h 13577848"/>
              <a:gd name="connsiteX1976" fmla="*/ 3041591 w 12137616"/>
              <a:gd name="connsiteY1976" fmla="*/ 5048860 h 13577848"/>
              <a:gd name="connsiteX1977" fmla="*/ 3363713 w 12137616"/>
              <a:gd name="connsiteY1977" fmla="*/ 5052299 h 13577848"/>
              <a:gd name="connsiteX1978" fmla="*/ 3587900 w 12137616"/>
              <a:gd name="connsiteY1978" fmla="*/ 5094517 h 13577848"/>
              <a:gd name="connsiteX1979" fmla="*/ 4307475 w 12137616"/>
              <a:gd name="connsiteY1979" fmla="*/ 5228948 h 13577848"/>
              <a:gd name="connsiteX1980" fmla="*/ 4997616 w 12137616"/>
              <a:gd name="connsiteY1980" fmla="*/ 5487288 h 13577848"/>
              <a:gd name="connsiteX1981" fmla="*/ 5558232 w 12137616"/>
              <a:gd name="connsiteY1981" fmla="*/ 5700402 h 13577848"/>
              <a:gd name="connsiteX1982" fmla="*/ 7255883 w 12137616"/>
              <a:gd name="connsiteY1982" fmla="*/ 6232142 h 13577848"/>
              <a:gd name="connsiteX1983" fmla="*/ 7453343 w 12137616"/>
              <a:gd name="connsiteY1983" fmla="*/ 6284161 h 13577848"/>
              <a:gd name="connsiteX1984" fmla="*/ 7384896 w 12137616"/>
              <a:gd name="connsiteY1984" fmla="*/ 6251747 h 13577848"/>
              <a:gd name="connsiteX1985" fmla="*/ 6782612 w 12137616"/>
              <a:gd name="connsiteY1985" fmla="*/ 6049133 h 13577848"/>
              <a:gd name="connsiteX1986" fmla="*/ 7385353 w 12137616"/>
              <a:gd name="connsiteY1986" fmla="*/ 6224654 h 13577848"/>
              <a:gd name="connsiteX1987" fmla="*/ 7465413 w 12137616"/>
              <a:gd name="connsiteY1987" fmla="*/ 6239428 h 13577848"/>
              <a:gd name="connsiteX1988" fmla="*/ 7194789 w 12137616"/>
              <a:gd name="connsiteY1988" fmla="*/ 5968566 h 13577848"/>
              <a:gd name="connsiteX1989" fmla="*/ 5474010 w 12137616"/>
              <a:gd name="connsiteY1989" fmla="*/ 4627200 h 13577848"/>
              <a:gd name="connsiteX1990" fmla="*/ 3541005 w 12137616"/>
              <a:gd name="connsiteY1990" fmla="*/ 3093452 h 13577848"/>
              <a:gd name="connsiteX1991" fmla="*/ 3090974 w 12137616"/>
              <a:gd name="connsiteY1991" fmla="*/ 2575953 h 13577848"/>
              <a:gd name="connsiteX1992" fmla="*/ 3133099 w 12137616"/>
              <a:gd name="connsiteY1992" fmla="*/ 2538360 h 13577848"/>
              <a:gd name="connsiteX1993" fmla="*/ 3138851 w 12137616"/>
              <a:gd name="connsiteY1993" fmla="*/ 2476825 h 13577848"/>
              <a:gd name="connsiteX1994" fmla="*/ 3197287 w 12137616"/>
              <a:gd name="connsiteY1994" fmla="*/ 2357255 h 13577848"/>
              <a:gd name="connsiteX1995" fmla="*/ 3258905 w 12137616"/>
              <a:gd name="connsiteY1995" fmla="*/ 2347246 h 13577848"/>
              <a:gd name="connsiteX1996" fmla="*/ 3268900 w 12137616"/>
              <a:gd name="connsiteY1996" fmla="*/ 2248467 h 13577848"/>
              <a:gd name="connsiteX1997" fmla="*/ 3331030 w 12137616"/>
              <a:gd name="connsiteY1997" fmla="*/ 2264080 h 13577848"/>
              <a:gd name="connsiteX1998" fmla="*/ 3477299 w 12137616"/>
              <a:gd name="connsiteY1998" fmla="*/ 2099078 h 13577848"/>
              <a:gd name="connsiteX1999" fmla="*/ 3451487 w 12137616"/>
              <a:gd name="connsiteY1999" fmla="*/ 2054693 h 13577848"/>
              <a:gd name="connsiteX2000" fmla="*/ 3495687 w 12137616"/>
              <a:gd name="connsiteY2000" fmla="*/ 2071146 h 13577848"/>
              <a:gd name="connsiteX2001" fmla="*/ 3517349 w 12137616"/>
              <a:gd name="connsiteY2001" fmla="*/ 2007441 h 13577848"/>
              <a:gd name="connsiteX2002" fmla="*/ 3573618 w 12137616"/>
              <a:gd name="connsiteY2002" fmla="*/ 1979159 h 13577848"/>
              <a:gd name="connsiteX2003" fmla="*/ 3669936 w 12137616"/>
              <a:gd name="connsiteY2003" fmla="*/ 1859241 h 13577848"/>
              <a:gd name="connsiteX2004" fmla="*/ 3714646 w 12137616"/>
              <a:gd name="connsiteY2004" fmla="*/ 1901315 h 13577848"/>
              <a:gd name="connsiteX2005" fmla="*/ 3687355 w 12137616"/>
              <a:gd name="connsiteY2005" fmla="*/ 1832778 h 13577848"/>
              <a:gd name="connsiteX2006" fmla="*/ 3735796 w 12137616"/>
              <a:gd name="connsiteY2006" fmla="*/ 1811988 h 13577848"/>
              <a:gd name="connsiteX2007" fmla="*/ 3729936 w 12137616"/>
              <a:gd name="connsiteY2007" fmla="*/ 1768094 h 13577848"/>
              <a:gd name="connsiteX2008" fmla="*/ 3792065 w 12137616"/>
              <a:gd name="connsiteY2008" fmla="*/ 1783707 h 13577848"/>
              <a:gd name="connsiteX2009" fmla="*/ 3822066 w 12137616"/>
              <a:gd name="connsiteY2009" fmla="*/ 1738133 h 13577848"/>
              <a:gd name="connsiteX2010" fmla="*/ 3864244 w 12137616"/>
              <a:gd name="connsiteY2010" fmla="*/ 1753255 h 13577848"/>
              <a:gd name="connsiteX2011" fmla="*/ 3857873 w 12137616"/>
              <a:gd name="connsiteY2011" fmla="*/ 1683739 h 13577848"/>
              <a:gd name="connsiteX2012" fmla="*/ 3925212 w 12137616"/>
              <a:gd name="connsiteY2012" fmla="*/ 1660638 h 13577848"/>
              <a:gd name="connsiteX2013" fmla="*/ 3975218 w 12137616"/>
              <a:gd name="connsiteY2013" fmla="*/ 1668270 h 13577848"/>
              <a:gd name="connsiteX2014" fmla="*/ 3954245 w 12137616"/>
              <a:gd name="connsiteY2014" fmla="*/ 1616535 h 13577848"/>
              <a:gd name="connsiteX2015" fmla="*/ 4029412 w 12137616"/>
              <a:gd name="connsiteY2015" fmla="*/ 1585944 h 13577848"/>
              <a:gd name="connsiteX2016" fmla="*/ 4101536 w 12137616"/>
              <a:gd name="connsiteY2016" fmla="*/ 1502778 h 13577848"/>
              <a:gd name="connsiteX2017" fmla="*/ 4139984 w 12137616"/>
              <a:gd name="connsiteY2017" fmla="*/ 1580766 h 13577848"/>
              <a:gd name="connsiteX2018" fmla="*/ 4157349 w 12137616"/>
              <a:gd name="connsiteY2018" fmla="*/ 1501589 h 13577848"/>
              <a:gd name="connsiteX2019" fmla="*/ 4265791 w 12137616"/>
              <a:gd name="connsiteY2019" fmla="*/ 1389652 h 13577848"/>
              <a:gd name="connsiteX2020" fmla="*/ 4339991 w 12137616"/>
              <a:gd name="connsiteY2020" fmla="*/ 1360531 h 13577848"/>
              <a:gd name="connsiteX2021" fmla="*/ 4382060 w 12137616"/>
              <a:gd name="connsiteY2021" fmla="*/ 1270223 h 13577848"/>
              <a:gd name="connsiteX2022" fmla="*/ 4521068 w 12137616"/>
              <a:gd name="connsiteY2022" fmla="*/ 1191049 h 13577848"/>
              <a:gd name="connsiteX2023" fmla="*/ 4627397 w 12137616"/>
              <a:gd name="connsiteY2023" fmla="*/ 1223115 h 13577848"/>
              <a:gd name="connsiteX2024" fmla="*/ 4693204 w 12137616"/>
              <a:gd name="connsiteY2024" fmla="*/ 1123147 h 13577848"/>
              <a:gd name="connsiteX2025" fmla="*/ 4735839 w 12137616"/>
              <a:gd name="connsiteY2025" fmla="*/ 1111177 h 13577848"/>
              <a:gd name="connsiteX2026" fmla="*/ 4753661 w 12137616"/>
              <a:gd name="connsiteY2026" fmla="*/ 1004908 h 13577848"/>
              <a:gd name="connsiteX2027" fmla="*/ 4827915 w 12137616"/>
              <a:gd name="connsiteY2027" fmla="*/ 1028502 h 13577848"/>
              <a:gd name="connsiteX2028" fmla="*/ 4789011 w 12137616"/>
              <a:gd name="connsiteY2028" fmla="*/ 977606 h 13577848"/>
              <a:gd name="connsiteX2029" fmla="*/ 4849522 w 12137616"/>
              <a:gd name="connsiteY2029" fmla="*/ 912082 h 13577848"/>
              <a:gd name="connsiteX2030" fmla="*/ 4939468 w 12137616"/>
              <a:gd name="connsiteY2030" fmla="*/ 722646 h 13577848"/>
              <a:gd name="connsiteX2031" fmla="*/ 4964228 w 12137616"/>
              <a:gd name="connsiteY2031" fmla="*/ 764230 h 13577848"/>
              <a:gd name="connsiteX2032" fmla="*/ 5146869 w 12137616"/>
              <a:gd name="connsiteY2032" fmla="*/ 623172 h 13577848"/>
              <a:gd name="connsiteX2033" fmla="*/ 5281123 w 12137616"/>
              <a:gd name="connsiteY2033" fmla="*/ 555619 h 13577848"/>
              <a:gd name="connsiteX2034" fmla="*/ 5286875 w 12137616"/>
              <a:gd name="connsiteY2034" fmla="*/ 494083 h 13577848"/>
              <a:gd name="connsiteX2035" fmla="*/ 5388543 w 12137616"/>
              <a:gd name="connsiteY2035" fmla="*/ 392436 h 13577848"/>
              <a:gd name="connsiteX2036" fmla="*/ 5401070 w 12137616"/>
              <a:gd name="connsiteY2036" fmla="*/ 320610 h 13577848"/>
              <a:gd name="connsiteX2037" fmla="*/ 5709572 w 12137616"/>
              <a:gd name="connsiteY2037" fmla="*/ 41152 h 13577848"/>
              <a:gd name="connsiteX2038" fmla="*/ 5700034 w 12137616"/>
              <a:gd name="connsiteY2038" fmla="*/ 112838 h 13577848"/>
              <a:gd name="connsiteX2039" fmla="*/ 5945317 w 12137616"/>
              <a:gd name="connsiteY2039" fmla="*/ 13015 h 13577848"/>
              <a:gd name="connsiteX2040" fmla="*/ 6223240 w 12137616"/>
              <a:gd name="connsiteY2040" fmla="*/ 0 h 1357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Lst>
            <a:rect l="l" t="t" r="r" b="b"/>
            <a:pathLst>
              <a:path w="12137616" h="13577848">
                <a:moveTo>
                  <a:pt x="6305662" y="13357759"/>
                </a:moveTo>
                <a:lnTo>
                  <a:pt x="6310550" y="13362358"/>
                </a:lnTo>
                <a:lnTo>
                  <a:pt x="6318237" y="13369592"/>
                </a:lnTo>
                <a:cubicBezTo>
                  <a:pt x="6321730" y="13372879"/>
                  <a:pt x="6324525" y="13375509"/>
                  <a:pt x="6324525" y="13375509"/>
                </a:cubicBezTo>
                <a:cubicBezTo>
                  <a:pt x="6318936" y="13370250"/>
                  <a:pt x="6314744" y="13366305"/>
                  <a:pt x="6311688" y="13363429"/>
                </a:cubicBezTo>
                <a:lnTo>
                  <a:pt x="6310550" y="13362358"/>
                </a:lnTo>
                <a:lnTo>
                  <a:pt x="6307758" y="13359731"/>
                </a:lnTo>
                <a:cubicBezTo>
                  <a:pt x="6304964" y="13357101"/>
                  <a:pt x="6303566" y="13355786"/>
                  <a:pt x="6305662" y="13357759"/>
                </a:cubicBezTo>
                <a:close/>
                <a:moveTo>
                  <a:pt x="8317528" y="13344183"/>
                </a:moveTo>
                <a:cubicBezTo>
                  <a:pt x="8316938" y="13345078"/>
                  <a:pt x="8315365" y="13347467"/>
                  <a:pt x="8312220" y="13352245"/>
                </a:cubicBezTo>
                <a:cubicBezTo>
                  <a:pt x="8312220" y="13352245"/>
                  <a:pt x="8319297" y="13341495"/>
                  <a:pt x="8317528" y="13344183"/>
                </a:cubicBezTo>
                <a:close/>
                <a:moveTo>
                  <a:pt x="8530034" y="13324948"/>
                </a:moveTo>
                <a:cubicBezTo>
                  <a:pt x="8528461" y="13327337"/>
                  <a:pt x="8526674" y="13328333"/>
                  <a:pt x="8524762" y="13328231"/>
                </a:cubicBezTo>
                <a:lnTo>
                  <a:pt x="8523069" y="13327301"/>
                </a:lnTo>
                <a:close/>
                <a:moveTo>
                  <a:pt x="8736869" y="13147137"/>
                </a:moveTo>
                <a:cubicBezTo>
                  <a:pt x="8748993" y="13155118"/>
                  <a:pt x="8748993" y="13155118"/>
                  <a:pt x="8748993" y="13155118"/>
                </a:cubicBezTo>
                <a:cubicBezTo>
                  <a:pt x="8748993" y="13155118"/>
                  <a:pt x="8742219" y="13165408"/>
                  <a:pt x="8730095" y="13157427"/>
                </a:cubicBezTo>
                <a:cubicBezTo>
                  <a:pt x="8736869" y="13147137"/>
                  <a:pt x="8736869" y="13147137"/>
                  <a:pt x="8736869" y="13147137"/>
                </a:cubicBezTo>
                <a:close/>
                <a:moveTo>
                  <a:pt x="8703826" y="13140135"/>
                </a:moveTo>
                <a:cubicBezTo>
                  <a:pt x="8715950" y="13148116"/>
                  <a:pt x="8730095" y="13157427"/>
                  <a:pt x="8730095" y="13157427"/>
                </a:cubicBezTo>
                <a:cubicBezTo>
                  <a:pt x="8724289" y="13166248"/>
                  <a:pt x="8710144" y="13156936"/>
                  <a:pt x="8698020" y="13148955"/>
                </a:cubicBezTo>
                <a:cubicBezTo>
                  <a:pt x="8703826" y="13140135"/>
                  <a:pt x="8703826" y="13140135"/>
                  <a:pt x="8703826" y="13140135"/>
                </a:cubicBezTo>
                <a:close/>
                <a:moveTo>
                  <a:pt x="9186401" y="12789834"/>
                </a:moveTo>
                <a:lnTo>
                  <a:pt x="9179627" y="12800125"/>
                </a:lnTo>
                <a:cubicBezTo>
                  <a:pt x="9149626" y="12845699"/>
                  <a:pt x="9254337" y="12796626"/>
                  <a:pt x="9186401" y="12789834"/>
                </a:cubicBezTo>
                <a:close/>
                <a:moveTo>
                  <a:pt x="3572343" y="12589001"/>
                </a:moveTo>
                <a:cubicBezTo>
                  <a:pt x="3569622" y="12593136"/>
                  <a:pt x="3565811" y="12598924"/>
                  <a:pt x="3567444" y="12596444"/>
                </a:cubicBezTo>
                <a:close/>
                <a:moveTo>
                  <a:pt x="3524221" y="12499311"/>
                </a:moveTo>
                <a:cubicBezTo>
                  <a:pt x="3524221" y="12499311"/>
                  <a:pt x="3568422" y="12515763"/>
                  <a:pt x="3574228" y="12506942"/>
                </a:cubicBezTo>
                <a:cubicBezTo>
                  <a:pt x="3703752" y="12552169"/>
                  <a:pt x="3861055" y="12590397"/>
                  <a:pt x="3966330" y="12619662"/>
                </a:cubicBezTo>
                <a:cubicBezTo>
                  <a:pt x="4443844" y="12765427"/>
                  <a:pt x="4855898" y="12878638"/>
                  <a:pt x="5303358" y="13017261"/>
                </a:cubicBezTo>
                <a:cubicBezTo>
                  <a:pt x="5861898" y="13176330"/>
                  <a:pt x="6396703" y="13345058"/>
                  <a:pt x="6969389" y="13513437"/>
                </a:cubicBezTo>
                <a:cubicBezTo>
                  <a:pt x="7242071" y="13587580"/>
                  <a:pt x="6993637" y="13529399"/>
                  <a:pt x="6931508" y="13513786"/>
                </a:cubicBezTo>
                <a:cubicBezTo>
                  <a:pt x="6796176" y="13477380"/>
                  <a:pt x="6659336" y="13465265"/>
                  <a:pt x="6534109" y="13435509"/>
                </a:cubicBezTo>
                <a:cubicBezTo>
                  <a:pt x="6318718" y="13384329"/>
                  <a:pt x="6596238" y="13451123"/>
                  <a:pt x="6616700" y="13477235"/>
                </a:cubicBezTo>
                <a:cubicBezTo>
                  <a:pt x="6647267" y="13509999"/>
                  <a:pt x="6529866" y="13472752"/>
                  <a:pt x="6497791" y="13464282"/>
                </a:cubicBezTo>
                <a:cubicBezTo>
                  <a:pt x="6435661" y="13448668"/>
                  <a:pt x="6367214" y="13416253"/>
                  <a:pt x="6349283" y="13417094"/>
                </a:cubicBezTo>
                <a:cubicBezTo>
                  <a:pt x="6337159" y="13409113"/>
                  <a:pt x="6336703" y="13436205"/>
                  <a:pt x="6354633" y="13435365"/>
                </a:cubicBezTo>
                <a:cubicBezTo>
                  <a:pt x="6163490" y="13400147"/>
                  <a:pt x="5927636" y="13322855"/>
                  <a:pt x="5670865" y="13246541"/>
                </a:cubicBezTo>
                <a:cubicBezTo>
                  <a:pt x="5223406" y="13107917"/>
                  <a:pt x="4783317" y="12988896"/>
                  <a:pt x="4315908" y="12849782"/>
                </a:cubicBezTo>
                <a:cubicBezTo>
                  <a:pt x="4106323" y="12789782"/>
                  <a:pt x="3738468" y="12693024"/>
                  <a:pt x="3574793" y="12585280"/>
                </a:cubicBezTo>
                <a:cubicBezTo>
                  <a:pt x="3661627" y="12589762"/>
                  <a:pt x="3768468" y="12647450"/>
                  <a:pt x="3855303" y="12651932"/>
                </a:cubicBezTo>
                <a:cubicBezTo>
                  <a:pt x="3900012" y="12694008"/>
                  <a:pt x="3873690" y="12624000"/>
                  <a:pt x="3855303" y="12651932"/>
                </a:cubicBezTo>
                <a:cubicBezTo>
                  <a:pt x="3816909" y="12626659"/>
                  <a:pt x="3526297" y="12553356"/>
                  <a:pt x="3524221" y="12499311"/>
                </a:cubicBezTo>
                <a:close/>
                <a:moveTo>
                  <a:pt x="3594743" y="12467484"/>
                </a:moveTo>
                <a:lnTo>
                  <a:pt x="3594273" y="12467623"/>
                </a:lnTo>
                <a:cubicBezTo>
                  <a:pt x="3592670" y="12468099"/>
                  <a:pt x="3592403" y="12468178"/>
                  <a:pt x="3593071" y="12467980"/>
                </a:cubicBezTo>
                <a:close/>
                <a:moveTo>
                  <a:pt x="3623126" y="12459059"/>
                </a:moveTo>
                <a:cubicBezTo>
                  <a:pt x="3623126" y="12459059"/>
                  <a:pt x="3606028" y="12464134"/>
                  <a:pt x="3597479" y="12466672"/>
                </a:cubicBezTo>
                <a:lnTo>
                  <a:pt x="3594743" y="12467484"/>
                </a:lnTo>
                <a:lnTo>
                  <a:pt x="3603490" y="12464887"/>
                </a:lnTo>
                <a:cubicBezTo>
                  <a:pt x="3608165" y="12463500"/>
                  <a:pt x="3614577" y="12461596"/>
                  <a:pt x="3623126" y="12459059"/>
                </a:cubicBezTo>
                <a:close/>
                <a:moveTo>
                  <a:pt x="3636539" y="12455679"/>
                </a:moveTo>
                <a:lnTo>
                  <a:pt x="3628985" y="12457582"/>
                </a:lnTo>
                <a:cubicBezTo>
                  <a:pt x="3625730" y="12458403"/>
                  <a:pt x="3623126" y="12459059"/>
                  <a:pt x="3623126" y="12459059"/>
                </a:cubicBezTo>
                <a:cubicBezTo>
                  <a:pt x="3628334" y="12457746"/>
                  <a:pt x="3632241" y="12456762"/>
                  <a:pt x="3635089" y="12456044"/>
                </a:cubicBezTo>
                <a:close/>
                <a:moveTo>
                  <a:pt x="3640705" y="12454629"/>
                </a:moveTo>
                <a:lnTo>
                  <a:pt x="3636539" y="12455679"/>
                </a:lnTo>
                <a:lnTo>
                  <a:pt x="3638751" y="12455121"/>
                </a:lnTo>
                <a:cubicBezTo>
                  <a:pt x="3641356" y="12454465"/>
                  <a:pt x="3642658" y="12454137"/>
                  <a:pt x="3640705" y="12454629"/>
                </a:cubicBezTo>
                <a:close/>
                <a:moveTo>
                  <a:pt x="2956026" y="12346555"/>
                </a:moveTo>
                <a:lnTo>
                  <a:pt x="2954239" y="12347724"/>
                </a:lnTo>
                <a:cubicBezTo>
                  <a:pt x="2952332" y="12348971"/>
                  <a:pt x="2951378" y="12349594"/>
                  <a:pt x="2952808" y="12348659"/>
                </a:cubicBezTo>
                <a:close/>
                <a:moveTo>
                  <a:pt x="2965680" y="12340242"/>
                </a:moveTo>
                <a:lnTo>
                  <a:pt x="2956026" y="12346555"/>
                </a:lnTo>
                <a:lnTo>
                  <a:pt x="2961390" y="12343047"/>
                </a:lnTo>
                <a:cubicBezTo>
                  <a:pt x="2963773" y="12341489"/>
                  <a:pt x="2965680" y="12340242"/>
                  <a:pt x="2965680" y="12340242"/>
                </a:cubicBezTo>
                <a:close/>
                <a:moveTo>
                  <a:pt x="2973438" y="12328458"/>
                </a:moveTo>
                <a:cubicBezTo>
                  <a:pt x="2972576" y="12329767"/>
                  <a:pt x="2970277" y="12333259"/>
                  <a:pt x="2965680" y="12340242"/>
                </a:cubicBezTo>
                <a:cubicBezTo>
                  <a:pt x="2965680" y="12340242"/>
                  <a:pt x="2976023" y="12324530"/>
                  <a:pt x="2973438" y="12328458"/>
                </a:cubicBezTo>
                <a:close/>
                <a:moveTo>
                  <a:pt x="10070512" y="12317589"/>
                </a:moveTo>
                <a:cubicBezTo>
                  <a:pt x="10067632" y="12318459"/>
                  <a:pt x="10066433" y="12320830"/>
                  <a:pt x="10068518" y="12325363"/>
                </a:cubicBezTo>
                <a:lnTo>
                  <a:pt x="10098572" y="12332504"/>
                </a:lnTo>
                <a:cubicBezTo>
                  <a:pt x="10102927" y="12325888"/>
                  <a:pt x="10079154" y="12314980"/>
                  <a:pt x="10070512" y="12317589"/>
                </a:cubicBezTo>
                <a:close/>
                <a:moveTo>
                  <a:pt x="2898775" y="12305484"/>
                </a:moveTo>
                <a:lnTo>
                  <a:pt x="2893876" y="12312927"/>
                </a:lnTo>
                <a:cubicBezTo>
                  <a:pt x="2896598" y="12308792"/>
                  <a:pt x="2900408" y="12303004"/>
                  <a:pt x="2898775" y="12305484"/>
                </a:cubicBezTo>
                <a:close/>
                <a:moveTo>
                  <a:pt x="2867595" y="12302804"/>
                </a:moveTo>
                <a:cubicBezTo>
                  <a:pt x="2871725" y="12303679"/>
                  <a:pt x="2878292" y="12308002"/>
                  <a:pt x="2891427" y="12316648"/>
                </a:cubicBezTo>
                <a:cubicBezTo>
                  <a:pt x="2870508" y="12317628"/>
                  <a:pt x="2870508" y="12317628"/>
                  <a:pt x="2858383" y="12309647"/>
                </a:cubicBezTo>
                <a:cubicBezTo>
                  <a:pt x="2861771" y="12304502"/>
                  <a:pt x="2863464" y="12301929"/>
                  <a:pt x="2867595" y="12302804"/>
                </a:cubicBezTo>
                <a:close/>
                <a:moveTo>
                  <a:pt x="2830379" y="12292792"/>
                </a:moveTo>
                <a:cubicBezTo>
                  <a:pt x="2837166" y="12295679"/>
                  <a:pt x="2846259" y="12301665"/>
                  <a:pt x="2858383" y="12309647"/>
                </a:cubicBezTo>
                <a:cubicBezTo>
                  <a:pt x="2840452" y="12310487"/>
                  <a:pt x="2828328" y="12302506"/>
                  <a:pt x="2816204" y="12294525"/>
                </a:cubicBezTo>
                <a:cubicBezTo>
                  <a:pt x="2819108" y="12290114"/>
                  <a:pt x="2823591" y="12289904"/>
                  <a:pt x="2830379" y="12292792"/>
                </a:cubicBezTo>
                <a:close/>
                <a:moveTo>
                  <a:pt x="2797040" y="12283490"/>
                </a:moveTo>
                <a:cubicBezTo>
                  <a:pt x="2802565" y="12285546"/>
                  <a:pt x="2809132" y="12289869"/>
                  <a:pt x="2816204" y="12294525"/>
                </a:cubicBezTo>
                <a:cubicBezTo>
                  <a:pt x="2796254" y="12294034"/>
                  <a:pt x="2796254" y="12294034"/>
                  <a:pt x="2784129" y="12286053"/>
                </a:cubicBezTo>
                <a:cubicBezTo>
                  <a:pt x="2787033" y="12281643"/>
                  <a:pt x="2791515" y="12281433"/>
                  <a:pt x="2797040" y="12283490"/>
                </a:cubicBezTo>
                <a:close/>
                <a:moveTo>
                  <a:pt x="9889024" y="12279046"/>
                </a:moveTo>
                <a:cubicBezTo>
                  <a:pt x="9879984" y="12280405"/>
                  <a:pt x="9874258" y="12283878"/>
                  <a:pt x="9874386" y="12290284"/>
                </a:cubicBezTo>
                <a:cubicBezTo>
                  <a:pt x="9880192" y="12281464"/>
                  <a:pt x="10011791" y="12380736"/>
                  <a:pt x="10044324" y="12362115"/>
                </a:cubicBezTo>
                <a:cubicBezTo>
                  <a:pt x="10061744" y="12335653"/>
                  <a:pt x="10035474" y="12318361"/>
                  <a:pt x="9991276" y="12301908"/>
                </a:cubicBezTo>
                <a:cubicBezTo>
                  <a:pt x="9973089" y="12289936"/>
                  <a:pt x="9916144" y="12274971"/>
                  <a:pt x="9889024" y="12279046"/>
                </a:cubicBezTo>
                <a:close/>
                <a:moveTo>
                  <a:pt x="2756125" y="12269198"/>
                </a:moveTo>
                <a:cubicBezTo>
                  <a:pt x="2762912" y="12272086"/>
                  <a:pt x="2772005" y="12278072"/>
                  <a:pt x="2784129" y="12286053"/>
                </a:cubicBezTo>
                <a:cubicBezTo>
                  <a:pt x="2778323" y="12294873"/>
                  <a:pt x="2754075" y="12278911"/>
                  <a:pt x="2741951" y="12270930"/>
                </a:cubicBezTo>
                <a:cubicBezTo>
                  <a:pt x="2744854" y="12266520"/>
                  <a:pt x="2749337" y="12266310"/>
                  <a:pt x="2756125" y="12269198"/>
                </a:cubicBezTo>
                <a:close/>
                <a:moveTo>
                  <a:pt x="2723544" y="12260394"/>
                </a:moveTo>
                <a:cubicBezTo>
                  <a:pt x="2729322" y="12262617"/>
                  <a:pt x="2735889" y="12266940"/>
                  <a:pt x="2741951" y="12270930"/>
                </a:cubicBezTo>
                <a:cubicBezTo>
                  <a:pt x="2736145" y="12279751"/>
                  <a:pt x="2724020" y="12271770"/>
                  <a:pt x="2709876" y="12262458"/>
                </a:cubicBezTo>
                <a:cubicBezTo>
                  <a:pt x="2712779" y="12258048"/>
                  <a:pt x="2717767" y="12258171"/>
                  <a:pt x="2723544" y="12260394"/>
                </a:cubicBezTo>
                <a:close/>
                <a:moveTo>
                  <a:pt x="2681750" y="12245787"/>
                </a:moveTo>
                <a:cubicBezTo>
                  <a:pt x="2688659" y="12248491"/>
                  <a:pt x="2697752" y="12254477"/>
                  <a:pt x="2709876" y="12262458"/>
                </a:cubicBezTo>
                <a:cubicBezTo>
                  <a:pt x="2703101" y="12272750"/>
                  <a:pt x="2678853" y="12256788"/>
                  <a:pt x="2666729" y="12248807"/>
                </a:cubicBezTo>
                <a:cubicBezTo>
                  <a:pt x="2670116" y="12243661"/>
                  <a:pt x="2674841" y="12243083"/>
                  <a:pt x="2681750" y="12245787"/>
                </a:cubicBezTo>
                <a:close/>
                <a:moveTo>
                  <a:pt x="2592475" y="12225212"/>
                </a:moveTo>
                <a:cubicBezTo>
                  <a:pt x="2610406" y="12224373"/>
                  <a:pt x="2628337" y="12223533"/>
                  <a:pt x="2666729" y="12248807"/>
                </a:cubicBezTo>
                <a:cubicBezTo>
                  <a:pt x="2642993" y="12258467"/>
                  <a:pt x="2616723" y="12241174"/>
                  <a:pt x="2592475" y="12225212"/>
                </a:cubicBezTo>
                <a:close/>
                <a:moveTo>
                  <a:pt x="2518221" y="12201619"/>
                </a:moveTo>
                <a:cubicBezTo>
                  <a:pt x="2536152" y="12200779"/>
                  <a:pt x="2554083" y="12199939"/>
                  <a:pt x="2592475" y="12225212"/>
                </a:cubicBezTo>
                <a:cubicBezTo>
                  <a:pt x="2566718" y="12233543"/>
                  <a:pt x="2542469" y="12217581"/>
                  <a:pt x="2518221" y="12201619"/>
                </a:cubicBezTo>
                <a:close/>
                <a:moveTo>
                  <a:pt x="2488327" y="12183784"/>
                </a:moveTo>
                <a:cubicBezTo>
                  <a:pt x="2495489" y="12186655"/>
                  <a:pt x="2505087" y="12192973"/>
                  <a:pt x="2518221" y="12201619"/>
                </a:cubicBezTo>
                <a:cubicBezTo>
                  <a:pt x="2511447" y="12211909"/>
                  <a:pt x="2485179" y="12194617"/>
                  <a:pt x="2473054" y="12186636"/>
                </a:cubicBezTo>
                <a:cubicBezTo>
                  <a:pt x="2476441" y="12181491"/>
                  <a:pt x="2481166" y="12180913"/>
                  <a:pt x="2488327" y="12183784"/>
                </a:cubicBezTo>
                <a:close/>
                <a:moveTo>
                  <a:pt x="2396214" y="12166970"/>
                </a:moveTo>
                <a:lnTo>
                  <a:pt x="2391043" y="12174826"/>
                </a:lnTo>
                <a:cubicBezTo>
                  <a:pt x="2389319" y="12177444"/>
                  <a:pt x="2393341" y="12171334"/>
                  <a:pt x="2396214" y="12166970"/>
                </a:cubicBezTo>
                <a:close/>
                <a:moveTo>
                  <a:pt x="2398800" y="12163042"/>
                </a:moveTo>
                <a:cubicBezTo>
                  <a:pt x="2416731" y="12162202"/>
                  <a:pt x="2436682" y="12162693"/>
                  <a:pt x="2473054" y="12186636"/>
                </a:cubicBezTo>
                <a:cubicBezTo>
                  <a:pt x="2449317" y="12196297"/>
                  <a:pt x="2425069" y="12180334"/>
                  <a:pt x="2398800" y="12163042"/>
                </a:cubicBezTo>
                <a:close/>
                <a:moveTo>
                  <a:pt x="10418010" y="12143542"/>
                </a:moveTo>
                <a:cubicBezTo>
                  <a:pt x="10415489" y="12143660"/>
                  <a:pt x="10414400" y="12145314"/>
                  <a:pt x="10415979" y="12149515"/>
                </a:cubicBezTo>
                <a:lnTo>
                  <a:pt x="10446034" y="12156655"/>
                </a:lnTo>
                <a:cubicBezTo>
                  <a:pt x="10446034" y="12156655"/>
                  <a:pt x="10425575" y="12143187"/>
                  <a:pt x="10418010" y="12143542"/>
                </a:cubicBezTo>
                <a:close/>
                <a:moveTo>
                  <a:pt x="2321961" y="12143376"/>
                </a:moveTo>
                <a:cubicBezTo>
                  <a:pt x="2319088" y="12147740"/>
                  <a:pt x="2315066" y="12153850"/>
                  <a:pt x="2316790" y="12151232"/>
                </a:cubicBezTo>
                <a:close/>
                <a:moveTo>
                  <a:pt x="2331896" y="12128284"/>
                </a:moveTo>
                <a:lnTo>
                  <a:pt x="2326996" y="12135727"/>
                </a:lnTo>
                <a:cubicBezTo>
                  <a:pt x="2329718" y="12131592"/>
                  <a:pt x="2333529" y="12125804"/>
                  <a:pt x="2331896" y="12128284"/>
                </a:cubicBezTo>
                <a:close/>
                <a:moveTo>
                  <a:pt x="10384667" y="11840353"/>
                </a:moveTo>
                <a:cubicBezTo>
                  <a:pt x="10391131" y="11841052"/>
                  <a:pt x="10415993" y="11850307"/>
                  <a:pt x="10415993" y="11850307"/>
                </a:cubicBezTo>
                <a:cubicBezTo>
                  <a:pt x="10410187" y="11859127"/>
                  <a:pt x="10385939" y="11843165"/>
                  <a:pt x="10385939" y="11843165"/>
                </a:cubicBezTo>
                <a:cubicBezTo>
                  <a:pt x="10382403" y="11840837"/>
                  <a:pt x="10382513" y="11840120"/>
                  <a:pt x="10384667" y="11840353"/>
                </a:cubicBezTo>
                <a:close/>
                <a:moveTo>
                  <a:pt x="10482822" y="11801584"/>
                </a:moveTo>
                <a:cubicBezTo>
                  <a:pt x="10538635" y="11800395"/>
                  <a:pt x="10446047" y="11857448"/>
                  <a:pt x="10476048" y="11811874"/>
                </a:cubicBezTo>
                <a:close/>
                <a:moveTo>
                  <a:pt x="10324443" y="11659397"/>
                </a:moveTo>
                <a:cubicBezTo>
                  <a:pt x="10321540" y="11663807"/>
                  <a:pt x="10317057" y="11664017"/>
                  <a:pt x="10311785" y="11662126"/>
                </a:cubicBezTo>
                <a:lnTo>
                  <a:pt x="10310763" y="11661546"/>
                </a:lnTo>
                <a:close/>
                <a:moveTo>
                  <a:pt x="10294388" y="11652255"/>
                </a:moveTo>
                <a:lnTo>
                  <a:pt x="10310763" y="11661546"/>
                </a:lnTo>
                <a:lnTo>
                  <a:pt x="10305061" y="11662442"/>
                </a:lnTo>
                <a:cubicBezTo>
                  <a:pt x="10300578" y="11662652"/>
                  <a:pt x="10297547" y="11660657"/>
                  <a:pt x="10294388" y="11652255"/>
                </a:cubicBezTo>
                <a:close/>
                <a:moveTo>
                  <a:pt x="10223399" y="11513708"/>
                </a:moveTo>
                <a:lnTo>
                  <a:pt x="10221256" y="11516963"/>
                </a:lnTo>
                <a:cubicBezTo>
                  <a:pt x="10218912" y="11520524"/>
                  <a:pt x="10217037" y="11523372"/>
                  <a:pt x="10217037" y="11523372"/>
                </a:cubicBezTo>
                <a:close/>
                <a:moveTo>
                  <a:pt x="10229694" y="11504146"/>
                </a:moveTo>
                <a:cubicBezTo>
                  <a:pt x="10228991" y="11505214"/>
                  <a:pt x="10227702" y="11507172"/>
                  <a:pt x="10225651" y="11510287"/>
                </a:cubicBezTo>
                <a:lnTo>
                  <a:pt x="10223399" y="11513708"/>
                </a:lnTo>
                <a:lnTo>
                  <a:pt x="10228287" y="11506282"/>
                </a:lnTo>
                <a:cubicBezTo>
                  <a:pt x="10230163" y="11503433"/>
                  <a:pt x="10231100" y="11502009"/>
                  <a:pt x="10229694" y="11504146"/>
                </a:cubicBezTo>
                <a:close/>
                <a:moveTo>
                  <a:pt x="10014339" y="11477461"/>
                </a:moveTo>
                <a:lnTo>
                  <a:pt x="10014681" y="11477673"/>
                </a:lnTo>
                <a:lnTo>
                  <a:pt x="10013769" y="11480173"/>
                </a:lnTo>
                <a:cubicBezTo>
                  <a:pt x="10012727" y="11477907"/>
                  <a:pt x="10013023" y="11477113"/>
                  <a:pt x="10014339" y="11477461"/>
                </a:cubicBezTo>
                <a:close/>
                <a:moveTo>
                  <a:pt x="10154853" y="11455044"/>
                </a:moveTo>
                <a:lnTo>
                  <a:pt x="10223301" y="11487459"/>
                </a:lnTo>
                <a:cubicBezTo>
                  <a:pt x="10223301" y="11487459"/>
                  <a:pt x="10166520" y="11490118"/>
                  <a:pt x="10154853" y="11455044"/>
                </a:cubicBezTo>
                <a:close/>
                <a:moveTo>
                  <a:pt x="213711" y="11337823"/>
                </a:moveTo>
                <a:lnTo>
                  <a:pt x="225835" y="11345804"/>
                </a:lnTo>
                <a:cubicBezTo>
                  <a:pt x="213711" y="11337823"/>
                  <a:pt x="213711" y="11337823"/>
                  <a:pt x="213711" y="11337823"/>
                </a:cubicBezTo>
                <a:close/>
                <a:moveTo>
                  <a:pt x="446219" y="11332545"/>
                </a:moveTo>
                <a:cubicBezTo>
                  <a:pt x="438973" y="11337159"/>
                  <a:pt x="538272" y="11376055"/>
                  <a:pt x="528006" y="11348752"/>
                </a:cubicBezTo>
                <a:cubicBezTo>
                  <a:pt x="521688" y="11331950"/>
                  <a:pt x="496984" y="11343080"/>
                  <a:pt x="496984" y="11343080"/>
                </a:cubicBezTo>
                <a:cubicBezTo>
                  <a:pt x="462888" y="11333278"/>
                  <a:pt x="448634" y="11331007"/>
                  <a:pt x="446219" y="11332545"/>
                </a:cubicBezTo>
                <a:close/>
                <a:moveTo>
                  <a:pt x="255256" y="11280519"/>
                </a:moveTo>
                <a:cubicBezTo>
                  <a:pt x="252945" y="11280352"/>
                  <a:pt x="250969" y="11281224"/>
                  <a:pt x="249517" y="11283429"/>
                </a:cubicBezTo>
                <a:cubicBezTo>
                  <a:pt x="249517" y="11283429"/>
                  <a:pt x="249571" y="11336144"/>
                  <a:pt x="287453" y="11335794"/>
                </a:cubicBezTo>
                <a:cubicBezTo>
                  <a:pt x="303989" y="11333774"/>
                  <a:pt x="271434" y="11281690"/>
                  <a:pt x="255256" y="11280519"/>
                </a:cubicBezTo>
                <a:close/>
                <a:moveTo>
                  <a:pt x="9485863" y="11107376"/>
                </a:moveTo>
                <a:cubicBezTo>
                  <a:pt x="9497987" y="11115357"/>
                  <a:pt x="9704297" y="11211130"/>
                  <a:pt x="9717985" y="11247534"/>
                </a:cubicBezTo>
                <a:cubicBezTo>
                  <a:pt x="9717985" y="11247534"/>
                  <a:pt x="9506836" y="11159111"/>
                  <a:pt x="9485863" y="11107376"/>
                </a:cubicBezTo>
                <a:close/>
                <a:moveTo>
                  <a:pt x="843861" y="11016120"/>
                </a:moveTo>
                <a:cubicBezTo>
                  <a:pt x="841765" y="11014148"/>
                  <a:pt x="843162" y="11015463"/>
                  <a:pt x="845957" y="11018092"/>
                </a:cubicBezTo>
                <a:lnTo>
                  <a:pt x="852563" y="11024309"/>
                </a:lnTo>
                <a:lnTo>
                  <a:pt x="862723" y="11033870"/>
                </a:lnTo>
                <a:cubicBezTo>
                  <a:pt x="862723" y="11033870"/>
                  <a:pt x="859929" y="11031240"/>
                  <a:pt x="856436" y="11027953"/>
                </a:cubicBezTo>
                <a:lnTo>
                  <a:pt x="852563" y="11024309"/>
                </a:lnTo>
                <a:lnTo>
                  <a:pt x="849886" y="11021790"/>
                </a:lnTo>
                <a:cubicBezTo>
                  <a:pt x="846830" y="11018914"/>
                  <a:pt x="844909" y="11017106"/>
                  <a:pt x="843861" y="11016120"/>
                </a:cubicBezTo>
                <a:close/>
                <a:moveTo>
                  <a:pt x="713032" y="10922689"/>
                </a:moveTo>
                <a:cubicBezTo>
                  <a:pt x="713695" y="10923125"/>
                  <a:pt x="715463" y="10924289"/>
                  <a:pt x="719000" y="10926617"/>
                </a:cubicBezTo>
                <a:cubicBezTo>
                  <a:pt x="719000" y="10926617"/>
                  <a:pt x="711043" y="10921380"/>
                  <a:pt x="713032" y="10922689"/>
                </a:cubicBezTo>
                <a:close/>
                <a:moveTo>
                  <a:pt x="586335" y="10877018"/>
                </a:moveTo>
                <a:cubicBezTo>
                  <a:pt x="593070" y="10877304"/>
                  <a:pt x="618477" y="10885731"/>
                  <a:pt x="618477" y="10885731"/>
                </a:cubicBezTo>
                <a:cubicBezTo>
                  <a:pt x="611703" y="10896022"/>
                  <a:pt x="587455" y="10880060"/>
                  <a:pt x="587455" y="10880060"/>
                </a:cubicBezTo>
                <a:cubicBezTo>
                  <a:pt x="583918" y="10877732"/>
                  <a:pt x="584089" y="10876923"/>
                  <a:pt x="586335" y="10877018"/>
                </a:cubicBezTo>
                <a:close/>
                <a:moveTo>
                  <a:pt x="1311646" y="10785082"/>
                </a:moveTo>
                <a:cubicBezTo>
                  <a:pt x="1308450" y="10785743"/>
                  <a:pt x="1306998" y="10787949"/>
                  <a:pt x="1308578" y="10792149"/>
                </a:cubicBezTo>
                <a:lnTo>
                  <a:pt x="1352777" y="10808602"/>
                </a:lnTo>
                <a:cubicBezTo>
                  <a:pt x="1346523" y="10795003"/>
                  <a:pt x="1321234" y="10783097"/>
                  <a:pt x="1311646" y="10785082"/>
                </a:cubicBezTo>
                <a:close/>
                <a:moveTo>
                  <a:pt x="1121166" y="10694066"/>
                </a:moveTo>
                <a:cubicBezTo>
                  <a:pt x="1072213" y="10689233"/>
                  <a:pt x="1191178" y="10754903"/>
                  <a:pt x="1189614" y="10726480"/>
                </a:cubicBezTo>
                <a:cubicBezTo>
                  <a:pt x="1171172" y="10701697"/>
                  <a:pt x="1102268" y="10696375"/>
                  <a:pt x="1121166" y="10694066"/>
                </a:cubicBezTo>
                <a:close/>
                <a:moveTo>
                  <a:pt x="1521288" y="10361362"/>
                </a:moveTo>
                <a:cubicBezTo>
                  <a:pt x="1535168" y="10361313"/>
                  <a:pt x="1568035" y="10378207"/>
                  <a:pt x="1572773" y="10390808"/>
                </a:cubicBezTo>
                <a:lnTo>
                  <a:pt x="1515481" y="10367845"/>
                </a:lnTo>
                <a:cubicBezTo>
                  <a:pt x="1514144" y="10363277"/>
                  <a:pt x="1516661" y="10361378"/>
                  <a:pt x="1521288" y="10361362"/>
                </a:cubicBezTo>
                <a:close/>
                <a:moveTo>
                  <a:pt x="2038633" y="10202292"/>
                </a:moveTo>
                <a:cubicBezTo>
                  <a:pt x="2020702" y="10203132"/>
                  <a:pt x="2038633" y="10202292"/>
                  <a:pt x="2038633" y="10202292"/>
                </a:cubicBezTo>
                <a:close/>
                <a:moveTo>
                  <a:pt x="4730054" y="9143129"/>
                </a:moveTo>
                <a:cubicBezTo>
                  <a:pt x="4725488" y="9143054"/>
                  <a:pt x="4723091" y="9144769"/>
                  <a:pt x="4724671" y="9148969"/>
                </a:cubicBezTo>
                <a:lnTo>
                  <a:pt x="4780994" y="9173403"/>
                </a:lnTo>
                <a:cubicBezTo>
                  <a:pt x="4776982" y="9159700"/>
                  <a:pt x="4743752" y="9143357"/>
                  <a:pt x="4730054" y="9143129"/>
                </a:cubicBezTo>
                <a:close/>
                <a:moveTo>
                  <a:pt x="4683872" y="9099165"/>
                </a:moveTo>
                <a:cubicBezTo>
                  <a:pt x="4680382" y="9099929"/>
                  <a:pt x="4678623" y="9102327"/>
                  <a:pt x="4679961" y="9106895"/>
                </a:cubicBezTo>
                <a:lnTo>
                  <a:pt x="4725127" y="9121877"/>
                </a:lnTo>
                <a:cubicBezTo>
                  <a:pt x="4720389" y="9109276"/>
                  <a:pt x="4694342" y="9096871"/>
                  <a:pt x="4683872" y="9099165"/>
                </a:cubicBezTo>
                <a:close/>
                <a:moveTo>
                  <a:pt x="5697304" y="9047745"/>
                </a:moveTo>
                <a:cubicBezTo>
                  <a:pt x="5692488" y="9047637"/>
                  <a:pt x="5688582" y="9048621"/>
                  <a:pt x="5686889" y="9051194"/>
                </a:cubicBezTo>
                <a:cubicBezTo>
                  <a:pt x="5699012" y="9059175"/>
                  <a:pt x="5744179" y="9074157"/>
                  <a:pt x="5730034" y="9064846"/>
                </a:cubicBezTo>
                <a:cubicBezTo>
                  <a:pt x="5734389" y="9058230"/>
                  <a:pt x="5711753" y="9048070"/>
                  <a:pt x="5697304" y="9047745"/>
                </a:cubicBezTo>
                <a:close/>
                <a:moveTo>
                  <a:pt x="5643088" y="8998524"/>
                </a:moveTo>
                <a:cubicBezTo>
                  <a:pt x="5637082" y="8997336"/>
                  <a:pt x="5632473" y="8997463"/>
                  <a:pt x="5631021" y="8999668"/>
                </a:cubicBezTo>
                <a:cubicBezTo>
                  <a:pt x="5636372" y="9017939"/>
                  <a:pt x="5699469" y="9032082"/>
                  <a:pt x="5687345" y="9024101"/>
                </a:cubicBezTo>
                <a:cubicBezTo>
                  <a:pt x="5691700" y="9017485"/>
                  <a:pt x="5661107" y="9002088"/>
                  <a:pt x="5643088" y="8998524"/>
                </a:cubicBezTo>
                <a:close/>
                <a:moveTo>
                  <a:pt x="5561690" y="8932298"/>
                </a:moveTo>
                <a:cubicBezTo>
                  <a:pt x="5555873" y="8931234"/>
                  <a:pt x="5551391" y="8931444"/>
                  <a:pt x="5549939" y="8933649"/>
                </a:cubicBezTo>
                <a:cubicBezTo>
                  <a:pt x="5556257" y="8950452"/>
                  <a:pt x="5618386" y="8966064"/>
                  <a:pt x="5604242" y="8956753"/>
                </a:cubicBezTo>
                <a:cubicBezTo>
                  <a:pt x="5608597" y="8950138"/>
                  <a:pt x="5579140" y="8935488"/>
                  <a:pt x="5561690" y="8932298"/>
                </a:cubicBezTo>
                <a:close/>
                <a:moveTo>
                  <a:pt x="5478960" y="8874282"/>
                </a:moveTo>
                <a:cubicBezTo>
                  <a:pt x="5493615" y="8909216"/>
                  <a:pt x="5547408" y="8906697"/>
                  <a:pt x="5535283" y="8898716"/>
                </a:cubicBezTo>
                <a:cubicBezTo>
                  <a:pt x="5541089" y="8889896"/>
                  <a:pt x="5478960" y="8874282"/>
                  <a:pt x="5478960" y="8874282"/>
                </a:cubicBezTo>
                <a:close/>
                <a:moveTo>
                  <a:pt x="5402253" y="8781612"/>
                </a:moveTo>
                <a:lnTo>
                  <a:pt x="5406228" y="8789182"/>
                </a:lnTo>
                <a:lnTo>
                  <a:pt x="5411289" y="8798820"/>
                </a:lnTo>
                <a:cubicBezTo>
                  <a:pt x="5413799" y="8803601"/>
                  <a:pt x="5415808" y="8807425"/>
                  <a:pt x="5415808" y="8807425"/>
                </a:cubicBezTo>
                <a:cubicBezTo>
                  <a:pt x="5411791" y="8799777"/>
                  <a:pt x="5408779" y="8794040"/>
                  <a:pt x="5406583" y="8789857"/>
                </a:cubicBezTo>
                <a:lnTo>
                  <a:pt x="5406228" y="8789182"/>
                </a:lnTo>
                <a:lnTo>
                  <a:pt x="5403759" y="8784480"/>
                </a:lnTo>
                <a:cubicBezTo>
                  <a:pt x="5401751" y="8780656"/>
                  <a:pt x="5400747" y="8778744"/>
                  <a:pt x="5402253" y="8781612"/>
                </a:cubicBezTo>
                <a:close/>
                <a:moveTo>
                  <a:pt x="5302547" y="8709030"/>
                </a:moveTo>
                <a:cubicBezTo>
                  <a:pt x="5298056" y="8708840"/>
                  <a:pt x="5295721" y="8710463"/>
                  <a:pt x="5297300" y="8714663"/>
                </a:cubicBezTo>
                <a:cubicBezTo>
                  <a:pt x="5290526" y="8724954"/>
                  <a:pt x="5353623" y="8739097"/>
                  <a:pt x="5353623" y="8739097"/>
                </a:cubicBezTo>
                <a:cubicBezTo>
                  <a:pt x="5348885" y="8726496"/>
                  <a:pt x="5316019" y="8709602"/>
                  <a:pt x="5302547" y="8709030"/>
                </a:cubicBezTo>
                <a:close/>
                <a:moveTo>
                  <a:pt x="5243534" y="8657540"/>
                </a:moveTo>
                <a:cubicBezTo>
                  <a:pt x="5240338" y="8658202"/>
                  <a:pt x="5238886" y="8660407"/>
                  <a:pt x="5240465" y="8664607"/>
                </a:cubicBezTo>
                <a:lnTo>
                  <a:pt x="5284665" y="8681060"/>
                </a:lnTo>
                <a:cubicBezTo>
                  <a:pt x="5278411" y="8667461"/>
                  <a:pt x="5253122" y="8655555"/>
                  <a:pt x="5243534" y="8657540"/>
                </a:cubicBezTo>
                <a:close/>
                <a:moveTo>
                  <a:pt x="4029835" y="8629510"/>
                </a:moveTo>
                <a:cubicBezTo>
                  <a:pt x="4026027" y="8629933"/>
                  <a:pt x="4022873" y="8631150"/>
                  <a:pt x="4021421" y="8633355"/>
                </a:cubicBezTo>
                <a:cubicBezTo>
                  <a:pt x="4021421" y="8633355"/>
                  <a:pt x="4065620" y="8649807"/>
                  <a:pt x="4053496" y="8641827"/>
                </a:cubicBezTo>
                <a:cubicBezTo>
                  <a:pt x="4058577" y="8634109"/>
                  <a:pt x="4041261" y="8628240"/>
                  <a:pt x="4029835" y="8629510"/>
                </a:cubicBezTo>
                <a:close/>
                <a:moveTo>
                  <a:pt x="4118564" y="8582856"/>
                </a:moveTo>
                <a:cubicBezTo>
                  <a:pt x="4113504" y="8582292"/>
                  <a:pt x="4109653" y="8582918"/>
                  <a:pt x="4108202" y="8585123"/>
                </a:cubicBezTo>
                <a:cubicBezTo>
                  <a:pt x="4120326" y="8593104"/>
                  <a:pt x="4176649" y="8617538"/>
                  <a:pt x="4164525" y="8609557"/>
                </a:cubicBezTo>
                <a:cubicBezTo>
                  <a:pt x="4159787" y="8596955"/>
                  <a:pt x="4133740" y="8584550"/>
                  <a:pt x="4118564" y="8582856"/>
                </a:cubicBezTo>
                <a:close/>
                <a:moveTo>
                  <a:pt x="4998295" y="8570512"/>
                </a:moveTo>
                <a:cubicBezTo>
                  <a:pt x="4992488" y="8579334"/>
                  <a:pt x="5079378" y="8636531"/>
                  <a:pt x="5123120" y="8680076"/>
                </a:cubicBezTo>
                <a:cubicBezTo>
                  <a:pt x="5224664" y="8772207"/>
                  <a:pt x="5287817" y="8839064"/>
                  <a:pt x="5380055" y="8914534"/>
                </a:cubicBezTo>
                <a:cubicBezTo>
                  <a:pt x="5436890" y="8964590"/>
                  <a:pt x="5550048" y="9039080"/>
                  <a:pt x="5481089" y="8981043"/>
                </a:cubicBezTo>
                <a:cubicBezTo>
                  <a:pt x="5418905" y="8912714"/>
                  <a:pt x="5337823" y="8846697"/>
                  <a:pt x="5266844" y="8787329"/>
                </a:cubicBezTo>
                <a:cubicBezTo>
                  <a:pt x="5242595" y="8771367"/>
                  <a:pt x="5004101" y="8561692"/>
                  <a:pt x="4998295" y="8570512"/>
                </a:cubicBezTo>
                <a:close/>
                <a:moveTo>
                  <a:pt x="4083893" y="8547391"/>
                </a:moveTo>
                <a:cubicBezTo>
                  <a:pt x="4080160" y="8547699"/>
                  <a:pt x="4077067" y="8548824"/>
                  <a:pt x="4075615" y="8551029"/>
                </a:cubicBezTo>
                <a:cubicBezTo>
                  <a:pt x="4075615" y="8551029"/>
                  <a:pt x="4119815" y="8567481"/>
                  <a:pt x="4107690" y="8559500"/>
                </a:cubicBezTo>
                <a:cubicBezTo>
                  <a:pt x="4112045" y="8552884"/>
                  <a:pt x="4095092" y="8546465"/>
                  <a:pt x="4083893" y="8547391"/>
                </a:cubicBezTo>
                <a:close/>
                <a:moveTo>
                  <a:pt x="4014935" y="8489353"/>
                </a:moveTo>
                <a:cubicBezTo>
                  <a:pt x="4011202" y="8489662"/>
                  <a:pt x="4008109" y="8490786"/>
                  <a:pt x="4006657" y="8492991"/>
                </a:cubicBezTo>
                <a:cubicBezTo>
                  <a:pt x="4006657" y="8492991"/>
                  <a:pt x="4050856" y="8509444"/>
                  <a:pt x="4038732" y="8501463"/>
                </a:cubicBezTo>
                <a:cubicBezTo>
                  <a:pt x="4043087" y="8494848"/>
                  <a:pt x="4026133" y="8488429"/>
                  <a:pt x="4014935" y="8489353"/>
                </a:cubicBezTo>
                <a:close/>
                <a:moveTo>
                  <a:pt x="4881772" y="8459732"/>
                </a:moveTo>
                <a:cubicBezTo>
                  <a:pt x="4876466" y="8457292"/>
                  <a:pt x="4873032" y="8457764"/>
                  <a:pt x="4872502" y="8462420"/>
                </a:cubicBezTo>
                <a:cubicBezTo>
                  <a:pt x="4878308" y="8453599"/>
                  <a:pt x="4915192" y="8503164"/>
                  <a:pt x="4915192" y="8503164"/>
                </a:cubicBezTo>
                <a:cubicBezTo>
                  <a:pt x="5047846" y="8636582"/>
                  <a:pt x="4918919" y="8476809"/>
                  <a:pt x="4881772" y="8459732"/>
                </a:cubicBezTo>
                <a:close/>
                <a:moveTo>
                  <a:pt x="3972255" y="8448319"/>
                </a:moveTo>
                <a:cubicBezTo>
                  <a:pt x="3967310" y="8447994"/>
                  <a:pt x="3963398" y="8448712"/>
                  <a:pt x="3961947" y="8450917"/>
                </a:cubicBezTo>
                <a:cubicBezTo>
                  <a:pt x="3976091" y="8460228"/>
                  <a:pt x="4018269" y="8475350"/>
                  <a:pt x="4006146" y="8467370"/>
                </a:cubicBezTo>
                <a:cubicBezTo>
                  <a:pt x="4011227" y="8459651"/>
                  <a:pt x="3987090" y="8449294"/>
                  <a:pt x="3972255" y="8448319"/>
                </a:cubicBezTo>
                <a:close/>
                <a:moveTo>
                  <a:pt x="3641334" y="8423186"/>
                </a:moveTo>
                <a:cubicBezTo>
                  <a:pt x="3653457" y="8431167"/>
                  <a:pt x="3641334" y="8423186"/>
                  <a:pt x="3641334" y="8423186"/>
                </a:cubicBezTo>
                <a:close/>
                <a:moveTo>
                  <a:pt x="4831388" y="8412407"/>
                </a:moveTo>
                <a:cubicBezTo>
                  <a:pt x="4828087" y="8413296"/>
                  <a:pt x="4826454" y="8415777"/>
                  <a:pt x="4827791" y="8420345"/>
                </a:cubicBezTo>
                <a:lnTo>
                  <a:pt x="4870938" y="8433997"/>
                </a:lnTo>
                <a:cubicBezTo>
                  <a:pt x="4866200" y="8421395"/>
                  <a:pt x="4841290" y="8409739"/>
                  <a:pt x="4831388" y="8412407"/>
                </a:cubicBezTo>
                <a:close/>
                <a:moveTo>
                  <a:pt x="3929673" y="8406723"/>
                </a:moveTo>
                <a:cubicBezTo>
                  <a:pt x="3924857" y="8406615"/>
                  <a:pt x="3920950" y="8407599"/>
                  <a:pt x="3919256" y="8410172"/>
                </a:cubicBezTo>
                <a:cubicBezTo>
                  <a:pt x="3931380" y="8418153"/>
                  <a:pt x="3974527" y="8431805"/>
                  <a:pt x="3962403" y="8423824"/>
                </a:cubicBezTo>
                <a:cubicBezTo>
                  <a:pt x="3966758" y="8417208"/>
                  <a:pt x="3944121" y="8407048"/>
                  <a:pt x="3929673" y="8406723"/>
                </a:cubicBezTo>
                <a:close/>
                <a:moveTo>
                  <a:pt x="3593429" y="8367815"/>
                </a:moveTo>
                <a:cubicBezTo>
                  <a:pt x="3589885" y="8368248"/>
                  <a:pt x="3586918" y="8369455"/>
                  <a:pt x="3585466" y="8371660"/>
                </a:cubicBezTo>
                <a:cubicBezTo>
                  <a:pt x="3597591" y="8379641"/>
                  <a:pt x="3627645" y="8386783"/>
                  <a:pt x="3615521" y="8378802"/>
                </a:cubicBezTo>
                <a:cubicBezTo>
                  <a:pt x="3619876" y="8372186"/>
                  <a:pt x="3604059" y="8366515"/>
                  <a:pt x="3593429" y="8367815"/>
                </a:cubicBezTo>
                <a:close/>
                <a:moveTo>
                  <a:pt x="3869196" y="8349825"/>
                </a:moveTo>
                <a:cubicBezTo>
                  <a:pt x="3875057" y="8393719"/>
                  <a:pt x="3869196" y="8349825"/>
                  <a:pt x="3869196" y="8349825"/>
                </a:cubicBezTo>
                <a:close/>
                <a:moveTo>
                  <a:pt x="3508170" y="8295491"/>
                </a:moveTo>
                <a:cubicBezTo>
                  <a:pt x="3520294" y="8303472"/>
                  <a:pt x="3508170" y="8295491"/>
                  <a:pt x="3508170" y="8295491"/>
                </a:cubicBezTo>
                <a:close/>
                <a:moveTo>
                  <a:pt x="3472297" y="8248929"/>
                </a:moveTo>
                <a:cubicBezTo>
                  <a:pt x="3468428" y="8249444"/>
                  <a:pt x="3465153" y="8250844"/>
                  <a:pt x="3463460" y="8253416"/>
                </a:cubicBezTo>
                <a:cubicBezTo>
                  <a:pt x="3477604" y="8262728"/>
                  <a:pt x="3508626" y="8268399"/>
                  <a:pt x="3496502" y="8260418"/>
                </a:cubicBezTo>
                <a:cubicBezTo>
                  <a:pt x="3500858" y="8253802"/>
                  <a:pt x="3483904" y="8247384"/>
                  <a:pt x="3472297" y="8248929"/>
                </a:cubicBezTo>
                <a:close/>
                <a:moveTo>
                  <a:pt x="3353900" y="8135926"/>
                </a:moveTo>
                <a:cubicBezTo>
                  <a:pt x="3354196" y="8136713"/>
                  <a:pt x="3354986" y="8138813"/>
                  <a:pt x="3356565" y="8143014"/>
                </a:cubicBezTo>
                <a:cubicBezTo>
                  <a:pt x="3356565" y="8143014"/>
                  <a:pt x="3353011" y="8133562"/>
                  <a:pt x="3353900" y="8135926"/>
                </a:cubicBezTo>
                <a:close/>
                <a:moveTo>
                  <a:pt x="3933838" y="8084142"/>
                </a:moveTo>
                <a:cubicBezTo>
                  <a:pt x="3931328" y="8085086"/>
                  <a:pt x="3929889" y="8087136"/>
                  <a:pt x="3929832" y="8090522"/>
                </a:cubicBezTo>
                <a:cubicBezTo>
                  <a:pt x="3924481" y="8072250"/>
                  <a:pt x="4114022" y="8277094"/>
                  <a:pt x="4101898" y="8269113"/>
                </a:cubicBezTo>
                <a:cubicBezTo>
                  <a:pt x="4170857" y="8327150"/>
                  <a:pt x="4296649" y="8435243"/>
                  <a:pt x="4427792" y="8561608"/>
                </a:cubicBezTo>
                <a:cubicBezTo>
                  <a:pt x="4553585" y="8669701"/>
                  <a:pt x="4669275" y="8771143"/>
                  <a:pt x="4785762" y="8862575"/>
                </a:cubicBezTo>
                <a:cubicBezTo>
                  <a:pt x="4567730" y="8679012"/>
                  <a:pt x="4276133" y="8356415"/>
                  <a:pt x="4037639" y="8146740"/>
                </a:cubicBezTo>
                <a:cubicBezTo>
                  <a:pt x="4021503" y="8125056"/>
                  <a:pt x="3951414" y="8077534"/>
                  <a:pt x="3933838" y="8084142"/>
                </a:cubicBezTo>
                <a:close/>
                <a:moveTo>
                  <a:pt x="3058016" y="7971771"/>
                </a:moveTo>
                <a:cubicBezTo>
                  <a:pt x="3058016" y="7971771"/>
                  <a:pt x="3158593" y="8065372"/>
                  <a:pt x="3201283" y="8106117"/>
                </a:cubicBezTo>
                <a:cubicBezTo>
                  <a:pt x="3504493" y="8411072"/>
                  <a:pt x="3800333" y="8696426"/>
                  <a:pt x="4146178" y="8989410"/>
                </a:cubicBezTo>
                <a:cubicBezTo>
                  <a:pt x="3871312" y="8755793"/>
                  <a:pt x="4228825" y="9083851"/>
                  <a:pt x="4235088" y="9047938"/>
                </a:cubicBezTo>
                <a:lnTo>
                  <a:pt x="4184571" y="9014684"/>
                </a:lnTo>
                <a:cubicBezTo>
                  <a:pt x="3862973" y="8737661"/>
                  <a:pt x="3618162" y="8511184"/>
                  <a:pt x="3334446" y="8233811"/>
                </a:cubicBezTo>
                <a:cubicBezTo>
                  <a:pt x="3328129" y="8217010"/>
                  <a:pt x="3057505" y="7946148"/>
                  <a:pt x="3058016" y="7971771"/>
                </a:cubicBezTo>
                <a:close/>
                <a:moveTo>
                  <a:pt x="3000011" y="7884102"/>
                </a:moveTo>
                <a:lnTo>
                  <a:pt x="3000176" y="7887099"/>
                </a:lnTo>
                <a:lnTo>
                  <a:pt x="3000451" y="7892096"/>
                </a:lnTo>
                <a:cubicBezTo>
                  <a:pt x="3000573" y="7894316"/>
                  <a:pt x="3000670" y="7896092"/>
                  <a:pt x="3000670" y="7896092"/>
                </a:cubicBezTo>
                <a:lnTo>
                  <a:pt x="3000176" y="7887099"/>
                </a:lnTo>
                <a:lnTo>
                  <a:pt x="3000084" y="7885434"/>
                </a:lnTo>
                <a:cubicBezTo>
                  <a:pt x="2999986" y="7883658"/>
                  <a:pt x="2999938" y="7882769"/>
                  <a:pt x="3000011" y="7884102"/>
                </a:cubicBezTo>
                <a:close/>
                <a:moveTo>
                  <a:pt x="3214762" y="7843034"/>
                </a:moveTo>
                <a:cubicBezTo>
                  <a:pt x="3211470" y="7842052"/>
                  <a:pt x="3209514" y="7843926"/>
                  <a:pt x="3210146" y="7850664"/>
                </a:cubicBezTo>
                <a:cubicBezTo>
                  <a:pt x="3210146" y="7850664"/>
                  <a:pt x="3308703" y="7942934"/>
                  <a:pt x="3296579" y="7934952"/>
                </a:cubicBezTo>
                <a:cubicBezTo>
                  <a:pt x="3385999" y="8019103"/>
                  <a:pt x="3442377" y="8096252"/>
                  <a:pt x="3549729" y="8179562"/>
                </a:cubicBezTo>
                <a:cubicBezTo>
                  <a:pt x="3568170" y="8204344"/>
                  <a:pt x="3600756" y="8238438"/>
                  <a:pt x="3637129" y="8262382"/>
                </a:cubicBezTo>
                <a:cubicBezTo>
                  <a:pt x="3645467" y="8280514"/>
                  <a:pt x="3675521" y="8287655"/>
                  <a:pt x="3681839" y="8304456"/>
                </a:cubicBezTo>
                <a:cubicBezTo>
                  <a:pt x="3770292" y="8390076"/>
                  <a:pt x="3857692" y="8472896"/>
                  <a:pt x="3959237" y="8565027"/>
                </a:cubicBezTo>
                <a:cubicBezTo>
                  <a:pt x="3967118" y="8610252"/>
                  <a:pt x="4059760" y="8605913"/>
                  <a:pt x="3959237" y="8565027"/>
                </a:cubicBezTo>
                <a:cubicBezTo>
                  <a:pt x="3889767" y="8481368"/>
                  <a:pt x="3801314" y="8395748"/>
                  <a:pt x="3681839" y="8304456"/>
                </a:cubicBezTo>
                <a:cubicBezTo>
                  <a:pt x="3693452" y="8286814"/>
                  <a:pt x="3663398" y="8279674"/>
                  <a:pt x="3637129" y="8262382"/>
                </a:cubicBezTo>
                <a:cubicBezTo>
                  <a:pt x="3636618" y="8236759"/>
                  <a:pt x="3600245" y="8212816"/>
                  <a:pt x="3549729" y="8179562"/>
                </a:cubicBezTo>
                <a:cubicBezTo>
                  <a:pt x="3505475" y="8110394"/>
                  <a:pt x="3341746" y="7949936"/>
                  <a:pt x="3246519" y="7874606"/>
                </a:cubicBezTo>
                <a:cubicBezTo>
                  <a:pt x="3246519" y="7874606"/>
                  <a:pt x="3224635" y="7845978"/>
                  <a:pt x="3214762" y="7843034"/>
                </a:cubicBezTo>
                <a:close/>
                <a:moveTo>
                  <a:pt x="3079263" y="7799800"/>
                </a:moveTo>
                <a:cubicBezTo>
                  <a:pt x="3075571" y="7802110"/>
                  <a:pt x="3075698" y="7808516"/>
                  <a:pt x="3084919" y="7820908"/>
                </a:cubicBezTo>
                <a:cubicBezTo>
                  <a:pt x="3097043" y="7828888"/>
                  <a:pt x="3122801" y="7820558"/>
                  <a:pt x="3135436" y="7854162"/>
                </a:cubicBezTo>
                <a:cubicBezTo>
                  <a:pt x="3153878" y="7878944"/>
                  <a:pt x="3135948" y="7879784"/>
                  <a:pt x="3153421" y="7906037"/>
                </a:cubicBezTo>
                <a:cubicBezTo>
                  <a:pt x="3212787" y="7983046"/>
                  <a:pt x="3343875" y="8056695"/>
                  <a:pt x="3425469" y="8148336"/>
                </a:cubicBezTo>
                <a:cubicBezTo>
                  <a:pt x="3785002" y="8477725"/>
                  <a:pt x="4130902" y="8823425"/>
                  <a:pt x="4539389" y="9157646"/>
                </a:cubicBezTo>
                <a:cubicBezTo>
                  <a:pt x="4665181" y="9265739"/>
                  <a:pt x="4808905" y="9372992"/>
                  <a:pt x="4991022" y="9505519"/>
                </a:cubicBezTo>
                <a:cubicBezTo>
                  <a:pt x="5129991" y="9624393"/>
                  <a:pt x="4948332" y="9464774"/>
                  <a:pt x="4927869" y="9438661"/>
                </a:cubicBezTo>
                <a:cubicBezTo>
                  <a:pt x="4355197" y="8971074"/>
                  <a:pt x="3815057" y="8484866"/>
                  <a:pt x="3355488" y="8039054"/>
                </a:cubicBezTo>
                <a:cubicBezTo>
                  <a:pt x="3279160" y="7961414"/>
                  <a:pt x="3177561" y="7816568"/>
                  <a:pt x="3096532" y="7803266"/>
                </a:cubicBezTo>
                <a:cubicBezTo>
                  <a:pt x="3090470" y="7799275"/>
                  <a:pt x="3082957" y="7797490"/>
                  <a:pt x="3079263" y="7799800"/>
                </a:cubicBezTo>
                <a:close/>
                <a:moveTo>
                  <a:pt x="8213831" y="7546449"/>
                </a:moveTo>
                <a:cubicBezTo>
                  <a:pt x="8214127" y="7547236"/>
                  <a:pt x="8214916" y="7549336"/>
                  <a:pt x="8216496" y="7553537"/>
                </a:cubicBezTo>
                <a:cubicBezTo>
                  <a:pt x="8216496" y="7553537"/>
                  <a:pt x="8212942" y="7544086"/>
                  <a:pt x="8213831" y="7546449"/>
                </a:cubicBezTo>
                <a:close/>
                <a:moveTo>
                  <a:pt x="8045722" y="7510887"/>
                </a:moveTo>
                <a:cubicBezTo>
                  <a:pt x="8042611" y="7511901"/>
                  <a:pt x="8040978" y="7514381"/>
                  <a:pt x="8042315" y="7518949"/>
                </a:cubicBezTo>
                <a:lnTo>
                  <a:pt x="8073338" y="7524621"/>
                </a:lnTo>
                <a:cubicBezTo>
                  <a:pt x="8077693" y="7518005"/>
                  <a:pt x="8055056" y="7507845"/>
                  <a:pt x="8045722" y="7510887"/>
                </a:cubicBezTo>
                <a:close/>
                <a:moveTo>
                  <a:pt x="7459160" y="7403666"/>
                </a:moveTo>
                <a:cubicBezTo>
                  <a:pt x="7461256" y="7405639"/>
                  <a:pt x="7466845" y="7410898"/>
                  <a:pt x="7478022" y="7421417"/>
                </a:cubicBezTo>
                <a:cubicBezTo>
                  <a:pt x="7478022" y="7421417"/>
                  <a:pt x="7452873" y="7397750"/>
                  <a:pt x="7459160" y="7403666"/>
                </a:cubicBezTo>
                <a:close/>
                <a:moveTo>
                  <a:pt x="7271374" y="7363349"/>
                </a:moveTo>
                <a:cubicBezTo>
                  <a:pt x="7261004" y="7363634"/>
                  <a:pt x="7279621" y="7397225"/>
                  <a:pt x="7292686" y="7377378"/>
                </a:cubicBezTo>
                <a:cubicBezTo>
                  <a:pt x="7304809" y="7385359"/>
                  <a:pt x="7316934" y="7393340"/>
                  <a:pt x="7322740" y="7384520"/>
                </a:cubicBezTo>
                <a:cubicBezTo>
                  <a:pt x="7334864" y="7392501"/>
                  <a:pt x="7346988" y="7400482"/>
                  <a:pt x="7352795" y="7391661"/>
                </a:cubicBezTo>
                <a:cubicBezTo>
                  <a:pt x="7364918" y="7399642"/>
                  <a:pt x="7379063" y="7408953"/>
                  <a:pt x="7385837" y="7398662"/>
                </a:cubicBezTo>
                <a:cubicBezTo>
                  <a:pt x="7397961" y="7406643"/>
                  <a:pt x="7410086" y="7414625"/>
                  <a:pt x="7415892" y="7405804"/>
                </a:cubicBezTo>
                <a:cubicBezTo>
                  <a:pt x="7403768" y="7397823"/>
                  <a:pt x="7385837" y="7398662"/>
                  <a:pt x="7385837" y="7398662"/>
                </a:cubicBezTo>
                <a:cubicBezTo>
                  <a:pt x="7371693" y="7389351"/>
                  <a:pt x="7352795" y="7391661"/>
                  <a:pt x="7352795" y="7391661"/>
                </a:cubicBezTo>
                <a:cubicBezTo>
                  <a:pt x="7340671" y="7383680"/>
                  <a:pt x="7322740" y="7384520"/>
                  <a:pt x="7322740" y="7384520"/>
                </a:cubicBezTo>
                <a:cubicBezTo>
                  <a:pt x="7310616" y="7376538"/>
                  <a:pt x="7292686" y="7377378"/>
                  <a:pt x="7292686" y="7377378"/>
                </a:cubicBezTo>
                <a:cubicBezTo>
                  <a:pt x="7281508" y="7366859"/>
                  <a:pt x="7274831" y="7363254"/>
                  <a:pt x="7271374" y="7363349"/>
                </a:cubicBezTo>
                <a:close/>
                <a:moveTo>
                  <a:pt x="8431853" y="7346830"/>
                </a:moveTo>
                <a:cubicBezTo>
                  <a:pt x="8450221" y="7349176"/>
                  <a:pt x="8471815" y="7357070"/>
                  <a:pt x="8497074" y="7373697"/>
                </a:cubicBezTo>
                <a:cubicBezTo>
                  <a:pt x="8464999" y="7365225"/>
                  <a:pt x="8429138" y="7366905"/>
                  <a:pt x="8385991" y="7353252"/>
                </a:cubicBezTo>
                <a:cubicBezTo>
                  <a:pt x="8398344" y="7347687"/>
                  <a:pt x="8413485" y="7344485"/>
                  <a:pt x="8431853" y="7346830"/>
                </a:cubicBezTo>
                <a:close/>
                <a:moveTo>
                  <a:pt x="8366826" y="7342217"/>
                </a:moveTo>
                <a:cubicBezTo>
                  <a:pt x="8372351" y="7344273"/>
                  <a:pt x="8378919" y="7348597"/>
                  <a:pt x="8385991" y="7353252"/>
                </a:cubicBezTo>
                <a:cubicBezTo>
                  <a:pt x="8385991" y="7353252"/>
                  <a:pt x="8366040" y="7352762"/>
                  <a:pt x="8353916" y="7344781"/>
                </a:cubicBezTo>
                <a:cubicBezTo>
                  <a:pt x="8356819" y="7340370"/>
                  <a:pt x="8361301" y="7340160"/>
                  <a:pt x="8366826" y="7342217"/>
                </a:cubicBezTo>
                <a:close/>
                <a:moveTo>
                  <a:pt x="8336520" y="7334909"/>
                </a:moveTo>
                <a:cubicBezTo>
                  <a:pt x="8341792" y="7336800"/>
                  <a:pt x="8347854" y="7340790"/>
                  <a:pt x="8353916" y="7344781"/>
                </a:cubicBezTo>
                <a:cubicBezTo>
                  <a:pt x="8353916" y="7344781"/>
                  <a:pt x="8335986" y="7345620"/>
                  <a:pt x="8323861" y="7337639"/>
                </a:cubicBezTo>
                <a:cubicBezTo>
                  <a:pt x="8326765" y="7333229"/>
                  <a:pt x="8331247" y="7333019"/>
                  <a:pt x="8336520" y="7334909"/>
                </a:cubicBezTo>
                <a:close/>
                <a:moveTo>
                  <a:pt x="8304697" y="7326604"/>
                </a:moveTo>
                <a:cubicBezTo>
                  <a:pt x="8310222" y="7328661"/>
                  <a:pt x="8316789" y="7332984"/>
                  <a:pt x="8323861" y="7337639"/>
                </a:cubicBezTo>
                <a:cubicBezTo>
                  <a:pt x="8323861" y="7337639"/>
                  <a:pt x="8303910" y="7337149"/>
                  <a:pt x="8291786" y="7329168"/>
                </a:cubicBezTo>
                <a:cubicBezTo>
                  <a:pt x="8294689" y="7324757"/>
                  <a:pt x="8299172" y="7324547"/>
                  <a:pt x="8304697" y="7326604"/>
                </a:cubicBezTo>
                <a:close/>
                <a:moveTo>
                  <a:pt x="8251443" y="7312357"/>
                </a:moveTo>
                <a:cubicBezTo>
                  <a:pt x="8265581" y="7315078"/>
                  <a:pt x="8279662" y="7321187"/>
                  <a:pt x="8291786" y="7329168"/>
                </a:cubicBezTo>
                <a:cubicBezTo>
                  <a:pt x="8267081" y="7340298"/>
                  <a:pt x="8242833" y="7324336"/>
                  <a:pt x="8210758" y="7315865"/>
                </a:cubicBezTo>
                <a:cubicBezTo>
                  <a:pt x="8223110" y="7310300"/>
                  <a:pt x="8237305" y="7309635"/>
                  <a:pt x="8251443" y="7312357"/>
                </a:cubicBezTo>
                <a:close/>
                <a:moveTo>
                  <a:pt x="8193362" y="7305994"/>
                </a:moveTo>
                <a:cubicBezTo>
                  <a:pt x="8198634" y="7307884"/>
                  <a:pt x="8204696" y="7311874"/>
                  <a:pt x="8210758" y="7315865"/>
                </a:cubicBezTo>
                <a:cubicBezTo>
                  <a:pt x="8210758" y="7315865"/>
                  <a:pt x="8192827" y="7316704"/>
                  <a:pt x="8180703" y="7308723"/>
                </a:cubicBezTo>
                <a:cubicBezTo>
                  <a:pt x="8183607" y="7304313"/>
                  <a:pt x="8188089" y="7304103"/>
                  <a:pt x="8193362" y="7305994"/>
                </a:cubicBezTo>
                <a:close/>
                <a:moveTo>
                  <a:pt x="8164474" y="7294879"/>
                </a:moveTo>
                <a:cubicBezTo>
                  <a:pt x="8170977" y="7295999"/>
                  <a:pt x="8177544" y="7300322"/>
                  <a:pt x="8180703" y="7308723"/>
                </a:cubicBezTo>
                <a:cubicBezTo>
                  <a:pt x="8180703" y="7308723"/>
                  <a:pt x="8162773" y="7309563"/>
                  <a:pt x="8148628" y="7300252"/>
                </a:cubicBezTo>
                <a:cubicBezTo>
                  <a:pt x="8151531" y="7295841"/>
                  <a:pt x="8157971" y="7293759"/>
                  <a:pt x="8164474" y="7294879"/>
                </a:cubicBezTo>
                <a:close/>
                <a:moveTo>
                  <a:pt x="8133409" y="7287073"/>
                </a:moveTo>
                <a:cubicBezTo>
                  <a:pt x="8139408" y="7287860"/>
                  <a:pt x="8145470" y="7291851"/>
                  <a:pt x="8148628" y="7300252"/>
                </a:cubicBezTo>
                <a:cubicBezTo>
                  <a:pt x="8148628" y="7300252"/>
                  <a:pt x="8130698" y="7301091"/>
                  <a:pt x="8118573" y="7293110"/>
                </a:cubicBezTo>
                <a:cubicBezTo>
                  <a:pt x="8121477" y="7288700"/>
                  <a:pt x="8127411" y="7286285"/>
                  <a:pt x="8133409" y="7287073"/>
                </a:cubicBezTo>
                <a:close/>
                <a:moveTo>
                  <a:pt x="8103234" y="7280115"/>
                </a:moveTo>
                <a:cubicBezTo>
                  <a:pt x="8109353" y="7280719"/>
                  <a:pt x="8115414" y="7284709"/>
                  <a:pt x="8118573" y="7293110"/>
                </a:cubicBezTo>
                <a:cubicBezTo>
                  <a:pt x="8118573" y="7293110"/>
                  <a:pt x="8099675" y="7295420"/>
                  <a:pt x="8087551" y="7287439"/>
                </a:cubicBezTo>
                <a:cubicBezTo>
                  <a:pt x="8090938" y="7282294"/>
                  <a:pt x="8097115" y="7279511"/>
                  <a:pt x="8103234" y="7280115"/>
                </a:cubicBezTo>
                <a:close/>
                <a:moveTo>
                  <a:pt x="7958182" y="7247614"/>
                </a:moveTo>
                <a:cubicBezTo>
                  <a:pt x="8003067" y="7250789"/>
                  <a:pt x="8045309" y="7269114"/>
                  <a:pt x="8087551" y="7287439"/>
                </a:cubicBezTo>
                <a:cubicBezTo>
                  <a:pt x="8031739" y="7288628"/>
                  <a:pt x="7975416" y="7264194"/>
                  <a:pt x="7912318" y="7250052"/>
                </a:cubicBezTo>
                <a:cubicBezTo>
                  <a:pt x="7927965" y="7247182"/>
                  <a:pt x="7943220" y="7246556"/>
                  <a:pt x="7958182" y="7247614"/>
                </a:cubicBezTo>
                <a:close/>
                <a:moveTo>
                  <a:pt x="7879703" y="7227001"/>
                </a:moveTo>
                <a:cubicBezTo>
                  <a:pt x="7890973" y="7229679"/>
                  <a:pt x="7903097" y="7237660"/>
                  <a:pt x="7912318" y="7250052"/>
                </a:cubicBezTo>
                <a:cubicBezTo>
                  <a:pt x="7894387" y="7250891"/>
                  <a:pt x="7882263" y="7242910"/>
                  <a:pt x="7852209" y="7235769"/>
                </a:cubicBezTo>
                <a:cubicBezTo>
                  <a:pt x="7858016" y="7226948"/>
                  <a:pt x="7868432" y="7224323"/>
                  <a:pt x="7879703" y="7227001"/>
                </a:cubicBezTo>
                <a:close/>
                <a:moveTo>
                  <a:pt x="7835222" y="7221426"/>
                </a:moveTo>
                <a:cubicBezTo>
                  <a:pt x="7841473" y="7222380"/>
                  <a:pt x="7848040" y="7226703"/>
                  <a:pt x="7852209" y="7235769"/>
                </a:cubicBezTo>
                <a:cubicBezTo>
                  <a:pt x="7852209" y="7235769"/>
                  <a:pt x="7832258" y="7235278"/>
                  <a:pt x="7820133" y="7227297"/>
                </a:cubicBezTo>
                <a:cubicBezTo>
                  <a:pt x="7823036" y="7222887"/>
                  <a:pt x="7828971" y="7220472"/>
                  <a:pt x="7835222" y="7221426"/>
                </a:cubicBezTo>
                <a:close/>
                <a:moveTo>
                  <a:pt x="7804794" y="7214302"/>
                </a:moveTo>
                <a:cubicBezTo>
                  <a:pt x="7810913" y="7214906"/>
                  <a:pt x="7816975" y="7218896"/>
                  <a:pt x="7820133" y="7227297"/>
                </a:cubicBezTo>
                <a:cubicBezTo>
                  <a:pt x="7820133" y="7227297"/>
                  <a:pt x="7801235" y="7229607"/>
                  <a:pt x="7789111" y="7221626"/>
                </a:cubicBezTo>
                <a:cubicBezTo>
                  <a:pt x="7792498" y="7216480"/>
                  <a:pt x="7798675" y="7213698"/>
                  <a:pt x="7804794" y="7214302"/>
                </a:cubicBezTo>
                <a:close/>
                <a:moveTo>
                  <a:pt x="7718395" y="7191076"/>
                </a:moveTo>
                <a:cubicBezTo>
                  <a:pt x="7739479" y="7188953"/>
                  <a:pt x="7760317" y="7202671"/>
                  <a:pt x="7789111" y="7221626"/>
                </a:cubicBezTo>
                <a:cubicBezTo>
                  <a:pt x="7771181" y="7222465"/>
                  <a:pt x="7739106" y="7213994"/>
                  <a:pt x="7696927" y="7198872"/>
                </a:cubicBezTo>
                <a:cubicBezTo>
                  <a:pt x="7704313" y="7194251"/>
                  <a:pt x="7711368" y="7191784"/>
                  <a:pt x="7718395" y="7191076"/>
                </a:cubicBezTo>
                <a:close/>
                <a:moveTo>
                  <a:pt x="6911779" y="7179314"/>
                </a:moveTo>
                <a:cubicBezTo>
                  <a:pt x="6912347" y="7179688"/>
                  <a:pt x="6913863" y="7180686"/>
                  <a:pt x="6916894" y="7182681"/>
                </a:cubicBezTo>
                <a:cubicBezTo>
                  <a:pt x="6916894" y="7182681"/>
                  <a:pt x="6910074" y="7178192"/>
                  <a:pt x="6911779" y="7179314"/>
                </a:cubicBezTo>
                <a:close/>
                <a:moveTo>
                  <a:pt x="7663361" y="7174997"/>
                </a:moveTo>
                <a:cubicBezTo>
                  <a:pt x="7675471" y="7172894"/>
                  <a:pt x="7690673" y="7185272"/>
                  <a:pt x="7696927" y="7198872"/>
                </a:cubicBezTo>
                <a:cubicBezTo>
                  <a:pt x="7691121" y="7207692"/>
                  <a:pt x="7676976" y="7198381"/>
                  <a:pt x="7652728" y="7182419"/>
                </a:cubicBezTo>
                <a:cubicBezTo>
                  <a:pt x="7655631" y="7178009"/>
                  <a:pt x="7659324" y="7175698"/>
                  <a:pt x="7663361" y="7174997"/>
                </a:cubicBezTo>
                <a:close/>
                <a:moveTo>
                  <a:pt x="6879704" y="7170842"/>
                </a:moveTo>
                <a:cubicBezTo>
                  <a:pt x="6877999" y="7169720"/>
                  <a:pt x="6884819" y="7174209"/>
                  <a:pt x="6884819" y="7174209"/>
                </a:cubicBezTo>
                <a:cubicBezTo>
                  <a:pt x="6881788" y="7172214"/>
                  <a:pt x="6880272" y="7171216"/>
                  <a:pt x="6879704" y="7170842"/>
                </a:cubicBezTo>
                <a:close/>
                <a:moveTo>
                  <a:pt x="6849649" y="7163701"/>
                </a:moveTo>
                <a:cubicBezTo>
                  <a:pt x="6850218" y="7164075"/>
                  <a:pt x="6851733" y="7165073"/>
                  <a:pt x="6854764" y="7167068"/>
                </a:cubicBezTo>
                <a:cubicBezTo>
                  <a:pt x="6854764" y="7167068"/>
                  <a:pt x="6847944" y="7162579"/>
                  <a:pt x="6849649" y="7163701"/>
                </a:cubicBezTo>
                <a:close/>
                <a:moveTo>
                  <a:pt x="7606502" y="7163545"/>
                </a:moveTo>
                <a:cubicBezTo>
                  <a:pt x="7622039" y="7162217"/>
                  <a:pt x="7634542" y="7170447"/>
                  <a:pt x="7652728" y="7182419"/>
                </a:cubicBezTo>
                <a:cubicBezTo>
                  <a:pt x="7645953" y="7192710"/>
                  <a:pt x="7615899" y="7185568"/>
                  <a:pt x="7589630" y="7168276"/>
                </a:cubicBezTo>
                <a:cubicBezTo>
                  <a:pt x="7595806" y="7165493"/>
                  <a:pt x="7601322" y="7163988"/>
                  <a:pt x="7606502" y="7163545"/>
                </a:cubicBezTo>
                <a:close/>
                <a:moveTo>
                  <a:pt x="7574411" y="7155097"/>
                </a:moveTo>
                <a:cubicBezTo>
                  <a:pt x="7580409" y="7155885"/>
                  <a:pt x="7586471" y="7159875"/>
                  <a:pt x="7589630" y="7168276"/>
                </a:cubicBezTo>
                <a:cubicBezTo>
                  <a:pt x="7589630" y="7168276"/>
                  <a:pt x="7571700" y="7169116"/>
                  <a:pt x="7559575" y="7161134"/>
                </a:cubicBezTo>
                <a:cubicBezTo>
                  <a:pt x="7562479" y="7156724"/>
                  <a:pt x="7568413" y="7154309"/>
                  <a:pt x="7574411" y="7155097"/>
                </a:cubicBezTo>
                <a:close/>
                <a:moveTo>
                  <a:pt x="7543346" y="7147290"/>
                </a:moveTo>
                <a:cubicBezTo>
                  <a:pt x="7549849" y="7148411"/>
                  <a:pt x="7556417" y="7152733"/>
                  <a:pt x="7559575" y="7161134"/>
                </a:cubicBezTo>
                <a:cubicBezTo>
                  <a:pt x="7559575" y="7161134"/>
                  <a:pt x="7541645" y="7161974"/>
                  <a:pt x="7527500" y="7152663"/>
                </a:cubicBezTo>
                <a:cubicBezTo>
                  <a:pt x="7530403" y="7148253"/>
                  <a:pt x="7536842" y="7146170"/>
                  <a:pt x="7543346" y="7147290"/>
                </a:cubicBezTo>
                <a:close/>
                <a:moveTo>
                  <a:pt x="7512281" y="7139484"/>
                </a:moveTo>
                <a:cubicBezTo>
                  <a:pt x="7518279" y="7140272"/>
                  <a:pt x="7524341" y="7144262"/>
                  <a:pt x="7527500" y="7152663"/>
                </a:cubicBezTo>
                <a:cubicBezTo>
                  <a:pt x="7527500" y="7152663"/>
                  <a:pt x="7509570" y="7153503"/>
                  <a:pt x="7497446" y="7145522"/>
                </a:cubicBezTo>
                <a:cubicBezTo>
                  <a:pt x="7500349" y="7141111"/>
                  <a:pt x="7506283" y="7138696"/>
                  <a:pt x="7512281" y="7139484"/>
                </a:cubicBezTo>
                <a:close/>
                <a:moveTo>
                  <a:pt x="6744374" y="7134436"/>
                </a:moveTo>
                <a:cubicBezTo>
                  <a:pt x="6744942" y="7134810"/>
                  <a:pt x="6746458" y="7135808"/>
                  <a:pt x="6749488" y="7137803"/>
                </a:cubicBezTo>
                <a:cubicBezTo>
                  <a:pt x="6749488" y="7137803"/>
                  <a:pt x="6742668" y="7133314"/>
                  <a:pt x="6744374" y="7134436"/>
                </a:cubicBezTo>
                <a:close/>
                <a:moveTo>
                  <a:pt x="7482106" y="7132526"/>
                </a:moveTo>
                <a:cubicBezTo>
                  <a:pt x="7488225" y="7133130"/>
                  <a:pt x="7494287" y="7137121"/>
                  <a:pt x="7497446" y="7145522"/>
                </a:cubicBezTo>
                <a:cubicBezTo>
                  <a:pt x="7497446" y="7145522"/>
                  <a:pt x="7478547" y="7147832"/>
                  <a:pt x="7466423" y="7139850"/>
                </a:cubicBezTo>
                <a:cubicBezTo>
                  <a:pt x="7469810" y="7134705"/>
                  <a:pt x="7475986" y="7131922"/>
                  <a:pt x="7482106" y="7132526"/>
                </a:cubicBezTo>
                <a:close/>
                <a:moveTo>
                  <a:pt x="7450556" y="7125455"/>
                </a:moveTo>
                <a:cubicBezTo>
                  <a:pt x="7457181" y="7126391"/>
                  <a:pt x="7463748" y="7130714"/>
                  <a:pt x="7466423" y="7139850"/>
                </a:cubicBezTo>
                <a:cubicBezTo>
                  <a:pt x="7466423" y="7139850"/>
                  <a:pt x="7448493" y="7140690"/>
                  <a:pt x="7434348" y="7131379"/>
                </a:cubicBezTo>
                <a:cubicBezTo>
                  <a:pt x="7437251" y="7126968"/>
                  <a:pt x="7443932" y="7124518"/>
                  <a:pt x="7450556" y="7125455"/>
                </a:cubicBezTo>
                <a:close/>
                <a:moveTo>
                  <a:pt x="7365901" y="7098964"/>
                </a:moveTo>
                <a:cubicBezTo>
                  <a:pt x="7383831" y="7098124"/>
                  <a:pt x="7415906" y="7106596"/>
                  <a:pt x="7434348" y="7131379"/>
                </a:cubicBezTo>
                <a:cubicBezTo>
                  <a:pt x="7416417" y="7132218"/>
                  <a:pt x="7398487" y="7133058"/>
                  <a:pt x="7365901" y="7098964"/>
                </a:cubicBezTo>
                <a:close/>
                <a:moveTo>
                  <a:pt x="7335846" y="7091823"/>
                </a:moveTo>
                <a:cubicBezTo>
                  <a:pt x="7335846" y="7091823"/>
                  <a:pt x="7353776" y="7090983"/>
                  <a:pt x="7365901" y="7098964"/>
                </a:cubicBezTo>
                <a:cubicBezTo>
                  <a:pt x="7360094" y="7107785"/>
                  <a:pt x="7342163" y="7108624"/>
                  <a:pt x="7335846" y="7091823"/>
                </a:cubicBezTo>
                <a:close/>
                <a:moveTo>
                  <a:pt x="7303771" y="7083351"/>
                </a:moveTo>
                <a:cubicBezTo>
                  <a:pt x="7317916" y="7092662"/>
                  <a:pt x="7323722" y="7083842"/>
                  <a:pt x="7335846" y="7091823"/>
                </a:cubicBezTo>
                <a:cubicBezTo>
                  <a:pt x="7330040" y="7100643"/>
                  <a:pt x="7311141" y="7102953"/>
                  <a:pt x="7303771" y="7083351"/>
                </a:cubicBezTo>
                <a:close/>
                <a:moveTo>
                  <a:pt x="6544162" y="7080605"/>
                </a:moveTo>
                <a:lnTo>
                  <a:pt x="6550007" y="7084453"/>
                </a:lnTo>
                <a:cubicBezTo>
                  <a:pt x="6550007" y="7084453"/>
                  <a:pt x="6548492" y="7083456"/>
                  <a:pt x="6546597" y="7082209"/>
                </a:cubicBezTo>
                <a:close/>
                <a:moveTo>
                  <a:pt x="6539778" y="7077719"/>
                </a:moveTo>
                <a:cubicBezTo>
                  <a:pt x="6538641" y="7076971"/>
                  <a:pt x="6539398" y="7077470"/>
                  <a:pt x="6540914" y="7078467"/>
                </a:cubicBezTo>
                <a:lnTo>
                  <a:pt x="6544162" y="7080605"/>
                </a:lnTo>
                <a:close/>
                <a:moveTo>
                  <a:pt x="7272748" y="7077680"/>
                </a:moveTo>
                <a:cubicBezTo>
                  <a:pt x="7284872" y="7085661"/>
                  <a:pt x="7291647" y="7075370"/>
                  <a:pt x="7303771" y="7083351"/>
                </a:cubicBezTo>
                <a:cubicBezTo>
                  <a:pt x="7296996" y="7093642"/>
                  <a:pt x="7279066" y="7094482"/>
                  <a:pt x="7272748" y="7077680"/>
                </a:cubicBezTo>
                <a:close/>
                <a:moveTo>
                  <a:pt x="7242694" y="7070538"/>
                </a:moveTo>
                <a:cubicBezTo>
                  <a:pt x="7254818" y="7078519"/>
                  <a:pt x="7260624" y="7069699"/>
                  <a:pt x="7272748" y="7077680"/>
                </a:cubicBezTo>
                <a:cubicBezTo>
                  <a:pt x="7266942" y="7086500"/>
                  <a:pt x="7249011" y="7087340"/>
                  <a:pt x="7242694" y="7070538"/>
                </a:cubicBezTo>
                <a:close/>
                <a:moveTo>
                  <a:pt x="6506626" y="7059057"/>
                </a:moveTo>
                <a:cubicBezTo>
                  <a:pt x="6511678" y="7062383"/>
                  <a:pt x="6516794" y="7068911"/>
                  <a:pt x="6519952" y="7077312"/>
                </a:cubicBezTo>
                <a:cubicBezTo>
                  <a:pt x="6507828" y="7069331"/>
                  <a:pt x="6493684" y="7060019"/>
                  <a:pt x="6493684" y="7060019"/>
                </a:cubicBezTo>
                <a:cubicBezTo>
                  <a:pt x="6496587" y="7055609"/>
                  <a:pt x="6501574" y="7055732"/>
                  <a:pt x="6506626" y="7059057"/>
                </a:cubicBezTo>
                <a:close/>
                <a:moveTo>
                  <a:pt x="7443174" y="7055273"/>
                </a:moveTo>
                <a:cubicBezTo>
                  <a:pt x="7437055" y="7054669"/>
                  <a:pt x="7430879" y="7057451"/>
                  <a:pt x="7427976" y="7061862"/>
                </a:cubicBezTo>
                <a:cubicBezTo>
                  <a:pt x="7440100" y="7069843"/>
                  <a:pt x="7458030" y="7069004"/>
                  <a:pt x="7458030" y="7069004"/>
                </a:cubicBezTo>
                <a:cubicBezTo>
                  <a:pt x="7470154" y="7076985"/>
                  <a:pt x="7491074" y="7076005"/>
                  <a:pt x="7491074" y="7076005"/>
                </a:cubicBezTo>
                <a:cubicBezTo>
                  <a:pt x="7503198" y="7083986"/>
                  <a:pt x="7521128" y="7083147"/>
                  <a:pt x="7521128" y="7083147"/>
                </a:cubicBezTo>
                <a:cubicBezTo>
                  <a:pt x="7533252" y="7091128"/>
                  <a:pt x="7551183" y="7090288"/>
                  <a:pt x="7551183" y="7090288"/>
                </a:cubicBezTo>
                <a:cubicBezTo>
                  <a:pt x="7563307" y="7098269"/>
                  <a:pt x="7583258" y="7098759"/>
                  <a:pt x="7583258" y="7098759"/>
                </a:cubicBezTo>
                <a:cubicBezTo>
                  <a:pt x="7595382" y="7106740"/>
                  <a:pt x="7613313" y="7105901"/>
                  <a:pt x="7613313" y="7105901"/>
                </a:cubicBezTo>
                <a:cubicBezTo>
                  <a:pt x="7888015" y="7181374"/>
                  <a:pt x="8154380" y="7238716"/>
                  <a:pt x="8408621" y="7288077"/>
                </a:cubicBezTo>
                <a:cubicBezTo>
                  <a:pt x="8471262" y="7329312"/>
                  <a:pt x="8445992" y="7262105"/>
                  <a:pt x="8408621" y="7288077"/>
                </a:cubicBezTo>
                <a:cubicBezTo>
                  <a:pt x="8141745" y="7205113"/>
                  <a:pt x="7879677" y="7163243"/>
                  <a:pt x="7613313" y="7105901"/>
                </a:cubicBezTo>
                <a:cubicBezTo>
                  <a:pt x="7607963" y="7087629"/>
                  <a:pt x="7589064" y="7089939"/>
                  <a:pt x="7583258" y="7098759"/>
                </a:cubicBezTo>
                <a:cubicBezTo>
                  <a:pt x="7574920" y="7080627"/>
                  <a:pt x="7556989" y="7081467"/>
                  <a:pt x="7551183" y="7090288"/>
                </a:cubicBezTo>
                <a:cubicBezTo>
                  <a:pt x="7544865" y="7073486"/>
                  <a:pt x="7526935" y="7074326"/>
                  <a:pt x="7521128" y="7083147"/>
                </a:cubicBezTo>
                <a:cubicBezTo>
                  <a:pt x="7514810" y="7066345"/>
                  <a:pt x="7496880" y="7067185"/>
                  <a:pt x="7491074" y="7076005"/>
                </a:cubicBezTo>
                <a:cubicBezTo>
                  <a:pt x="7482735" y="7057873"/>
                  <a:pt x="7464805" y="7058713"/>
                  <a:pt x="7458030" y="7069004"/>
                </a:cubicBezTo>
                <a:cubicBezTo>
                  <a:pt x="7455355" y="7059868"/>
                  <a:pt x="7449293" y="7055877"/>
                  <a:pt x="7443174" y="7055273"/>
                </a:cubicBezTo>
                <a:close/>
                <a:moveTo>
                  <a:pt x="7206146" y="7051813"/>
                </a:moveTo>
                <a:cubicBezTo>
                  <a:pt x="7216551" y="7053329"/>
                  <a:pt x="7233601" y="7064553"/>
                  <a:pt x="7242694" y="7070538"/>
                </a:cubicBezTo>
                <a:cubicBezTo>
                  <a:pt x="7231081" y="7088180"/>
                  <a:pt x="7218957" y="7080199"/>
                  <a:pt x="7198495" y="7054086"/>
                </a:cubicBezTo>
                <a:cubicBezTo>
                  <a:pt x="7199946" y="7051881"/>
                  <a:pt x="7202677" y="7051308"/>
                  <a:pt x="7206146" y="7051813"/>
                </a:cubicBezTo>
                <a:close/>
                <a:moveTo>
                  <a:pt x="7168440" y="7046944"/>
                </a:moveTo>
                <a:cubicBezTo>
                  <a:pt x="7180564" y="7054925"/>
                  <a:pt x="7186370" y="7046105"/>
                  <a:pt x="7198495" y="7054086"/>
                </a:cubicBezTo>
                <a:cubicBezTo>
                  <a:pt x="7192688" y="7062907"/>
                  <a:pt x="7174757" y="7063746"/>
                  <a:pt x="7168440" y="7046944"/>
                </a:cubicBezTo>
                <a:close/>
                <a:moveTo>
                  <a:pt x="7136365" y="7038473"/>
                </a:moveTo>
                <a:cubicBezTo>
                  <a:pt x="7150509" y="7047784"/>
                  <a:pt x="7156316" y="7038963"/>
                  <a:pt x="7168440" y="7046944"/>
                </a:cubicBezTo>
                <a:cubicBezTo>
                  <a:pt x="7162633" y="7055765"/>
                  <a:pt x="7156827" y="7064586"/>
                  <a:pt x="7136365" y="7038473"/>
                </a:cubicBezTo>
                <a:close/>
                <a:moveTo>
                  <a:pt x="7106310" y="7031331"/>
                </a:moveTo>
                <a:cubicBezTo>
                  <a:pt x="7118434" y="7039313"/>
                  <a:pt x="7124241" y="7030492"/>
                  <a:pt x="7136365" y="7038473"/>
                </a:cubicBezTo>
                <a:cubicBezTo>
                  <a:pt x="7130558" y="7047293"/>
                  <a:pt x="7123784" y="7057584"/>
                  <a:pt x="7106310" y="7031331"/>
                </a:cubicBezTo>
                <a:close/>
                <a:moveTo>
                  <a:pt x="7073267" y="7024330"/>
                </a:moveTo>
                <a:cubicBezTo>
                  <a:pt x="7087412" y="7033641"/>
                  <a:pt x="7094186" y="7023350"/>
                  <a:pt x="7106310" y="7031331"/>
                </a:cubicBezTo>
                <a:cubicBezTo>
                  <a:pt x="7099536" y="7041622"/>
                  <a:pt x="7093729" y="7050443"/>
                  <a:pt x="7073267" y="7024330"/>
                </a:cubicBezTo>
                <a:close/>
                <a:moveTo>
                  <a:pt x="7031089" y="7009208"/>
                </a:moveTo>
                <a:cubicBezTo>
                  <a:pt x="7049019" y="7008368"/>
                  <a:pt x="7061143" y="7016349"/>
                  <a:pt x="7073267" y="7024330"/>
                </a:cubicBezTo>
                <a:cubicBezTo>
                  <a:pt x="7061654" y="7041971"/>
                  <a:pt x="7049530" y="7033990"/>
                  <a:pt x="7031089" y="7009208"/>
                </a:cubicBezTo>
                <a:close/>
                <a:moveTo>
                  <a:pt x="6999013" y="7000736"/>
                </a:moveTo>
                <a:cubicBezTo>
                  <a:pt x="7013158" y="7010047"/>
                  <a:pt x="7018964" y="7001227"/>
                  <a:pt x="7031089" y="7009208"/>
                </a:cubicBezTo>
                <a:cubicBezTo>
                  <a:pt x="7025282" y="7018028"/>
                  <a:pt x="7019476" y="7026849"/>
                  <a:pt x="6999013" y="7000736"/>
                </a:cubicBezTo>
                <a:close/>
                <a:moveTo>
                  <a:pt x="6968959" y="6993595"/>
                </a:moveTo>
                <a:cubicBezTo>
                  <a:pt x="6981082" y="7001576"/>
                  <a:pt x="6986889" y="6992755"/>
                  <a:pt x="6999013" y="7000736"/>
                </a:cubicBezTo>
                <a:cubicBezTo>
                  <a:pt x="6993207" y="7009557"/>
                  <a:pt x="6986433" y="7019848"/>
                  <a:pt x="6968959" y="6993595"/>
                </a:cubicBezTo>
                <a:close/>
                <a:moveTo>
                  <a:pt x="6925812" y="6979942"/>
                </a:moveTo>
                <a:cubicBezTo>
                  <a:pt x="6944711" y="6977633"/>
                  <a:pt x="6956835" y="6985614"/>
                  <a:pt x="6968959" y="6993595"/>
                </a:cubicBezTo>
                <a:cubicBezTo>
                  <a:pt x="6956378" y="7012706"/>
                  <a:pt x="6950061" y="6995904"/>
                  <a:pt x="6925812" y="6979942"/>
                </a:cubicBezTo>
                <a:close/>
                <a:moveTo>
                  <a:pt x="6893737" y="6971471"/>
                </a:moveTo>
                <a:cubicBezTo>
                  <a:pt x="6905861" y="6979452"/>
                  <a:pt x="6911668" y="6970631"/>
                  <a:pt x="6925812" y="6979942"/>
                </a:cubicBezTo>
                <a:cubicBezTo>
                  <a:pt x="6920006" y="6988763"/>
                  <a:pt x="6914199" y="6997584"/>
                  <a:pt x="6893737" y="6971471"/>
                </a:cubicBezTo>
                <a:close/>
                <a:moveTo>
                  <a:pt x="6863682" y="6964330"/>
                </a:moveTo>
                <a:cubicBezTo>
                  <a:pt x="6875806" y="6972311"/>
                  <a:pt x="6881613" y="6963490"/>
                  <a:pt x="6893737" y="6971471"/>
                </a:cubicBezTo>
                <a:cubicBezTo>
                  <a:pt x="6887930" y="6980292"/>
                  <a:pt x="6882124" y="6989112"/>
                  <a:pt x="6863682" y="6964330"/>
                </a:cubicBezTo>
                <a:close/>
                <a:moveTo>
                  <a:pt x="6819483" y="6947877"/>
                </a:moveTo>
                <a:cubicBezTo>
                  <a:pt x="6837414" y="6947038"/>
                  <a:pt x="6851558" y="6956349"/>
                  <a:pt x="6863682" y="6964330"/>
                </a:cubicBezTo>
                <a:cubicBezTo>
                  <a:pt x="6852069" y="6981971"/>
                  <a:pt x="6845752" y="6965169"/>
                  <a:pt x="6819483" y="6947877"/>
                </a:cubicBezTo>
                <a:close/>
                <a:moveTo>
                  <a:pt x="6805971" y="6945304"/>
                </a:moveTo>
                <a:cubicBezTo>
                  <a:pt x="6808938" y="6944096"/>
                  <a:pt x="6813421" y="6943886"/>
                  <a:pt x="6819483" y="6947877"/>
                </a:cubicBezTo>
                <a:cubicBezTo>
                  <a:pt x="6813676" y="6956698"/>
                  <a:pt x="6806902" y="6966988"/>
                  <a:pt x="6801552" y="6948717"/>
                </a:cubicBezTo>
                <a:cubicBezTo>
                  <a:pt x="6801552" y="6948717"/>
                  <a:pt x="6803004" y="6946512"/>
                  <a:pt x="6805971" y="6945304"/>
                </a:cubicBezTo>
                <a:close/>
                <a:moveTo>
                  <a:pt x="6775180" y="6938731"/>
                </a:moveTo>
                <a:cubicBezTo>
                  <a:pt x="6780157" y="6938320"/>
                  <a:pt x="6788418" y="6940071"/>
                  <a:pt x="6801552" y="6948717"/>
                </a:cubicBezTo>
                <a:cubicBezTo>
                  <a:pt x="6782654" y="6951026"/>
                  <a:pt x="6776848" y="6959847"/>
                  <a:pt x="6768510" y="6941715"/>
                </a:cubicBezTo>
                <a:cubicBezTo>
                  <a:pt x="6768510" y="6941715"/>
                  <a:pt x="6770203" y="6939142"/>
                  <a:pt x="6775180" y="6938731"/>
                </a:cubicBezTo>
                <a:close/>
                <a:moveTo>
                  <a:pt x="6740504" y="6924860"/>
                </a:moveTo>
                <a:cubicBezTo>
                  <a:pt x="6747292" y="6927748"/>
                  <a:pt x="6756386" y="6933734"/>
                  <a:pt x="6768510" y="6941715"/>
                </a:cubicBezTo>
                <a:cubicBezTo>
                  <a:pt x="6744772" y="6951376"/>
                  <a:pt x="6738455" y="6934574"/>
                  <a:pt x="6726331" y="6926593"/>
                </a:cubicBezTo>
                <a:cubicBezTo>
                  <a:pt x="6729234" y="6922182"/>
                  <a:pt x="6733717" y="6921972"/>
                  <a:pt x="6740504" y="6924860"/>
                </a:cubicBezTo>
                <a:close/>
                <a:moveTo>
                  <a:pt x="6700442" y="6915872"/>
                </a:moveTo>
                <a:cubicBezTo>
                  <a:pt x="6705178" y="6915829"/>
                  <a:pt x="6713196" y="6917946"/>
                  <a:pt x="6726331" y="6926593"/>
                </a:cubicBezTo>
                <a:cubicBezTo>
                  <a:pt x="6708400" y="6927433"/>
                  <a:pt x="6702594" y="6936253"/>
                  <a:pt x="6694256" y="6918121"/>
                </a:cubicBezTo>
                <a:cubicBezTo>
                  <a:pt x="6694256" y="6918121"/>
                  <a:pt x="6695707" y="6915916"/>
                  <a:pt x="6700442" y="6915872"/>
                </a:cubicBezTo>
                <a:close/>
                <a:moveTo>
                  <a:pt x="6670135" y="6908565"/>
                </a:moveTo>
                <a:cubicBezTo>
                  <a:pt x="6674618" y="6908355"/>
                  <a:pt x="6682132" y="6910140"/>
                  <a:pt x="6694256" y="6918121"/>
                </a:cubicBezTo>
                <a:cubicBezTo>
                  <a:pt x="6676325" y="6918961"/>
                  <a:pt x="6670518" y="6927782"/>
                  <a:pt x="6664201" y="6910980"/>
                </a:cubicBezTo>
                <a:cubicBezTo>
                  <a:pt x="6664201" y="6910980"/>
                  <a:pt x="6665652" y="6908775"/>
                  <a:pt x="6670135" y="6908565"/>
                </a:cubicBezTo>
                <a:close/>
                <a:moveTo>
                  <a:pt x="6636196" y="6894125"/>
                </a:moveTo>
                <a:cubicBezTo>
                  <a:pt x="6642984" y="6897013"/>
                  <a:pt x="6652077" y="6902999"/>
                  <a:pt x="6664201" y="6910980"/>
                </a:cubicBezTo>
                <a:cubicBezTo>
                  <a:pt x="6646270" y="6911820"/>
                  <a:pt x="6634146" y="6903839"/>
                  <a:pt x="6622022" y="6895858"/>
                </a:cubicBezTo>
                <a:cubicBezTo>
                  <a:pt x="6624926" y="6891447"/>
                  <a:pt x="6629408" y="6891237"/>
                  <a:pt x="6636196" y="6894125"/>
                </a:cubicBezTo>
                <a:close/>
                <a:moveTo>
                  <a:pt x="6595650" y="6885872"/>
                </a:moveTo>
                <a:cubicBezTo>
                  <a:pt x="6600628" y="6885461"/>
                  <a:pt x="6608888" y="6887211"/>
                  <a:pt x="6622022" y="6895858"/>
                </a:cubicBezTo>
                <a:cubicBezTo>
                  <a:pt x="6601104" y="6896837"/>
                  <a:pt x="6601104" y="6896837"/>
                  <a:pt x="6588980" y="6888856"/>
                </a:cubicBezTo>
                <a:cubicBezTo>
                  <a:pt x="6588980" y="6888856"/>
                  <a:pt x="6590673" y="6886283"/>
                  <a:pt x="6595650" y="6885872"/>
                </a:cubicBezTo>
                <a:close/>
                <a:moveTo>
                  <a:pt x="6523662" y="6861860"/>
                </a:moveTo>
                <a:cubicBezTo>
                  <a:pt x="6536838" y="6861644"/>
                  <a:pt x="6561700" y="6870898"/>
                  <a:pt x="6588980" y="6888856"/>
                </a:cubicBezTo>
                <a:cubicBezTo>
                  <a:pt x="6565242" y="6898516"/>
                  <a:pt x="6540994" y="6882554"/>
                  <a:pt x="6514726" y="6865262"/>
                </a:cubicBezTo>
                <a:cubicBezTo>
                  <a:pt x="6516177" y="6863057"/>
                  <a:pt x="6519270" y="6861932"/>
                  <a:pt x="6523662" y="6861860"/>
                </a:cubicBezTo>
                <a:close/>
                <a:moveTo>
                  <a:pt x="6440472" y="6841668"/>
                </a:moveTo>
                <a:cubicBezTo>
                  <a:pt x="6458403" y="6840828"/>
                  <a:pt x="6476333" y="6839989"/>
                  <a:pt x="6514726" y="6865262"/>
                </a:cubicBezTo>
                <a:cubicBezTo>
                  <a:pt x="6490988" y="6874923"/>
                  <a:pt x="6464720" y="6857630"/>
                  <a:pt x="6440472" y="6841668"/>
                </a:cubicBezTo>
                <a:close/>
                <a:moveTo>
                  <a:pt x="6365250" y="6819544"/>
                </a:moveTo>
                <a:cubicBezTo>
                  <a:pt x="6384149" y="6817234"/>
                  <a:pt x="6402079" y="6816395"/>
                  <a:pt x="6440472" y="6841668"/>
                </a:cubicBezTo>
                <a:cubicBezTo>
                  <a:pt x="6415767" y="6852799"/>
                  <a:pt x="6389498" y="6835506"/>
                  <a:pt x="6365250" y="6819544"/>
                </a:cubicBezTo>
                <a:close/>
                <a:moveTo>
                  <a:pt x="6335196" y="6812403"/>
                </a:moveTo>
                <a:cubicBezTo>
                  <a:pt x="6335196" y="6812403"/>
                  <a:pt x="6353126" y="6811563"/>
                  <a:pt x="6365250" y="6819544"/>
                </a:cubicBezTo>
                <a:cubicBezTo>
                  <a:pt x="6347320" y="6820384"/>
                  <a:pt x="6347320" y="6820384"/>
                  <a:pt x="6335196" y="6812403"/>
                </a:cubicBezTo>
                <a:close/>
                <a:moveTo>
                  <a:pt x="6305423" y="6794384"/>
                </a:moveTo>
                <a:cubicBezTo>
                  <a:pt x="6312463" y="6797438"/>
                  <a:pt x="6322061" y="6803757"/>
                  <a:pt x="6335196" y="6812403"/>
                </a:cubicBezTo>
                <a:cubicBezTo>
                  <a:pt x="6329389" y="6821224"/>
                  <a:pt x="6303120" y="6803932"/>
                  <a:pt x="6290997" y="6795951"/>
                </a:cubicBezTo>
                <a:cubicBezTo>
                  <a:pt x="6293900" y="6791540"/>
                  <a:pt x="6298383" y="6791330"/>
                  <a:pt x="6305423" y="6794384"/>
                </a:cubicBezTo>
                <a:close/>
                <a:moveTo>
                  <a:pt x="6273600" y="6786079"/>
                </a:moveTo>
                <a:cubicBezTo>
                  <a:pt x="6278872" y="6787969"/>
                  <a:pt x="6284934" y="6791960"/>
                  <a:pt x="6290997" y="6795951"/>
                </a:cubicBezTo>
                <a:cubicBezTo>
                  <a:pt x="6285190" y="6804771"/>
                  <a:pt x="6273066" y="6796789"/>
                  <a:pt x="6260942" y="6788809"/>
                </a:cubicBezTo>
                <a:cubicBezTo>
                  <a:pt x="6263845" y="6784399"/>
                  <a:pt x="6268328" y="6784189"/>
                  <a:pt x="6273600" y="6786079"/>
                </a:cubicBezTo>
                <a:close/>
                <a:moveTo>
                  <a:pt x="6231048" y="6770974"/>
                </a:moveTo>
                <a:cubicBezTo>
                  <a:pt x="6238209" y="6773844"/>
                  <a:pt x="6247807" y="6780163"/>
                  <a:pt x="6260942" y="6788809"/>
                </a:cubicBezTo>
                <a:cubicBezTo>
                  <a:pt x="6254168" y="6799099"/>
                  <a:pt x="6227899" y="6781807"/>
                  <a:pt x="6215775" y="6773826"/>
                </a:cubicBezTo>
                <a:cubicBezTo>
                  <a:pt x="6219162" y="6768681"/>
                  <a:pt x="6223887" y="6768103"/>
                  <a:pt x="6231048" y="6770974"/>
                </a:cubicBezTo>
                <a:close/>
                <a:moveTo>
                  <a:pt x="5387757" y="6751334"/>
                </a:moveTo>
                <a:cubicBezTo>
                  <a:pt x="5406655" y="6749024"/>
                  <a:pt x="5357757" y="6796908"/>
                  <a:pt x="5352407" y="6778636"/>
                </a:cubicBezTo>
                <a:cubicBezTo>
                  <a:pt x="5376199" y="6821691"/>
                  <a:pt x="5600385" y="6863910"/>
                  <a:pt x="5686763" y="6895485"/>
                </a:cubicBezTo>
                <a:cubicBezTo>
                  <a:pt x="6445296" y="7133525"/>
                  <a:pt x="7242680" y="7369746"/>
                  <a:pt x="7943814" y="7479393"/>
                </a:cubicBezTo>
                <a:cubicBezTo>
                  <a:pt x="7203265" y="7293228"/>
                  <a:pt x="6445753" y="7106433"/>
                  <a:pt x="5648826" y="6843119"/>
                </a:cubicBezTo>
                <a:cubicBezTo>
                  <a:pt x="5618773" y="6835978"/>
                  <a:pt x="5549357" y="6805033"/>
                  <a:pt x="5475103" y="6781439"/>
                </a:cubicBezTo>
                <a:cubicBezTo>
                  <a:pt x="5457172" y="6782279"/>
                  <a:pt x="5436710" y="6756166"/>
                  <a:pt x="5387757" y="6751334"/>
                </a:cubicBezTo>
                <a:close/>
                <a:moveTo>
                  <a:pt x="7975498" y="6718494"/>
                </a:moveTo>
                <a:cubicBezTo>
                  <a:pt x="7957111" y="6746426"/>
                  <a:pt x="7975498" y="6718494"/>
                  <a:pt x="7975498" y="6718494"/>
                </a:cubicBezTo>
                <a:close/>
                <a:moveTo>
                  <a:pt x="7913369" y="6702881"/>
                </a:moveTo>
                <a:cubicBezTo>
                  <a:pt x="7920739" y="6722483"/>
                  <a:pt x="7913369" y="6702881"/>
                  <a:pt x="7913369" y="6702881"/>
                </a:cubicBezTo>
                <a:close/>
                <a:moveTo>
                  <a:pt x="10930314" y="6693265"/>
                </a:moveTo>
                <a:cubicBezTo>
                  <a:pt x="10930243" y="6689661"/>
                  <a:pt x="10930530" y="6704074"/>
                  <a:pt x="10930530" y="6704074"/>
                </a:cubicBezTo>
                <a:cubicBezTo>
                  <a:pt x="10930402" y="6697668"/>
                  <a:pt x="10930338" y="6694466"/>
                  <a:pt x="10930314" y="6693265"/>
                </a:cubicBezTo>
                <a:close/>
                <a:moveTo>
                  <a:pt x="7851815" y="6678692"/>
                </a:moveTo>
                <a:cubicBezTo>
                  <a:pt x="7857593" y="6680915"/>
                  <a:pt x="7864160" y="6685238"/>
                  <a:pt x="7870222" y="6689228"/>
                </a:cubicBezTo>
                <a:cubicBezTo>
                  <a:pt x="7864416" y="6698049"/>
                  <a:pt x="7852292" y="6690068"/>
                  <a:pt x="7838147" y="6680757"/>
                </a:cubicBezTo>
                <a:cubicBezTo>
                  <a:pt x="7841050" y="6676347"/>
                  <a:pt x="7846038" y="6676469"/>
                  <a:pt x="7851815" y="6678692"/>
                </a:cubicBezTo>
                <a:close/>
                <a:moveTo>
                  <a:pt x="7877979" y="6677445"/>
                </a:moveTo>
                <a:cubicBezTo>
                  <a:pt x="7880565" y="6673517"/>
                  <a:pt x="7870222" y="6689228"/>
                  <a:pt x="7870222" y="6689228"/>
                </a:cubicBezTo>
                <a:cubicBezTo>
                  <a:pt x="7874819" y="6682245"/>
                  <a:pt x="7877117" y="6678754"/>
                  <a:pt x="7877979" y="6677445"/>
                </a:cubicBezTo>
                <a:close/>
                <a:moveTo>
                  <a:pt x="7820751" y="6670886"/>
                </a:moveTo>
                <a:cubicBezTo>
                  <a:pt x="7826023" y="6672776"/>
                  <a:pt x="7832085" y="6676767"/>
                  <a:pt x="7838147" y="6680757"/>
                </a:cubicBezTo>
                <a:cubicBezTo>
                  <a:pt x="7832340" y="6689577"/>
                  <a:pt x="7820216" y="6681597"/>
                  <a:pt x="7808092" y="6673616"/>
                </a:cubicBezTo>
                <a:cubicBezTo>
                  <a:pt x="7810996" y="6669205"/>
                  <a:pt x="7815478" y="6668995"/>
                  <a:pt x="7820751" y="6670886"/>
                </a:cubicBezTo>
                <a:close/>
                <a:moveTo>
                  <a:pt x="7775588" y="6670195"/>
                </a:moveTo>
                <a:cubicBezTo>
                  <a:pt x="7772866" y="6674330"/>
                  <a:pt x="7769056" y="6680118"/>
                  <a:pt x="7770689" y="6677638"/>
                </a:cubicBezTo>
                <a:close/>
                <a:moveTo>
                  <a:pt x="7790696" y="6663744"/>
                </a:moveTo>
                <a:cubicBezTo>
                  <a:pt x="7795968" y="6665635"/>
                  <a:pt x="7802030" y="6669625"/>
                  <a:pt x="7808092" y="6673616"/>
                </a:cubicBezTo>
                <a:cubicBezTo>
                  <a:pt x="7802286" y="6682437"/>
                  <a:pt x="7790162" y="6674456"/>
                  <a:pt x="7778038" y="6666474"/>
                </a:cubicBezTo>
                <a:cubicBezTo>
                  <a:pt x="7780941" y="6662064"/>
                  <a:pt x="7785423" y="6661854"/>
                  <a:pt x="7790696" y="6663744"/>
                </a:cubicBezTo>
                <a:close/>
                <a:moveTo>
                  <a:pt x="7715908" y="6650862"/>
                </a:moveTo>
                <a:cubicBezTo>
                  <a:pt x="7728032" y="6658842"/>
                  <a:pt x="7715908" y="6650862"/>
                  <a:pt x="7715908" y="6650862"/>
                </a:cubicBezTo>
                <a:close/>
                <a:moveTo>
                  <a:pt x="7635208" y="6637059"/>
                </a:moveTo>
                <a:lnTo>
                  <a:pt x="7634759" y="6637742"/>
                </a:lnTo>
                <a:cubicBezTo>
                  <a:pt x="7633610" y="6639488"/>
                  <a:pt x="7633035" y="6640361"/>
                  <a:pt x="7633897" y="6639052"/>
                </a:cubicBezTo>
                <a:close/>
                <a:moveTo>
                  <a:pt x="7641654" y="6627268"/>
                </a:moveTo>
                <a:lnTo>
                  <a:pt x="7635208" y="6637059"/>
                </a:lnTo>
                <a:lnTo>
                  <a:pt x="7639068" y="6631196"/>
                </a:lnTo>
                <a:cubicBezTo>
                  <a:pt x="7640505" y="6629013"/>
                  <a:pt x="7641654" y="6627268"/>
                  <a:pt x="7641654" y="6627268"/>
                </a:cubicBezTo>
                <a:close/>
                <a:moveTo>
                  <a:pt x="7654313" y="6624537"/>
                </a:moveTo>
                <a:cubicBezTo>
                  <a:pt x="7659585" y="6626428"/>
                  <a:pt x="7665647" y="6630418"/>
                  <a:pt x="7671709" y="6634409"/>
                </a:cubicBezTo>
                <a:cubicBezTo>
                  <a:pt x="7665902" y="6643229"/>
                  <a:pt x="7653778" y="6635248"/>
                  <a:pt x="7641654" y="6627268"/>
                </a:cubicBezTo>
                <a:cubicBezTo>
                  <a:pt x="7644557" y="6622857"/>
                  <a:pt x="7649040" y="6622647"/>
                  <a:pt x="7654313" y="6624537"/>
                </a:cubicBezTo>
                <a:close/>
                <a:moveTo>
                  <a:pt x="7679058" y="6623245"/>
                </a:moveTo>
                <a:cubicBezTo>
                  <a:pt x="7681507" y="6619524"/>
                  <a:pt x="7671709" y="6634409"/>
                  <a:pt x="7671709" y="6634409"/>
                </a:cubicBezTo>
                <a:cubicBezTo>
                  <a:pt x="7676064" y="6627793"/>
                  <a:pt x="7678241" y="6624485"/>
                  <a:pt x="7679058" y="6623245"/>
                </a:cubicBezTo>
                <a:close/>
                <a:moveTo>
                  <a:pt x="7543152" y="6587712"/>
                </a:moveTo>
                <a:cubicBezTo>
                  <a:pt x="7567400" y="6603673"/>
                  <a:pt x="7572750" y="6621946"/>
                  <a:pt x="7536378" y="6598003"/>
                </a:cubicBezTo>
                <a:cubicBezTo>
                  <a:pt x="7543152" y="6587712"/>
                  <a:pt x="7543152" y="6587712"/>
                  <a:pt x="7543152" y="6587712"/>
                </a:cubicBezTo>
                <a:close/>
                <a:moveTo>
                  <a:pt x="7474248" y="6582389"/>
                </a:moveTo>
                <a:cubicBezTo>
                  <a:pt x="7474248" y="6582389"/>
                  <a:pt x="7455861" y="6610321"/>
                  <a:pt x="7474248" y="6582389"/>
                </a:cubicBezTo>
                <a:close/>
                <a:moveTo>
                  <a:pt x="7487120" y="6573973"/>
                </a:moveTo>
                <a:cubicBezTo>
                  <a:pt x="7485690" y="6574908"/>
                  <a:pt x="7481876" y="6577402"/>
                  <a:pt x="7474248" y="6582389"/>
                </a:cubicBezTo>
                <a:cubicBezTo>
                  <a:pt x="7474248" y="6582389"/>
                  <a:pt x="7491410" y="6571167"/>
                  <a:pt x="7487120" y="6573973"/>
                </a:cubicBezTo>
                <a:close/>
                <a:moveTo>
                  <a:pt x="7397408" y="6562723"/>
                </a:moveTo>
                <a:cubicBezTo>
                  <a:pt x="7394535" y="6567088"/>
                  <a:pt x="7390513" y="6573198"/>
                  <a:pt x="7392237" y="6570579"/>
                </a:cubicBezTo>
                <a:close/>
                <a:moveTo>
                  <a:pt x="7412458" y="6550999"/>
                </a:moveTo>
                <a:cubicBezTo>
                  <a:pt x="7415227" y="6549266"/>
                  <a:pt x="7408765" y="6553309"/>
                  <a:pt x="7404149" y="6556197"/>
                </a:cubicBezTo>
                <a:close/>
                <a:moveTo>
                  <a:pt x="7336897" y="6544652"/>
                </a:moveTo>
                <a:cubicBezTo>
                  <a:pt x="7349021" y="6552633"/>
                  <a:pt x="7336897" y="6544652"/>
                  <a:pt x="7336897" y="6544652"/>
                </a:cubicBezTo>
                <a:close/>
                <a:moveTo>
                  <a:pt x="5673546" y="6532781"/>
                </a:moveTo>
                <a:cubicBezTo>
                  <a:pt x="5673546" y="6532781"/>
                  <a:pt x="5699814" y="6550073"/>
                  <a:pt x="5705621" y="6541253"/>
                </a:cubicBezTo>
                <a:close/>
                <a:moveTo>
                  <a:pt x="7300975" y="6524562"/>
                </a:moveTo>
                <a:cubicBezTo>
                  <a:pt x="7312174" y="6523637"/>
                  <a:pt x="7329127" y="6530056"/>
                  <a:pt x="7324772" y="6536672"/>
                </a:cubicBezTo>
                <a:cubicBezTo>
                  <a:pt x="7336897" y="6544652"/>
                  <a:pt x="7304821" y="6536181"/>
                  <a:pt x="7292697" y="6528200"/>
                </a:cubicBezTo>
                <a:cubicBezTo>
                  <a:pt x="7294149" y="6525995"/>
                  <a:pt x="7297242" y="6524870"/>
                  <a:pt x="7300975" y="6524562"/>
                </a:cubicBezTo>
                <a:close/>
                <a:moveTo>
                  <a:pt x="7663949" y="6518741"/>
                </a:moveTo>
                <a:cubicBezTo>
                  <a:pt x="7660669" y="6518360"/>
                  <a:pt x="7657939" y="6518933"/>
                  <a:pt x="7656487" y="6521138"/>
                </a:cubicBezTo>
                <a:cubicBezTo>
                  <a:pt x="7668611" y="6529119"/>
                  <a:pt x="7700687" y="6537590"/>
                  <a:pt x="7688563" y="6529610"/>
                </a:cubicBezTo>
                <a:cubicBezTo>
                  <a:pt x="7688563" y="6529610"/>
                  <a:pt x="7673787" y="6519883"/>
                  <a:pt x="7663949" y="6518741"/>
                </a:cubicBezTo>
                <a:close/>
                <a:moveTo>
                  <a:pt x="10931620" y="6508826"/>
                </a:moveTo>
                <a:cubicBezTo>
                  <a:pt x="10919039" y="6527937"/>
                  <a:pt x="11043176" y="6752941"/>
                  <a:pt x="11061563" y="6725009"/>
                </a:cubicBezTo>
                <a:cubicBezTo>
                  <a:pt x="11073176" y="6707368"/>
                  <a:pt x="10943233" y="6491184"/>
                  <a:pt x="10931620" y="6508826"/>
                </a:cubicBezTo>
                <a:close/>
                <a:moveTo>
                  <a:pt x="7184088" y="6503998"/>
                </a:moveTo>
                <a:lnTo>
                  <a:pt x="7180889" y="6508858"/>
                </a:lnTo>
                <a:cubicBezTo>
                  <a:pt x="7179800" y="6510512"/>
                  <a:pt x="7179256" y="6511339"/>
                  <a:pt x="7180072" y="6510098"/>
                </a:cubicBezTo>
                <a:close/>
                <a:moveTo>
                  <a:pt x="7187421" y="6498935"/>
                </a:moveTo>
                <a:lnTo>
                  <a:pt x="7184088" y="6503998"/>
                </a:lnTo>
                <a:lnTo>
                  <a:pt x="7184971" y="6502656"/>
                </a:lnTo>
                <a:cubicBezTo>
                  <a:pt x="7186332" y="6500588"/>
                  <a:pt x="7187421" y="6498935"/>
                  <a:pt x="7187421" y="6498935"/>
                </a:cubicBezTo>
                <a:close/>
                <a:moveTo>
                  <a:pt x="7197075" y="6492622"/>
                </a:moveTo>
                <a:lnTo>
                  <a:pt x="7191712" y="6496129"/>
                </a:lnTo>
                <a:cubicBezTo>
                  <a:pt x="7189328" y="6497688"/>
                  <a:pt x="7187421" y="6498935"/>
                  <a:pt x="7187421" y="6498935"/>
                </a:cubicBezTo>
                <a:close/>
                <a:moveTo>
                  <a:pt x="7200293" y="6490518"/>
                </a:moveTo>
                <a:lnTo>
                  <a:pt x="7197075" y="6492622"/>
                </a:lnTo>
                <a:lnTo>
                  <a:pt x="7198863" y="6491453"/>
                </a:lnTo>
                <a:cubicBezTo>
                  <a:pt x="7200770" y="6490206"/>
                  <a:pt x="7201723" y="6489583"/>
                  <a:pt x="7200293" y="6490518"/>
                </a:cubicBezTo>
                <a:close/>
                <a:moveTo>
                  <a:pt x="7110581" y="6479268"/>
                </a:moveTo>
                <a:cubicBezTo>
                  <a:pt x="7107708" y="6483633"/>
                  <a:pt x="7103686" y="6489743"/>
                  <a:pt x="7105410" y="6487124"/>
                </a:cubicBezTo>
                <a:close/>
                <a:moveTo>
                  <a:pt x="7126039" y="6466924"/>
                </a:moveTo>
                <a:cubicBezTo>
                  <a:pt x="7124609" y="6467859"/>
                  <a:pt x="7120795" y="6470353"/>
                  <a:pt x="7113167" y="6475341"/>
                </a:cubicBezTo>
                <a:cubicBezTo>
                  <a:pt x="7113167" y="6475341"/>
                  <a:pt x="7130329" y="6464118"/>
                  <a:pt x="7126039" y="6466924"/>
                </a:cubicBezTo>
                <a:close/>
                <a:moveTo>
                  <a:pt x="7424422" y="6446339"/>
                </a:moveTo>
                <a:cubicBezTo>
                  <a:pt x="7414336" y="6446811"/>
                  <a:pt x="7431817" y="6479653"/>
                  <a:pt x="7444882" y="6459807"/>
                </a:cubicBezTo>
                <a:cubicBezTo>
                  <a:pt x="7471151" y="6477100"/>
                  <a:pt x="7471151" y="6477100"/>
                  <a:pt x="7476957" y="6468279"/>
                </a:cubicBezTo>
                <a:cubicBezTo>
                  <a:pt x="7501205" y="6484240"/>
                  <a:pt x="7501205" y="6484240"/>
                  <a:pt x="7507012" y="6475420"/>
                </a:cubicBezTo>
                <a:cubicBezTo>
                  <a:pt x="7533281" y="6492712"/>
                  <a:pt x="7545405" y="6500694"/>
                  <a:pt x="7551211" y="6491873"/>
                </a:cubicBezTo>
                <a:cubicBezTo>
                  <a:pt x="7563335" y="6499854"/>
                  <a:pt x="7575459" y="6507834"/>
                  <a:pt x="7581266" y="6499014"/>
                </a:cubicBezTo>
                <a:cubicBezTo>
                  <a:pt x="7569142" y="6491033"/>
                  <a:pt x="7569142" y="6491033"/>
                  <a:pt x="7551211" y="6491873"/>
                </a:cubicBezTo>
                <a:cubicBezTo>
                  <a:pt x="7539087" y="6483891"/>
                  <a:pt x="7526963" y="6475910"/>
                  <a:pt x="7507012" y="6475420"/>
                </a:cubicBezTo>
                <a:cubicBezTo>
                  <a:pt x="7494888" y="6467439"/>
                  <a:pt x="7494888" y="6467439"/>
                  <a:pt x="7476957" y="6468279"/>
                </a:cubicBezTo>
                <a:cubicBezTo>
                  <a:pt x="7464833" y="6460297"/>
                  <a:pt x="7464833" y="6460297"/>
                  <a:pt x="7444882" y="6459807"/>
                </a:cubicBezTo>
                <a:cubicBezTo>
                  <a:pt x="7434210" y="6449621"/>
                  <a:pt x="7427785" y="6446181"/>
                  <a:pt x="7424422" y="6446339"/>
                </a:cubicBezTo>
                <a:close/>
                <a:moveTo>
                  <a:pt x="7030393" y="6443241"/>
                </a:moveTo>
                <a:cubicBezTo>
                  <a:pt x="7038280" y="6445009"/>
                  <a:pt x="7047878" y="6451327"/>
                  <a:pt x="7051037" y="6459728"/>
                </a:cubicBezTo>
                <a:lnTo>
                  <a:pt x="7020015" y="6454056"/>
                </a:lnTo>
                <a:cubicBezTo>
                  <a:pt x="7016330" y="6444255"/>
                  <a:pt x="7022506" y="6441473"/>
                  <a:pt x="7030393" y="6443241"/>
                </a:cubicBezTo>
                <a:close/>
                <a:moveTo>
                  <a:pt x="6956050" y="6421432"/>
                </a:moveTo>
                <a:cubicBezTo>
                  <a:pt x="6963564" y="6423217"/>
                  <a:pt x="6972657" y="6429203"/>
                  <a:pt x="6975816" y="6437604"/>
                </a:cubicBezTo>
                <a:lnTo>
                  <a:pt x="6945761" y="6430462"/>
                </a:lnTo>
                <a:cubicBezTo>
                  <a:pt x="6942602" y="6422062"/>
                  <a:pt x="6948537" y="6419646"/>
                  <a:pt x="6956050" y="6421432"/>
                </a:cubicBezTo>
                <a:close/>
                <a:moveTo>
                  <a:pt x="6911021" y="6414903"/>
                </a:moveTo>
                <a:cubicBezTo>
                  <a:pt x="6911317" y="6415690"/>
                  <a:pt x="6912106" y="6417791"/>
                  <a:pt x="6913686" y="6421991"/>
                </a:cubicBezTo>
                <a:cubicBezTo>
                  <a:pt x="6913686" y="6421991"/>
                  <a:pt x="6910132" y="6412540"/>
                  <a:pt x="6911021" y="6414903"/>
                </a:cubicBezTo>
                <a:close/>
                <a:moveTo>
                  <a:pt x="11579221" y="6406470"/>
                </a:moveTo>
                <a:cubicBezTo>
                  <a:pt x="11577058" y="6406026"/>
                  <a:pt x="11575188" y="6406737"/>
                  <a:pt x="11573736" y="6408942"/>
                </a:cubicBezTo>
                <a:cubicBezTo>
                  <a:pt x="11561155" y="6428053"/>
                  <a:pt x="11612183" y="6486930"/>
                  <a:pt x="11623796" y="6469289"/>
                </a:cubicBezTo>
                <a:cubicBezTo>
                  <a:pt x="11623796" y="6469289"/>
                  <a:pt x="11594359" y="6409579"/>
                  <a:pt x="11579221" y="6406470"/>
                </a:cubicBezTo>
                <a:close/>
                <a:moveTo>
                  <a:pt x="7266319" y="6405478"/>
                </a:moveTo>
                <a:cubicBezTo>
                  <a:pt x="7292588" y="6422770"/>
                  <a:pt x="7292588" y="6422770"/>
                  <a:pt x="7298395" y="6413949"/>
                </a:cubicBezTo>
                <a:cubicBezTo>
                  <a:pt x="7322643" y="6429911"/>
                  <a:pt x="7334767" y="6437892"/>
                  <a:pt x="7340573" y="6429072"/>
                </a:cubicBezTo>
                <a:cubicBezTo>
                  <a:pt x="7397408" y="6479127"/>
                  <a:pt x="7370117" y="6410591"/>
                  <a:pt x="7340573" y="6429072"/>
                </a:cubicBezTo>
                <a:cubicBezTo>
                  <a:pt x="7328449" y="6421091"/>
                  <a:pt x="7316326" y="6413110"/>
                  <a:pt x="7298395" y="6413949"/>
                </a:cubicBezTo>
                <a:cubicBezTo>
                  <a:pt x="7284250" y="6404638"/>
                  <a:pt x="7284250" y="6404638"/>
                  <a:pt x="7266319" y="6405478"/>
                </a:cubicBezTo>
                <a:close/>
                <a:moveTo>
                  <a:pt x="6881796" y="6397838"/>
                </a:moveTo>
                <a:cubicBezTo>
                  <a:pt x="6889310" y="6399623"/>
                  <a:pt x="6898403" y="6405609"/>
                  <a:pt x="6901562" y="6414010"/>
                </a:cubicBezTo>
                <a:lnTo>
                  <a:pt x="6871507" y="6406868"/>
                </a:lnTo>
                <a:cubicBezTo>
                  <a:pt x="6868348" y="6398467"/>
                  <a:pt x="6874283" y="6396052"/>
                  <a:pt x="6881796" y="6397838"/>
                </a:cubicBezTo>
                <a:close/>
                <a:moveTo>
                  <a:pt x="7185826" y="6381464"/>
                </a:moveTo>
                <a:cubicBezTo>
                  <a:pt x="7180553" y="6379573"/>
                  <a:pt x="7176071" y="6379783"/>
                  <a:pt x="7173167" y="6384194"/>
                </a:cubicBezTo>
                <a:cubicBezTo>
                  <a:pt x="7185291" y="6392174"/>
                  <a:pt x="7197416" y="6400156"/>
                  <a:pt x="7203222" y="6391335"/>
                </a:cubicBezTo>
                <a:cubicBezTo>
                  <a:pt x="7260057" y="6441391"/>
                  <a:pt x="7235754" y="6372714"/>
                  <a:pt x="7203222" y="6391335"/>
                </a:cubicBezTo>
                <a:cubicBezTo>
                  <a:pt x="7197160" y="6387344"/>
                  <a:pt x="7191098" y="6383354"/>
                  <a:pt x="7185826" y="6381464"/>
                </a:cubicBezTo>
                <a:close/>
                <a:moveTo>
                  <a:pt x="6806180" y="6374664"/>
                </a:moveTo>
                <a:cubicBezTo>
                  <a:pt x="6814067" y="6376432"/>
                  <a:pt x="6823665" y="6382750"/>
                  <a:pt x="6826340" y="6391886"/>
                </a:cubicBezTo>
                <a:lnTo>
                  <a:pt x="6796286" y="6384745"/>
                </a:lnTo>
                <a:cubicBezTo>
                  <a:pt x="6792117" y="6375679"/>
                  <a:pt x="6798293" y="6372896"/>
                  <a:pt x="6806180" y="6374664"/>
                </a:cubicBezTo>
                <a:close/>
                <a:moveTo>
                  <a:pt x="6731563" y="6351621"/>
                </a:moveTo>
                <a:cubicBezTo>
                  <a:pt x="6739329" y="6353573"/>
                  <a:pt x="6748928" y="6359891"/>
                  <a:pt x="6752086" y="6368292"/>
                </a:cubicBezTo>
                <a:lnTo>
                  <a:pt x="6722032" y="6361150"/>
                </a:lnTo>
                <a:cubicBezTo>
                  <a:pt x="6717862" y="6352084"/>
                  <a:pt x="6723797" y="6349669"/>
                  <a:pt x="6731563" y="6351621"/>
                </a:cubicBezTo>
                <a:close/>
                <a:moveTo>
                  <a:pt x="10934275" y="6342000"/>
                </a:moveTo>
                <a:cubicBezTo>
                  <a:pt x="10936807" y="6368953"/>
                  <a:pt x="10967372" y="6401717"/>
                  <a:pt x="11029557" y="6470045"/>
                </a:cubicBezTo>
                <a:cubicBezTo>
                  <a:pt x="11062600" y="6477046"/>
                  <a:pt x="10941049" y="6331710"/>
                  <a:pt x="10934275" y="6342000"/>
                </a:cubicBezTo>
                <a:close/>
                <a:moveTo>
                  <a:pt x="11547740" y="6316765"/>
                </a:moveTo>
                <a:cubicBezTo>
                  <a:pt x="11545498" y="6317163"/>
                  <a:pt x="11543272" y="6318825"/>
                  <a:pt x="11541095" y="6322133"/>
                </a:cubicBezTo>
                <a:cubicBezTo>
                  <a:pt x="11522708" y="6350065"/>
                  <a:pt x="11567418" y="6392141"/>
                  <a:pt x="11585805" y="6364208"/>
                </a:cubicBezTo>
                <a:cubicBezTo>
                  <a:pt x="11579878" y="6373213"/>
                  <a:pt x="11563429" y="6313986"/>
                  <a:pt x="11547740" y="6316765"/>
                </a:cubicBezTo>
                <a:close/>
                <a:moveTo>
                  <a:pt x="10791117" y="6313084"/>
                </a:moveTo>
                <a:cubicBezTo>
                  <a:pt x="10791117" y="6313084"/>
                  <a:pt x="10829510" y="6338357"/>
                  <a:pt x="10824160" y="6320086"/>
                </a:cubicBezTo>
                <a:close/>
                <a:moveTo>
                  <a:pt x="11104136" y="6310760"/>
                </a:moveTo>
                <a:cubicBezTo>
                  <a:pt x="11098575" y="6312401"/>
                  <a:pt x="11105647" y="6335757"/>
                  <a:pt x="11134724" y="6393881"/>
                </a:cubicBezTo>
                <a:cubicBezTo>
                  <a:pt x="11146391" y="6428953"/>
                  <a:pt x="11203226" y="6479010"/>
                  <a:pt x="11242130" y="6529905"/>
                </a:cubicBezTo>
                <a:cubicBezTo>
                  <a:pt x="11251183" y="6496355"/>
                  <a:pt x="11120817" y="6305838"/>
                  <a:pt x="11104136" y="6310760"/>
                </a:cubicBezTo>
                <a:close/>
                <a:moveTo>
                  <a:pt x="6621472" y="6205926"/>
                </a:moveTo>
                <a:cubicBezTo>
                  <a:pt x="6614179" y="6202706"/>
                  <a:pt x="6609191" y="6202583"/>
                  <a:pt x="6606288" y="6206994"/>
                </a:cubicBezTo>
                <a:cubicBezTo>
                  <a:pt x="6620432" y="6216304"/>
                  <a:pt x="6644680" y="6232267"/>
                  <a:pt x="6650487" y="6223446"/>
                </a:cubicBezTo>
                <a:cubicBezTo>
                  <a:pt x="6662611" y="6231427"/>
                  <a:pt x="6680542" y="6230588"/>
                  <a:pt x="6680542" y="6230588"/>
                </a:cubicBezTo>
                <a:cubicBezTo>
                  <a:pt x="6694686" y="6239898"/>
                  <a:pt x="6718934" y="6255861"/>
                  <a:pt x="6725708" y="6245570"/>
                </a:cubicBezTo>
                <a:cubicBezTo>
                  <a:pt x="6749956" y="6261532"/>
                  <a:pt x="6782032" y="6270003"/>
                  <a:pt x="6799963" y="6269164"/>
                </a:cubicBezTo>
                <a:cubicBezTo>
                  <a:pt x="6824211" y="6285126"/>
                  <a:pt x="6856286" y="6293598"/>
                  <a:pt x="6874217" y="6292758"/>
                </a:cubicBezTo>
                <a:cubicBezTo>
                  <a:pt x="6898464" y="6308720"/>
                  <a:pt x="6931507" y="6315721"/>
                  <a:pt x="6949438" y="6314882"/>
                </a:cubicBezTo>
                <a:cubicBezTo>
                  <a:pt x="6961562" y="6322863"/>
                  <a:pt x="6973686" y="6330844"/>
                  <a:pt x="6993637" y="6331334"/>
                </a:cubicBezTo>
                <a:cubicBezTo>
                  <a:pt x="7005761" y="6339315"/>
                  <a:pt x="7005761" y="6339315"/>
                  <a:pt x="7023692" y="6338476"/>
                </a:cubicBezTo>
                <a:cubicBezTo>
                  <a:pt x="7035816" y="6346457"/>
                  <a:pt x="7047940" y="6354438"/>
                  <a:pt x="7065871" y="6353598"/>
                </a:cubicBezTo>
                <a:cubicBezTo>
                  <a:pt x="7080015" y="6362909"/>
                  <a:pt x="7080015" y="6362909"/>
                  <a:pt x="7098913" y="6360599"/>
                </a:cubicBezTo>
                <a:cubicBezTo>
                  <a:pt x="7142656" y="6404145"/>
                  <a:pt x="7116333" y="6334137"/>
                  <a:pt x="7098913" y="6360599"/>
                </a:cubicBezTo>
                <a:cubicBezTo>
                  <a:pt x="7072645" y="6343307"/>
                  <a:pt x="7072645" y="6343307"/>
                  <a:pt x="7065871" y="6353598"/>
                </a:cubicBezTo>
                <a:cubicBezTo>
                  <a:pt x="7041623" y="6337636"/>
                  <a:pt x="7029499" y="6329655"/>
                  <a:pt x="7023692" y="6338476"/>
                </a:cubicBezTo>
                <a:cubicBezTo>
                  <a:pt x="6999444" y="6322514"/>
                  <a:pt x="6999444" y="6322514"/>
                  <a:pt x="6993637" y="6331334"/>
                </a:cubicBezTo>
                <a:cubicBezTo>
                  <a:pt x="6967368" y="6314042"/>
                  <a:pt x="6955245" y="6306062"/>
                  <a:pt x="6949438" y="6314882"/>
                </a:cubicBezTo>
                <a:cubicBezTo>
                  <a:pt x="6911045" y="6289608"/>
                  <a:pt x="6886797" y="6273646"/>
                  <a:pt x="6874217" y="6292758"/>
                </a:cubicBezTo>
                <a:cubicBezTo>
                  <a:pt x="6835824" y="6267485"/>
                  <a:pt x="6823700" y="6259504"/>
                  <a:pt x="6799963" y="6269164"/>
                </a:cubicBezTo>
                <a:cubicBezTo>
                  <a:pt x="6761570" y="6243890"/>
                  <a:pt x="6749446" y="6235910"/>
                  <a:pt x="6725708" y="6245570"/>
                </a:cubicBezTo>
                <a:cubicBezTo>
                  <a:pt x="6701460" y="6229608"/>
                  <a:pt x="6687316" y="6220297"/>
                  <a:pt x="6680542" y="6230588"/>
                </a:cubicBezTo>
                <a:cubicBezTo>
                  <a:pt x="6668418" y="6222606"/>
                  <a:pt x="6656294" y="6214625"/>
                  <a:pt x="6650487" y="6223446"/>
                </a:cubicBezTo>
                <a:cubicBezTo>
                  <a:pt x="6638363" y="6215465"/>
                  <a:pt x="6628765" y="6209147"/>
                  <a:pt x="6621472" y="6205926"/>
                </a:cubicBezTo>
                <a:close/>
                <a:moveTo>
                  <a:pt x="11556330" y="6136196"/>
                </a:moveTo>
                <a:cubicBezTo>
                  <a:pt x="11543805" y="6208023"/>
                  <a:pt x="11556330" y="6136196"/>
                  <a:pt x="11556330" y="6136196"/>
                </a:cubicBezTo>
                <a:close/>
                <a:moveTo>
                  <a:pt x="6501184" y="6061421"/>
                </a:moveTo>
                <a:cubicBezTo>
                  <a:pt x="6494144" y="6058367"/>
                  <a:pt x="6489661" y="6058577"/>
                  <a:pt x="6486758" y="6062987"/>
                </a:cubicBezTo>
                <a:cubicBezTo>
                  <a:pt x="6498882" y="6070968"/>
                  <a:pt x="6525151" y="6088261"/>
                  <a:pt x="6530957" y="6079440"/>
                </a:cubicBezTo>
                <a:cubicBezTo>
                  <a:pt x="6543081" y="6087421"/>
                  <a:pt x="6555206" y="6095402"/>
                  <a:pt x="6561012" y="6086582"/>
                </a:cubicBezTo>
                <a:cubicBezTo>
                  <a:pt x="6617846" y="6136637"/>
                  <a:pt x="6591523" y="6066631"/>
                  <a:pt x="6561012" y="6086582"/>
                </a:cubicBezTo>
                <a:cubicBezTo>
                  <a:pt x="6548888" y="6078600"/>
                  <a:pt x="6536764" y="6070619"/>
                  <a:pt x="6530957" y="6079440"/>
                </a:cubicBezTo>
                <a:cubicBezTo>
                  <a:pt x="6517823" y="6070794"/>
                  <a:pt x="6508224" y="6064475"/>
                  <a:pt x="6501184" y="6061421"/>
                </a:cubicBezTo>
                <a:close/>
                <a:moveTo>
                  <a:pt x="10911520" y="6050983"/>
                </a:moveTo>
                <a:cubicBezTo>
                  <a:pt x="10911520" y="6050983"/>
                  <a:pt x="10916870" y="6069254"/>
                  <a:pt x="10911520" y="6050983"/>
                </a:cubicBezTo>
                <a:close/>
                <a:moveTo>
                  <a:pt x="6113133" y="6038585"/>
                </a:moveTo>
                <a:cubicBezTo>
                  <a:pt x="6102536" y="6039215"/>
                  <a:pt x="6120791" y="6073357"/>
                  <a:pt x="6134581" y="6052408"/>
                </a:cubicBezTo>
                <a:cubicBezTo>
                  <a:pt x="6146705" y="6060389"/>
                  <a:pt x="6172974" y="6077681"/>
                  <a:pt x="6178780" y="6068860"/>
                </a:cubicBezTo>
                <a:cubicBezTo>
                  <a:pt x="6190904" y="6076841"/>
                  <a:pt x="6215153" y="6092804"/>
                  <a:pt x="6220959" y="6083983"/>
                </a:cubicBezTo>
                <a:cubicBezTo>
                  <a:pt x="6233083" y="6091964"/>
                  <a:pt x="6259352" y="6109256"/>
                  <a:pt x="6265158" y="6100435"/>
                </a:cubicBezTo>
                <a:cubicBezTo>
                  <a:pt x="6277282" y="6108416"/>
                  <a:pt x="6295213" y="6107577"/>
                  <a:pt x="6295213" y="6107577"/>
                </a:cubicBezTo>
                <a:cubicBezTo>
                  <a:pt x="6307337" y="6115558"/>
                  <a:pt x="6333606" y="6132850"/>
                  <a:pt x="6340380" y="6122559"/>
                </a:cubicBezTo>
                <a:cubicBezTo>
                  <a:pt x="6352504" y="6130540"/>
                  <a:pt x="6376752" y="6146502"/>
                  <a:pt x="6382559" y="6137682"/>
                </a:cubicBezTo>
                <a:cubicBezTo>
                  <a:pt x="6396703" y="6146993"/>
                  <a:pt x="6414634" y="6146154"/>
                  <a:pt x="6414634" y="6146154"/>
                </a:cubicBezTo>
                <a:cubicBezTo>
                  <a:pt x="6471468" y="6196209"/>
                  <a:pt x="6445145" y="6126203"/>
                  <a:pt x="6414634" y="6146154"/>
                </a:cubicBezTo>
                <a:cubicBezTo>
                  <a:pt x="6408316" y="6129351"/>
                  <a:pt x="6388365" y="6128861"/>
                  <a:pt x="6382559" y="6137682"/>
                </a:cubicBezTo>
                <a:cubicBezTo>
                  <a:pt x="6358310" y="6121720"/>
                  <a:pt x="6351993" y="6104918"/>
                  <a:pt x="6340380" y="6122559"/>
                </a:cubicBezTo>
                <a:cubicBezTo>
                  <a:pt x="6314111" y="6105267"/>
                  <a:pt x="6307794" y="6088466"/>
                  <a:pt x="6295213" y="6107577"/>
                </a:cubicBezTo>
                <a:cubicBezTo>
                  <a:pt x="6289863" y="6089305"/>
                  <a:pt x="6270965" y="6091615"/>
                  <a:pt x="6265158" y="6100435"/>
                </a:cubicBezTo>
                <a:cubicBezTo>
                  <a:pt x="6251013" y="6091125"/>
                  <a:pt x="6232572" y="6066341"/>
                  <a:pt x="6220959" y="6083983"/>
                </a:cubicBezTo>
                <a:cubicBezTo>
                  <a:pt x="6208835" y="6076001"/>
                  <a:pt x="6190393" y="6051219"/>
                  <a:pt x="6178780" y="6068860"/>
                </a:cubicBezTo>
                <a:cubicBezTo>
                  <a:pt x="6164636" y="6059550"/>
                  <a:pt x="6146194" y="6034766"/>
                  <a:pt x="6134581" y="6052408"/>
                </a:cubicBezTo>
                <a:cubicBezTo>
                  <a:pt x="6123404" y="6041889"/>
                  <a:pt x="6116666" y="6038376"/>
                  <a:pt x="6113133" y="6038585"/>
                </a:cubicBezTo>
                <a:close/>
                <a:moveTo>
                  <a:pt x="4054138" y="6029368"/>
                </a:moveTo>
                <a:cubicBezTo>
                  <a:pt x="4043768" y="6029653"/>
                  <a:pt x="4062385" y="6063243"/>
                  <a:pt x="4075450" y="6043397"/>
                </a:cubicBezTo>
                <a:cubicBezTo>
                  <a:pt x="4099698" y="6059360"/>
                  <a:pt x="4131773" y="6067831"/>
                  <a:pt x="4150671" y="6065521"/>
                </a:cubicBezTo>
                <a:cubicBezTo>
                  <a:pt x="4189064" y="6090794"/>
                  <a:pt x="4213313" y="6106756"/>
                  <a:pt x="4237050" y="6097096"/>
                </a:cubicBezTo>
                <a:cubicBezTo>
                  <a:pt x="4263318" y="6114389"/>
                  <a:pt x="4293373" y="6121529"/>
                  <a:pt x="4323427" y="6128671"/>
                </a:cubicBezTo>
                <a:cubicBezTo>
                  <a:pt x="4952948" y="6347107"/>
                  <a:pt x="5580448" y="6564211"/>
                  <a:pt x="6215775" y="6773826"/>
                </a:cubicBezTo>
                <a:cubicBezTo>
                  <a:pt x="6154156" y="6783836"/>
                  <a:pt x="6099342" y="6735110"/>
                  <a:pt x="6036245" y="6720967"/>
                </a:cubicBezTo>
                <a:cubicBezTo>
                  <a:pt x="6018314" y="6721807"/>
                  <a:pt x="5980432" y="6722156"/>
                  <a:pt x="5962502" y="6722995"/>
                </a:cubicBezTo>
                <a:cubicBezTo>
                  <a:pt x="5770391" y="6689248"/>
                  <a:pt x="5550905" y="6582693"/>
                  <a:pt x="5334545" y="6532983"/>
                </a:cubicBezTo>
                <a:cubicBezTo>
                  <a:pt x="5320401" y="6523672"/>
                  <a:pt x="5296153" y="6507709"/>
                  <a:pt x="5290346" y="6516530"/>
                </a:cubicBezTo>
                <a:cubicBezTo>
                  <a:pt x="5278222" y="6508549"/>
                  <a:pt x="5251953" y="6491257"/>
                  <a:pt x="5246147" y="6500078"/>
                </a:cubicBezTo>
                <a:cubicBezTo>
                  <a:pt x="5234023" y="6492097"/>
                  <a:pt x="5209775" y="6476134"/>
                  <a:pt x="5203968" y="6484955"/>
                </a:cubicBezTo>
                <a:cubicBezTo>
                  <a:pt x="5147645" y="6460522"/>
                  <a:pt x="5090354" y="6437558"/>
                  <a:pt x="5042369" y="6431256"/>
                </a:cubicBezTo>
                <a:cubicBezTo>
                  <a:pt x="5028224" y="6421945"/>
                  <a:pt x="5003976" y="6405983"/>
                  <a:pt x="4998170" y="6414804"/>
                </a:cubicBezTo>
                <a:cubicBezTo>
                  <a:pt x="4929722" y="6382389"/>
                  <a:pt x="4860307" y="6351445"/>
                  <a:pt x="4792370" y="6344652"/>
                </a:cubicBezTo>
                <a:cubicBezTo>
                  <a:pt x="4692901" y="6306566"/>
                  <a:pt x="4592378" y="6265681"/>
                  <a:pt x="4511350" y="6252377"/>
                </a:cubicBezTo>
                <a:cubicBezTo>
                  <a:pt x="4474978" y="6228434"/>
                  <a:pt x="4442903" y="6219962"/>
                  <a:pt x="4424972" y="6220802"/>
                </a:cubicBezTo>
                <a:cubicBezTo>
                  <a:pt x="4400724" y="6204840"/>
                  <a:pt x="4388600" y="6196859"/>
                  <a:pt x="4382793" y="6205680"/>
                </a:cubicBezTo>
                <a:cubicBezTo>
                  <a:pt x="4281759" y="6139171"/>
                  <a:pt x="4320207" y="6217159"/>
                  <a:pt x="4382793" y="6205680"/>
                </a:cubicBezTo>
                <a:cubicBezTo>
                  <a:pt x="4394917" y="6213661"/>
                  <a:pt x="4407042" y="6221642"/>
                  <a:pt x="4424972" y="6220802"/>
                </a:cubicBezTo>
                <a:cubicBezTo>
                  <a:pt x="4451241" y="6238094"/>
                  <a:pt x="4487613" y="6262038"/>
                  <a:pt x="4511350" y="6252377"/>
                </a:cubicBezTo>
                <a:cubicBezTo>
                  <a:pt x="4612841" y="6291794"/>
                  <a:pt x="4711343" y="6331349"/>
                  <a:pt x="4792370" y="6344652"/>
                </a:cubicBezTo>
                <a:cubicBezTo>
                  <a:pt x="4872942" y="6385048"/>
                  <a:pt x="4941389" y="6417463"/>
                  <a:pt x="4998170" y="6414804"/>
                </a:cubicBezTo>
                <a:cubicBezTo>
                  <a:pt x="5022417" y="6430766"/>
                  <a:pt x="5036562" y="6440077"/>
                  <a:pt x="5042369" y="6431256"/>
                </a:cubicBezTo>
                <a:cubicBezTo>
                  <a:pt x="5110816" y="6463671"/>
                  <a:pt x="5165119" y="6486774"/>
                  <a:pt x="5203968" y="6484955"/>
                </a:cubicBezTo>
                <a:cubicBezTo>
                  <a:pt x="5228216" y="6500918"/>
                  <a:pt x="5240341" y="6508898"/>
                  <a:pt x="5246147" y="6500078"/>
                </a:cubicBezTo>
                <a:cubicBezTo>
                  <a:pt x="5272415" y="6517370"/>
                  <a:pt x="5284540" y="6525351"/>
                  <a:pt x="5290346" y="6516530"/>
                </a:cubicBezTo>
                <a:cubicBezTo>
                  <a:pt x="5314594" y="6532493"/>
                  <a:pt x="5328739" y="6541803"/>
                  <a:pt x="5334545" y="6532983"/>
                </a:cubicBezTo>
                <a:cubicBezTo>
                  <a:pt x="6236291" y="6852654"/>
                  <a:pt x="7255383" y="7156857"/>
                  <a:pt x="8168634" y="7353457"/>
                </a:cubicBezTo>
                <a:cubicBezTo>
                  <a:pt x="8249662" y="7366760"/>
                  <a:pt x="8530171" y="7433413"/>
                  <a:pt x="8547591" y="7406951"/>
                </a:cubicBezTo>
                <a:cubicBezTo>
                  <a:pt x="8565978" y="7379019"/>
                  <a:pt x="8527640" y="7406460"/>
                  <a:pt x="8497074" y="7373697"/>
                </a:cubicBezTo>
                <a:cubicBezTo>
                  <a:pt x="8484950" y="7365716"/>
                  <a:pt x="8583908" y="7378180"/>
                  <a:pt x="8515461" y="7345765"/>
                </a:cubicBezTo>
                <a:cubicBezTo>
                  <a:pt x="8459138" y="7321331"/>
                  <a:pt x="8354373" y="7317689"/>
                  <a:pt x="8261221" y="7296404"/>
                </a:cubicBezTo>
                <a:cubicBezTo>
                  <a:pt x="7664341" y="7164778"/>
                  <a:pt x="7049019" y="7008368"/>
                  <a:pt x="6452085" y="6824027"/>
                </a:cubicBezTo>
                <a:cubicBezTo>
                  <a:pt x="5687745" y="6594808"/>
                  <a:pt x="4983460" y="6327156"/>
                  <a:pt x="4323427" y="6128671"/>
                </a:cubicBezTo>
                <a:cubicBezTo>
                  <a:pt x="4287055" y="6104728"/>
                  <a:pt x="4262807" y="6088766"/>
                  <a:pt x="4237050" y="6097096"/>
                </a:cubicBezTo>
                <a:cubicBezTo>
                  <a:pt x="4200678" y="6073153"/>
                  <a:pt x="4174408" y="6055861"/>
                  <a:pt x="4150671" y="6065521"/>
                </a:cubicBezTo>
                <a:cubicBezTo>
                  <a:pt x="4112278" y="6040248"/>
                  <a:pt x="4100154" y="6032267"/>
                  <a:pt x="4075450" y="6043397"/>
                </a:cubicBezTo>
                <a:cubicBezTo>
                  <a:pt x="4064272" y="6032878"/>
                  <a:pt x="4057595" y="6029273"/>
                  <a:pt x="4054138" y="6029368"/>
                </a:cubicBezTo>
                <a:close/>
                <a:moveTo>
                  <a:pt x="6740747" y="6024735"/>
                </a:moveTo>
                <a:cubicBezTo>
                  <a:pt x="6751796" y="6028848"/>
                  <a:pt x="6764426" y="6037162"/>
                  <a:pt x="6782612" y="6049133"/>
                </a:cubicBezTo>
                <a:cubicBezTo>
                  <a:pt x="6764681" y="6049973"/>
                  <a:pt x="6734627" y="6042831"/>
                  <a:pt x="6708358" y="6025539"/>
                </a:cubicBezTo>
                <a:cubicBezTo>
                  <a:pt x="6720226" y="6020709"/>
                  <a:pt x="6729697" y="6020622"/>
                  <a:pt x="6740747" y="6024735"/>
                </a:cubicBezTo>
                <a:close/>
                <a:moveTo>
                  <a:pt x="6679342" y="6008019"/>
                </a:moveTo>
                <a:cubicBezTo>
                  <a:pt x="6686636" y="6011240"/>
                  <a:pt x="6696234" y="6017558"/>
                  <a:pt x="6708358" y="6025539"/>
                </a:cubicBezTo>
                <a:cubicBezTo>
                  <a:pt x="6702552" y="6034360"/>
                  <a:pt x="6678303" y="6018398"/>
                  <a:pt x="6664158" y="6009087"/>
                </a:cubicBezTo>
                <a:cubicBezTo>
                  <a:pt x="6667062" y="6004677"/>
                  <a:pt x="6672050" y="6004799"/>
                  <a:pt x="6679342" y="6008019"/>
                </a:cubicBezTo>
                <a:close/>
                <a:moveTo>
                  <a:pt x="3982334" y="6002053"/>
                </a:moveTo>
                <a:cubicBezTo>
                  <a:pt x="3984430" y="6004025"/>
                  <a:pt x="3990018" y="6009285"/>
                  <a:pt x="4001196" y="6019803"/>
                </a:cubicBezTo>
                <a:cubicBezTo>
                  <a:pt x="4001196" y="6019803"/>
                  <a:pt x="3976046" y="5996136"/>
                  <a:pt x="3982334" y="6002053"/>
                </a:cubicBezTo>
                <a:close/>
                <a:moveTo>
                  <a:pt x="6646642" y="5999399"/>
                </a:moveTo>
                <a:cubicBezTo>
                  <a:pt x="6652034" y="6001106"/>
                  <a:pt x="6658096" y="6005096"/>
                  <a:pt x="6664158" y="6009087"/>
                </a:cubicBezTo>
                <a:cubicBezTo>
                  <a:pt x="6657384" y="6019378"/>
                  <a:pt x="6645260" y="6011396"/>
                  <a:pt x="6633136" y="6003416"/>
                </a:cubicBezTo>
                <a:cubicBezTo>
                  <a:pt x="6636523" y="5998270"/>
                  <a:pt x="6641248" y="5997693"/>
                  <a:pt x="6646642" y="5999399"/>
                </a:cubicBezTo>
                <a:close/>
                <a:moveTo>
                  <a:pt x="6590958" y="5988293"/>
                </a:moveTo>
                <a:cubicBezTo>
                  <a:pt x="6590958" y="5988293"/>
                  <a:pt x="6528371" y="5999773"/>
                  <a:pt x="6590958" y="5988293"/>
                </a:cubicBezTo>
                <a:close/>
                <a:moveTo>
                  <a:pt x="6605132" y="5986561"/>
                </a:moveTo>
                <a:cubicBezTo>
                  <a:pt x="6611919" y="5989449"/>
                  <a:pt x="6621012" y="5995435"/>
                  <a:pt x="6633136" y="6003416"/>
                </a:cubicBezTo>
                <a:cubicBezTo>
                  <a:pt x="6627330" y="6012236"/>
                  <a:pt x="6603082" y="5996274"/>
                  <a:pt x="6590958" y="5988293"/>
                </a:cubicBezTo>
                <a:cubicBezTo>
                  <a:pt x="6593861" y="5983883"/>
                  <a:pt x="6598344" y="5983673"/>
                  <a:pt x="6605132" y="5986561"/>
                </a:cubicBezTo>
                <a:close/>
                <a:moveTo>
                  <a:pt x="3343556" y="5961254"/>
                </a:moveTo>
                <a:cubicBezTo>
                  <a:pt x="3279837" y="5957654"/>
                  <a:pt x="3476638" y="6064849"/>
                  <a:pt x="3525921" y="6086228"/>
                </a:cubicBezTo>
                <a:cubicBezTo>
                  <a:pt x="3687520" y="6139927"/>
                  <a:pt x="3985504" y="6232833"/>
                  <a:pt x="4117049" y="6279390"/>
                </a:cubicBezTo>
                <a:cubicBezTo>
                  <a:pt x="4926099" y="6550685"/>
                  <a:pt x="5711413" y="6831640"/>
                  <a:pt x="6493684" y="7060019"/>
                </a:cubicBezTo>
                <a:cubicBezTo>
                  <a:pt x="6487877" y="7068840"/>
                  <a:pt x="6514146" y="7086132"/>
                  <a:pt x="6519952" y="7077312"/>
                </a:cubicBezTo>
                <a:cubicBezTo>
                  <a:pt x="6532076" y="7085293"/>
                  <a:pt x="6532076" y="7085293"/>
                  <a:pt x="6550007" y="7084453"/>
                </a:cubicBezTo>
                <a:cubicBezTo>
                  <a:pt x="6600012" y="7092085"/>
                  <a:pt x="6580062" y="7091595"/>
                  <a:pt x="6675234" y="7114209"/>
                </a:cubicBezTo>
                <a:cubicBezTo>
                  <a:pt x="6662654" y="7133320"/>
                  <a:pt x="6687358" y="7122190"/>
                  <a:pt x="6675234" y="7114209"/>
                </a:cubicBezTo>
                <a:cubicBezTo>
                  <a:pt x="6681041" y="7105388"/>
                  <a:pt x="6693165" y="7113369"/>
                  <a:pt x="6693165" y="7113369"/>
                </a:cubicBezTo>
                <a:cubicBezTo>
                  <a:pt x="6693676" y="7138991"/>
                  <a:pt x="6717413" y="7129331"/>
                  <a:pt x="6693165" y="7113369"/>
                </a:cubicBezTo>
                <a:cubicBezTo>
                  <a:pt x="6723676" y="7093418"/>
                  <a:pt x="6725294" y="7174556"/>
                  <a:pt x="6749488" y="7137803"/>
                </a:cubicBezTo>
                <a:cubicBezTo>
                  <a:pt x="6806323" y="7187859"/>
                  <a:pt x="6749945" y="7110710"/>
                  <a:pt x="6798441" y="7142634"/>
                </a:cubicBezTo>
                <a:cubicBezTo>
                  <a:pt x="6800005" y="7171057"/>
                  <a:pt x="6824710" y="7159927"/>
                  <a:pt x="6798441" y="7142634"/>
                </a:cubicBezTo>
                <a:cubicBezTo>
                  <a:pt x="6830005" y="7125484"/>
                  <a:pt x="6830571" y="7203821"/>
                  <a:pt x="6854764" y="7167068"/>
                </a:cubicBezTo>
                <a:cubicBezTo>
                  <a:pt x="6879013" y="7183030"/>
                  <a:pt x="6879013" y="7183030"/>
                  <a:pt x="6884819" y="7174209"/>
                </a:cubicBezTo>
                <a:cubicBezTo>
                  <a:pt x="6911088" y="7191502"/>
                  <a:pt x="6911088" y="7191502"/>
                  <a:pt x="6916894" y="7182681"/>
                </a:cubicBezTo>
                <a:cubicBezTo>
                  <a:pt x="7365321" y="7319835"/>
                  <a:pt x="7935475" y="7461261"/>
                  <a:pt x="8431832" y="7552002"/>
                </a:cubicBezTo>
                <a:cubicBezTo>
                  <a:pt x="8499769" y="7558794"/>
                  <a:pt x="8630803" y="7579729"/>
                  <a:pt x="8637577" y="7569439"/>
                </a:cubicBezTo>
                <a:cubicBezTo>
                  <a:pt x="8643384" y="7560618"/>
                  <a:pt x="8592356" y="7501741"/>
                  <a:pt x="8610286" y="7500901"/>
                </a:cubicBezTo>
                <a:cubicBezTo>
                  <a:pt x="8622921" y="7534505"/>
                  <a:pt x="8693900" y="7593872"/>
                  <a:pt x="8654996" y="7542976"/>
                </a:cubicBezTo>
                <a:cubicBezTo>
                  <a:pt x="8648679" y="7526174"/>
                  <a:pt x="8652411" y="7463309"/>
                  <a:pt x="8610286" y="7500901"/>
                </a:cubicBezTo>
                <a:cubicBezTo>
                  <a:pt x="7344804" y="7241007"/>
                  <a:pt x="6020955" y="6854189"/>
                  <a:pt x="4625019" y="6352489"/>
                </a:cubicBezTo>
                <a:cubicBezTo>
                  <a:pt x="4263427" y="6219818"/>
                  <a:pt x="3815968" y="6081195"/>
                  <a:pt x="3388004" y="5970154"/>
                </a:cubicBezTo>
                <a:cubicBezTo>
                  <a:pt x="3367078" y="5964544"/>
                  <a:pt x="3352659" y="5961769"/>
                  <a:pt x="3343556" y="5961254"/>
                </a:cubicBezTo>
                <a:close/>
                <a:moveTo>
                  <a:pt x="6476141" y="5942723"/>
                </a:moveTo>
                <a:lnTo>
                  <a:pt x="6474954" y="5944525"/>
                </a:lnTo>
                <a:cubicBezTo>
                  <a:pt x="6473594" y="5946593"/>
                  <a:pt x="6472504" y="5948247"/>
                  <a:pt x="6472504" y="5948247"/>
                </a:cubicBezTo>
                <a:close/>
                <a:moveTo>
                  <a:pt x="6479854" y="5937083"/>
                </a:moveTo>
                <a:lnTo>
                  <a:pt x="6476141" y="5942723"/>
                </a:lnTo>
                <a:lnTo>
                  <a:pt x="6479037" y="5938323"/>
                </a:lnTo>
                <a:cubicBezTo>
                  <a:pt x="6480126" y="5936669"/>
                  <a:pt x="6480670" y="5935842"/>
                  <a:pt x="6479854" y="5937083"/>
                </a:cubicBezTo>
                <a:close/>
                <a:moveTo>
                  <a:pt x="5240880" y="5936106"/>
                </a:moveTo>
                <a:cubicBezTo>
                  <a:pt x="5273923" y="5943107"/>
                  <a:pt x="5303977" y="5950248"/>
                  <a:pt x="5328226" y="5966210"/>
                </a:cubicBezTo>
                <a:cubicBezTo>
                  <a:pt x="5303521" y="5977340"/>
                  <a:pt x="5273466" y="5970200"/>
                  <a:pt x="5240880" y="5936106"/>
                </a:cubicBezTo>
                <a:close/>
                <a:moveTo>
                  <a:pt x="6443369" y="5930910"/>
                </a:moveTo>
                <a:cubicBezTo>
                  <a:pt x="6450783" y="5933947"/>
                  <a:pt x="6460381" y="5940266"/>
                  <a:pt x="6472504" y="5948247"/>
                </a:cubicBezTo>
                <a:cubicBezTo>
                  <a:pt x="6465730" y="5958537"/>
                  <a:pt x="6441483" y="5942575"/>
                  <a:pt x="6427338" y="5933264"/>
                </a:cubicBezTo>
                <a:cubicBezTo>
                  <a:pt x="6430725" y="5928119"/>
                  <a:pt x="6435955" y="5927874"/>
                  <a:pt x="6443369" y="5930910"/>
                </a:cubicBezTo>
                <a:close/>
                <a:moveTo>
                  <a:pt x="6409941" y="5923392"/>
                </a:moveTo>
                <a:cubicBezTo>
                  <a:pt x="6415214" y="5925283"/>
                  <a:pt x="6421276" y="5929273"/>
                  <a:pt x="6427338" y="5933264"/>
                </a:cubicBezTo>
                <a:cubicBezTo>
                  <a:pt x="6421531" y="5942085"/>
                  <a:pt x="6409407" y="5934103"/>
                  <a:pt x="6397283" y="5926122"/>
                </a:cubicBezTo>
                <a:cubicBezTo>
                  <a:pt x="6400186" y="5921712"/>
                  <a:pt x="6404669" y="5921502"/>
                  <a:pt x="6409941" y="5923392"/>
                </a:cubicBezTo>
                <a:close/>
                <a:moveTo>
                  <a:pt x="6360735" y="5907397"/>
                </a:moveTo>
                <a:cubicBezTo>
                  <a:pt x="6371141" y="5908913"/>
                  <a:pt x="6388190" y="5920137"/>
                  <a:pt x="6397283" y="5926122"/>
                </a:cubicBezTo>
                <a:cubicBezTo>
                  <a:pt x="6391476" y="5934943"/>
                  <a:pt x="6365208" y="5917651"/>
                  <a:pt x="6353084" y="5909670"/>
                </a:cubicBezTo>
                <a:cubicBezTo>
                  <a:pt x="6354535" y="5907465"/>
                  <a:pt x="6357266" y="5906892"/>
                  <a:pt x="6360735" y="5907397"/>
                </a:cubicBezTo>
                <a:close/>
                <a:moveTo>
                  <a:pt x="3590185" y="5896415"/>
                </a:moveTo>
                <a:cubicBezTo>
                  <a:pt x="3586835" y="5897172"/>
                  <a:pt x="3592614" y="5905718"/>
                  <a:pt x="3596969" y="5899103"/>
                </a:cubicBezTo>
                <a:cubicBezTo>
                  <a:pt x="3666384" y="5930047"/>
                  <a:pt x="3726493" y="5944329"/>
                  <a:pt x="3776499" y="5951961"/>
                </a:cubicBezTo>
                <a:cubicBezTo>
                  <a:pt x="3800747" y="5967923"/>
                  <a:pt x="3833790" y="5974925"/>
                  <a:pt x="3851721" y="5974085"/>
                </a:cubicBezTo>
                <a:cubicBezTo>
                  <a:pt x="3863844" y="5982066"/>
                  <a:pt x="3875968" y="5990047"/>
                  <a:pt x="3881775" y="5981227"/>
                </a:cubicBezTo>
                <a:cubicBezTo>
                  <a:pt x="3895920" y="5990538"/>
                  <a:pt x="3920168" y="6006500"/>
                  <a:pt x="3925974" y="5997680"/>
                </a:cubicBezTo>
                <a:cubicBezTo>
                  <a:pt x="3901726" y="5981717"/>
                  <a:pt x="3887581" y="5972407"/>
                  <a:pt x="3881775" y="5981227"/>
                </a:cubicBezTo>
                <a:cubicBezTo>
                  <a:pt x="3869651" y="5973245"/>
                  <a:pt x="3857527" y="5965265"/>
                  <a:pt x="3851721" y="5974085"/>
                </a:cubicBezTo>
                <a:cubicBezTo>
                  <a:pt x="3813327" y="5948812"/>
                  <a:pt x="3801204" y="5940831"/>
                  <a:pt x="3776499" y="5951961"/>
                </a:cubicBezTo>
                <a:cubicBezTo>
                  <a:pt x="3708051" y="5919547"/>
                  <a:pt x="3651728" y="5895113"/>
                  <a:pt x="3596969" y="5899103"/>
                </a:cubicBezTo>
                <a:cubicBezTo>
                  <a:pt x="3593432" y="5896775"/>
                  <a:pt x="3591301" y="5896162"/>
                  <a:pt x="3590185" y="5896415"/>
                </a:cubicBezTo>
                <a:close/>
                <a:moveTo>
                  <a:pt x="6318240" y="5892067"/>
                </a:moveTo>
                <a:cubicBezTo>
                  <a:pt x="6328078" y="5893209"/>
                  <a:pt x="6343991" y="5903684"/>
                  <a:pt x="6353084" y="5909670"/>
                </a:cubicBezTo>
                <a:cubicBezTo>
                  <a:pt x="6347277" y="5918491"/>
                  <a:pt x="6323029" y="5902528"/>
                  <a:pt x="6310905" y="5894547"/>
                </a:cubicBezTo>
                <a:cubicBezTo>
                  <a:pt x="6312357" y="5892342"/>
                  <a:pt x="6314961" y="5891686"/>
                  <a:pt x="6318240" y="5892067"/>
                </a:cubicBezTo>
                <a:close/>
                <a:moveTo>
                  <a:pt x="6274357" y="5875822"/>
                </a:moveTo>
                <a:cubicBezTo>
                  <a:pt x="6284763" y="5877338"/>
                  <a:pt x="6301812" y="5888562"/>
                  <a:pt x="6310905" y="5894547"/>
                </a:cubicBezTo>
                <a:cubicBezTo>
                  <a:pt x="6305098" y="5903368"/>
                  <a:pt x="6278830" y="5886076"/>
                  <a:pt x="6266706" y="5878095"/>
                </a:cubicBezTo>
                <a:cubicBezTo>
                  <a:pt x="6268157" y="5875890"/>
                  <a:pt x="6270888" y="5875317"/>
                  <a:pt x="6274357" y="5875822"/>
                </a:cubicBezTo>
                <a:close/>
                <a:moveTo>
                  <a:pt x="5932462" y="5875041"/>
                </a:moveTo>
                <a:cubicBezTo>
                  <a:pt x="5928813" y="5875240"/>
                  <a:pt x="5926411" y="5875864"/>
                  <a:pt x="5925685" y="5876967"/>
                </a:cubicBezTo>
                <a:cubicBezTo>
                  <a:pt x="5934023" y="5895098"/>
                  <a:pt x="6013031" y="5907071"/>
                  <a:pt x="6045106" y="5915543"/>
                </a:cubicBezTo>
                <a:cubicBezTo>
                  <a:pt x="6083499" y="5940817"/>
                  <a:pt x="6101430" y="5939977"/>
                  <a:pt x="6119360" y="5939137"/>
                </a:cubicBezTo>
                <a:cubicBezTo>
                  <a:pt x="6131484" y="5947118"/>
                  <a:pt x="6157753" y="5964410"/>
                  <a:pt x="6163559" y="5955589"/>
                </a:cubicBezTo>
                <a:cubicBezTo>
                  <a:pt x="6206705" y="5969242"/>
                  <a:pt x="6245098" y="5994515"/>
                  <a:pt x="6280960" y="5992836"/>
                </a:cubicBezTo>
                <a:cubicBezTo>
                  <a:pt x="6293083" y="6000817"/>
                  <a:pt x="6319352" y="6018109"/>
                  <a:pt x="6325159" y="6009288"/>
                </a:cubicBezTo>
                <a:cubicBezTo>
                  <a:pt x="6337283" y="6017269"/>
                  <a:pt x="6361531" y="6033232"/>
                  <a:pt x="6367337" y="6024411"/>
                </a:cubicBezTo>
                <a:cubicBezTo>
                  <a:pt x="6456247" y="6082939"/>
                  <a:pt x="6429924" y="6012931"/>
                  <a:pt x="6367337" y="6024411"/>
                </a:cubicBezTo>
                <a:cubicBezTo>
                  <a:pt x="6343089" y="6008448"/>
                  <a:pt x="6330965" y="6000467"/>
                  <a:pt x="6325159" y="6009288"/>
                </a:cubicBezTo>
                <a:cubicBezTo>
                  <a:pt x="6311014" y="5999978"/>
                  <a:pt x="6286766" y="5984015"/>
                  <a:pt x="6280960" y="5992836"/>
                </a:cubicBezTo>
                <a:cubicBezTo>
                  <a:pt x="6244587" y="5968893"/>
                  <a:pt x="6200388" y="5952440"/>
                  <a:pt x="6163559" y="5955589"/>
                </a:cubicBezTo>
                <a:cubicBezTo>
                  <a:pt x="6149414" y="5946278"/>
                  <a:pt x="6125166" y="5930316"/>
                  <a:pt x="6119360" y="5939137"/>
                </a:cubicBezTo>
                <a:cubicBezTo>
                  <a:pt x="6095112" y="5923175"/>
                  <a:pt x="6068843" y="5905883"/>
                  <a:pt x="6045106" y="5915543"/>
                </a:cubicBezTo>
                <a:cubicBezTo>
                  <a:pt x="6044659" y="5893124"/>
                  <a:pt x="5958008" y="5873650"/>
                  <a:pt x="5932462" y="5875041"/>
                </a:cubicBezTo>
                <a:close/>
                <a:moveTo>
                  <a:pt x="6210250" y="5852488"/>
                </a:moveTo>
                <a:cubicBezTo>
                  <a:pt x="6229197" y="5853404"/>
                  <a:pt x="6248519" y="5866123"/>
                  <a:pt x="6266706" y="5878095"/>
                </a:cubicBezTo>
                <a:cubicBezTo>
                  <a:pt x="6247808" y="5880405"/>
                  <a:pt x="6217753" y="5873263"/>
                  <a:pt x="6191484" y="5855971"/>
                </a:cubicBezTo>
                <a:cubicBezTo>
                  <a:pt x="6197660" y="5853188"/>
                  <a:pt x="6203934" y="5852182"/>
                  <a:pt x="6210250" y="5852488"/>
                </a:cubicBezTo>
                <a:close/>
                <a:moveTo>
                  <a:pt x="6156641" y="5838368"/>
                </a:moveTo>
                <a:cubicBezTo>
                  <a:pt x="6166478" y="5839510"/>
                  <a:pt x="6182391" y="5849985"/>
                  <a:pt x="6191484" y="5855971"/>
                </a:cubicBezTo>
                <a:cubicBezTo>
                  <a:pt x="6185678" y="5864791"/>
                  <a:pt x="6161430" y="5848830"/>
                  <a:pt x="6149306" y="5840848"/>
                </a:cubicBezTo>
                <a:cubicBezTo>
                  <a:pt x="6150757" y="5838643"/>
                  <a:pt x="6153361" y="5837987"/>
                  <a:pt x="6156641" y="5838368"/>
                </a:cubicBezTo>
                <a:close/>
                <a:moveTo>
                  <a:pt x="4918649" y="5827237"/>
                </a:moveTo>
                <a:cubicBezTo>
                  <a:pt x="5010833" y="5849992"/>
                  <a:pt x="5130254" y="5888568"/>
                  <a:pt x="5240880" y="5936106"/>
                </a:cubicBezTo>
                <a:cubicBezTo>
                  <a:pt x="5142889" y="5922172"/>
                  <a:pt x="5029274" y="5874775"/>
                  <a:pt x="4918649" y="5827237"/>
                </a:cubicBezTo>
                <a:close/>
                <a:moveTo>
                  <a:pt x="6112473" y="5821936"/>
                </a:moveTo>
                <a:cubicBezTo>
                  <a:pt x="6122405" y="5823140"/>
                  <a:pt x="6138697" y="5833865"/>
                  <a:pt x="6149306" y="5840848"/>
                </a:cubicBezTo>
                <a:cubicBezTo>
                  <a:pt x="6143499" y="5849670"/>
                  <a:pt x="6117230" y="5832377"/>
                  <a:pt x="6105106" y="5824396"/>
                </a:cubicBezTo>
                <a:cubicBezTo>
                  <a:pt x="6106558" y="5822191"/>
                  <a:pt x="6109162" y="5821535"/>
                  <a:pt x="6112473" y="5821936"/>
                </a:cubicBezTo>
                <a:close/>
                <a:moveTo>
                  <a:pt x="4888875" y="5809219"/>
                </a:moveTo>
                <a:cubicBezTo>
                  <a:pt x="4895916" y="5812273"/>
                  <a:pt x="4905514" y="5818591"/>
                  <a:pt x="4918649" y="5827237"/>
                </a:cubicBezTo>
                <a:cubicBezTo>
                  <a:pt x="4900718" y="5828077"/>
                  <a:pt x="4886573" y="5818766"/>
                  <a:pt x="4874449" y="5810785"/>
                </a:cubicBezTo>
                <a:cubicBezTo>
                  <a:pt x="4877352" y="5806375"/>
                  <a:pt x="4881835" y="5806165"/>
                  <a:pt x="4888875" y="5809219"/>
                </a:cubicBezTo>
                <a:close/>
                <a:moveTo>
                  <a:pt x="6068558" y="5805671"/>
                </a:moveTo>
                <a:cubicBezTo>
                  <a:pt x="6078964" y="5807187"/>
                  <a:pt x="6096013" y="5818410"/>
                  <a:pt x="6105106" y="5824396"/>
                </a:cubicBezTo>
                <a:cubicBezTo>
                  <a:pt x="6099300" y="5833217"/>
                  <a:pt x="6073031" y="5815924"/>
                  <a:pt x="6060907" y="5807943"/>
                </a:cubicBezTo>
                <a:cubicBezTo>
                  <a:pt x="6062358" y="5805738"/>
                  <a:pt x="6065089" y="5805165"/>
                  <a:pt x="6068558" y="5805671"/>
                </a:cubicBezTo>
                <a:close/>
                <a:moveTo>
                  <a:pt x="6013897" y="5800161"/>
                </a:moveTo>
                <a:lnTo>
                  <a:pt x="6010412" y="5805455"/>
                </a:lnTo>
                <a:cubicBezTo>
                  <a:pt x="6009595" y="5806695"/>
                  <a:pt x="6010140" y="5805868"/>
                  <a:pt x="6011228" y="5804214"/>
                </a:cubicBezTo>
                <a:close/>
                <a:moveTo>
                  <a:pt x="6017761" y="5794291"/>
                </a:moveTo>
                <a:cubicBezTo>
                  <a:pt x="6017761" y="5794291"/>
                  <a:pt x="6016672" y="5795945"/>
                  <a:pt x="6015311" y="5798012"/>
                </a:cubicBezTo>
                <a:lnTo>
                  <a:pt x="6013897" y="5800161"/>
                </a:lnTo>
                <a:close/>
                <a:moveTo>
                  <a:pt x="4846444" y="5793930"/>
                </a:moveTo>
                <a:cubicBezTo>
                  <a:pt x="4853232" y="5796818"/>
                  <a:pt x="4862325" y="5802804"/>
                  <a:pt x="4874449" y="5810785"/>
                </a:cubicBezTo>
                <a:cubicBezTo>
                  <a:pt x="4856519" y="5811624"/>
                  <a:pt x="4844394" y="5803643"/>
                  <a:pt x="4832270" y="5795662"/>
                </a:cubicBezTo>
                <a:cubicBezTo>
                  <a:pt x="4835174" y="5791252"/>
                  <a:pt x="4839656" y="5791042"/>
                  <a:pt x="4846444" y="5793930"/>
                </a:cubicBezTo>
                <a:close/>
                <a:moveTo>
                  <a:pt x="6025655" y="5790961"/>
                </a:moveTo>
                <a:cubicBezTo>
                  <a:pt x="6035901" y="5791483"/>
                  <a:pt x="6051814" y="5801958"/>
                  <a:pt x="6060907" y="5807943"/>
                </a:cubicBezTo>
                <a:cubicBezTo>
                  <a:pt x="6054133" y="5818234"/>
                  <a:pt x="6029885" y="5802272"/>
                  <a:pt x="6017761" y="5794291"/>
                </a:cubicBezTo>
                <a:cubicBezTo>
                  <a:pt x="6019454" y="5791718"/>
                  <a:pt x="6022240" y="5790786"/>
                  <a:pt x="6025655" y="5790961"/>
                </a:cubicBezTo>
                <a:close/>
                <a:moveTo>
                  <a:pt x="4802377" y="5777828"/>
                </a:moveTo>
                <a:cubicBezTo>
                  <a:pt x="4809538" y="5780698"/>
                  <a:pt x="4819136" y="5787016"/>
                  <a:pt x="4832270" y="5795662"/>
                </a:cubicBezTo>
                <a:cubicBezTo>
                  <a:pt x="4811351" y="5796643"/>
                  <a:pt x="4799228" y="5788662"/>
                  <a:pt x="4787104" y="5780680"/>
                </a:cubicBezTo>
                <a:cubicBezTo>
                  <a:pt x="4790491" y="5775535"/>
                  <a:pt x="4795215" y="5774958"/>
                  <a:pt x="4802377" y="5777828"/>
                </a:cubicBezTo>
                <a:close/>
                <a:moveTo>
                  <a:pt x="10230971" y="5773671"/>
                </a:moveTo>
                <a:cubicBezTo>
                  <a:pt x="10239821" y="5817425"/>
                  <a:pt x="10302462" y="5858661"/>
                  <a:pt x="10346204" y="5902205"/>
                </a:cubicBezTo>
                <a:cubicBezTo>
                  <a:pt x="10382576" y="5926149"/>
                  <a:pt x="10486707" y="6097948"/>
                  <a:pt x="10540553" y="6148143"/>
                </a:cubicBezTo>
                <a:cubicBezTo>
                  <a:pt x="10647905" y="6231453"/>
                  <a:pt x="10477858" y="6054193"/>
                  <a:pt x="10459417" y="6029410"/>
                </a:cubicBezTo>
                <a:cubicBezTo>
                  <a:pt x="10421481" y="5977045"/>
                  <a:pt x="10394700" y="5934130"/>
                  <a:pt x="10346204" y="5902205"/>
                </a:cubicBezTo>
                <a:cubicBezTo>
                  <a:pt x="10320392" y="5857821"/>
                  <a:pt x="10281488" y="5806926"/>
                  <a:pt x="10230971" y="5773671"/>
                </a:cubicBezTo>
                <a:close/>
                <a:moveTo>
                  <a:pt x="5951264" y="5758913"/>
                </a:moveTo>
                <a:cubicBezTo>
                  <a:pt x="5953849" y="5754985"/>
                  <a:pt x="5943507" y="5770697"/>
                  <a:pt x="5943507" y="5770697"/>
                </a:cubicBezTo>
                <a:cubicBezTo>
                  <a:pt x="5948104" y="5763714"/>
                  <a:pt x="5950402" y="5760222"/>
                  <a:pt x="5951264" y="5758913"/>
                </a:cubicBezTo>
                <a:close/>
                <a:moveTo>
                  <a:pt x="5906958" y="5751972"/>
                </a:moveTo>
                <a:cubicBezTo>
                  <a:pt x="5917365" y="5753488"/>
                  <a:pt x="5934414" y="5764711"/>
                  <a:pt x="5943507" y="5770697"/>
                </a:cubicBezTo>
                <a:cubicBezTo>
                  <a:pt x="5937700" y="5779518"/>
                  <a:pt x="5925576" y="5771537"/>
                  <a:pt x="5899307" y="5754244"/>
                </a:cubicBezTo>
                <a:cubicBezTo>
                  <a:pt x="5900759" y="5752039"/>
                  <a:pt x="5903490" y="5751466"/>
                  <a:pt x="5906958" y="5751972"/>
                </a:cubicBezTo>
                <a:close/>
                <a:moveTo>
                  <a:pt x="3789185" y="5749893"/>
                </a:moveTo>
                <a:cubicBezTo>
                  <a:pt x="3778588" y="5750522"/>
                  <a:pt x="3796842" y="5784664"/>
                  <a:pt x="3810632" y="5763715"/>
                </a:cubicBezTo>
                <a:cubicBezTo>
                  <a:pt x="5249204" y="6253445"/>
                  <a:pt x="6705760" y="6795051"/>
                  <a:pt x="8064394" y="7076229"/>
                </a:cubicBezTo>
                <a:cubicBezTo>
                  <a:pt x="8076518" y="7084210"/>
                  <a:pt x="8088642" y="7092191"/>
                  <a:pt x="8095416" y="7081900"/>
                </a:cubicBezTo>
                <a:cubicBezTo>
                  <a:pt x="8107540" y="7089881"/>
                  <a:pt x="8121685" y="7099193"/>
                  <a:pt x="8127491" y="7090372"/>
                </a:cubicBezTo>
                <a:cubicBezTo>
                  <a:pt x="8139615" y="7098353"/>
                  <a:pt x="8151740" y="7106334"/>
                  <a:pt x="8157546" y="7097513"/>
                </a:cubicBezTo>
                <a:cubicBezTo>
                  <a:pt x="8169670" y="7105494"/>
                  <a:pt x="8183815" y="7114806"/>
                  <a:pt x="8189621" y="7105985"/>
                </a:cubicBezTo>
                <a:cubicBezTo>
                  <a:pt x="8175477" y="7096674"/>
                  <a:pt x="8163353" y="7088693"/>
                  <a:pt x="8157546" y="7097513"/>
                </a:cubicBezTo>
                <a:cubicBezTo>
                  <a:pt x="8145422" y="7089532"/>
                  <a:pt x="8133298" y="7081551"/>
                  <a:pt x="8127491" y="7090372"/>
                </a:cubicBezTo>
                <a:cubicBezTo>
                  <a:pt x="8113347" y="7081060"/>
                  <a:pt x="8101223" y="7073079"/>
                  <a:pt x="8095416" y="7081900"/>
                </a:cubicBezTo>
                <a:cubicBezTo>
                  <a:pt x="8083292" y="7073919"/>
                  <a:pt x="8071168" y="7065938"/>
                  <a:pt x="8064394" y="7076229"/>
                </a:cubicBezTo>
                <a:cubicBezTo>
                  <a:pt x="7380625" y="6887405"/>
                  <a:pt x="6666802" y="6691439"/>
                  <a:pt x="5957220" y="6458231"/>
                </a:cubicBezTo>
                <a:cubicBezTo>
                  <a:pt x="5240866" y="6235314"/>
                  <a:pt x="4511821" y="5926077"/>
                  <a:pt x="3810632" y="5763715"/>
                </a:cubicBezTo>
                <a:cubicBezTo>
                  <a:pt x="3799455" y="5753196"/>
                  <a:pt x="3792717" y="5749683"/>
                  <a:pt x="3789185" y="5749893"/>
                </a:cubicBezTo>
                <a:close/>
                <a:moveTo>
                  <a:pt x="5864464" y="5736642"/>
                </a:moveTo>
                <a:cubicBezTo>
                  <a:pt x="5874301" y="5737784"/>
                  <a:pt x="5890214" y="5748259"/>
                  <a:pt x="5899307" y="5754244"/>
                </a:cubicBezTo>
                <a:cubicBezTo>
                  <a:pt x="5893501" y="5763065"/>
                  <a:pt x="5881377" y="5755084"/>
                  <a:pt x="5857129" y="5739123"/>
                </a:cubicBezTo>
                <a:cubicBezTo>
                  <a:pt x="5858580" y="5736917"/>
                  <a:pt x="5861185" y="5736261"/>
                  <a:pt x="5864464" y="5736642"/>
                </a:cubicBezTo>
                <a:close/>
                <a:moveTo>
                  <a:pt x="3461243" y="5722639"/>
                </a:moveTo>
                <a:cubicBezTo>
                  <a:pt x="3435487" y="5720105"/>
                  <a:pt x="3514823" y="5742303"/>
                  <a:pt x="3595296" y="5765250"/>
                </a:cubicBezTo>
                <a:cubicBezTo>
                  <a:pt x="3824832" y="5825741"/>
                  <a:pt x="4042754" y="5903874"/>
                  <a:pt x="4228603" y="5973534"/>
                </a:cubicBezTo>
                <a:cubicBezTo>
                  <a:pt x="4559172" y="6100534"/>
                  <a:pt x="4863930" y="6183149"/>
                  <a:pt x="5180355" y="6300837"/>
                </a:cubicBezTo>
                <a:cubicBezTo>
                  <a:pt x="5311900" y="6347395"/>
                  <a:pt x="5461375" y="6393113"/>
                  <a:pt x="5574021" y="6441981"/>
                </a:cubicBezTo>
                <a:cubicBezTo>
                  <a:pt x="5610393" y="6465923"/>
                  <a:pt x="5660910" y="6499178"/>
                  <a:pt x="5705109" y="6515630"/>
                </a:cubicBezTo>
                <a:cubicBezTo>
                  <a:pt x="5804580" y="6553716"/>
                  <a:pt x="5921469" y="6565340"/>
                  <a:pt x="6039922" y="6605387"/>
                </a:cubicBezTo>
                <a:cubicBezTo>
                  <a:pt x="6768400" y="6836286"/>
                  <a:pt x="7402164" y="7017477"/>
                  <a:pt x="8103352" y="7179840"/>
                </a:cubicBezTo>
                <a:cubicBezTo>
                  <a:pt x="8154326" y="7186001"/>
                  <a:pt x="8333856" y="7238861"/>
                  <a:pt x="8389668" y="7237672"/>
                </a:cubicBezTo>
                <a:cubicBezTo>
                  <a:pt x="8450234" y="7224862"/>
                  <a:pt x="8399717" y="7191608"/>
                  <a:pt x="8363345" y="7167665"/>
                </a:cubicBezTo>
                <a:cubicBezTo>
                  <a:pt x="8351221" y="7159684"/>
                  <a:pt x="8351221" y="7159684"/>
                  <a:pt x="8331270" y="7159193"/>
                </a:cubicBezTo>
                <a:cubicBezTo>
                  <a:pt x="7948016" y="7090227"/>
                  <a:pt x="7556880" y="6976037"/>
                  <a:pt x="7126896" y="6863667"/>
                </a:cubicBezTo>
                <a:cubicBezTo>
                  <a:pt x="6747884" y="6757458"/>
                  <a:pt x="6344625" y="6635287"/>
                  <a:pt x="5915096" y="6495824"/>
                </a:cubicBezTo>
                <a:cubicBezTo>
                  <a:pt x="5136611" y="6257293"/>
                  <a:pt x="4282796" y="5891208"/>
                  <a:pt x="3525880" y="5734305"/>
                </a:cubicBezTo>
                <a:cubicBezTo>
                  <a:pt x="3490091" y="5727076"/>
                  <a:pt x="3469829" y="5723484"/>
                  <a:pt x="3461243" y="5722639"/>
                </a:cubicBezTo>
                <a:close/>
                <a:moveTo>
                  <a:pt x="5819888" y="5720830"/>
                </a:moveTo>
                <a:cubicBezTo>
                  <a:pt x="5830228" y="5721414"/>
                  <a:pt x="5846520" y="5732139"/>
                  <a:pt x="5857129" y="5739123"/>
                </a:cubicBezTo>
                <a:cubicBezTo>
                  <a:pt x="5850355" y="5749413"/>
                  <a:pt x="5836210" y="5740101"/>
                  <a:pt x="5811962" y="5724140"/>
                </a:cubicBezTo>
                <a:cubicBezTo>
                  <a:pt x="5813655" y="5721567"/>
                  <a:pt x="5816441" y="5720635"/>
                  <a:pt x="5819888" y="5720830"/>
                </a:cubicBezTo>
                <a:close/>
                <a:moveTo>
                  <a:pt x="4581304" y="5710529"/>
                </a:moveTo>
                <a:cubicBezTo>
                  <a:pt x="4632279" y="5716690"/>
                  <a:pt x="4706532" y="5740284"/>
                  <a:pt x="4787104" y="5780680"/>
                </a:cubicBezTo>
                <a:cubicBezTo>
                  <a:pt x="4719168" y="5773887"/>
                  <a:pt x="4649752" y="5742943"/>
                  <a:pt x="4581304" y="5710529"/>
                </a:cubicBezTo>
                <a:close/>
                <a:moveTo>
                  <a:pt x="5775413" y="5705414"/>
                </a:moveTo>
                <a:cubicBezTo>
                  <a:pt x="5785819" y="5706931"/>
                  <a:pt x="5802868" y="5718154"/>
                  <a:pt x="5811962" y="5724140"/>
                </a:cubicBezTo>
                <a:cubicBezTo>
                  <a:pt x="5806155" y="5732961"/>
                  <a:pt x="5794031" y="5724979"/>
                  <a:pt x="5767762" y="5707688"/>
                </a:cubicBezTo>
                <a:cubicBezTo>
                  <a:pt x="5769214" y="5705482"/>
                  <a:pt x="5771944" y="5704909"/>
                  <a:pt x="5775413" y="5705414"/>
                </a:cubicBezTo>
                <a:close/>
                <a:moveTo>
                  <a:pt x="5719139" y="5702356"/>
                </a:moveTo>
                <a:lnTo>
                  <a:pt x="5718689" y="5703039"/>
                </a:lnTo>
                <a:cubicBezTo>
                  <a:pt x="5717540" y="5704785"/>
                  <a:pt x="5716965" y="5705658"/>
                  <a:pt x="5717827" y="5704348"/>
                </a:cubicBezTo>
                <a:close/>
                <a:moveTo>
                  <a:pt x="5725584" y="5692564"/>
                </a:moveTo>
                <a:lnTo>
                  <a:pt x="5719139" y="5702356"/>
                </a:lnTo>
                <a:lnTo>
                  <a:pt x="5722998" y="5696492"/>
                </a:lnTo>
                <a:cubicBezTo>
                  <a:pt x="5724435" y="5694310"/>
                  <a:pt x="5725584" y="5692564"/>
                  <a:pt x="5725584" y="5692564"/>
                </a:cubicBezTo>
                <a:close/>
                <a:moveTo>
                  <a:pt x="5732919" y="5690084"/>
                </a:moveTo>
                <a:cubicBezTo>
                  <a:pt x="5742757" y="5691226"/>
                  <a:pt x="5758669" y="5701701"/>
                  <a:pt x="5767762" y="5707688"/>
                </a:cubicBezTo>
                <a:cubicBezTo>
                  <a:pt x="5761956" y="5716507"/>
                  <a:pt x="5749832" y="5708526"/>
                  <a:pt x="5725584" y="5692564"/>
                </a:cubicBezTo>
                <a:cubicBezTo>
                  <a:pt x="5727036" y="5690359"/>
                  <a:pt x="5729640" y="5689703"/>
                  <a:pt x="5732919" y="5690084"/>
                </a:cubicBezTo>
                <a:close/>
                <a:moveTo>
                  <a:pt x="10128622" y="5678706"/>
                </a:moveTo>
                <a:cubicBezTo>
                  <a:pt x="10127324" y="5679234"/>
                  <a:pt x="10127911" y="5680543"/>
                  <a:pt x="10131447" y="5682871"/>
                </a:cubicBezTo>
                <a:cubicBezTo>
                  <a:pt x="10131447" y="5682871"/>
                  <a:pt x="10155695" y="5698832"/>
                  <a:pt x="10162470" y="5688541"/>
                </a:cubicBezTo>
                <a:cubicBezTo>
                  <a:pt x="10153376" y="5682556"/>
                  <a:pt x="10132516" y="5677121"/>
                  <a:pt x="10128622" y="5678706"/>
                </a:cubicBezTo>
                <a:close/>
                <a:moveTo>
                  <a:pt x="11102657" y="5678198"/>
                </a:moveTo>
                <a:cubicBezTo>
                  <a:pt x="11096104" y="5663611"/>
                  <a:pt x="11166994" y="5749786"/>
                  <a:pt x="11195829" y="5808277"/>
                </a:cubicBezTo>
                <a:cubicBezTo>
                  <a:pt x="11165775" y="5801136"/>
                  <a:pt x="11157894" y="5755912"/>
                  <a:pt x="11139451" y="5731129"/>
                </a:cubicBezTo>
                <a:cubicBezTo>
                  <a:pt x="11115631" y="5699118"/>
                  <a:pt x="11104841" y="5683060"/>
                  <a:pt x="11102657" y="5678198"/>
                </a:cubicBezTo>
                <a:close/>
                <a:moveTo>
                  <a:pt x="5658679" y="5657807"/>
                </a:moveTo>
                <a:cubicBezTo>
                  <a:pt x="5661129" y="5654086"/>
                  <a:pt x="5651331" y="5668971"/>
                  <a:pt x="5651331" y="5668971"/>
                </a:cubicBezTo>
                <a:cubicBezTo>
                  <a:pt x="5655685" y="5662355"/>
                  <a:pt x="5657863" y="5659047"/>
                  <a:pt x="5658679" y="5657807"/>
                </a:cubicBezTo>
                <a:close/>
                <a:moveTo>
                  <a:pt x="5616823" y="5647144"/>
                </a:moveTo>
                <a:cubicBezTo>
                  <a:pt x="5628454" y="5646800"/>
                  <a:pt x="5642237" y="5662985"/>
                  <a:pt x="5651331" y="5668971"/>
                </a:cubicBezTo>
                <a:cubicBezTo>
                  <a:pt x="5644556" y="5679261"/>
                  <a:pt x="5632432" y="5671281"/>
                  <a:pt x="5606163" y="5653988"/>
                </a:cubicBezTo>
                <a:cubicBezTo>
                  <a:pt x="5609308" y="5649210"/>
                  <a:pt x="5612946" y="5647259"/>
                  <a:pt x="5616823" y="5647144"/>
                </a:cubicBezTo>
                <a:close/>
                <a:moveTo>
                  <a:pt x="5574177" y="5632044"/>
                </a:moveTo>
                <a:cubicBezTo>
                  <a:pt x="5584968" y="5631738"/>
                  <a:pt x="5597070" y="5648002"/>
                  <a:pt x="5606163" y="5653988"/>
                </a:cubicBezTo>
                <a:cubicBezTo>
                  <a:pt x="5600357" y="5662809"/>
                  <a:pt x="5588232" y="5654828"/>
                  <a:pt x="5563985" y="5638866"/>
                </a:cubicBezTo>
                <a:cubicBezTo>
                  <a:pt x="5567130" y="5634088"/>
                  <a:pt x="5570581" y="5632145"/>
                  <a:pt x="5574177" y="5632044"/>
                </a:cubicBezTo>
                <a:close/>
                <a:moveTo>
                  <a:pt x="5529601" y="5616232"/>
                </a:moveTo>
                <a:cubicBezTo>
                  <a:pt x="5540350" y="5616196"/>
                  <a:pt x="5553376" y="5631883"/>
                  <a:pt x="5563985" y="5638866"/>
                </a:cubicBezTo>
                <a:cubicBezTo>
                  <a:pt x="5558178" y="5647687"/>
                  <a:pt x="5544033" y="5638375"/>
                  <a:pt x="5519785" y="5622413"/>
                </a:cubicBezTo>
                <a:cubicBezTo>
                  <a:pt x="5522688" y="5618003"/>
                  <a:pt x="5526018" y="5616244"/>
                  <a:pt x="5529601" y="5616232"/>
                </a:cubicBezTo>
                <a:close/>
                <a:moveTo>
                  <a:pt x="5469140" y="5615752"/>
                </a:moveTo>
                <a:lnTo>
                  <a:pt x="5468690" y="5616435"/>
                </a:lnTo>
                <a:cubicBezTo>
                  <a:pt x="5467541" y="5618181"/>
                  <a:pt x="5466967" y="5619054"/>
                  <a:pt x="5467829" y="5617744"/>
                </a:cubicBezTo>
                <a:close/>
                <a:moveTo>
                  <a:pt x="5475585" y="5605960"/>
                </a:moveTo>
                <a:lnTo>
                  <a:pt x="5469140" y="5615752"/>
                </a:lnTo>
                <a:lnTo>
                  <a:pt x="5473000" y="5609888"/>
                </a:lnTo>
                <a:cubicBezTo>
                  <a:pt x="5474436" y="5607706"/>
                  <a:pt x="5475585" y="5605960"/>
                  <a:pt x="5475585" y="5605960"/>
                </a:cubicBezTo>
                <a:close/>
                <a:moveTo>
                  <a:pt x="5485686" y="5599967"/>
                </a:moveTo>
                <a:cubicBezTo>
                  <a:pt x="5496909" y="5600243"/>
                  <a:pt x="5510692" y="5616427"/>
                  <a:pt x="5519785" y="5622413"/>
                </a:cubicBezTo>
                <a:cubicBezTo>
                  <a:pt x="5513978" y="5631234"/>
                  <a:pt x="5501854" y="5623253"/>
                  <a:pt x="5475585" y="5605960"/>
                </a:cubicBezTo>
                <a:cubicBezTo>
                  <a:pt x="5478489" y="5601550"/>
                  <a:pt x="5481945" y="5599875"/>
                  <a:pt x="5485686" y="5599967"/>
                </a:cubicBezTo>
                <a:close/>
                <a:moveTo>
                  <a:pt x="5409202" y="5579349"/>
                </a:moveTo>
                <a:cubicBezTo>
                  <a:pt x="5420808" y="5577804"/>
                  <a:pt x="5437762" y="5584223"/>
                  <a:pt x="5433407" y="5590838"/>
                </a:cubicBezTo>
                <a:cubicBezTo>
                  <a:pt x="5445532" y="5598819"/>
                  <a:pt x="5414509" y="5593148"/>
                  <a:pt x="5400364" y="5583837"/>
                </a:cubicBezTo>
                <a:cubicBezTo>
                  <a:pt x="5402058" y="5581264"/>
                  <a:pt x="5405333" y="5579864"/>
                  <a:pt x="5409202" y="5579349"/>
                </a:cubicBezTo>
                <a:close/>
                <a:moveTo>
                  <a:pt x="5366284" y="5564662"/>
                </a:moveTo>
                <a:cubicBezTo>
                  <a:pt x="5377141" y="5563018"/>
                  <a:pt x="5393321" y="5568138"/>
                  <a:pt x="5388240" y="5575856"/>
                </a:cubicBezTo>
                <a:cubicBezTo>
                  <a:pt x="5400364" y="5583837"/>
                  <a:pt x="5370309" y="5576695"/>
                  <a:pt x="5358186" y="5568714"/>
                </a:cubicBezTo>
                <a:cubicBezTo>
                  <a:pt x="5359637" y="5566509"/>
                  <a:pt x="5362665" y="5565210"/>
                  <a:pt x="5366284" y="5564662"/>
                </a:cubicBezTo>
                <a:close/>
                <a:moveTo>
                  <a:pt x="5066210" y="5564577"/>
                </a:moveTo>
                <a:cubicBezTo>
                  <a:pt x="5060433" y="5562354"/>
                  <a:pt x="5053993" y="5564437"/>
                  <a:pt x="5048187" y="5573257"/>
                </a:cubicBezTo>
                <a:cubicBezTo>
                  <a:pt x="5062332" y="5582569"/>
                  <a:pt x="5074456" y="5590549"/>
                  <a:pt x="5080263" y="5581729"/>
                </a:cubicBezTo>
                <a:cubicBezTo>
                  <a:pt x="5104510" y="5597691"/>
                  <a:pt x="5116634" y="5605672"/>
                  <a:pt x="5122441" y="5596851"/>
                </a:cubicBezTo>
                <a:cubicBezTo>
                  <a:pt x="5179732" y="5619815"/>
                  <a:pt x="5223931" y="5636267"/>
                  <a:pt x="5241862" y="5635428"/>
                </a:cubicBezTo>
                <a:cubicBezTo>
                  <a:pt x="5310309" y="5667842"/>
                  <a:pt x="5366633" y="5692276"/>
                  <a:pt x="5415586" y="5697108"/>
                </a:cubicBezTo>
                <a:cubicBezTo>
                  <a:pt x="5510302" y="5746814"/>
                  <a:pt x="5591330" y="5760118"/>
                  <a:pt x="5665584" y="5783712"/>
                </a:cubicBezTo>
                <a:cubicBezTo>
                  <a:pt x="5689831" y="5799673"/>
                  <a:pt x="5701956" y="5807655"/>
                  <a:pt x="5707762" y="5798835"/>
                </a:cubicBezTo>
                <a:cubicBezTo>
                  <a:pt x="5734031" y="5816126"/>
                  <a:pt x="5746155" y="5824108"/>
                  <a:pt x="5751961" y="5815287"/>
                </a:cubicBezTo>
                <a:cubicBezTo>
                  <a:pt x="5764596" y="5848890"/>
                  <a:pt x="5919368" y="5860165"/>
                  <a:pt x="5913561" y="5868986"/>
                </a:cubicBezTo>
                <a:cubicBezTo>
                  <a:pt x="5907700" y="5825092"/>
                  <a:pt x="5809252" y="5838250"/>
                  <a:pt x="5751961" y="5815287"/>
                </a:cubicBezTo>
                <a:cubicBezTo>
                  <a:pt x="5739837" y="5807305"/>
                  <a:pt x="5720343" y="5779722"/>
                  <a:pt x="5707762" y="5798835"/>
                </a:cubicBezTo>
                <a:cubicBezTo>
                  <a:pt x="5695638" y="5790853"/>
                  <a:pt x="5677197" y="5766071"/>
                  <a:pt x="5665584" y="5783712"/>
                </a:cubicBezTo>
                <a:cubicBezTo>
                  <a:pt x="5585012" y="5743316"/>
                  <a:pt x="5495646" y="5711881"/>
                  <a:pt x="5415586" y="5697108"/>
                </a:cubicBezTo>
                <a:cubicBezTo>
                  <a:pt x="5367089" y="5665183"/>
                  <a:pt x="5303991" y="5651041"/>
                  <a:pt x="5241862" y="5635428"/>
                </a:cubicBezTo>
                <a:cubicBezTo>
                  <a:pt x="5203469" y="5610154"/>
                  <a:pt x="5161290" y="5595033"/>
                  <a:pt x="5122441" y="5596851"/>
                </a:cubicBezTo>
                <a:cubicBezTo>
                  <a:pt x="5117091" y="5578579"/>
                  <a:pt x="5104967" y="5570598"/>
                  <a:pt x="5080263" y="5581729"/>
                </a:cubicBezTo>
                <a:cubicBezTo>
                  <a:pt x="5077104" y="5573328"/>
                  <a:pt x="5071988" y="5566800"/>
                  <a:pt x="5066210" y="5564577"/>
                </a:cubicBezTo>
                <a:close/>
                <a:moveTo>
                  <a:pt x="5322264" y="5548624"/>
                </a:moveTo>
                <a:cubicBezTo>
                  <a:pt x="5333463" y="5547699"/>
                  <a:pt x="5350416" y="5554118"/>
                  <a:pt x="5346061" y="5560733"/>
                </a:cubicBezTo>
                <a:cubicBezTo>
                  <a:pt x="5358186" y="5568714"/>
                  <a:pt x="5326110" y="5560243"/>
                  <a:pt x="5313986" y="5552262"/>
                </a:cubicBezTo>
                <a:cubicBezTo>
                  <a:pt x="5315438" y="5550057"/>
                  <a:pt x="5318531" y="5548932"/>
                  <a:pt x="5322264" y="5548624"/>
                </a:cubicBezTo>
                <a:close/>
                <a:moveTo>
                  <a:pt x="5279770" y="5533293"/>
                </a:moveTo>
                <a:cubicBezTo>
                  <a:pt x="5290400" y="5531994"/>
                  <a:pt x="5306217" y="5537666"/>
                  <a:pt x="5301863" y="5544280"/>
                </a:cubicBezTo>
                <a:cubicBezTo>
                  <a:pt x="5313986" y="5552262"/>
                  <a:pt x="5283932" y="5545120"/>
                  <a:pt x="5271807" y="5537139"/>
                </a:cubicBezTo>
                <a:cubicBezTo>
                  <a:pt x="5273259" y="5534934"/>
                  <a:pt x="5276226" y="5533727"/>
                  <a:pt x="5279770" y="5533293"/>
                </a:cubicBezTo>
                <a:close/>
                <a:moveTo>
                  <a:pt x="5235570" y="5516841"/>
                </a:moveTo>
                <a:cubicBezTo>
                  <a:pt x="5246201" y="5515542"/>
                  <a:pt x="5262018" y="5521213"/>
                  <a:pt x="5257662" y="5527828"/>
                </a:cubicBezTo>
                <a:cubicBezTo>
                  <a:pt x="5271807" y="5537139"/>
                  <a:pt x="5239733" y="5528668"/>
                  <a:pt x="5227608" y="5520687"/>
                </a:cubicBezTo>
                <a:cubicBezTo>
                  <a:pt x="5229060" y="5518481"/>
                  <a:pt x="5232027" y="5517274"/>
                  <a:pt x="5235570" y="5516841"/>
                </a:cubicBezTo>
                <a:close/>
                <a:moveTo>
                  <a:pt x="5196166" y="5497849"/>
                </a:moveTo>
                <a:cubicBezTo>
                  <a:pt x="5200741" y="5495230"/>
                  <a:pt x="5182442" y="5505704"/>
                  <a:pt x="5182442" y="5505704"/>
                </a:cubicBezTo>
                <a:cubicBezTo>
                  <a:pt x="5190574" y="5501049"/>
                  <a:pt x="5194641" y="5498722"/>
                  <a:pt x="5196166" y="5497849"/>
                </a:cubicBezTo>
                <a:close/>
                <a:moveTo>
                  <a:pt x="5135519" y="5497788"/>
                </a:moveTo>
                <a:lnTo>
                  <a:pt x="5133730" y="5500505"/>
                </a:lnTo>
                <a:cubicBezTo>
                  <a:pt x="5132642" y="5502159"/>
                  <a:pt x="5132097" y="5502986"/>
                  <a:pt x="5132914" y="5501745"/>
                </a:cubicBezTo>
                <a:close/>
                <a:moveTo>
                  <a:pt x="4013385" y="5492904"/>
                </a:moveTo>
                <a:cubicBezTo>
                  <a:pt x="4002788" y="5493534"/>
                  <a:pt x="4021043" y="5527676"/>
                  <a:pt x="4034833" y="5506727"/>
                </a:cubicBezTo>
                <a:cubicBezTo>
                  <a:pt x="4228051" y="5595989"/>
                  <a:pt x="4381769" y="5604464"/>
                  <a:pt x="4581304" y="5710529"/>
                </a:cubicBezTo>
                <a:cubicBezTo>
                  <a:pt x="4351312" y="5677130"/>
                  <a:pt x="4145459" y="5554264"/>
                  <a:pt x="3953859" y="5546138"/>
                </a:cubicBezTo>
                <a:cubicBezTo>
                  <a:pt x="3990688" y="5542989"/>
                  <a:pt x="3966494" y="5579742"/>
                  <a:pt x="3966494" y="5579742"/>
                </a:cubicBezTo>
                <a:cubicBezTo>
                  <a:pt x="3923859" y="5591712"/>
                  <a:pt x="3822825" y="5525204"/>
                  <a:pt x="3811212" y="5542844"/>
                </a:cubicBezTo>
                <a:cubicBezTo>
                  <a:pt x="4900772" y="5880793"/>
                  <a:pt x="6041415" y="6330331"/>
                  <a:pt x="7134250" y="6632506"/>
                </a:cubicBezTo>
                <a:cubicBezTo>
                  <a:pt x="7426883" y="6707140"/>
                  <a:pt x="7632682" y="6777292"/>
                  <a:pt x="7880148" y="6836942"/>
                </a:cubicBezTo>
                <a:cubicBezTo>
                  <a:pt x="7892272" y="6844923"/>
                  <a:pt x="7985424" y="6866207"/>
                  <a:pt x="8005376" y="6866698"/>
                </a:cubicBezTo>
                <a:cubicBezTo>
                  <a:pt x="7973301" y="6858227"/>
                  <a:pt x="8103367" y="6880632"/>
                  <a:pt x="8094517" y="6836878"/>
                </a:cubicBezTo>
                <a:cubicBezTo>
                  <a:pt x="8088656" y="6792984"/>
                  <a:pt x="7939692" y="6772888"/>
                  <a:pt x="7927568" y="6764907"/>
                </a:cubicBezTo>
                <a:cubicBezTo>
                  <a:pt x="7809114" y="6724860"/>
                  <a:pt x="7542750" y="6667518"/>
                  <a:pt x="7420511" y="6637623"/>
                </a:cubicBezTo>
                <a:cubicBezTo>
                  <a:pt x="6727947" y="6457759"/>
                  <a:pt x="6038317" y="6225041"/>
                  <a:pt x="5328226" y="5966210"/>
                </a:cubicBezTo>
                <a:cubicBezTo>
                  <a:pt x="6056705" y="6197109"/>
                  <a:pt x="6922079" y="6492838"/>
                  <a:pt x="7692682" y="6686144"/>
                </a:cubicBezTo>
                <a:cubicBezTo>
                  <a:pt x="7784867" y="6708899"/>
                  <a:pt x="8076532" y="6785002"/>
                  <a:pt x="7975498" y="6718494"/>
                </a:cubicBezTo>
                <a:cubicBezTo>
                  <a:pt x="7981305" y="6709673"/>
                  <a:pt x="7993429" y="6717654"/>
                  <a:pt x="7993429" y="6717654"/>
                </a:cubicBezTo>
                <a:cubicBezTo>
                  <a:pt x="7975444" y="6665779"/>
                  <a:pt x="7635337" y="6610466"/>
                  <a:pt x="7543152" y="6587712"/>
                </a:cubicBezTo>
                <a:cubicBezTo>
                  <a:pt x="6982079" y="6401691"/>
                  <a:pt x="6342509" y="6229319"/>
                  <a:pt x="5737237" y="6026846"/>
                </a:cubicBezTo>
                <a:cubicBezTo>
                  <a:pt x="5626611" y="5979308"/>
                  <a:pt x="5501384" y="5949553"/>
                  <a:pt x="5390758" y="5902016"/>
                </a:cubicBezTo>
                <a:cubicBezTo>
                  <a:pt x="5151916" y="5824863"/>
                  <a:pt x="4903427" y="5713966"/>
                  <a:pt x="4686015" y="5661456"/>
                </a:cubicBezTo>
                <a:cubicBezTo>
                  <a:pt x="4605955" y="5646684"/>
                  <a:pt x="4531244" y="5650181"/>
                  <a:pt x="4456023" y="5628058"/>
                </a:cubicBezTo>
                <a:cubicBezTo>
                  <a:pt x="4312865" y="5599142"/>
                  <a:pt x="4163846" y="5526332"/>
                  <a:pt x="4034833" y="5506727"/>
                </a:cubicBezTo>
                <a:cubicBezTo>
                  <a:pt x="4023655" y="5496208"/>
                  <a:pt x="4016917" y="5492694"/>
                  <a:pt x="4013385" y="5492904"/>
                </a:cubicBezTo>
                <a:close/>
                <a:moveTo>
                  <a:pt x="5140263" y="5490582"/>
                </a:moveTo>
                <a:lnTo>
                  <a:pt x="5135519" y="5497788"/>
                </a:lnTo>
                <a:lnTo>
                  <a:pt x="5137813" y="5494303"/>
                </a:lnTo>
                <a:cubicBezTo>
                  <a:pt x="5139174" y="5492235"/>
                  <a:pt x="5140263" y="5490582"/>
                  <a:pt x="5140263" y="5490582"/>
                </a:cubicBezTo>
                <a:close/>
                <a:moveTo>
                  <a:pt x="5168610" y="5487117"/>
                </a:moveTo>
                <a:cubicBezTo>
                  <a:pt x="5175398" y="5490005"/>
                  <a:pt x="5179766" y="5496568"/>
                  <a:pt x="5182442" y="5505704"/>
                </a:cubicBezTo>
                <a:cubicBezTo>
                  <a:pt x="5176635" y="5514525"/>
                  <a:pt x="5164511" y="5506544"/>
                  <a:pt x="5140263" y="5490582"/>
                </a:cubicBezTo>
                <a:cubicBezTo>
                  <a:pt x="5152615" y="5485016"/>
                  <a:pt x="5161822" y="5484229"/>
                  <a:pt x="5168610" y="5487117"/>
                </a:cubicBezTo>
                <a:close/>
                <a:moveTo>
                  <a:pt x="10177194" y="5476983"/>
                </a:moveTo>
                <a:cubicBezTo>
                  <a:pt x="10171388" y="5485803"/>
                  <a:pt x="10183511" y="5493784"/>
                  <a:pt x="10207760" y="5509746"/>
                </a:cubicBezTo>
                <a:cubicBezTo>
                  <a:pt x="10195179" y="5528858"/>
                  <a:pt x="10228222" y="5535859"/>
                  <a:pt x="10252470" y="5551821"/>
                </a:cubicBezTo>
                <a:cubicBezTo>
                  <a:pt x="10234083" y="5579753"/>
                  <a:pt x="10308793" y="5576254"/>
                  <a:pt x="10252470" y="5551821"/>
                </a:cubicBezTo>
                <a:cubicBezTo>
                  <a:pt x="10246152" y="5535020"/>
                  <a:pt x="10219884" y="5517727"/>
                  <a:pt x="10207760" y="5509746"/>
                </a:cubicBezTo>
                <a:cubicBezTo>
                  <a:pt x="10201442" y="5492944"/>
                  <a:pt x="10189318" y="5484963"/>
                  <a:pt x="10177194" y="5476983"/>
                </a:cubicBezTo>
                <a:close/>
                <a:moveTo>
                  <a:pt x="4664727" y="5331500"/>
                </a:moveTo>
                <a:cubicBezTo>
                  <a:pt x="4669202" y="5330890"/>
                  <a:pt x="4689517" y="5337152"/>
                  <a:pt x="4698610" y="5343138"/>
                </a:cubicBezTo>
                <a:cubicBezTo>
                  <a:pt x="4692804" y="5351958"/>
                  <a:pt x="4660729" y="5343487"/>
                  <a:pt x="4666535" y="5334666"/>
                </a:cubicBezTo>
                <a:cubicBezTo>
                  <a:pt x="4663504" y="5332671"/>
                  <a:pt x="4663236" y="5331704"/>
                  <a:pt x="4664727" y="5331500"/>
                </a:cubicBezTo>
                <a:close/>
                <a:moveTo>
                  <a:pt x="4636480" y="5327524"/>
                </a:moveTo>
                <a:cubicBezTo>
                  <a:pt x="4636480" y="5327524"/>
                  <a:pt x="4629706" y="5337815"/>
                  <a:pt x="4636480" y="5327524"/>
                </a:cubicBezTo>
                <a:close/>
                <a:moveTo>
                  <a:pt x="4597759" y="5302751"/>
                </a:moveTo>
                <a:lnTo>
                  <a:pt x="4593899" y="5308615"/>
                </a:lnTo>
                <a:cubicBezTo>
                  <a:pt x="4592463" y="5310797"/>
                  <a:pt x="4591314" y="5312542"/>
                  <a:pt x="4591314" y="5312542"/>
                </a:cubicBezTo>
                <a:close/>
                <a:moveTo>
                  <a:pt x="4599071" y="5300758"/>
                </a:moveTo>
                <a:lnTo>
                  <a:pt x="4597759" y="5302751"/>
                </a:lnTo>
                <a:lnTo>
                  <a:pt x="4598209" y="5302068"/>
                </a:lnTo>
                <a:cubicBezTo>
                  <a:pt x="4599358" y="5300322"/>
                  <a:pt x="4599932" y="5299449"/>
                  <a:pt x="4599071" y="5300758"/>
                </a:cubicBezTo>
                <a:close/>
                <a:moveTo>
                  <a:pt x="4563308" y="5295688"/>
                </a:moveTo>
                <a:cubicBezTo>
                  <a:pt x="4570096" y="5298575"/>
                  <a:pt x="4579189" y="5304561"/>
                  <a:pt x="4591314" y="5312542"/>
                </a:cubicBezTo>
                <a:cubicBezTo>
                  <a:pt x="4579700" y="5330183"/>
                  <a:pt x="4555452" y="5314222"/>
                  <a:pt x="4549135" y="5297419"/>
                </a:cubicBezTo>
                <a:cubicBezTo>
                  <a:pt x="4552038" y="5293009"/>
                  <a:pt x="4556520" y="5292800"/>
                  <a:pt x="4563308" y="5295688"/>
                </a:cubicBezTo>
                <a:close/>
                <a:moveTo>
                  <a:pt x="4444827" y="5266684"/>
                </a:moveTo>
                <a:cubicBezTo>
                  <a:pt x="4474881" y="5273825"/>
                  <a:pt x="4498618" y="5264166"/>
                  <a:pt x="4549135" y="5297419"/>
                </a:cubicBezTo>
                <a:cubicBezTo>
                  <a:pt x="4511253" y="5297769"/>
                  <a:pt x="4481198" y="5290628"/>
                  <a:pt x="4444827" y="5266684"/>
                </a:cubicBezTo>
                <a:close/>
                <a:moveTo>
                  <a:pt x="4412751" y="5258213"/>
                </a:moveTo>
                <a:cubicBezTo>
                  <a:pt x="4412751" y="5258213"/>
                  <a:pt x="4430681" y="5257373"/>
                  <a:pt x="4444827" y="5266684"/>
                </a:cubicBezTo>
                <a:cubicBezTo>
                  <a:pt x="4439020" y="5275505"/>
                  <a:pt x="4418101" y="5276484"/>
                  <a:pt x="4412751" y="5258213"/>
                </a:cubicBezTo>
                <a:close/>
                <a:moveTo>
                  <a:pt x="4307475" y="5228948"/>
                </a:moveTo>
                <a:cubicBezTo>
                  <a:pt x="4337529" y="5236089"/>
                  <a:pt x="4362235" y="5224958"/>
                  <a:pt x="4412751" y="5258213"/>
                </a:cubicBezTo>
                <a:cubicBezTo>
                  <a:pt x="4375922" y="5261363"/>
                  <a:pt x="4343847" y="5252891"/>
                  <a:pt x="4307475" y="5228948"/>
                </a:cubicBezTo>
                <a:close/>
                <a:moveTo>
                  <a:pt x="9842962" y="5166355"/>
                </a:moveTo>
                <a:cubicBezTo>
                  <a:pt x="9825542" y="5192817"/>
                  <a:pt x="9873527" y="5199119"/>
                  <a:pt x="9899796" y="5216411"/>
                </a:cubicBezTo>
                <a:cubicBezTo>
                  <a:pt x="9888183" y="5234053"/>
                  <a:pt x="10183511" y="5493784"/>
                  <a:pt x="9999320" y="5307213"/>
                </a:cubicBezTo>
                <a:cubicBezTo>
                  <a:pt x="9962948" y="5283269"/>
                  <a:pt x="9948292" y="5248335"/>
                  <a:pt x="9899796" y="5216411"/>
                </a:cubicBezTo>
                <a:cubicBezTo>
                  <a:pt x="9912377" y="5197300"/>
                  <a:pt x="9849279" y="5183157"/>
                  <a:pt x="9842962" y="5166355"/>
                </a:cubicBezTo>
                <a:close/>
                <a:moveTo>
                  <a:pt x="9694454" y="5119168"/>
                </a:moveTo>
                <a:cubicBezTo>
                  <a:pt x="9706578" y="5127148"/>
                  <a:pt x="9742950" y="5151092"/>
                  <a:pt x="9736176" y="5161382"/>
                </a:cubicBezTo>
                <a:cubicBezTo>
                  <a:pt x="9724052" y="5153402"/>
                  <a:pt x="9699804" y="5137439"/>
                  <a:pt x="9687680" y="5129458"/>
                </a:cubicBezTo>
                <a:cubicBezTo>
                  <a:pt x="9687680" y="5129458"/>
                  <a:pt x="9687680" y="5129458"/>
                  <a:pt x="9694454" y="5119168"/>
                </a:cubicBezTo>
                <a:close/>
                <a:moveTo>
                  <a:pt x="9677107" y="5111434"/>
                </a:moveTo>
                <a:lnTo>
                  <a:pt x="9694454" y="5119168"/>
                </a:lnTo>
                <a:cubicBezTo>
                  <a:pt x="9694454" y="5119168"/>
                  <a:pt x="9690116" y="5117234"/>
                  <a:pt x="9684693" y="5114816"/>
                </a:cubicBezTo>
                <a:close/>
                <a:moveTo>
                  <a:pt x="9673520" y="5109836"/>
                </a:moveTo>
                <a:lnTo>
                  <a:pt x="9677107" y="5111434"/>
                </a:lnTo>
                <a:lnTo>
                  <a:pt x="9674524" y="5110283"/>
                </a:lnTo>
                <a:close/>
                <a:moveTo>
                  <a:pt x="9663950" y="5105569"/>
                </a:moveTo>
                <a:cubicBezTo>
                  <a:pt x="9663272" y="5105267"/>
                  <a:pt x="9663543" y="5105388"/>
                  <a:pt x="9665170" y="5106113"/>
                </a:cubicBezTo>
                <a:lnTo>
                  <a:pt x="9673520" y="5109836"/>
                </a:lnTo>
                <a:lnTo>
                  <a:pt x="9668423" y="5107563"/>
                </a:lnTo>
                <a:cubicBezTo>
                  <a:pt x="9666254" y="5106596"/>
                  <a:pt x="9664627" y="5105871"/>
                  <a:pt x="9663950" y="5105569"/>
                </a:cubicBezTo>
                <a:close/>
                <a:moveTo>
                  <a:pt x="9599029" y="5041732"/>
                </a:moveTo>
                <a:cubicBezTo>
                  <a:pt x="9606440" y="5043055"/>
                  <a:pt x="9632817" y="5053307"/>
                  <a:pt x="9643426" y="5060291"/>
                </a:cubicBezTo>
                <a:cubicBezTo>
                  <a:pt x="9637620" y="5069111"/>
                  <a:pt x="9593420" y="5052659"/>
                  <a:pt x="9599226" y="5043838"/>
                </a:cubicBezTo>
                <a:cubicBezTo>
                  <a:pt x="9596195" y="5041843"/>
                  <a:pt x="9596558" y="5041291"/>
                  <a:pt x="9599029" y="5041732"/>
                </a:cubicBezTo>
                <a:close/>
                <a:moveTo>
                  <a:pt x="2948438" y="5027576"/>
                </a:moveTo>
                <a:lnTo>
                  <a:pt x="2942632" y="5036397"/>
                </a:lnTo>
                <a:lnTo>
                  <a:pt x="2942632" y="5036397"/>
                </a:lnTo>
                <a:close/>
                <a:moveTo>
                  <a:pt x="9580180" y="4938717"/>
                </a:moveTo>
                <a:cubicBezTo>
                  <a:pt x="9576415" y="4937423"/>
                  <a:pt x="9575168" y="4937393"/>
                  <a:pt x="9578199" y="4939388"/>
                </a:cubicBezTo>
                <a:cubicBezTo>
                  <a:pt x="9584517" y="4956190"/>
                  <a:pt x="9628716" y="4972643"/>
                  <a:pt x="9634522" y="4963822"/>
                </a:cubicBezTo>
                <a:cubicBezTo>
                  <a:pt x="9625429" y="4957836"/>
                  <a:pt x="9591474" y="4942596"/>
                  <a:pt x="9580180" y="4938717"/>
                </a:cubicBezTo>
                <a:close/>
                <a:moveTo>
                  <a:pt x="9464530" y="4839276"/>
                </a:moveTo>
                <a:cubicBezTo>
                  <a:pt x="9470847" y="4856078"/>
                  <a:pt x="9527171" y="4880512"/>
                  <a:pt x="9521821" y="4862240"/>
                </a:cubicBezTo>
                <a:cubicBezTo>
                  <a:pt x="9509697" y="4854259"/>
                  <a:pt x="9464530" y="4839276"/>
                  <a:pt x="9464530" y="4839276"/>
                </a:cubicBezTo>
                <a:close/>
                <a:moveTo>
                  <a:pt x="9408663" y="4787750"/>
                </a:moveTo>
                <a:cubicBezTo>
                  <a:pt x="9401889" y="4798041"/>
                  <a:pt x="9447056" y="4813023"/>
                  <a:pt x="9438718" y="4794892"/>
                </a:cubicBezTo>
                <a:close/>
                <a:moveTo>
                  <a:pt x="9282870" y="4679657"/>
                </a:moveTo>
                <a:cubicBezTo>
                  <a:pt x="9282870" y="4679657"/>
                  <a:pt x="9289188" y="4696459"/>
                  <a:pt x="9282870" y="4679657"/>
                </a:cubicBezTo>
                <a:close/>
                <a:moveTo>
                  <a:pt x="8754909" y="4254145"/>
                </a:moveTo>
                <a:cubicBezTo>
                  <a:pt x="8761226" y="4270946"/>
                  <a:pt x="8791281" y="4278088"/>
                  <a:pt x="8785931" y="4259816"/>
                </a:cubicBezTo>
                <a:close/>
                <a:moveTo>
                  <a:pt x="8638806" y="4159337"/>
                </a:moveTo>
                <a:cubicBezTo>
                  <a:pt x="8635051" y="4157729"/>
                  <a:pt x="8633843" y="4158119"/>
                  <a:pt x="8636401" y="4161383"/>
                </a:cubicBezTo>
                <a:cubicBezTo>
                  <a:pt x="8629627" y="4171674"/>
                  <a:pt x="8674794" y="4186656"/>
                  <a:pt x="8674794" y="4186656"/>
                </a:cubicBezTo>
                <a:cubicBezTo>
                  <a:pt x="8816241" y="4279769"/>
                  <a:pt x="8665095" y="4170592"/>
                  <a:pt x="8638806" y="4159337"/>
                </a:cubicBezTo>
                <a:close/>
                <a:moveTo>
                  <a:pt x="8331057" y="3911093"/>
                </a:moveTo>
                <a:cubicBezTo>
                  <a:pt x="8332452" y="3913098"/>
                  <a:pt x="8355885" y="3931948"/>
                  <a:pt x="8415381" y="3977961"/>
                </a:cubicBezTo>
                <a:cubicBezTo>
                  <a:pt x="8435843" y="4004074"/>
                  <a:pt x="8466409" y="4036838"/>
                  <a:pt x="8534856" y="4069252"/>
                </a:cubicBezTo>
                <a:cubicBezTo>
                  <a:pt x="8603358" y="4154382"/>
                  <a:pt x="8678069" y="4150884"/>
                  <a:pt x="8534856" y="4069252"/>
                </a:cubicBezTo>
                <a:cubicBezTo>
                  <a:pt x="8521025" y="4050665"/>
                  <a:pt x="8326871" y="3905078"/>
                  <a:pt x="8331057" y="3911093"/>
                </a:cubicBezTo>
                <a:close/>
                <a:moveTo>
                  <a:pt x="8196893" y="3821491"/>
                </a:moveTo>
                <a:cubicBezTo>
                  <a:pt x="8203721" y="3863915"/>
                  <a:pt x="8314804" y="3884360"/>
                  <a:pt x="8314804" y="3884360"/>
                </a:cubicBezTo>
                <a:cubicBezTo>
                  <a:pt x="8296362" y="3859577"/>
                  <a:pt x="8203210" y="3838293"/>
                  <a:pt x="8196893" y="3821491"/>
                </a:cubicBezTo>
                <a:close/>
                <a:moveTo>
                  <a:pt x="9154865" y="3210988"/>
                </a:moveTo>
                <a:cubicBezTo>
                  <a:pt x="9086929" y="3204196"/>
                  <a:pt x="9400188" y="3463087"/>
                  <a:pt x="9412312" y="3471068"/>
                </a:cubicBezTo>
                <a:cubicBezTo>
                  <a:pt x="9507539" y="3546398"/>
                  <a:pt x="9650295" y="3655121"/>
                  <a:pt x="9757646" y="3738431"/>
                </a:cubicBezTo>
                <a:cubicBezTo>
                  <a:pt x="10065556" y="3979051"/>
                  <a:pt x="10223478" y="4148331"/>
                  <a:pt x="10482380" y="4331404"/>
                </a:cubicBezTo>
                <a:cubicBezTo>
                  <a:pt x="10872479" y="4693556"/>
                  <a:pt x="11295730" y="5168140"/>
                  <a:pt x="11629560" y="5558575"/>
                </a:cubicBezTo>
                <a:cubicBezTo>
                  <a:pt x="11643705" y="5567887"/>
                  <a:pt x="11688926" y="5635583"/>
                  <a:pt x="11700539" y="5617942"/>
                </a:cubicBezTo>
                <a:cubicBezTo>
                  <a:pt x="11712152" y="5600300"/>
                  <a:pt x="11451121" y="5310468"/>
                  <a:pt x="11433646" y="5284214"/>
                </a:cubicBezTo>
                <a:cubicBezTo>
                  <a:pt x="11174125" y="4970089"/>
                  <a:pt x="10840349" y="4632371"/>
                  <a:pt x="10482380" y="4331404"/>
                </a:cubicBezTo>
                <a:cubicBezTo>
                  <a:pt x="10204982" y="4070833"/>
                  <a:pt x="9820744" y="3752574"/>
                  <a:pt x="9481216" y="3476390"/>
                </a:cubicBezTo>
                <a:cubicBezTo>
                  <a:pt x="9412258" y="3418353"/>
                  <a:pt x="9172796" y="3210148"/>
                  <a:pt x="9154865" y="3210988"/>
                </a:cubicBezTo>
                <a:close/>
                <a:moveTo>
                  <a:pt x="9918827" y="3171295"/>
                </a:moveTo>
                <a:cubicBezTo>
                  <a:pt x="9922036" y="3169720"/>
                  <a:pt x="9926761" y="3169143"/>
                  <a:pt x="9932823" y="3173133"/>
                </a:cubicBezTo>
                <a:cubicBezTo>
                  <a:pt x="9926048" y="3183424"/>
                  <a:pt x="9920242" y="3192245"/>
                  <a:pt x="9913924" y="3175443"/>
                </a:cubicBezTo>
                <a:cubicBezTo>
                  <a:pt x="9913924" y="3175443"/>
                  <a:pt x="9915618" y="3172870"/>
                  <a:pt x="9918827" y="3171295"/>
                </a:cubicBezTo>
                <a:close/>
                <a:moveTo>
                  <a:pt x="9814546" y="3166917"/>
                </a:moveTo>
                <a:cubicBezTo>
                  <a:pt x="9817512" y="3165710"/>
                  <a:pt x="9821995" y="3165500"/>
                  <a:pt x="9828057" y="3169490"/>
                </a:cubicBezTo>
                <a:cubicBezTo>
                  <a:pt x="9822251" y="3178311"/>
                  <a:pt x="9815477" y="3188602"/>
                  <a:pt x="9810127" y="3170330"/>
                </a:cubicBezTo>
                <a:cubicBezTo>
                  <a:pt x="9810127" y="3170330"/>
                  <a:pt x="9811579" y="3168125"/>
                  <a:pt x="9814546" y="3166917"/>
                </a:cubicBezTo>
                <a:close/>
                <a:moveTo>
                  <a:pt x="9888537" y="3164855"/>
                </a:moveTo>
                <a:cubicBezTo>
                  <a:pt x="9896039" y="3166040"/>
                  <a:pt x="9904326" y="3169125"/>
                  <a:pt x="9913924" y="3175443"/>
                </a:cubicBezTo>
                <a:cubicBezTo>
                  <a:pt x="9890188" y="3185103"/>
                  <a:pt x="9864430" y="3193434"/>
                  <a:pt x="9828057" y="3169490"/>
                </a:cubicBezTo>
                <a:cubicBezTo>
                  <a:pt x="9850598" y="3174847"/>
                  <a:pt x="9866032" y="3161301"/>
                  <a:pt x="9888537" y="3164855"/>
                </a:cubicBezTo>
                <a:close/>
                <a:moveTo>
                  <a:pt x="8038305" y="3158039"/>
                </a:moveTo>
                <a:cubicBezTo>
                  <a:pt x="8035108" y="3158701"/>
                  <a:pt x="8033657" y="3160906"/>
                  <a:pt x="8035236" y="3165107"/>
                </a:cubicBezTo>
                <a:lnTo>
                  <a:pt x="8079436" y="3181559"/>
                </a:lnTo>
                <a:cubicBezTo>
                  <a:pt x="8073182" y="3167960"/>
                  <a:pt x="8047893" y="3156054"/>
                  <a:pt x="8038305" y="3158039"/>
                </a:cubicBezTo>
                <a:close/>
                <a:moveTo>
                  <a:pt x="8010988" y="3149145"/>
                </a:moveTo>
                <a:cubicBezTo>
                  <a:pt x="8023112" y="3157126"/>
                  <a:pt x="8010988" y="3149145"/>
                  <a:pt x="8010988" y="3149145"/>
                </a:cubicBezTo>
                <a:close/>
                <a:moveTo>
                  <a:pt x="8330604" y="3131030"/>
                </a:moveTo>
                <a:cubicBezTo>
                  <a:pt x="8326807" y="3130259"/>
                  <a:pt x="8324708" y="3131248"/>
                  <a:pt x="8324772" y="3134451"/>
                </a:cubicBezTo>
                <a:cubicBezTo>
                  <a:pt x="8325283" y="3160073"/>
                  <a:pt x="8575847" y="3325015"/>
                  <a:pt x="8632682" y="3375071"/>
                </a:cubicBezTo>
                <a:cubicBezTo>
                  <a:pt x="9148008" y="3766979"/>
                  <a:pt x="9604990" y="4133124"/>
                  <a:pt x="10057731" y="4536513"/>
                </a:cubicBezTo>
                <a:cubicBezTo>
                  <a:pt x="10242379" y="4695992"/>
                  <a:pt x="10393527" y="4875562"/>
                  <a:pt x="10555692" y="5007598"/>
                </a:cubicBezTo>
                <a:cubicBezTo>
                  <a:pt x="10581961" y="5024890"/>
                  <a:pt x="10518809" y="4958032"/>
                  <a:pt x="10581450" y="4999268"/>
                </a:cubicBezTo>
                <a:cubicBezTo>
                  <a:pt x="10644091" y="5040503"/>
                  <a:pt x="10802013" y="5209783"/>
                  <a:pt x="10859359" y="5285461"/>
                </a:cubicBezTo>
                <a:cubicBezTo>
                  <a:pt x="10966253" y="5395864"/>
                  <a:pt x="11061992" y="5496815"/>
                  <a:pt x="11130493" y="5581945"/>
                </a:cubicBezTo>
                <a:cubicBezTo>
                  <a:pt x="11112106" y="5609877"/>
                  <a:pt x="11186817" y="5606378"/>
                  <a:pt x="11130493" y="5581945"/>
                </a:cubicBezTo>
                <a:cubicBezTo>
                  <a:pt x="10546680" y="4805699"/>
                  <a:pt x="9518047" y="4023212"/>
                  <a:pt x="8500571" y="3250176"/>
                </a:cubicBezTo>
                <a:cubicBezTo>
                  <a:pt x="8466977" y="3228062"/>
                  <a:pt x="8357185" y="3136428"/>
                  <a:pt x="8330604" y="3131030"/>
                </a:cubicBezTo>
                <a:close/>
                <a:moveTo>
                  <a:pt x="8189168" y="3102309"/>
                </a:moveTo>
                <a:cubicBezTo>
                  <a:pt x="8170264" y="3098853"/>
                  <a:pt x="8156412" y="3104221"/>
                  <a:pt x="8152071" y="3124016"/>
                </a:cubicBezTo>
                <a:cubicBezTo>
                  <a:pt x="8140001" y="3168750"/>
                  <a:pt x="8446888" y="3358124"/>
                  <a:pt x="8527971" y="3424143"/>
                </a:cubicBezTo>
                <a:cubicBezTo>
                  <a:pt x="8866987" y="3674704"/>
                  <a:pt x="9180247" y="3933595"/>
                  <a:pt x="9482349" y="4183035"/>
                </a:cubicBezTo>
                <a:cubicBezTo>
                  <a:pt x="9791311" y="4426456"/>
                  <a:pt x="10048758" y="4686536"/>
                  <a:pt x="10346107" y="4947598"/>
                </a:cubicBezTo>
                <a:cubicBezTo>
                  <a:pt x="10716201" y="5256545"/>
                  <a:pt x="10942625" y="5510954"/>
                  <a:pt x="11198361" y="5835230"/>
                </a:cubicBezTo>
                <a:cubicBezTo>
                  <a:pt x="11179974" y="5863163"/>
                  <a:pt x="11246857" y="5867154"/>
                  <a:pt x="11198361" y="5835230"/>
                </a:cubicBezTo>
                <a:cubicBezTo>
                  <a:pt x="11198361" y="5835230"/>
                  <a:pt x="11190023" y="5817098"/>
                  <a:pt x="11195829" y="5808277"/>
                </a:cubicBezTo>
                <a:cubicBezTo>
                  <a:pt x="11303235" y="5944303"/>
                  <a:pt x="11343758" y="6076336"/>
                  <a:pt x="11470062" y="6210051"/>
                </a:cubicBezTo>
                <a:cubicBezTo>
                  <a:pt x="11451674" y="6237983"/>
                  <a:pt x="11526385" y="6234485"/>
                  <a:pt x="11470062" y="6210051"/>
                </a:cubicBezTo>
                <a:cubicBezTo>
                  <a:pt x="11371628" y="5924003"/>
                  <a:pt x="11025217" y="5552680"/>
                  <a:pt x="10722007" y="5247725"/>
                </a:cubicBezTo>
                <a:cubicBezTo>
                  <a:pt x="10072386" y="4571446"/>
                  <a:pt x="9311226" y="3901816"/>
                  <a:pt x="8375344" y="3220420"/>
                </a:cubicBezTo>
                <a:cubicBezTo>
                  <a:pt x="8348064" y="3202463"/>
                  <a:pt x="8245881" y="3112677"/>
                  <a:pt x="8189168" y="3102309"/>
                </a:cubicBezTo>
                <a:close/>
                <a:moveTo>
                  <a:pt x="7449969" y="3015839"/>
                </a:moveTo>
                <a:cubicBezTo>
                  <a:pt x="7377279" y="3020667"/>
                  <a:pt x="7483067" y="3075555"/>
                  <a:pt x="7601574" y="3168317"/>
                </a:cubicBezTo>
                <a:cubicBezTo>
                  <a:pt x="8048910" y="3500718"/>
                  <a:pt x="8466989" y="3815967"/>
                  <a:pt x="8889619" y="4159499"/>
                </a:cubicBezTo>
                <a:cubicBezTo>
                  <a:pt x="9328161" y="4500862"/>
                  <a:pt x="9694468" y="4819960"/>
                  <a:pt x="10083003" y="5153691"/>
                </a:cubicBezTo>
                <a:cubicBezTo>
                  <a:pt x="10202022" y="5272074"/>
                  <a:pt x="10291443" y="5356224"/>
                  <a:pt x="10448854" y="5499881"/>
                </a:cubicBezTo>
                <a:cubicBezTo>
                  <a:pt x="10532012" y="5619944"/>
                  <a:pt x="10714182" y="5805185"/>
                  <a:pt x="10828363" y="5930920"/>
                </a:cubicBezTo>
                <a:cubicBezTo>
                  <a:pt x="10917326" y="6042163"/>
                  <a:pt x="10821533" y="5888496"/>
                  <a:pt x="10788948" y="5854402"/>
                </a:cubicBezTo>
                <a:cubicBezTo>
                  <a:pt x="10687859" y="5735179"/>
                  <a:pt x="10580965" y="5624776"/>
                  <a:pt x="10448854" y="5499881"/>
                </a:cubicBezTo>
                <a:cubicBezTo>
                  <a:pt x="9761297" y="4771237"/>
                  <a:pt x="8794794" y="4004362"/>
                  <a:pt x="7807884" y="3264090"/>
                </a:cubicBezTo>
                <a:cubicBezTo>
                  <a:pt x="7738926" y="3206053"/>
                  <a:pt x="7524680" y="3012340"/>
                  <a:pt x="7449969" y="3015839"/>
                </a:cubicBezTo>
                <a:close/>
                <a:moveTo>
                  <a:pt x="7040781" y="2957260"/>
                </a:moveTo>
                <a:cubicBezTo>
                  <a:pt x="7041717" y="2962024"/>
                  <a:pt x="7140795" y="3036728"/>
                  <a:pt x="7154626" y="3055315"/>
                </a:cubicBezTo>
                <a:cubicBezTo>
                  <a:pt x="7273134" y="3148077"/>
                  <a:pt x="7392610" y="3239368"/>
                  <a:pt x="7512085" y="3330659"/>
                </a:cubicBezTo>
                <a:cubicBezTo>
                  <a:pt x="7756842" y="3504421"/>
                  <a:pt x="7902586" y="3613005"/>
                  <a:pt x="8057923" y="3702617"/>
                </a:cubicBezTo>
                <a:cubicBezTo>
                  <a:pt x="8090052" y="3763804"/>
                  <a:pt x="8266308" y="3852436"/>
                  <a:pt x="8132687" y="3751833"/>
                </a:cubicBezTo>
                <a:cubicBezTo>
                  <a:pt x="8108440" y="3735871"/>
                  <a:pt x="8078385" y="3728730"/>
                  <a:pt x="8057923" y="3702617"/>
                </a:cubicBezTo>
                <a:cubicBezTo>
                  <a:pt x="7905861" y="3577232"/>
                  <a:pt x="7544617" y="3312039"/>
                  <a:pt x="7285715" y="3128965"/>
                </a:cubicBezTo>
                <a:cubicBezTo>
                  <a:pt x="7180384" y="3046985"/>
                  <a:pt x="7198315" y="3046145"/>
                  <a:pt x="7079351" y="2980477"/>
                </a:cubicBezTo>
                <a:cubicBezTo>
                  <a:pt x="7051061" y="2961854"/>
                  <a:pt x="7040469" y="2955671"/>
                  <a:pt x="7040781" y="2957260"/>
                </a:cubicBezTo>
                <a:close/>
                <a:moveTo>
                  <a:pt x="6922586" y="2930158"/>
                </a:moveTo>
                <a:cubicBezTo>
                  <a:pt x="6919567" y="2930344"/>
                  <a:pt x="6933539" y="2943492"/>
                  <a:pt x="6974585" y="2976834"/>
                </a:cubicBezTo>
                <a:cubicBezTo>
                  <a:pt x="7088254" y="3076946"/>
                  <a:pt x="7332044" y="3252178"/>
                  <a:pt x="7457325" y="3334648"/>
                </a:cubicBezTo>
                <a:cubicBezTo>
                  <a:pt x="8272223" y="3949045"/>
                  <a:pt x="8975983" y="4490282"/>
                  <a:pt x="9687680" y="5129458"/>
                </a:cubicBezTo>
                <a:cubicBezTo>
                  <a:pt x="9661922" y="5137788"/>
                  <a:pt x="9738707" y="5188335"/>
                  <a:pt x="9736176" y="5161382"/>
                </a:cubicBezTo>
                <a:cubicBezTo>
                  <a:pt x="9750320" y="5170694"/>
                  <a:pt x="9786693" y="5194637"/>
                  <a:pt x="9780886" y="5203457"/>
                </a:cubicBezTo>
                <a:cubicBezTo>
                  <a:pt x="9724052" y="5153402"/>
                  <a:pt x="9751343" y="5221938"/>
                  <a:pt x="9780886" y="5203457"/>
                </a:cubicBezTo>
                <a:cubicBezTo>
                  <a:pt x="9938754" y="5320022"/>
                  <a:pt x="10153566" y="5592073"/>
                  <a:pt x="10335225" y="5751692"/>
                </a:cubicBezTo>
                <a:cubicBezTo>
                  <a:pt x="9882485" y="5348303"/>
                  <a:pt x="10394135" y="5855793"/>
                  <a:pt x="10412011" y="5802238"/>
                </a:cubicBezTo>
                <a:cubicBezTo>
                  <a:pt x="10412011" y="5802238"/>
                  <a:pt x="10260406" y="5649760"/>
                  <a:pt x="10239944" y="5623648"/>
                </a:cubicBezTo>
                <a:cubicBezTo>
                  <a:pt x="9396028" y="4754146"/>
                  <a:pt x="8329003" y="3946386"/>
                  <a:pt x="7136239" y="3083247"/>
                </a:cubicBezTo>
                <a:cubicBezTo>
                  <a:pt x="7093614" y="3045705"/>
                  <a:pt x="6931642" y="2929600"/>
                  <a:pt x="6922586" y="2930158"/>
                </a:cubicBezTo>
                <a:close/>
                <a:moveTo>
                  <a:pt x="6399346" y="2895241"/>
                </a:moveTo>
                <a:cubicBezTo>
                  <a:pt x="6390119" y="2898946"/>
                  <a:pt x="6497485" y="2976735"/>
                  <a:pt x="6517186" y="2989704"/>
                </a:cubicBezTo>
                <a:cubicBezTo>
                  <a:pt x="7659487" y="3872303"/>
                  <a:pt x="8868618" y="4706180"/>
                  <a:pt x="9788808" y="5600604"/>
                </a:cubicBezTo>
                <a:cubicBezTo>
                  <a:pt x="10042469" y="5870836"/>
                  <a:pt x="10277232" y="6143376"/>
                  <a:pt x="10504167" y="6423408"/>
                </a:cubicBezTo>
                <a:cubicBezTo>
                  <a:pt x="10480430" y="6433068"/>
                  <a:pt x="10655826" y="6628600"/>
                  <a:pt x="10661633" y="6619780"/>
                </a:cubicBezTo>
                <a:cubicBezTo>
                  <a:pt x="10674213" y="6600668"/>
                  <a:pt x="10548877" y="6465482"/>
                  <a:pt x="10504167" y="6423408"/>
                </a:cubicBezTo>
                <a:cubicBezTo>
                  <a:pt x="10343147" y="6148839"/>
                  <a:pt x="10078330" y="5869156"/>
                  <a:pt x="9788808" y="5600604"/>
                </a:cubicBezTo>
                <a:cubicBezTo>
                  <a:pt x="9637660" y="5421034"/>
                  <a:pt x="9267055" y="5086464"/>
                  <a:pt x="9033911" y="4895061"/>
                </a:cubicBezTo>
                <a:cubicBezTo>
                  <a:pt x="8360662" y="4333873"/>
                  <a:pt x="7627303" y="3758402"/>
                  <a:pt x="6854639" y="3211842"/>
                </a:cubicBezTo>
                <a:cubicBezTo>
                  <a:pt x="6729358" y="3129372"/>
                  <a:pt x="6592408" y="3011828"/>
                  <a:pt x="6455002" y="2921376"/>
                </a:cubicBezTo>
                <a:cubicBezTo>
                  <a:pt x="6418452" y="2901003"/>
                  <a:pt x="6402422" y="2894007"/>
                  <a:pt x="6399346" y="2895241"/>
                </a:cubicBezTo>
                <a:close/>
                <a:moveTo>
                  <a:pt x="6593764" y="2848625"/>
                </a:moveTo>
                <a:cubicBezTo>
                  <a:pt x="6569683" y="2847259"/>
                  <a:pt x="6554278" y="2849762"/>
                  <a:pt x="6551375" y="2854172"/>
                </a:cubicBezTo>
                <a:cubicBezTo>
                  <a:pt x="6532988" y="2882104"/>
                  <a:pt x="6671958" y="3000979"/>
                  <a:pt x="6601435" y="2914519"/>
                </a:cubicBezTo>
                <a:cubicBezTo>
                  <a:pt x="6728792" y="3051035"/>
                  <a:pt x="6884128" y="3140647"/>
                  <a:pt x="7027852" y="3247900"/>
                </a:cubicBezTo>
                <a:cubicBezTo>
                  <a:pt x="7624261" y="3705826"/>
                  <a:pt x="8599047" y="4438118"/>
                  <a:pt x="9183387" y="4940779"/>
                </a:cubicBezTo>
                <a:cubicBezTo>
                  <a:pt x="9282911" y="5031580"/>
                  <a:pt x="9403950" y="5151294"/>
                  <a:pt x="9484521" y="5191689"/>
                </a:cubicBezTo>
                <a:cubicBezTo>
                  <a:pt x="9472397" y="5183709"/>
                  <a:pt x="9547619" y="5205832"/>
                  <a:pt x="9559743" y="5213813"/>
                </a:cubicBezTo>
                <a:cubicBezTo>
                  <a:pt x="9622384" y="5255048"/>
                  <a:pt x="9660320" y="5307414"/>
                  <a:pt x="9717155" y="5357470"/>
                </a:cubicBezTo>
                <a:cubicBezTo>
                  <a:pt x="9773989" y="5407526"/>
                  <a:pt x="9836630" y="5448761"/>
                  <a:pt x="9893465" y="5498818"/>
                </a:cubicBezTo>
                <a:cubicBezTo>
                  <a:pt x="10069317" y="5667257"/>
                  <a:pt x="10265687" y="5914525"/>
                  <a:pt x="10462514" y="6134700"/>
                </a:cubicBezTo>
                <a:cubicBezTo>
                  <a:pt x="10594168" y="6286687"/>
                  <a:pt x="10734160" y="6456806"/>
                  <a:pt x="10823178" y="6620764"/>
                </a:cubicBezTo>
                <a:cubicBezTo>
                  <a:pt x="10841619" y="6645546"/>
                  <a:pt x="10906390" y="6793541"/>
                  <a:pt x="10918971" y="6774430"/>
                </a:cubicBezTo>
                <a:cubicBezTo>
                  <a:pt x="10948971" y="6728856"/>
                  <a:pt x="10675250" y="6352705"/>
                  <a:pt x="10638367" y="6303139"/>
                </a:cubicBezTo>
                <a:cubicBezTo>
                  <a:pt x="10319935" y="5884914"/>
                  <a:pt x="9929837" y="5522760"/>
                  <a:pt x="9527102" y="5127004"/>
                </a:cubicBezTo>
                <a:cubicBezTo>
                  <a:pt x="9437681" y="5042854"/>
                  <a:pt x="9338668" y="4977676"/>
                  <a:pt x="9268146" y="4891217"/>
                </a:cubicBezTo>
                <a:cubicBezTo>
                  <a:pt x="9249704" y="4866433"/>
                  <a:pt x="9222925" y="4823519"/>
                  <a:pt x="9205451" y="4797266"/>
                </a:cubicBezTo>
                <a:cubicBezTo>
                  <a:pt x="9028630" y="4630296"/>
                  <a:pt x="8802314" y="4481317"/>
                  <a:pt x="8608531" y="4313717"/>
                </a:cubicBezTo>
                <a:cubicBezTo>
                  <a:pt x="7997466" y="3820857"/>
                  <a:pt x="7320996" y="3348156"/>
                  <a:pt x="6706146" y="2865447"/>
                </a:cubicBezTo>
                <a:cubicBezTo>
                  <a:pt x="6694022" y="2857466"/>
                  <a:pt x="6688215" y="2866287"/>
                  <a:pt x="6688215" y="2866287"/>
                </a:cubicBezTo>
                <a:cubicBezTo>
                  <a:pt x="6650604" y="2855225"/>
                  <a:pt x="6617846" y="2849991"/>
                  <a:pt x="6593764" y="2848625"/>
                </a:cubicBezTo>
                <a:close/>
                <a:moveTo>
                  <a:pt x="9966722" y="2625560"/>
                </a:moveTo>
                <a:cubicBezTo>
                  <a:pt x="9956507" y="2623478"/>
                  <a:pt x="9943080" y="2625175"/>
                  <a:pt x="9928067" y="2634783"/>
                </a:cubicBezTo>
                <a:cubicBezTo>
                  <a:pt x="9928067" y="2634783"/>
                  <a:pt x="9915943" y="2626802"/>
                  <a:pt x="9910136" y="2635623"/>
                </a:cubicBezTo>
                <a:cubicBezTo>
                  <a:pt x="9922260" y="2643604"/>
                  <a:pt x="9928067" y="2634783"/>
                  <a:pt x="9928067" y="2634783"/>
                </a:cubicBezTo>
                <a:cubicBezTo>
                  <a:pt x="9999104" y="2672064"/>
                  <a:pt x="9997366" y="2631805"/>
                  <a:pt x="9966722" y="2625560"/>
                </a:cubicBezTo>
                <a:close/>
                <a:moveTo>
                  <a:pt x="10226978" y="2374297"/>
                </a:moveTo>
                <a:cubicBezTo>
                  <a:pt x="10244908" y="2373457"/>
                  <a:pt x="10244908" y="2373457"/>
                  <a:pt x="10257032" y="2381438"/>
                </a:cubicBezTo>
                <a:cubicBezTo>
                  <a:pt x="10251225" y="2390258"/>
                  <a:pt x="10251225" y="2390258"/>
                  <a:pt x="10226978" y="2374297"/>
                </a:cubicBezTo>
                <a:close/>
                <a:moveTo>
                  <a:pt x="10200117" y="2371102"/>
                </a:moveTo>
                <a:cubicBezTo>
                  <a:pt x="10203995" y="2371811"/>
                  <a:pt x="10207026" y="2373806"/>
                  <a:pt x="10207026" y="2373806"/>
                </a:cubicBezTo>
                <a:cubicBezTo>
                  <a:pt x="10200252" y="2384097"/>
                  <a:pt x="10200252" y="2384097"/>
                  <a:pt x="10188128" y="2376116"/>
                </a:cubicBezTo>
                <a:cubicBezTo>
                  <a:pt x="10191515" y="2370970"/>
                  <a:pt x="10196240" y="2370393"/>
                  <a:pt x="10200117" y="2371102"/>
                </a:cubicBezTo>
                <a:close/>
                <a:moveTo>
                  <a:pt x="10219180" y="2370744"/>
                </a:moveTo>
                <a:cubicBezTo>
                  <a:pt x="10223442" y="2371969"/>
                  <a:pt x="10226978" y="2374297"/>
                  <a:pt x="10226978" y="2374297"/>
                </a:cubicBezTo>
                <a:cubicBezTo>
                  <a:pt x="10221171" y="2383117"/>
                  <a:pt x="10221171" y="2383117"/>
                  <a:pt x="10207026" y="2373806"/>
                </a:cubicBezTo>
                <a:cubicBezTo>
                  <a:pt x="10209930" y="2369396"/>
                  <a:pt x="10214918" y="2369518"/>
                  <a:pt x="10219180" y="2370744"/>
                </a:cubicBezTo>
                <a:close/>
                <a:moveTo>
                  <a:pt x="10654192" y="2350084"/>
                </a:moveTo>
                <a:cubicBezTo>
                  <a:pt x="10655144" y="2348636"/>
                  <a:pt x="10651334" y="2354425"/>
                  <a:pt x="10651334" y="2354425"/>
                </a:cubicBezTo>
                <a:cubicBezTo>
                  <a:pt x="10653027" y="2351852"/>
                  <a:pt x="10653874" y="2350566"/>
                  <a:pt x="10654192" y="2350084"/>
                </a:cubicBezTo>
                <a:close/>
                <a:moveTo>
                  <a:pt x="10629519" y="2347966"/>
                </a:moveTo>
                <a:cubicBezTo>
                  <a:pt x="10637758" y="2348649"/>
                  <a:pt x="10645272" y="2350435"/>
                  <a:pt x="10651334" y="2354425"/>
                </a:cubicBezTo>
                <a:cubicBezTo>
                  <a:pt x="10645527" y="2363246"/>
                  <a:pt x="10627597" y="2364085"/>
                  <a:pt x="10603348" y="2348123"/>
                </a:cubicBezTo>
                <a:cubicBezTo>
                  <a:pt x="10612313" y="2347704"/>
                  <a:pt x="10621279" y="2347284"/>
                  <a:pt x="10629519" y="2347966"/>
                </a:cubicBezTo>
                <a:close/>
                <a:moveTo>
                  <a:pt x="9730828" y="1964392"/>
                </a:moveTo>
                <a:cubicBezTo>
                  <a:pt x="9729988" y="1964432"/>
                  <a:pt x="9727747" y="1964537"/>
                  <a:pt x="9723264" y="1964747"/>
                </a:cubicBezTo>
                <a:cubicBezTo>
                  <a:pt x="9723264" y="1964747"/>
                  <a:pt x="9733350" y="1964274"/>
                  <a:pt x="9730828" y="1964392"/>
                </a:cubicBezTo>
                <a:close/>
                <a:moveTo>
                  <a:pt x="3719518" y="1845654"/>
                </a:moveTo>
                <a:cubicBezTo>
                  <a:pt x="3716209" y="1845319"/>
                  <a:pt x="3713297" y="1846168"/>
                  <a:pt x="3711603" y="1848741"/>
                </a:cubicBezTo>
                <a:cubicBezTo>
                  <a:pt x="3711603" y="1848741"/>
                  <a:pt x="3732065" y="1874854"/>
                  <a:pt x="3737872" y="1866033"/>
                </a:cubicBezTo>
                <a:cubicBezTo>
                  <a:pt x="3742952" y="1858315"/>
                  <a:pt x="3729447" y="1846658"/>
                  <a:pt x="3719518" y="1845654"/>
                </a:cubicBezTo>
                <a:close/>
                <a:moveTo>
                  <a:pt x="10027213" y="1831899"/>
                </a:moveTo>
                <a:cubicBezTo>
                  <a:pt x="10030180" y="1830692"/>
                  <a:pt x="10034663" y="1830482"/>
                  <a:pt x="10040725" y="1834472"/>
                </a:cubicBezTo>
                <a:cubicBezTo>
                  <a:pt x="10034919" y="1843293"/>
                  <a:pt x="10022795" y="1835312"/>
                  <a:pt x="10022795" y="1835312"/>
                </a:cubicBezTo>
                <a:cubicBezTo>
                  <a:pt x="10022795" y="1835312"/>
                  <a:pt x="10024246" y="1833107"/>
                  <a:pt x="10027213" y="1831899"/>
                </a:cubicBezTo>
                <a:close/>
                <a:moveTo>
                  <a:pt x="10045076" y="1827862"/>
                </a:moveTo>
                <a:lnTo>
                  <a:pt x="10043311" y="1830544"/>
                </a:lnTo>
                <a:cubicBezTo>
                  <a:pt x="10041874" y="1832726"/>
                  <a:pt x="10040725" y="1834472"/>
                  <a:pt x="10040725" y="1834472"/>
                </a:cubicBezTo>
                <a:close/>
                <a:moveTo>
                  <a:pt x="10048482" y="1822688"/>
                </a:moveTo>
                <a:lnTo>
                  <a:pt x="10045076" y="1827862"/>
                </a:lnTo>
                <a:lnTo>
                  <a:pt x="10047620" y="1823998"/>
                </a:lnTo>
                <a:cubicBezTo>
                  <a:pt x="10048769" y="1822252"/>
                  <a:pt x="10049344" y="1821379"/>
                  <a:pt x="10048482" y="1822688"/>
                </a:cubicBezTo>
                <a:close/>
                <a:moveTo>
                  <a:pt x="10000852" y="1822448"/>
                </a:moveTo>
                <a:cubicBezTo>
                  <a:pt x="10004609" y="1823340"/>
                  <a:pt x="10010671" y="1827331"/>
                  <a:pt x="10022795" y="1835312"/>
                </a:cubicBezTo>
                <a:cubicBezTo>
                  <a:pt x="10004864" y="1836152"/>
                  <a:pt x="10004864" y="1836152"/>
                  <a:pt x="9992740" y="1828171"/>
                </a:cubicBezTo>
                <a:cubicBezTo>
                  <a:pt x="9995644" y="1823760"/>
                  <a:pt x="9997095" y="1821555"/>
                  <a:pt x="10000852" y="1822448"/>
                </a:cubicBezTo>
                <a:close/>
                <a:moveTo>
                  <a:pt x="9960338" y="1815796"/>
                </a:moveTo>
                <a:cubicBezTo>
                  <a:pt x="9969324" y="1816444"/>
                  <a:pt x="9980616" y="1820190"/>
                  <a:pt x="9992740" y="1828171"/>
                </a:cubicBezTo>
                <a:cubicBezTo>
                  <a:pt x="9973842" y="1830480"/>
                  <a:pt x="9955911" y="1831320"/>
                  <a:pt x="9941766" y="1822009"/>
                </a:cubicBezTo>
                <a:cubicBezTo>
                  <a:pt x="9944669" y="1817598"/>
                  <a:pt x="9951351" y="1815148"/>
                  <a:pt x="9960338" y="1815796"/>
                </a:cubicBezTo>
                <a:close/>
                <a:moveTo>
                  <a:pt x="9910859" y="1809564"/>
                </a:moveTo>
                <a:cubicBezTo>
                  <a:pt x="9919098" y="1810247"/>
                  <a:pt x="9929643" y="1814028"/>
                  <a:pt x="9941766" y="1822009"/>
                </a:cubicBezTo>
                <a:cubicBezTo>
                  <a:pt x="9923836" y="1822848"/>
                  <a:pt x="9905906" y="1823688"/>
                  <a:pt x="9893781" y="1815707"/>
                </a:cubicBezTo>
                <a:cubicBezTo>
                  <a:pt x="9896685" y="1811296"/>
                  <a:pt x="9902619" y="1808881"/>
                  <a:pt x="9910859" y="1809564"/>
                </a:cubicBezTo>
                <a:close/>
                <a:moveTo>
                  <a:pt x="10044323" y="1791471"/>
                </a:moveTo>
                <a:cubicBezTo>
                  <a:pt x="10044619" y="1792258"/>
                  <a:pt x="10045409" y="1794359"/>
                  <a:pt x="10046988" y="1798559"/>
                </a:cubicBezTo>
                <a:cubicBezTo>
                  <a:pt x="10046988" y="1798559"/>
                  <a:pt x="10043435" y="1789108"/>
                  <a:pt x="10044323" y="1791471"/>
                </a:cubicBezTo>
                <a:close/>
                <a:moveTo>
                  <a:pt x="10015960" y="1786298"/>
                </a:moveTo>
                <a:cubicBezTo>
                  <a:pt x="10024320" y="1786797"/>
                  <a:pt x="10034865" y="1790578"/>
                  <a:pt x="10046988" y="1798559"/>
                </a:cubicBezTo>
                <a:cubicBezTo>
                  <a:pt x="10029058" y="1799399"/>
                  <a:pt x="10010160" y="1801709"/>
                  <a:pt x="9998035" y="1793727"/>
                </a:cubicBezTo>
                <a:cubicBezTo>
                  <a:pt x="10001423" y="1788582"/>
                  <a:pt x="10007599" y="1785799"/>
                  <a:pt x="10015960" y="1786298"/>
                </a:cubicBezTo>
                <a:close/>
                <a:moveTo>
                  <a:pt x="9965359" y="1780119"/>
                </a:moveTo>
                <a:cubicBezTo>
                  <a:pt x="9973851" y="1780968"/>
                  <a:pt x="9984901" y="1785081"/>
                  <a:pt x="9998035" y="1793727"/>
                </a:cubicBezTo>
                <a:cubicBezTo>
                  <a:pt x="9980105" y="1794567"/>
                  <a:pt x="9960154" y="1794076"/>
                  <a:pt x="9948030" y="1786095"/>
                </a:cubicBezTo>
                <a:cubicBezTo>
                  <a:pt x="9950933" y="1781685"/>
                  <a:pt x="9956867" y="1779270"/>
                  <a:pt x="9965359" y="1780119"/>
                </a:cubicBezTo>
                <a:close/>
                <a:moveTo>
                  <a:pt x="9917000" y="1773835"/>
                </a:moveTo>
                <a:cubicBezTo>
                  <a:pt x="9925361" y="1774334"/>
                  <a:pt x="9935905" y="1778114"/>
                  <a:pt x="9948030" y="1786095"/>
                </a:cubicBezTo>
                <a:cubicBezTo>
                  <a:pt x="9930099" y="1786935"/>
                  <a:pt x="9911201" y="1789245"/>
                  <a:pt x="9899077" y="1781264"/>
                </a:cubicBezTo>
                <a:cubicBezTo>
                  <a:pt x="9902464" y="1776118"/>
                  <a:pt x="9908640" y="1773336"/>
                  <a:pt x="9917000" y="1773835"/>
                </a:cubicBezTo>
                <a:close/>
                <a:moveTo>
                  <a:pt x="9870656" y="1725581"/>
                </a:moveTo>
                <a:cubicBezTo>
                  <a:pt x="9875763" y="1721535"/>
                  <a:pt x="9855334" y="1737719"/>
                  <a:pt x="9855334" y="1737719"/>
                </a:cubicBezTo>
                <a:cubicBezTo>
                  <a:pt x="9864414" y="1730526"/>
                  <a:pt x="9868953" y="1726930"/>
                  <a:pt x="9870656" y="1725581"/>
                </a:cubicBezTo>
                <a:close/>
                <a:moveTo>
                  <a:pt x="3851905" y="1679811"/>
                </a:moveTo>
                <a:cubicBezTo>
                  <a:pt x="3852568" y="1680247"/>
                  <a:pt x="3854336" y="1681411"/>
                  <a:pt x="3857873" y="1683739"/>
                </a:cubicBezTo>
                <a:cubicBezTo>
                  <a:pt x="3857873" y="1683739"/>
                  <a:pt x="3849916" y="1678501"/>
                  <a:pt x="3851905" y="1679811"/>
                </a:cubicBezTo>
                <a:close/>
                <a:moveTo>
                  <a:pt x="8286822" y="1581776"/>
                </a:moveTo>
                <a:cubicBezTo>
                  <a:pt x="8298946" y="1589758"/>
                  <a:pt x="8298946" y="1589758"/>
                  <a:pt x="8281016" y="1590597"/>
                </a:cubicBezTo>
                <a:cubicBezTo>
                  <a:pt x="8286822" y="1581776"/>
                  <a:pt x="8286822" y="1581776"/>
                  <a:pt x="8286822" y="1581776"/>
                </a:cubicBezTo>
                <a:close/>
                <a:moveTo>
                  <a:pt x="8035566" y="1554281"/>
                </a:moveTo>
                <a:lnTo>
                  <a:pt x="8032367" y="1559141"/>
                </a:lnTo>
                <a:cubicBezTo>
                  <a:pt x="8031278" y="1560795"/>
                  <a:pt x="8030734" y="1561622"/>
                  <a:pt x="8031550" y="1560381"/>
                </a:cubicBezTo>
                <a:close/>
                <a:moveTo>
                  <a:pt x="8038899" y="1549217"/>
                </a:moveTo>
                <a:lnTo>
                  <a:pt x="8035566" y="1554281"/>
                </a:lnTo>
                <a:lnTo>
                  <a:pt x="8036449" y="1552939"/>
                </a:lnTo>
                <a:cubicBezTo>
                  <a:pt x="8037810" y="1550871"/>
                  <a:pt x="8038899" y="1549217"/>
                  <a:pt x="8038899" y="1549217"/>
                </a:cubicBezTo>
                <a:close/>
                <a:moveTo>
                  <a:pt x="8059381" y="1545053"/>
                </a:moveTo>
                <a:cubicBezTo>
                  <a:pt x="8064237" y="1544825"/>
                  <a:pt x="8067773" y="1547153"/>
                  <a:pt x="8071942" y="1556219"/>
                </a:cubicBezTo>
                <a:cubicBezTo>
                  <a:pt x="8071942" y="1556219"/>
                  <a:pt x="8065168" y="1566510"/>
                  <a:pt x="8038899" y="1549217"/>
                </a:cubicBezTo>
                <a:cubicBezTo>
                  <a:pt x="8048348" y="1548063"/>
                  <a:pt x="8054524" y="1545280"/>
                  <a:pt x="8059381" y="1545053"/>
                </a:cubicBezTo>
                <a:close/>
                <a:moveTo>
                  <a:pt x="10844569" y="1541703"/>
                </a:moveTo>
                <a:cubicBezTo>
                  <a:pt x="10844025" y="1542530"/>
                  <a:pt x="10842573" y="1544735"/>
                  <a:pt x="10839670" y="1549145"/>
                </a:cubicBezTo>
                <a:cubicBezTo>
                  <a:pt x="10839670" y="1549145"/>
                  <a:pt x="10846202" y="1539222"/>
                  <a:pt x="10844569" y="1541703"/>
                </a:cubicBezTo>
                <a:close/>
                <a:moveTo>
                  <a:pt x="7507001" y="1457470"/>
                </a:moveTo>
                <a:cubicBezTo>
                  <a:pt x="7484688" y="1457268"/>
                  <a:pt x="7494286" y="1463586"/>
                  <a:pt x="7581902" y="1482280"/>
                </a:cubicBezTo>
                <a:cubicBezTo>
                  <a:pt x="7674087" y="1505035"/>
                  <a:pt x="7866198" y="1538782"/>
                  <a:pt x="7958382" y="1561537"/>
                </a:cubicBezTo>
                <a:cubicBezTo>
                  <a:pt x="7991425" y="1568538"/>
                  <a:pt x="8158831" y="1613416"/>
                  <a:pt x="8071942" y="1556219"/>
                </a:cubicBezTo>
                <a:cubicBezTo>
                  <a:pt x="8212568" y="1558183"/>
                  <a:pt x="8033549" y="1530946"/>
                  <a:pt x="7970452" y="1516803"/>
                </a:cubicBezTo>
                <a:cubicBezTo>
                  <a:pt x="7827294" y="1487887"/>
                  <a:pt x="7785626" y="1498387"/>
                  <a:pt x="7623570" y="1471780"/>
                </a:cubicBezTo>
                <a:cubicBezTo>
                  <a:pt x="7583540" y="1464394"/>
                  <a:pt x="7529315" y="1457672"/>
                  <a:pt x="7507001" y="1457470"/>
                </a:cubicBezTo>
                <a:close/>
                <a:moveTo>
                  <a:pt x="10564913" y="1420957"/>
                </a:moveTo>
                <a:cubicBezTo>
                  <a:pt x="10579058" y="1430268"/>
                  <a:pt x="10564913" y="1420957"/>
                  <a:pt x="10564913" y="1420957"/>
                </a:cubicBezTo>
                <a:close/>
                <a:moveTo>
                  <a:pt x="4714787" y="974247"/>
                </a:moveTo>
                <a:cubicBezTo>
                  <a:pt x="4724363" y="973242"/>
                  <a:pt x="4737240" y="981455"/>
                  <a:pt x="4753661" y="1004908"/>
                </a:cubicBezTo>
                <a:cubicBezTo>
                  <a:pt x="4690563" y="990765"/>
                  <a:pt x="4729978" y="1067283"/>
                  <a:pt x="4711080" y="1069593"/>
                </a:cubicBezTo>
                <a:cubicBezTo>
                  <a:pt x="4687023" y="1063239"/>
                  <a:pt x="4686056" y="977262"/>
                  <a:pt x="4714787" y="974247"/>
                </a:cubicBezTo>
                <a:close/>
                <a:moveTo>
                  <a:pt x="4902169" y="884972"/>
                </a:moveTo>
                <a:cubicBezTo>
                  <a:pt x="4899099" y="885716"/>
                  <a:pt x="4897900" y="888088"/>
                  <a:pt x="4899984" y="892621"/>
                </a:cubicBezTo>
                <a:lnTo>
                  <a:pt x="4942164" y="907743"/>
                </a:lnTo>
                <a:cubicBezTo>
                  <a:pt x="4937425" y="895142"/>
                  <a:pt x="4911378" y="882737"/>
                  <a:pt x="4902169" y="884972"/>
                </a:cubicBezTo>
                <a:close/>
                <a:moveTo>
                  <a:pt x="10087866" y="854165"/>
                </a:moveTo>
                <a:cubicBezTo>
                  <a:pt x="10087114" y="851596"/>
                  <a:pt x="10090123" y="861873"/>
                  <a:pt x="10090123" y="861873"/>
                </a:cubicBezTo>
                <a:cubicBezTo>
                  <a:pt x="10088785" y="857306"/>
                  <a:pt x="10088117" y="855022"/>
                  <a:pt x="10087866" y="854165"/>
                </a:cubicBezTo>
                <a:close/>
                <a:moveTo>
                  <a:pt x="10032892" y="838818"/>
                </a:moveTo>
                <a:cubicBezTo>
                  <a:pt x="10032348" y="839645"/>
                  <a:pt x="10030896" y="841850"/>
                  <a:pt x="10027993" y="846260"/>
                </a:cubicBezTo>
                <a:cubicBezTo>
                  <a:pt x="10027993" y="846260"/>
                  <a:pt x="10034525" y="836337"/>
                  <a:pt x="10032892" y="838818"/>
                </a:cubicBezTo>
                <a:close/>
                <a:moveTo>
                  <a:pt x="9953739" y="822666"/>
                </a:moveTo>
                <a:cubicBezTo>
                  <a:pt x="9953739" y="822666"/>
                  <a:pt x="9965864" y="830648"/>
                  <a:pt x="9946965" y="832957"/>
                </a:cubicBezTo>
                <a:cubicBezTo>
                  <a:pt x="9953739" y="822666"/>
                  <a:pt x="9953739" y="822666"/>
                  <a:pt x="9953739" y="822666"/>
                </a:cubicBezTo>
                <a:close/>
                <a:moveTo>
                  <a:pt x="9922717" y="816995"/>
                </a:moveTo>
                <a:cubicBezTo>
                  <a:pt x="9934841" y="824976"/>
                  <a:pt x="9934841" y="824976"/>
                  <a:pt x="9946965" y="832957"/>
                </a:cubicBezTo>
                <a:cubicBezTo>
                  <a:pt x="9946965" y="832957"/>
                  <a:pt x="9929035" y="833797"/>
                  <a:pt x="9916911" y="825816"/>
                </a:cubicBezTo>
                <a:cubicBezTo>
                  <a:pt x="9922717" y="816995"/>
                  <a:pt x="9922717" y="816995"/>
                  <a:pt x="9922717" y="816995"/>
                </a:cubicBezTo>
                <a:close/>
                <a:moveTo>
                  <a:pt x="9907753" y="816627"/>
                </a:moveTo>
                <a:cubicBezTo>
                  <a:pt x="9910721" y="815420"/>
                  <a:pt x="9913752" y="817415"/>
                  <a:pt x="9916911" y="825816"/>
                </a:cubicBezTo>
                <a:cubicBezTo>
                  <a:pt x="9916911" y="825816"/>
                  <a:pt x="9911104" y="834637"/>
                  <a:pt x="9898980" y="826655"/>
                </a:cubicBezTo>
                <a:cubicBezTo>
                  <a:pt x="9901883" y="822245"/>
                  <a:pt x="9904786" y="817835"/>
                  <a:pt x="9907753" y="816627"/>
                </a:cubicBezTo>
                <a:close/>
                <a:moveTo>
                  <a:pt x="9881993" y="812313"/>
                </a:moveTo>
                <a:cubicBezTo>
                  <a:pt x="9888244" y="813267"/>
                  <a:pt x="9894811" y="817590"/>
                  <a:pt x="9898980" y="826655"/>
                </a:cubicBezTo>
                <a:cubicBezTo>
                  <a:pt x="9898980" y="826655"/>
                  <a:pt x="9879029" y="826165"/>
                  <a:pt x="9866905" y="818184"/>
                </a:cubicBezTo>
                <a:cubicBezTo>
                  <a:pt x="9869808" y="813774"/>
                  <a:pt x="9875742" y="811359"/>
                  <a:pt x="9881993" y="812313"/>
                </a:cubicBezTo>
                <a:close/>
                <a:moveTo>
                  <a:pt x="9810581" y="793750"/>
                </a:moveTo>
                <a:cubicBezTo>
                  <a:pt x="9836850" y="811043"/>
                  <a:pt x="9848463" y="793401"/>
                  <a:pt x="9866905" y="818184"/>
                </a:cubicBezTo>
                <a:cubicBezTo>
                  <a:pt x="9842200" y="829314"/>
                  <a:pt x="9817952" y="813352"/>
                  <a:pt x="9785877" y="804881"/>
                </a:cubicBezTo>
                <a:cubicBezTo>
                  <a:pt x="9791683" y="796060"/>
                  <a:pt x="9803807" y="804041"/>
                  <a:pt x="9810581" y="793750"/>
                </a:cubicBezTo>
                <a:close/>
                <a:moveTo>
                  <a:pt x="9699498" y="773306"/>
                </a:moveTo>
                <a:cubicBezTo>
                  <a:pt x="9711623" y="781287"/>
                  <a:pt x="9729553" y="780447"/>
                  <a:pt x="9729553" y="780447"/>
                </a:cubicBezTo>
                <a:cubicBezTo>
                  <a:pt x="9755822" y="797739"/>
                  <a:pt x="9767435" y="780098"/>
                  <a:pt x="9785877" y="804881"/>
                </a:cubicBezTo>
                <a:cubicBezTo>
                  <a:pt x="9762139" y="814541"/>
                  <a:pt x="9717940" y="798088"/>
                  <a:pt x="9675762" y="782966"/>
                </a:cubicBezTo>
                <a:cubicBezTo>
                  <a:pt x="9681568" y="774145"/>
                  <a:pt x="9693692" y="782126"/>
                  <a:pt x="9699498" y="773306"/>
                </a:cubicBezTo>
                <a:close/>
                <a:moveTo>
                  <a:pt x="5359157" y="514074"/>
                </a:moveTo>
                <a:cubicBezTo>
                  <a:pt x="5357764" y="514540"/>
                  <a:pt x="5358098" y="515682"/>
                  <a:pt x="5361130" y="517677"/>
                </a:cubicBezTo>
                <a:cubicBezTo>
                  <a:pt x="5361130" y="517677"/>
                  <a:pt x="5385377" y="533639"/>
                  <a:pt x="5392151" y="523349"/>
                </a:cubicBezTo>
                <a:cubicBezTo>
                  <a:pt x="5383059" y="517363"/>
                  <a:pt x="5363335" y="512676"/>
                  <a:pt x="5359157" y="514074"/>
                </a:cubicBezTo>
                <a:close/>
                <a:moveTo>
                  <a:pt x="5320041" y="307307"/>
                </a:moveTo>
                <a:cubicBezTo>
                  <a:pt x="5356359" y="278535"/>
                  <a:pt x="5256364" y="514034"/>
                  <a:pt x="5272165" y="406435"/>
                </a:cubicBezTo>
                <a:cubicBezTo>
                  <a:pt x="5265847" y="389633"/>
                  <a:pt x="5265793" y="336918"/>
                  <a:pt x="5320041" y="307307"/>
                </a:cubicBezTo>
                <a:close/>
                <a:moveTo>
                  <a:pt x="5520199" y="287092"/>
                </a:moveTo>
                <a:cubicBezTo>
                  <a:pt x="5517935" y="286552"/>
                  <a:pt x="5514944" y="287316"/>
                  <a:pt x="5511130" y="289810"/>
                </a:cubicBezTo>
                <a:cubicBezTo>
                  <a:pt x="5487393" y="299470"/>
                  <a:pt x="5469006" y="327402"/>
                  <a:pt x="5493254" y="343364"/>
                </a:cubicBezTo>
                <a:cubicBezTo>
                  <a:pt x="5516239" y="358495"/>
                  <a:pt x="5536046" y="290869"/>
                  <a:pt x="5520199" y="287092"/>
                </a:cubicBezTo>
                <a:close/>
                <a:moveTo>
                  <a:pt x="7421656" y="215483"/>
                </a:moveTo>
                <a:cubicBezTo>
                  <a:pt x="7427049" y="217189"/>
                  <a:pt x="7433111" y="221180"/>
                  <a:pt x="7439173" y="225171"/>
                </a:cubicBezTo>
                <a:cubicBezTo>
                  <a:pt x="7432399" y="235461"/>
                  <a:pt x="7420274" y="227480"/>
                  <a:pt x="7408150" y="219499"/>
                </a:cubicBezTo>
                <a:cubicBezTo>
                  <a:pt x="7411538" y="214354"/>
                  <a:pt x="7416262" y="213776"/>
                  <a:pt x="7421656" y="215483"/>
                </a:cubicBezTo>
                <a:close/>
                <a:moveTo>
                  <a:pt x="7446522" y="214007"/>
                </a:moveTo>
                <a:cubicBezTo>
                  <a:pt x="7448971" y="210286"/>
                  <a:pt x="7439173" y="225171"/>
                  <a:pt x="7439173" y="225171"/>
                </a:cubicBezTo>
                <a:cubicBezTo>
                  <a:pt x="7443528" y="218555"/>
                  <a:pt x="7445705" y="215247"/>
                  <a:pt x="7446522" y="214007"/>
                </a:cubicBezTo>
                <a:close/>
                <a:moveTo>
                  <a:pt x="7375474" y="205891"/>
                </a:moveTo>
                <a:cubicBezTo>
                  <a:pt x="7383966" y="206740"/>
                  <a:pt x="7395016" y="210853"/>
                  <a:pt x="7408150" y="219499"/>
                </a:cubicBezTo>
                <a:cubicBezTo>
                  <a:pt x="7402344" y="228320"/>
                  <a:pt x="7382393" y="227829"/>
                  <a:pt x="7358145" y="211867"/>
                </a:cubicBezTo>
                <a:cubicBezTo>
                  <a:pt x="7361048" y="207457"/>
                  <a:pt x="7366982" y="205042"/>
                  <a:pt x="7375474" y="205891"/>
                </a:cubicBezTo>
                <a:close/>
                <a:moveTo>
                  <a:pt x="7339738" y="201331"/>
                </a:moveTo>
                <a:cubicBezTo>
                  <a:pt x="7345515" y="203554"/>
                  <a:pt x="7352083" y="207877"/>
                  <a:pt x="7358145" y="211867"/>
                </a:cubicBezTo>
                <a:cubicBezTo>
                  <a:pt x="7352338" y="220688"/>
                  <a:pt x="7340214" y="212707"/>
                  <a:pt x="7326069" y="203396"/>
                </a:cubicBezTo>
                <a:cubicBezTo>
                  <a:pt x="7328973" y="198985"/>
                  <a:pt x="7333960" y="199108"/>
                  <a:pt x="7339738" y="201331"/>
                </a:cubicBezTo>
                <a:close/>
                <a:moveTo>
                  <a:pt x="7286484" y="187083"/>
                </a:moveTo>
                <a:cubicBezTo>
                  <a:pt x="7300369" y="189639"/>
                  <a:pt x="7313945" y="195415"/>
                  <a:pt x="7326069" y="203396"/>
                </a:cubicBezTo>
                <a:cubicBezTo>
                  <a:pt x="7301365" y="214526"/>
                  <a:pt x="7271310" y="207385"/>
                  <a:pt x="7245041" y="190092"/>
                </a:cubicBezTo>
                <a:cubicBezTo>
                  <a:pt x="7258404" y="185192"/>
                  <a:pt x="7272599" y="184528"/>
                  <a:pt x="7286484" y="187083"/>
                </a:cubicBezTo>
                <a:close/>
                <a:moveTo>
                  <a:pt x="5638344" y="127081"/>
                </a:moveTo>
                <a:cubicBezTo>
                  <a:pt x="5636754" y="127021"/>
                  <a:pt x="5634545" y="128728"/>
                  <a:pt x="5631642" y="133138"/>
                </a:cubicBezTo>
                <a:cubicBezTo>
                  <a:pt x="5613711" y="133978"/>
                  <a:pt x="5613254" y="161070"/>
                  <a:pt x="5637959" y="149940"/>
                </a:cubicBezTo>
                <a:cubicBezTo>
                  <a:pt x="5642314" y="143324"/>
                  <a:pt x="5643115" y="127258"/>
                  <a:pt x="5638344" y="127081"/>
                </a:cubicBezTo>
                <a:close/>
                <a:moveTo>
                  <a:pt x="6223240" y="0"/>
                </a:moveTo>
                <a:cubicBezTo>
                  <a:pt x="6328060" y="56358"/>
                  <a:pt x="6184391" y="1819"/>
                  <a:pt x="6161165" y="37102"/>
                </a:cubicBezTo>
                <a:cubicBezTo>
                  <a:pt x="6156922" y="74345"/>
                  <a:pt x="6199047" y="36753"/>
                  <a:pt x="6211171" y="44734"/>
                </a:cubicBezTo>
                <a:cubicBezTo>
                  <a:pt x="6223295" y="52715"/>
                  <a:pt x="6255881" y="86809"/>
                  <a:pt x="6223806" y="78337"/>
                </a:cubicBezTo>
                <a:cubicBezTo>
                  <a:pt x="6285935" y="93950"/>
                  <a:pt x="6334377" y="73160"/>
                  <a:pt x="6390189" y="71971"/>
                </a:cubicBezTo>
                <a:cubicBezTo>
                  <a:pt x="6638569" y="77437"/>
                  <a:pt x="6991257" y="113639"/>
                  <a:pt x="7245041" y="190092"/>
                </a:cubicBezTo>
                <a:cubicBezTo>
                  <a:pt x="7239235" y="198913"/>
                  <a:pt x="7227111" y="190932"/>
                  <a:pt x="7221304" y="199753"/>
                </a:cubicBezTo>
                <a:cubicBezTo>
                  <a:pt x="7209180" y="191772"/>
                  <a:pt x="7209180" y="191772"/>
                  <a:pt x="7203374" y="200592"/>
                </a:cubicBezTo>
                <a:cubicBezTo>
                  <a:pt x="7158663" y="158517"/>
                  <a:pt x="7184986" y="228525"/>
                  <a:pt x="7203374" y="200592"/>
                </a:cubicBezTo>
                <a:cubicBezTo>
                  <a:pt x="7215498" y="208573"/>
                  <a:pt x="7215498" y="208573"/>
                  <a:pt x="7221304" y="199753"/>
                </a:cubicBezTo>
                <a:cubicBezTo>
                  <a:pt x="7767667" y="298125"/>
                  <a:pt x="8382989" y="454535"/>
                  <a:pt x="8934702" y="571179"/>
                </a:cubicBezTo>
                <a:cubicBezTo>
                  <a:pt x="9275320" y="652114"/>
                  <a:pt x="9624734" y="724089"/>
                  <a:pt x="9971159" y="796204"/>
                </a:cubicBezTo>
                <a:cubicBezTo>
                  <a:pt x="9989089" y="795365"/>
                  <a:pt x="10245351" y="846056"/>
                  <a:pt x="10159484" y="840103"/>
                </a:cubicBezTo>
                <a:cubicBezTo>
                  <a:pt x="10096386" y="825960"/>
                  <a:pt x="9991621" y="822317"/>
                  <a:pt x="9953739" y="822666"/>
                </a:cubicBezTo>
                <a:cubicBezTo>
                  <a:pt x="9947422" y="805865"/>
                  <a:pt x="9929491" y="806705"/>
                  <a:pt x="9922717" y="816995"/>
                </a:cubicBezTo>
                <a:cubicBezTo>
                  <a:pt x="9884324" y="791722"/>
                  <a:pt x="9842146" y="776600"/>
                  <a:pt x="9810581" y="793750"/>
                </a:cubicBezTo>
                <a:cubicBezTo>
                  <a:pt x="9786333" y="777788"/>
                  <a:pt x="9753290" y="770787"/>
                  <a:pt x="9729553" y="780447"/>
                </a:cubicBezTo>
                <a:cubicBezTo>
                  <a:pt x="9723236" y="763645"/>
                  <a:pt x="9705305" y="764485"/>
                  <a:pt x="9699498" y="773306"/>
                </a:cubicBezTo>
                <a:cubicBezTo>
                  <a:pt x="9631051" y="740891"/>
                  <a:pt x="9550023" y="727588"/>
                  <a:pt x="9475312" y="731086"/>
                </a:cubicBezTo>
                <a:cubicBezTo>
                  <a:pt x="9451065" y="715125"/>
                  <a:pt x="9418989" y="706653"/>
                  <a:pt x="9401058" y="707492"/>
                </a:cubicBezTo>
                <a:cubicBezTo>
                  <a:pt x="9388935" y="699511"/>
                  <a:pt x="9371004" y="700351"/>
                  <a:pt x="9371004" y="700351"/>
                </a:cubicBezTo>
                <a:cubicBezTo>
                  <a:pt x="9245266" y="644973"/>
                  <a:pt x="9239513" y="706508"/>
                  <a:pt x="9371004" y="700351"/>
                </a:cubicBezTo>
                <a:cubicBezTo>
                  <a:pt x="9376354" y="718623"/>
                  <a:pt x="9395252" y="716313"/>
                  <a:pt x="9401058" y="707492"/>
                </a:cubicBezTo>
                <a:cubicBezTo>
                  <a:pt x="9425307" y="723455"/>
                  <a:pt x="9457382" y="731926"/>
                  <a:pt x="9475312" y="731086"/>
                </a:cubicBezTo>
                <a:cubicBezTo>
                  <a:pt x="9543760" y="763501"/>
                  <a:pt x="9606346" y="752021"/>
                  <a:pt x="9675762" y="782966"/>
                </a:cubicBezTo>
                <a:cubicBezTo>
                  <a:pt x="9601051" y="786465"/>
                  <a:pt x="9576803" y="770502"/>
                  <a:pt x="9489968" y="766020"/>
                </a:cubicBezTo>
                <a:cubicBezTo>
                  <a:pt x="9426871" y="751877"/>
                  <a:pt x="9185722" y="709027"/>
                  <a:pt x="9388989" y="752226"/>
                </a:cubicBezTo>
                <a:cubicBezTo>
                  <a:pt x="9576346" y="797595"/>
                  <a:pt x="9898980" y="826655"/>
                  <a:pt x="10072247" y="915428"/>
                </a:cubicBezTo>
                <a:lnTo>
                  <a:pt x="10030579" y="925928"/>
                </a:lnTo>
                <a:cubicBezTo>
                  <a:pt x="10042704" y="933909"/>
                  <a:pt x="10228040" y="977947"/>
                  <a:pt x="10260115" y="986419"/>
                </a:cubicBezTo>
                <a:cubicBezTo>
                  <a:pt x="10341144" y="999722"/>
                  <a:pt x="10422171" y="1013025"/>
                  <a:pt x="10484301" y="1028638"/>
                </a:cubicBezTo>
                <a:cubicBezTo>
                  <a:pt x="10631245" y="1047404"/>
                  <a:pt x="10855431" y="1089623"/>
                  <a:pt x="10923879" y="1122038"/>
                </a:cubicBezTo>
                <a:cubicBezTo>
                  <a:pt x="10923879" y="1122038"/>
                  <a:pt x="10893367" y="1141989"/>
                  <a:pt x="10881243" y="1134008"/>
                </a:cubicBezTo>
                <a:cubicBezTo>
                  <a:pt x="10905491" y="1149970"/>
                  <a:pt x="11216567" y="1249386"/>
                  <a:pt x="11042897" y="1240421"/>
                </a:cubicBezTo>
                <a:cubicBezTo>
                  <a:pt x="10938132" y="1236779"/>
                  <a:pt x="11057553" y="1275355"/>
                  <a:pt x="11057553" y="1275355"/>
                </a:cubicBezTo>
                <a:cubicBezTo>
                  <a:pt x="10995478" y="1312457"/>
                  <a:pt x="10833367" y="1233136"/>
                  <a:pt x="10716989" y="1247134"/>
                </a:cubicBezTo>
                <a:cubicBezTo>
                  <a:pt x="10711183" y="1255955"/>
                  <a:pt x="10704408" y="1266246"/>
                  <a:pt x="10686477" y="1267085"/>
                </a:cubicBezTo>
                <a:cubicBezTo>
                  <a:pt x="10666527" y="1266595"/>
                  <a:pt x="10418092" y="1208413"/>
                  <a:pt x="10406479" y="1226055"/>
                </a:cubicBezTo>
                <a:cubicBezTo>
                  <a:pt x="10406479" y="1226055"/>
                  <a:pt x="10561761" y="1262952"/>
                  <a:pt x="10593836" y="1271423"/>
                </a:cubicBezTo>
                <a:cubicBezTo>
                  <a:pt x="10642789" y="1276255"/>
                  <a:pt x="10934912" y="1325267"/>
                  <a:pt x="10747098" y="1306990"/>
                </a:cubicBezTo>
                <a:cubicBezTo>
                  <a:pt x="10600154" y="1288225"/>
                  <a:pt x="10427453" y="1277790"/>
                  <a:pt x="10295451" y="1258325"/>
                </a:cubicBezTo>
                <a:cubicBezTo>
                  <a:pt x="10171191" y="1227099"/>
                  <a:pt x="10345968" y="1291579"/>
                  <a:pt x="10352742" y="1281289"/>
                </a:cubicBezTo>
                <a:cubicBezTo>
                  <a:pt x="10346479" y="1317202"/>
                  <a:pt x="10048550" y="1277011"/>
                  <a:pt x="10277575" y="1311879"/>
                </a:cubicBezTo>
                <a:cubicBezTo>
                  <a:pt x="10322742" y="1326862"/>
                  <a:pt x="10364920" y="1341984"/>
                  <a:pt x="10421244" y="1366418"/>
                </a:cubicBezTo>
                <a:cubicBezTo>
                  <a:pt x="10502272" y="1379721"/>
                  <a:pt x="10457562" y="1337646"/>
                  <a:pt x="10522223" y="1380212"/>
                </a:cubicBezTo>
                <a:cubicBezTo>
                  <a:pt x="10508079" y="1370901"/>
                  <a:pt x="10546015" y="1423266"/>
                  <a:pt x="10564913" y="1420957"/>
                </a:cubicBezTo>
                <a:cubicBezTo>
                  <a:pt x="10492223" y="1425785"/>
                  <a:pt x="10125390" y="1380272"/>
                  <a:pt x="10316533" y="1415490"/>
                </a:cubicBezTo>
                <a:cubicBezTo>
                  <a:pt x="10397561" y="1428793"/>
                  <a:pt x="10453885" y="1453227"/>
                  <a:pt x="10510665" y="1450568"/>
                </a:cubicBezTo>
                <a:cubicBezTo>
                  <a:pt x="10522789" y="1458549"/>
                  <a:pt x="10764394" y="1474306"/>
                  <a:pt x="10770712" y="1491108"/>
                </a:cubicBezTo>
                <a:cubicBezTo>
                  <a:pt x="10782836" y="1499089"/>
                  <a:pt x="10549057" y="1475841"/>
                  <a:pt x="10534913" y="1466530"/>
                </a:cubicBezTo>
                <a:cubicBezTo>
                  <a:pt x="10361244" y="1457565"/>
                  <a:pt x="10554408" y="1494113"/>
                  <a:pt x="10635435" y="1507416"/>
                </a:cubicBezTo>
                <a:cubicBezTo>
                  <a:pt x="10734394" y="1519880"/>
                  <a:pt x="10764449" y="1527021"/>
                  <a:pt x="10839670" y="1549145"/>
                </a:cubicBezTo>
                <a:cubicBezTo>
                  <a:pt x="10803353" y="1577917"/>
                  <a:pt x="10665490" y="1514558"/>
                  <a:pt x="10653877" y="1532199"/>
                </a:cubicBezTo>
                <a:cubicBezTo>
                  <a:pt x="10653420" y="1559292"/>
                  <a:pt x="10808702" y="1596189"/>
                  <a:pt x="10841745" y="1603190"/>
                </a:cubicBezTo>
                <a:cubicBezTo>
                  <a:pt x="10871800" y="1610331"/>
                  <a:pt x="11113406" y="1626089"/>
                  <a:pt x="11002834" y="1631267"/>
                </a:cubicBezTo>
                <a:cubicBezTo>
                  <a:pt x="10811745" y="1648764"/>
                  <a:pt x="10549678" y="1606894"/>
                  <a:pt x="10345443" y="1565165"/>
                </a:cubicBezTo>
                <a:cubicBezTo>
                  <a:pt x="10258608" y="1560682"/>
                  <a:pt x="10345497" y="1617880"/>
                  <a:pt x="10358078" y="1598768"/>
                </a:cubicBezTo>
                <a:cubicBezTo>
                  <a:pt x="10303829" y="1628380"/>
                  <a:pt x="10217451" y="1596805"/>
                  <a:pt x="10136423" y="1583501"/>
                </a:cubicBezTo>
                <a:cubicBezTo>
                  <a:pt x="9888500" y="1550942"/>
                  <a:pt x="9641088" y="1544006"/>
                  <a:pt x="9429026" y="1509767"/>
                </a:cubicBezTo>
                <a:cubicBezTo>
                  <a:pt x="9416902" y="1501786"/>
                  <a:pt x="9404778" y="1493805"/>
                  <a:pt x="9398972" y="1502626"/>
                </a:cubicBezTo>
                <a:cubicBezTo>
                  <a:pt x="9374724" y="1486664"/>
                  <a:pt x="9342649" y="1478193"/>
                  <a:pt x="9317943" y="1489323"/>
                </a:cubicBezTo>
                <a:cubicBezTo>
                  <a:pt x="9305820" y="1481342"/>
                  <a:pt x="9291675" y="1472031"/>
                  <a:pt x="9285868" y="1480851"/>
                </a:cubicBezTo>
                <a:cubicBezTo>
                  <a:pt x="9273744" y="1472870"/>
                  <a:pt x="9273744" y="1472870"/>
                  <a:pt x="9267938" y="1481691"/>
                </a:cubicBezTo>
                <a:cubicBezTo>
                  <a:pt x="9255814" y="1473710"/>
                  <a:pt x="9243690" y="1465729"/>
                  <a:pt x="9237883" y="1474549"/>
                </a:cubicBezTo>
                <a:cubicBezTo>
                  <a:pt x="9225759" y="1466568"/>
                  <a:pt x="9213635" y="1458587"/>
                  <a:pt x="9206861" y="1468878"/>
                </a:cubicBezTo>
                <a:cubicBezTo>
                  <a:pt x="9186910" y="1468388"/>
                  <a:pt x="9201055" y="1477699"/>
                  <a:pt x="9206861" y="1468878"/>
                </a:cubicBezTo>
                <a:cubicBezTo>
                  <a:pt x="9218985" y="1476859"/>
                  <a:pt x="9231109" y="1484840"/>
                  <a:pt x="9237883" y="1474549"/>
                </a:cubicBezTo>
                <a:cubicBezTo>
                  <a:pt x="9250007" y="1482531"/>
                  <a:pt x="9262131" y="1490512"/>
                  <a:pt x="9267938" y="1481691"/>
                </a:cubicBezTo>
                <a:cubicBezTo>
                  <a:pt x="9280062" y="1489672"/>
                  <a:pt x="9280062" y="1489672"/>
                  <a:pt x="9285868" y="1480851"/>
                </a:cubicBezTo>
                <a:cubicBezTo>
                  <a:pt x="9300013" y="1490162"/>
                  <a:pt x="9312137" y="1498143"/>
                  <a:pt x="9317943" y="1489323"/>
                </a:cubicBezTo>
                <a:cubicBezTo>
                  <a:pt x="9342192" y="1505285"/>
                  <a:pt x="9374267" y="1513756"/>
                  <a:pt x="9398972" y="1502626"/>
                </a:cubicBezTo>
                <a:cubicBezTo>
                  <a:pt x="9411096" y="1510607"/>
                  <a:pt x="9423220" y="1518588"/>
                  <a:pt x="9429026" y="1509767"/>
                </a:cubicBezTo>
                <a:cubicBezTo>
                  <a:pt x="9679481" y="1569279"/>
                  <a:pt x="10061767" y="1639715"/>
                  <a:pt x="10348540" y="1670454"/>
                </a:cubicBezTo>
                <a:cubicBezTo>
                  <a:pt x="10410670" y="1686067"/>
                  <a:pt x="10769164" y="1713449"/>
                  <a:pt x="10608587" y="1710995"/>
                </a:cubicBezTo>
                <a:cubicBezTo>
                  <a:pt x="10441235" y="1718831"/>
                  <a:pt x="10235947" y="1674302"/>
                  <a:pt x="10094354" y="1673809"/>
                </a:cubicBezTo>
                <a:cubicBezTo>
                  <a:pt x="10070106" y="1657847"/>
                  <a:pt x="10050154" y="1657356"/>
                  <a:pt x="10044348" y="1666177"/>
                </a:cubicBezTo>
                <a:cubicBezTo>
                  <a:pt x="10020100" y="1650215"/>
                  <a:pt x="10001201" y="1652524"/>
                  <a:pt x="9995395" y="1661345"/>
                </a:cubicBezTo>
                <a:cubicBezTo>
                  <a:pt x="9969126" y="1644053"/>
                  <a:pt x="9969126" y="1644053"/>
                  <a:pt x="9963320" y="1652873"/>
                </a:cubicBezTo>
                <a:cubicBezTo>
                  <a:pt x="9933265" y="1645732"/>
                  <a:pt x="9957513" y="1661694"/>
                  <a:pt x="9963320" y="1652873"/>
                </a:cubicBezTo>
                <a:cubicBezTo>
                  <a:pt x="9977464" y="1662185"/>
                  <a:pt x="9977464" y="1662185"/>
                  <a:pt x="9995395" y="1661345"/>
                </a:cubicBezTo>
                <a:cubicBezTo>
                  <a:pt x="10007519" y="1669326"/>
                  <a:pt x="10025450" y="1668486"/>
                  <a:pt x="10044348" y="1666177"/>
                </a:cubicBezTo>
                <a:cubicBezTo>
                  <a:pt x="10058493" y="1675488"/>
                  <a:pt x="10076423" y="1674648"/>
                  <a:pt x="10094354" y="1673809"/>
                </a:cubicBezTo>
                <a:cubicBezTo>
                  <a:pt x="10168607" y="1697402"/>
                  <a:pt x="10267566" y="1709866"/>
                  <a:pt x="10386476" y="1722820"/>
                </a:cubicBezTo>
                <a:cubicBezTo>
                  <a:pt x="10429622" y="1736472"/>
                  <a:pt x="10652786" y="1727447"/>
                  <a:pt x="10677034" y="1743409"/>
                </a:cubicBezTo>
                <a:cubicBezTo>
                  <a:pt x="10695476" y="1768192"/>
                  <a:pt x="10571812" y="1766859"/>
                  <a:pt x="10539737" y="1758387"/>
                </a:cubicBezTo>
                <a:cubicBezTo>
                  <a:pt x="10468015" y="1761746"/>
                  <a:pt x="10429622" y="1736472"/>
                  <a:pt x="10374863" y="1740462"/>
                </a:cubicBezTo>
                <a:cubicBezTo>
                  <a:pt x="10318083" y="1743120"/>
                  <a:pt x="10217560" y="1702234"/>
                  <a:pt x="10130726" y="1697752"/>
                </a:cubicBezTo>
                <a:cubicBezTo>
                  <a:pt x="10045912" y="1694599"/>
                  <a:pt x="10199173" y="1730166"/>
                  <a:pt x="10238023" y="1728347"/>
                </a:cubicBezTo>
                <a:cubicBezTo>
                  <a:pt x="10300153" y="1743960"/>
                  <a:pt x="10342331" y="1759083"/>
                  <a:pt x="10374863" y="1740462"/>
                </a:cubicBezTo>
                <a:cubicBezTo>
                  <a:pt x="10461241" y="1772037"/>
                  <a:pt x="10492263" y="1777708"/>
                  <a:pt x="10596061" y="1782821"/>
                </a:cubicBezTo>
                <a:cubicBezTo>
                  <a:pt x="10647034" y="1788982"/>
                  <a:pt x="10838177" y="1824201"/>
                  <a:pt x="10703358" y="1813416"/>
                </a:cubicBezTo>
                <a:cubicBezTo>
                  <a:pt x="10411290" y="1817120"/>
                  <a:pt x="9977519" y="1714900"/>
                  <a:pt x="9748037" y="1707123"/>
                </a:cubicBezTo>
                <a:cubicBezTo>
                  <a:pt x="9705348" y="1666379"/>
                  <a:pt x="9730618" y="1733585"/>
                  <a:pt x="9748037" y="1707123"/>
                </a:cubicBezTo>
                <a:cubicBezTo>
                  <a:pt x="9786430" y="1732397"/>
                  <a:pt x="9804817" y="1704464"/>
                  <a:pt x="9855334" y="1737719"/>
                </a:cubicBezTo>
                <a:cubicBezTo>
                  <a:pt x="9780624" y="1741217"/>
                  <a:pt x="9849071" y="1773632"/>
                  <a:pt x="9899077" y="1781264"/>
                </a:cubicBezTo>
                <a:cubicBezTo>
                  <a:pt x="9774360" y="1777130"/>
                  <a:pt x="9774360" y="1777130"/>
                  <a:pt x="9893781" y="1815707"/>
                </a:cubicBezTo>
                <a:cubicBezTo>
                  <a:pt x="9607977" y="1783497"/>
                  <a:pt x="9305294" y="1754927"/>
                  <a:pt x="9031102" y="1705076"/>
                </a:cubicBezTo>
                <a:cubicBezTo>
                  <a:pt x="8983117" y="1698774"/>
                  <a:pt x="8932601" y="1665520"/>
                  <a:pt x="8895772" y="1668669"/>
                </a:cubicBezTo>
                <a:cubicBezTo>
                  <a:pt x="8881627" y="1659358"/>
                  <a:pt x="8857433" y="1696111"/>
                  <a:pt x="8857433" y="1696111"/>
                </a:cubicBezTo>
                <a:cubicBezTo>
                  <a:pt x="8845309" y="1688130"/>
                  <a:pt x="8857890" y="1669018"/>
                  <a:pt x="8857890" y="1669018"/>
                </a:cubicBezTo>
                <a:cubicBezTo>
                  <a:pt x="8807373" y="1635764"/>
                  <a:pt x="8677903" y="1643252"/>
                  <a:pt x="8579912" y="1629318"/>
                </a:cubicBezTo>
                <a:cubicBezTo>
                  <a:pt x="8466809" y="1607543"/>
                  <a:pt x="8343602" y="1579118"/>
                  <a:pt x="8286822" y="1581776"/>
                </a:cubicBezTo>
                <a:cubicBezTo>
                  <a:pt x="8274698" y="1573795"/>
                  <a:pt x="8281016" y="1590597"/>
                  <a:pt x="8281016" y="1590597"/>
                </a:cubicBezTo>
                <a:cubicBezTo>
                  <a:pt x="8275209" y="1599418"/>
                  <a:pt x="8182057" y="1578134"/>
                  <a:pt x="8170444" y="1595775"/>
                </a:cubicBezTo>
                <a:cubicBezTo>
                  <a:pt x="8176761" y="1612577"/>
                  <a:pt x="8275720" y="1625040"/>
                  <a:pt x="8256822" y="1627350"/>
                </a:cubicBezTo>
                <a:cubicBezTo>
                  <a:pt x="8586284" y="1698834"/>
                  <a:pt x="8896337" y="1747006"/>
                  <a:pt x="9188460" y="1796018"/>
                </a:cubicBezTo>
                <a:cubicBezTo>
                  <a:pt x="9305349" y="1807642"/>
                  <a:pt x="9428045" y="1810445"/>
                  <a:pt x="9529535" y="1849861"/>
                </a:cubicBezTo>
                <a:cubicBezTo>
                  <a:pt x="9529535" y="1849861"/>
                  <a:pt x="9486900" y="1861831"/>
                  <a:pt x="9499023" y="1869812"/>
                </a:cubicBezTo>
                <a:cubicBezTo>
                  <a:pt x="9550051" y="1928689"/>
                  <a:pt x="9864347" y="1939618"/>
                  <a:pt x="9884809" y="1965730"/>
                </a:cubicBezTo>
                <a:cubicBezTo>
                  <a:pt x="9884809" y="1965730"/>
                  <a:pt x="9741194" y="1963907"/>
                  <a:pt x="9759125" y="1963067"/>
                </a:cubicBezTo>
                <a:cubicBezTo>
                  <a:pt x="9735388" y="1972728"/>
                  <a:pt x="9854298" y="1985682"/>
                  <a:pt x="9902283" y="1991983"/>
                </a:cubicBezTo>
                <a:cubicBezTo>
                  <a:pt x="9989118" y="1996466"/>
                  <a:pt x="10025946" y="1993316"/>
                  <a:pt x="10064339" y="2018590"/>
                </a:cubicBezTo>
                <a:cubicBezTo>
                  <a:pt x="10114856" y="2051844"/>
                  <a:pt x="10144399" y="2033363"/>
                  <a:pt x="10225428" y="2046666"/>
                </a:cubicBezTo>
                <a:cubicBezTo>
                  <a:pt x="10255482" y="2053808"/>
                  <a:pt x="10418592" y="2083214"/>
                  <a:pt x="10343881" y="2086713"/>
                </a:cubicBezTo>
                <a:cubicBezTo>
                  <a:pt x="10288069" y="2087902"/>
                  <a:pt x="10120663" y="2043023"/>
                  <a:pt x="10108593" y="2087757"/>
                </a:cubicBezTo>
                <a:cubicBezTo>
                  <a:pt x="10116474" y="2132982"/>
                  <a:pt x="10207551" y="2100221"/>
                  <a:pt x="10225482" y="2099381"/>
                </a:cubicBezTo>
                <a:cubicBezTo>
                  <a:pt x="10257558" y="2107853"/>
                  <a:pt x="10258069" y="2133475"/>
                  <a:pt x="10258069" y="2133475"/>
                </a:cubicBezTo>
                <a:cubicBezTo>
                  <a:pt x="10296461" y="2158748"/>
                  <a:pt x="10610757" y="2169677"/>
                  <a:pt x="10518116" y="2174015"/>
                </a:cubicBezTo>
                <a:cubicBezTo>
                  <a:pt x="10425475" y="2178353"/>
                  <a:pt x="10269736" y="2168548"/>
                  <a:pt x="10215944" y="2171068"/>
                </a:cubicBezTo>
                <a:cubicBezTo>
                  <a:pt x="10221751" y="2162247"/>
                  <a:pt x="10030151" y="2154121"/>
                  <a:pt x="10030151" y="2154121"/>
                </a:cubicBezTo>
                <a:cubicBezTo>
                  <a:pt x="10042786" y="2187725"/>
                  <a:pt x="10171288" y="2181708"/>
                  <a:pt x="10215944" y="2171068"/>
                </a:cubicBezTo>
                <a:cubicBezTo>
                  <a:pt x="10322785" y="2228756"/>
                  <a:pt x="10359102" y="2199984"/>
                  <a:pt x="10488116" y="2219589"/>
                </a:cubicBezTo>
                <a:cubicBezTo>
                  <a:pt x="10506046" y="2218749"/>
                  <a:pt x="10699210" y="2255297"/>
                  <a:pt x="10705527" y="2272098"/>
                </a:cubicBezTo>
                <a:cubicBezTo>
                  <a:pt x="10711845" y="2288900"/>
                  <a:pt x="10636623" y="2266776"/>
                  <a:pt x="10636623" y="2266776"/>
                </a:cubicBezTo>
                <a:cubicBezTo>
                  <a:pt x="10582831" y="2269295"/>
                  <a:pt x="10564444" y="2297227"/>
                  <a:pt x="10544493" y="2296737"/>
                </a:cubicBezTo>
                <a:cubicBezTo>
                  <a:pt x="10451852" y="2301075"/>
                  <a:pt x="10397550" y="2277972"/>
                  <a:pt x="10298591" y="2265508"/>
                </a:cubicBezTo>
                <a:cubicBezTo>
                  <a:pt x="10111745" y="2245762"/>
                  <a:pt x="9875946" y="2221184"/>
                  <a:pt x="9672222" y="2205078"/>
                </a:cubicBezTo>
                <a:cubicBezTo>
                  <a:pt x="9642167" y="2197936"/>
                  <a:pt x="9468498" y="2188971"/>
                  <a:pt x="9605850" y="2226708"/>
                </a:cubicBezTo>
                <a:cubicBezTo>
                  <a:pt x="9671765" y="2232170"/>
                  <a:pt x="9758600" y="2236652"/>
                  <a:pt x="9821698" y="2250795"/>
                </a:cubicBezTo>
                <a:cubicBezTo>
                  <a:pt x="9988592" y="2270051"/>
                  <a:pt x="10161751" y="2253394"/>
                  <a:pt x="10304908" y="2282310"/>
                </a:cubicBezTo>
                <a:cubicBezTo>
                  <a:pt x="10322839" y="2281470"/>
                  <a:pt x="10341281" y="2306253"/>
                  <a:pt x="10355425" y="2315564"/>
                </a:cubicBezTo>
                <a:cubicBezTo>
                  <a:pt x="10441803" y="2347139"/>
                  <a:pt x="10502826" y="2307237"/>
                  <a:pt x="10603348" y="2348123"/>
                </a:cubicBezTo>
                <a:cubicBezTo>
                  <a:pt x="10570816" y="2366744"/>
                  <a:pt x="10472825" y="2352810"/>
                  <a:pt x="10354969" y="2342657"/>
                </a:cubicBezTo>
                <a:cubicBezTo>
                  <a:pt x="10299156" y="2343846"/>
                  <a:pt x="9990667" y="2324096"/>
                  <a:pt x="10188128" y="2376116"/>
                </a:cubicBezTo>
                <a:cubicBezTo>
                  <a:pt x="10107611" y="2388435"/>
                  <a:pt x="10033357" y="2364841"/>
                  <a:pt x="9916468" y="2353217"/>
                </a:cubicBezTo>
                <a:cubicBezTo>
                  <a:pt x="9898538" y="2354057"/>
                  <a:pt x="9507511" y="2345296"/>
                  <a:pt x="9743821" y="2395497"/>
                </a:cubicBezTo>
                <a:cubicBezTo>
                  <a:pt x="9904910" y="2423573"/>
                  <a:pt x="10320184" y="2448296"/>
                  <a:pt x="10513859" y="2510466"/>
                </a:cubicBezTo>
                <a:cubicBezTo>
                  <a:pt x="10600237" y="2542041"/>
                  <a:pt x="10642415" y="2557163"/>
                  <a:pt x="10569726" y="2561992"/>
                </a:cubicBezTo>
                <a:cubicBezTo>
                  <a:pt x="10495983" y="2564021"/>
                  <a:pt x="10247603" y="2558554"/>
                  <a:pt x="10211742" y="2560233"/>
                </a:cubicBezTo>
                <a:cubicBezTo>
                  <a:pt x="10247603" y="2558554"/>
                  <a:pt x="10155473" y="2588515"/>
                  <a:pt x="10143349" y="2580534"/>
                </a:cubicBezTo>
                <a:cubicBezTo>
                  <a:pt x="10163811" y="2606647"/>
                  <a:pt x="10235534" y="2603288"/>
                  <a:pt x="10286507" y="2609450"/>
                </a:cubicBezTo>
                <a:cubicBezTo>
                  <a:pt x="10316562" y="2616591"/>
                  <a:pt x="10509725" y="2653139"/>
                  <a:pt x="10385009" y="2649006"/>
                </a:cubicBezTo>
                <a:cubicBezTo>
                  <a:pt x="10337024" y="2642704"/>
                  <a:pt x="9996460" y="2614483"/>
                  <a:pt x="10002777" y="2631285"/>
                </a:cubicBezTo>
                <a:cubicBezTo>
                  <a:pt x="10014445" y="2666358"/>
                  <a:pt x="10256507" y="2655023"/>
                  <a:pt x="10256507" y="2655023"/>
                </a:cubicBezTo>
                <a:cubicBezTo>
                  <a:pt x="10343342" y="2659506"/>
                  <a:pt x="10602877" y="2674423"/>
                  <a:pt x="10479725" y="2698713"/>
                </a:cubicBezTo>
                <a:cubicBezTo>
                  <a:pt x="10418106" y="2708722"/>
                  <a:pt x="10121285" y="2724046"/>
                  <a:pt x="10369665" y="2729513"/>
                </a:cubicBezTo>
                <a:cubicBezTo>
                  <a:pt x="10492360" y="2732316"/>
                  <a:pt x="10474430" y="2733156"/>
                  <a:pt x="10611781" y="2770893"/>
                </a:cubicBezTo>
                <a:cubicBezTo>
                  <a:pt x="10567125" y="2781533"/>
                  <a:pt x="10519140" y="2775231"/>
                  <a:pt x="10474484" y="2785871"/>
                </a:cubicBezTo>
                <a:cubicBezTo>
                  <a:pt x="10462360" y="2777890"/>
                  <a:pt x="10462360" y="2777890"/>
                  <a:pt x="10456554" y="2786710"/>
                </a:cubicBezTo>
                <a:cubicBezTo>
                  <a:pt x="10444429" y="2778729"/>
                  <a:pt x="10444429" y="2778729"/>
                  <a:pt x="10438623" y="2787550"/>
                </a:cubicBezTo>
                <a:cubicBezTo>
                  <a:pt x="10426499" y="2779569"/>
                  <a:pt x="10426499" y="2779569"/>
                  <a:pt x="10419725" y="2789860"/>
                </a:cubicBezTo>
                <a:cubicBezTo>
                  <a:pt x="10375982" y="2746315"/>
                  <a:pt x="10402305" y="2816322"/>
                  <a:pt x="10419725" y="2789860"/>
                </a:cubicBezTo>
                <a:cubicBezTo>
                  <a:pt x="10431849" y="2797841"/>
                  <a:pt x="10438623" y="2787550"/>
                  <a:pt x="10438623" y="2787550"/>
                </a:cubicBezTo>
                <a:cubicBezTo>
                  <a:pt x="10450747" y="2795531"/>
                  <a:pt x="10456554" y="2786710"/>
                  <a:pt x="10456554" y="2786710"/>
                </a:cubicBezTo>
                <a:cubicBezTo>
                  <a:pt x="10468678" y="2794691"/>
                  <a:pt x="10474484" y="2785871"/>
                  <a:pt x="10474484" y="2785871"/>
                </a:cubicBezTo>
                <a:cubicBezTo>
                  <a:pt x="10567125" y="2781533"/>
                  <a:pt x="10716601" y="2827250"/>
                  <a:pt x="10593905" y="2824447"/>
                </a:cubicBezTo>
                <a:cubicBezTo>
                  <a:pt x="10489140" y="2820804"/>
                  <a:pt x="10444484" y="2831444"/>
                  <a:pt x="10333912" y="2836622"/>
                </a:cubicBezTo>
                <a:cubicBezTo>
                  <a:pt x="10303858" y="2829480"/>
                  <a:pt x="10160243" y="2827657"/>
                  <a:pt x="10148630" y="2845298"/>
                </a:cubicBezTo>
                <a:cubicBezTo>
                  <a:pt x="10137072" y="2915655"/>
                  <a:pt x="10476614" y="2892631"/>
                  <a:pt x="10489249" y="2926234"/>
                </a:cubicBezTo>
                <a:cubicBezTo>
                  <a:pt x="10497587" y="2944366"/>
                  <a:pt x="10441264" y="2919932"/>
                  <a:pt x="10434489" y="2930223"/>
                </a:cubicBezTo>
                <a:cubicBezTo>
                  <a:pt x="10378677" y="2931412"/>
                  <a:pt x="10267649" y="2963682"/>
                  <a:pt x="10249718" y="2964522"/>
                </a:cubicBezTo>
                <a:cubicBezTo>
                  <a:pt x="10213857" y="2966201"/>
                  <a:pt x="10013919" y="2939944"/>
                  <a:pt x="9995532" y="2967876"/>
                </a:cubicBezTo>
                <a:cubicBezTo>
                  <a:pt x="9984430" y="3011139"/>
                  <a:pt x="10194959" y="2968511"/>
                  <a:pt x="10201788" y="3010935"/>
                </a:cubicBezTo>
                <a:cubicBezTo>
                  <a:pt x="10213455" y="3046008"/>
                  <a:pt x="10058173" y="3009111"/>
                  <a:pt x="10040754" y="3035573"/>
                </a:cubicBezTo>
                <a:cubicBezTo>
                  <a:pt x="10024953" y="3143173"/>
                  <a:pt x="10449711" y="3043494"/>
                  <a:pt x="10290752" y="3122177"/>
                </a:cubicBezTo>
                <a:cubicBezTo>
                  <a:pt x="10222359" y="3142478"/>
                  <a:pt x="10210235" y="3134496"/>
                  <a:pt x="10123400" y="3130014"/>
                </a:cubicBezTo>
                <a:cubicBezTo>
                  <a:pt x="10030759" y="3134352"/>
                  <a:pt x="9777541" y="3136236"/>
                  <a:pt x="9666001" y="3142884"/>
                </a:cubicBezTo>
                <a:cubicBezTo>
                  <a:pt x="9511741" y="3157232"/>
                  <a:pt x="9729099" y="3157027"/>
                  <a:pt x="9810127" y="3170330"/>
                </a:cubicBezTo>
                <a:cubicBezTo>
                  <a:pt x="9734960" y="3200921"/>
                  <a:pt x="9597608" y="3163184"/>
                  <a:pt x="9469106" y="3169202"/>
                </a:cubicBezTo>
                <a:cubicBezTo>
                  <a:pt x="9406520" y="3180681"/>
                  <a:pt x="9475424" y="3186003"/>
                  <a:pt x="9432789" y="3197974"/>
                </a:cubicBezTo>
                <a:cubicBezTo>
                  <a:pt x="9364395" y="3218274"/>
                  <a:pt x="9245942" y="3178227"/>
                  <a:pt x="9247506" y="3206650"/>
                </a:cubicBezTo>
                <a:cubicBezTo>
                  <a:pt x="9230087" y="3233112"/>
                  <a:pt x="9329100" y="3298291"/>
                  <a:pt x="9435483" y="3383071"/>
                </a:cubicBezTo>
                <a:cubicBezTo>
                  <a:pt x="9554959" y="3474362"/>
                  <a:pt x="9763855" y="3649803"/>
                  <a:pt x="9925052" y="3783310"/>
                </a:cubicBezTo>
                <a:cubicBezTo>
                  <a:pt x="10234982" y="4025259"/>
                  <a:pt x="10485144" y="4270008"/>
                  <a:pt x="10795584" y="4537581"/>
                </a:cubicBezTo>
                <a:cubicBezTo>
                  <a:pt x="10932534" y="4655125"/>
                  <a:pt x="11070451" y="4771199"/>
                  <a:pt x="11185684" y="4899733"/>
                </a:cubicBezTo>
                <a:cubicBezTo>
                  <a:pt x="11505315" y="5228141"/>
                  <a:pt x="11835359" y="5628727"/>
                  <a:pt x="11996433" y="5956011"/>
                </a:cubicBezTo>
                <a:cubicBezTo>
                  <a:pt x="12093790" y="6138099"/>
                  <a:pt x="12114818" y="6242550"/>
                  <a:pt x="12135443" y="6426808"/>
                </a:cubicBezTo>
                <a:cubicBezTo>
                  <a:pt x="12138030" y="6506475"/>
                  <a:pt x="12140615" y="6586142"/>
                  <a:pt x="12128546" y="6630877"/>
                </a:cubicBezTo>
                <a:cubicBezTo>
                  <a:pt x="12051181" y="6801200"/>
                  <a:pt x="11808028" y="7007783"/>
                  <a:pt x="11697456" y="7012961"/>
                </a:cubicBezTo>
                <a:cubicBezTo>
                  <a:pt x="11665381" y="7004489"/>
                  <a:pt x="11665381" y="7004489"/>
                  <a:pt x="11665381" y="7004489"/>
                </a:cubicBezTo>
                <a:cubicBezTo>
                  <a:pt x="11665381" y="7004489"/>
                  <a:pt x="11658606" y="7014780"/>
                  <a:pt x="11652800" y="7023601"/>
                </a:cubicBezTo>
                <a:cubicBezTo>
                  <a:pt x="11629063" y="7033261"/>
                  <a:pt x="11580621" y="7054052"/>
                  <a:pt x="11569009" y="7071693"/>
                </a:cubicBezTo>
                <a:cubicBezTo>
                  <a:pt x="11562234" y="7081984"/>
                  <a:pt x="11586482" y="7097946"/>
                  <a:pt x="11580676" y="7106766"/>
                </a:cubicBezTo>
                <a:cubicBezTo>
                  <a:pt x="11532799" y="7205894"/>
                  <a:pt x="11269532" y="7253843"/>
                  <a:pt x="11188558" y="7293254"/>
                </a:cubicBezTo>
                <a:cubicBezTo>
                  <a:pt x="11141084" y="7312575"/>
                  <a:pt x="11086890" y="7394901"/>
                  <a:pt x="11030110" y="7397560"/>
                </a:cubicBezTo>
                <a:cubicBezTo>
                  <a:pt x="11049009" y="7395251"/>
                  <a:pt x="11078497" y="7324054"/>
                  <a:pt x="11084816" y="7340856"/>
                </a:cubicBezTo>
                <a:cubicBezTo>
                  <a:pt x="11078497" y="7324054"/>
                  <a:pt x="10980051" y="7337214"/>
                  <a:pt x="10979594" y="7364306"/>
                </a:cubicBezTo>
                <a:cubicBezTo>
                  <a:pt x="10979594" y="7364306"/>
                  <a:pt x="11006373" y="7407221"/>
                  <a:pt x="11012180" y="7398400"/>
                </a:cubicBezTo>
                <a:cubicBezTo>
                  <a:pt x="10988443" y="7408060"/>
                  <a:pt x="10949594" y="7409880"/>
                  <a:pt x="10914244" y="7437181"/>
                </a:cubicBezTo>
                <a:cubicBezTo>
                  <a:pt x="10895345" y="7439490"/>
                  <a:pt x="10890050" y="7473934"/>
                  <a:pt x="10877470" y="7493046"/>
                </a:cubicBezTo>
                <a:cubicBezTo>
                  <a:pt x="10847925" y="7511526"/>
                  <a:pt x="10791146" y="7514185"/>
                  <a:pt x="10779533" y="7531827"/>
                </a:cubicBezTo>
                <a:cubicBezTo>
                  <a:pt x="10719021" y="7597352"/>
                  <a:pt x="10679537" y="7767326"/>
                  <a:pt x="10637870" y="7777826"/>
                </a:cubicBezTo>
                <a:cubicBezTo>
                  <a:pt x="10616951" y="7778806"/>
                  <a:pt x="10611090" y="7734911"/>
                  <a:pt x="10611090" y="7734911"/>
                </a:cubicBezTo>
                <a:cubicBezTo>
                  <a:pt x="10568966" y="7772504"/>
                  <a:pt x="10617408" y="7751713"/>
                  <a:pt x="10611145" y="7787626"/>
                </a:cubicBezTo>
                <a:cubicBezTo>
                  <a:pt x="10576902" y="7870442"/>
                  <a:pt x="10428449" y="7875970"/>
                  <a:pt x="10353792" y="7932183"/>
                </a:cubicBezTo>
                <a:cubicBezTo>
                  <a:pt x="10317475" y="7960955"/>
                  <a:pt x="10306373" y="8004218"/>
                  <a:pt x="10275862" y="8024170"/>
                </a:cubicBezTo>
                <a:cubicBezTo>
                  <a:pt x="10167876" y="8109016"/>
                  <a:pt x="10056848" y="8141286"/>
                  <a:pt x="9965740" y="8222490"/>
                </a:cubicBezTo>
                <a:cubicBezTo>
                  <a:pt x="9954127" y="8240132"/>
                  <a:pt x="9941546" y="8259244"/>
                  <a:pt x="9929933" y="8276884"/>
                </a:cubicBezTo>
                <a:cubicBezTo>
                  <a:pt x="9845685" y="8352070"/>
                  <a:pt x="9728850" y="8393161"/>
                  <a:pt x="9636263" y="8450213"/>
                </a:cubicBezTo>
                <a:cubicBezTo>
                  <a:pt x="9564596" y="8506287"/>
                  <a:pt x="9497767" y="8555010"/>
                  <a:pt x="9429885" y="8600932"/>
                </a:cubicBezTo>
                <a:cubicBezTo>
                  <a:pt x="9192995" y="8771603"/>
                  <a:pt x="8989836" y="8833833"/>
                  <a:pt x="8681402" y="8866799"/>
                </a:cubicBezTo>
                <a:cubicBezTo>
                  <a:pt x="7904467" y="8955899"/>
                  <a:pt x="7079615" y="8792204"/>
                  <a:pt x="6136822" y="8614084"/>
                </a:cubicBezTo>
                <a:cubicBezTo>
                  <a:pt x="6117924" y="8616394"/>
                  <a:pt x="6130048" y="8624375"/>
                  <a:pt x="6136822" y="8614084"/>
                </a:cubicBezTo>
                <a:cubicBezTo>
                  <a:pt x="6187339" y="8647339"/>
                  <a:pt x="6136365" y="8641176"/>
                  <a:pt x="6124241" y="8633195"/>
                </a:cubicBezTo>
                <a:lnTo>
                  <a:pt x="6112117" y="8625214"/>
                </a:lnTo>
                <a:cubicBezTo>
                  <a:pt x="6112117" y="8625214"/>
                  <a:pt x="6112117" y="8625214"/>
                  <a:pt x="6124241" y="8633195"/>
                </a:cubicBezTo>
                <a:cubicBezTo>
                  <a:pt x="6118434" y="8642017"/>
                  <a:pt x="6106365" y="8686750"/>
                  <a:pt x="6094241" y="8678769"/>
                </a:cubicBezTo>
                <a:cubicBezTo>
                  <a:pt x="6120564" y="8748776"/>
                  <a:pt x="6207910" y="8778881"/>
                  <a:pt x="6244282" y="8802824"/>
                </a:cubicBezTo>
                <a:cubicBezTo>
                  <a:pt x="6804373" y="9289523"/>
                  <a:pt x="7926668" y="10118917"/>
                  <a:pt x="8811523" y="10741435"/>
                </a:cubicBezTo>
                <a:cubicBezTo>
                  <a:pt x="8930998" y="10832727"/>
                  <a:pt x="9262133" y="11038064"/>
                  <a:pt x="9476325" y="11179062"/>
                </a:cubicBezTo>
                <a:cubicBezTo>
                  <a:pt x="9650103" y="11293457"/>
                  <a:pt x="10133300" y="11624179"/>
                  <a:pt x="10151230" y="11623340"/>
                </a:cubicBezTo>
                <a:lnTo>
                  <a:pt x="10112327" y="11572444"/>
                </a:lnTo>
                <a:cubicBezTo>
                  <a:pt x="10070604" y="11530229"/>
                  <a:pt x="9807460" y="11384400"/>
                  <a:pt x="9786998" y="11358286"/>
                </a:cubicBezTo>
                <a:cubicBezTo>
                  <a:pt x="9757400" y="11324052"/>
                  <a:pt x="10075955" y="11548501"/>
                  <a:pt x="10082729" y="11538210"/>
                </a:cubicBezTo>
                <a:cubicBezTo>
                  <a:pt x="10082729" y="11538210"/>
                  <a:pt x="10039249" y="11495365"/>
                  <a:pt x="10021027" y="11481592"/>
                </a:cubicBezTo>
                <a:lnTo>
                  <a:pt x="10014681" y="11477673"/>
                </a:lnTo>
                <a:lnTo>
                  <a:pt x="10017292" y="11470516"/>
                </a:lnTo>
                <a:cubicBezTo>
                  <a:pt x="10030365" y="11456132"/>
                  <a:pt x="10073879" y="11494455"/>
                  <a:pt x="10073879" y="11494455"/>
                </a:cubicBezTo>
                <a:cubicBezTo>
                  <a:pt x="10079686" y="11485635"/>
                  <a:pt x="9703840" y="11238223"/>
                  <a:pt x="9749007" y="11253206"/>
                </a:cubicBezTo>
                <a:cubicBezTo>
                  <a:pt x="9921763" y="11316355"/>
                  <a:pt x="10062266" y="11512097"/>
                  <a:pt x="10217037" y="11523372"/>
                </a:cubicBezTo>
                <a:cubicBezTo>
                  <a:pt x="10180720" y="11552144"/>
                  <a:pt x="10255429" y="11548645"/>
                  <a:pt x="10285996" y="11581409"/>
                </a:cubicBezTo>
                <a:cubicBezTo>
                  <a:pt x="10285996" y="11581409"/>
                  <a:pt x="10275947" y="11627473"/>
                  <a:pt x="10294388" y="11652255"/>
                </a:cubicBezTo>
                <a:cubicBezTo>
                  <a:pt x="10225941" y="11619841"/>
                  <a:pt x="10124396" y="11527710"/>
                  <a:pt x="10106466" y="11528549"/>
                </a:cubicBezTo>
                <a:cubicBezTo>
                  <a:pt x="10088535" y="11529390"/>
                  <a:pt x="10119101" y="11562153"/>
                  <a:pt x="10133245" y="11571464"/>
                </a:cubicBezTo>
                <a:cubicBezTo>
                  <a:pt x="10157494" y="11587426"/>
                  <a:pt x="10264333" y="11645114"/>
                  <a:pt x="10288126" y="11688169"/>
                </a:cubicBezTo>
                <a:cubicBezTo>
                  <a:pt x="10308587" y="11714282"/>
                  <a:pt x="10291168" y="11740743"/>
                  <a:pt x="10296518" y="11759016"/>
                </a:cubicBezTo>
                <a:cubicBezTo>
                  <a:pt x="10290711" y="11767836"/>
                  <a:pt x="10332890" y="11782959"/>
                  <a:pt x="10332890" y="11782959"/>
                </a:cubicBezTo>
                <a:cubicBezTo>
                  <a:pt x="10327084" y="11791779"/>
                  <a:pt x="10309153" y="11792618"/>
                  <a:pt x="10309153" y="11792618"/>
                </a:cubicBezTo>
                <a:cubicBezTo>
                  <a:pt x="10309153" y="11792618"/>
                  <a:pt x="10379676" y="11879078"/>
                  <a:pt x="10403924" y="11895040"/>
                </a:cubicBezTo>
                <a:cubicBezTo>
                  <a:pt x="10385993" y="11895881"/>
                  <a:pt x="10338063" y="11942293"/>
                  <a:pt x="10350186" y="11950274"/>
                </a:cubicBezTo>
                <a:cubicBezTo>
                  <a:pt x="10389090" y="12001170"/>
                  <a:pt x="10504958" y="11961549"/>
                  <a:pt x="10511786" y="12003973"/>
                </a:cubicBezTo>
                <a:cubicBezTo>
                  <a:pt x="10517647" y="12047867"/>
                  <a:pt x="10493856" y="12004813"/>
                  <a:pt x="10455006" y="12006632"/>
                </a:cubicBezTo>
                <a:cubicBezTo>
                  <a:pt x="10382316" y="12011461"/>
                  <a:pt x="10394951" y="12045065"/>
                  <a:pt x="10437586" y="12033094"/>
                </a:cubicBezTo>
                <a:cubicBezTo>
                  <a:pt x="10536034" y="12019935"/>
                  <a:pt x="10490179" y="12120394"/>
                  <a:pt x="10476033" y="12111082"/>
                </a:cubicBezTo>
                <a:cubicBezTo>
                  <a:pt x="10484372" y="12129214"/>
                  <a:pt x="10577013" y="12124877"/>
                  <a:pt x="10576557" y="12151968"/>
                </a:cubicBezTo>
                <a:cubicBezTo>
                  <a:pt x="10564487" y="12196703"/>
                  <a:pt x="10496496" y="12137195"/>
                  <a:pt x="10489722" y="12147487"/>
                </a:cubicBezTo>
                <a:cubicBezTo>
                  <a:pt x="10465985" y="12157146"/>
                  <a:pt x="10516501" y="12190400"/>
                  <a:pt x="10490744" y="12198731"/>
                </a:cubicBezTo>
                <a:cubicBezTo>
                  <a:pt x="10435985" y="12202720"/>
                  <a:pt x="10403855" y="12141534"/>
                  <a:pt x="10384957" y="12143843"/>
                </a:cubicBezTo>
                <a:cubicBezTo>
                  <a:pt x="10384957" y="12143843"/>
                  <a:pt x="10361731" y="12179126"/>
                  <a:pt x="10347586" y="12169814"/>
                </a:cubicBezTo>
                <a:cubicBezTo>
                  <a:pt x="10367080" y="12197398"/>
                  <a:pt x="10403452" y="12221341"/>
                  <a:pt x="10403452" y="12221341"/>
                </a:cubicBezTo>
                <a:cubicBezTo>
                  <a:pt x="10374420" y="12265444"/>
                  <a:pt x="10310757" y="12172964"/>
                  <a:pt x="10331274" y="12251792"/>
                </a:cubicBezTo>
                <a:cubicBezTo>
                  <a:pt x="10346495" y="12365063"/>
                  <a:pt x="10193922" y="12214055"/>
                  <a:pt x="10208633" y="12301703"/>
                </a:cubicBezTo>
                <a:cubicBezTo>
                  <a:pt x="10215004" y="12371220"/>
                  <a:pt x="10191213" y="12328166"/>
                  <a:pt x="10154896" y="12356937"/>
                </a:cubicBezTo>
                <a:cubicBezTo>
                  <a:pt x="10149089" y="12365759"/>
                  <a:pt x="10160756" y="12400831"/>
                  <a:pt x="10179654" y="12398522"/>
                </a:cubicBezTo>
                <a:cubicBezTo>
                  <a:pt x="10154950" y="12409652"/>
                  <a:pt x="10068115" y="12405170"/>
                  <a:pt x="10025937" y="12390048"/>
                </a:cubicBezTo>
                <a:cubicBezTo>
                  <a:pt x="10011791" y="12380736"/>
                  <a:pt x="9967082" y="12338662"/>
                  <a:pt x="9961275" y="12347482"/>
                </a:cubicBezTo>
                <a:cubicBezTo>
                  <a:pt x="9913290" y="12341180"/>
                  <a:pt x="9951226" y="12393546"/>
                  <a:pt x="9907027" y="12377093"/>
                </a:cubicBezTo>
                <a:cubicBezTo>
                  <a:pt x="9856510" y="12343839"/>
                  <a:pt x="9882833" y="12413845"/>
                  <a:pt x="9907027" y="12377093"/>
                </a:cubicBezTo>
                <a:cubicBezTo>
                  <a:pt x="10001743" y="12426800"/>
                  <a:pt x="10050185" y="12406010"/>
                  <a:pt x="9990130" y="12444442"/>
                </a:cubicBezTo>
                <a:cubicBezTo>
                  <a:pt x="9957598" y="12463062"/>
                  <a:pt x="9901220" y="12385914"/>
                  <a:pt x="9927543" y="12455921"/>
                </a:cubicBezTo>
                <a:cubicBezTo>
                  <a:pt x="9953867" y="12525928"/>
                  <a:pt x="9910124" y="12482383"/>
                  <a:pt x="9835413" y="12485882"/>
                </a:cubicBezTo>
                <a:cubicBezTo>
                  <a:pt x="9784440" y="12479720"/>
                  <a:pt x="9799096" y="12514653"/>
                  <a:pt x="9774391" y="12525784"/>
                </a:cubicBezTo>
                <a:cubicBezTo>
                  <a:pt x="9768584" y="12534605"/>
                  <a:pt x="9730191" y="12509331"/>
                  <a:pt x="9730191" y="12509331"/>
                </a:cubicBezTo>
                <a:cubicBezTo>
                  <a:pt x="9712261" y="12510171"/>
                  <a:pt x="9742827" y="12542934"/>
                  <a:pt x="9712772" y="12535793"/>
                </a:cubicBezTo>
                <a:cubicBezTo>
                  <a:pt x="9638062" y="12539292"/>
                  <a:pt x="9682718" y="12528652"/>
                  <a:pt x="9637551" y="12513669"/>
                </a:cubicBezTo>
                <a:cubicBezTo>
                  <a:pt x="9661799" y="12529631"/>
                  <a:pt x="9506517" y="12492734"/>
                  <a:pt x="9602201" y="12540970"/>
                </a:cubicBezTo>
                <a:cubicBezTo>
                  <a:pt x="9715359" y="12615460"/>
                  <a:pt x="9583302" y="12543281"/>
                  <a:pt x="9577496" y="12552101"/>
                </a:cubicBezTo>
                <a:cubicBezTo>
                  <a:pt x="9553302" y="12588854"/>
                  <a:pt x="9646454" y="12610138"/>
                  <a:pt x="9634384" y="12654873"/>
                </a:cubicBezTo>
                <a:cubicBezTo>
                  <a:pt x="9622315" y="12699607"/>
                  <a:pt x="9584379" y="12647240"/>
                  <a:pt x="9548062" y="12676012"/>
                </a:cubicBezTo>
                <a:cubicBezTo>
                  <a:pt x="9548062" y="12676012"/>
                  <a:pt x="9592771" y="12718087"/>
                  <a:pt x="9598578" y="12709266"/>
                </a:cubicBezTo>
                <a:cubicBezTo>
                  <a:pt x="9592771" y="12718087"/>
                  <a:pt x="9535992" y="12720746"/>
                  <a:pt x="9518061" y="12721586"/>
                </a:cubicBezTo>
                <a:cubicBezTo>
                  <a:pt x="9500131" y="12722426"/>
                  <a:pt x="9493812" y="12705624"/>
                  <a:pt x="9481689" y="12697643"/>
                </a:cubicBezTo>
                <a:cubicBezTo>
                  <a:pt x="9424909" y="12700302"/>
                  <a:pt x="9475425" y="12733556"/>
                  <a:pt x="9433758" y="12744055"/>
                </a:cubicBezTo>
                <a:lnTo>
                  <a:pt x="9308531" y="12714301"/>
                </a:lnTo>
                <a:cubicBezTo>
                  <a:pt x="9215378" y="12693016"/>
                  <a:pt x="9272725" y="12768694"/>
                  <a:pt x="9279042" y="12785496"/>
                </a:cubicBezTo>
                <a:cubicBezTo>
                  <a:pt x="9272268" y="12795787"/>
                  <a:pt x="9254848" y="12822249"/>
                  <a:pt x="9254848" y="12822249"/>
                </a:cubicBezTo>
                <a:cubicBezTo>
                  <a:pt x="9287434" y="12856342"/>
                  <a:pt x="9335365" y="12809929"/>
                  <a:pt x="9329102" y="12845843"/>
                </a:cubicBezTo>
                <a:cubicBezTo>
                  <a:pt x="9319564" y="12917529"/>
                  <a:pt x="9299047" y="12838701"/>
                  <a:pt x="9236972" y="12875803"/>
                </a:cubicBezTo>
                <a:cubicBezTo>
                  <a:pt x="9230198" y="12886094"/>
                  <a:pt x="9206515" y="12948469"/>
                  <a:pt x="9206515" y="12948469"/>
                </a:cubicBezTo>
                <a:cubicBezTo>
                  <a:pt x="9134337" y="12978920"/>
                  <a:pt x="9090083" y="12909753"/>
                  <a:pt x="9053765" y="12938524"/>
                </a:cubicBezTo>
                <a:cubicBezTo>
                  <a:pt x="9047958" y="12947345"/>
                  <a:pt x="9071750" y="12990400"/>
                  <a:pt x="9078524" y="12980109"/>
                </a:cubicBezTo>
                <a:cubicBezTo>
                  <a:pt x="9048013" y="13000060"/>
                  <a:pt x="8985372" y="12958825"/>
                  <a:pt x="8991232" y="13002719"/>
                </a:cubicBezTo>
                <a:cubicBezTo>
                  <a:pt x="9005889" y="13037653"/>
                  <a:pt x="8912737" y="13016368"/>
                  <a:pt x="8906931" y="13025189"/>
                </a:cubicBezTo>
                <a:cubicBezTo>
                  <a:pt x="8906984" y="13077904"/>
                  <a:pt x="9006400" y="13063275"/>
                  <a:pt x="8988012" y="13091207"/>
                </a:cubicBezTo>
                <a:cubicBezTo>
                  <a:pt x="8981749" y="13127121"/>
                  <a:pt x="8919565" y="13058792"/>
                  <a:pt x="8889565" y="13104366"/>
                </a:cubicBezTo>
                <a:cubicBezTo>
                  <a:pt x="8876984" y="13123477"/>
                  <a:pt x="8958013" y="13136781"/>
                  <a:pt x="8889619" y="13157081"/>
                </a:cubicBezTo>
                <a:lnTo>
                  <a:pt x="8865371" y="13141119"/>
                </a:lnTo>
                <a:cubicBezTo>
                  <a:pt x="8865371" y="13141119"/>
                  <a:pt x="8865882" y="13166741"/>
                  <a:pt x="8846984" y="13169051"/>
                </a:cubicBezTo>
                <a:cubicBezTo>
                  <a:pt x="8811123" y="13170730"/>
                  <a:pt x="8772730" y="13145457"/>
                  <a:pt x="8748993" y="13155118"/>
                </a:cubicBezTo>
                <a:cubicBezTo>
                  <a:pt x="8754800" y="13146296"/>
                  <a:pt x="8742676" y="13138315"/>
                  <a:pt x="8736869" y="13147137"/>
                </a:cubicBezTo>
                <a:cubicBezTo>
                  <a:pt x="8722724" y="13137825"/>
                  <a:pt x="8710600" y="13129844"/>
                  <a:pt x="8703826" y="13140135"/>
                </a:cubicBezTo>
                <a:cubicBezTo>
                  <a:pt x="8660083" y="13096590"/>
                  <a:pt x="8650035" y="13142654"/>
                  <a:pt x="8698020" y="13148955"/>
                </a:cubicBezTo>
                <a:cubicBezTo>
                  <a:pt x="8655895" y="13186548"/>
                  <a:pt x="8674337" y="13211330"/>
                  <a:pt x="8625895" y="13232121"/>
                </a:cubicBezTo>
                <a:cubicBezTo>
                  <a:pt x="8643826" y="13231282"/>
                  <a:pt x="8632213" y="13248923"/>
                  <a:pt x="8614282" y="13249763"/>
                </a:cubicBezTo>
                <a:cubicBezTo>
                  <a:pt x="8583771" y="13269714"/>
                  <a:pt x="8503711" y="13254940"/>
                  <a:pt x="8496936" y="13265231"/>
                </a:cubicBezTo>
                <a:cubicBezTo>
                  <a:pt x="8492581" y="13271847"/>
                  <a:pt x="8506300" y="13312880"/>
                  <a:pt x="8518738" y="13324920"/>
                </a:cubicBezTo>
                <a:lnTo>
                  <a:pt x="8523069" y="13327301"/>
                </a:lnTo>
                <a:lnTo>
                  <a:pt x="8504042" y="13333728"/>
                </a:lnTo>
                <a:cubicBezTo>
                  <a:pt x="8437642" y="13343343"/>
                  <a:pt x="8335048" y="13284566"/>
                  <a:pt x="8281654" y="13319481"/>
                </a:cubicBezTo>
                <a:cubicBezTo>
                  <a:pt x="8275848" y="13328301"/>
                  <a:pt x="8300096" y="13344263"/>
                  <a:pt x="8312220" y="13352245"/>
                </a:cubicBezTo>
                <a:cubicBezTo>
                  <a:pt x="8308945" y="13388018"/>
                  <a:pt x="8243772" y="13319831"/>
                  <a:pt x="8239530" y="13357074"/>
                </a:cubicBezTo>
                <a:cubicBezTo>
                  <a:pt x="8252165" y="13390677"/>
                  <a:pt x="8382688" y="13385990"/>
                  <a:pt x="8383199" y="13411612"/>
                </a:cubicBezTo>
                <a:cubicBezTo>
                  <a:pt x="8395834" y="13445215"/>
                  <a:pt x="8240552" y="13408318"/>
                  <a:pt x="8221654" y="13410628"/>
                </a:cubicBezTo>
                <a:cubicBezTo>
                  <a:pt x="8183772" y="13410978"/>
                  <a:pt x="8173723" y="13457041"/>
                  <a:pt x="8123717" y="13449409"/>
                </a:cubicBezTo>
                <a:cubicBezTo>
                  <a:pt x="8081082" y="13461379"/>
                  <a:pt x="8000510" y="13420984"/>
                  <a:pt x="7968436" y="13412513"/>
                </a:cubicBezTo>
                <a:cubicBezTo>
                  <a:pt x="7943730" y="13423642"/>
                  <a:pt x="8013145" y="13454587"/>
                  <a:pt x="8006828" y="13437785"/>
                </a:cubicBezTo>
                <a:cubicBezTo>
                  <a:pt x="8033662" y="13533415"/>
                  <a:pt x="7788960" y="13412368"/>
                  <a:pt x="7740517" y="13433159"/>
                </a:cubicBezTo>
                <a:cubicBezTo>
                  <a:pt x="7740517" y="13433159"/>
                  <a:pt x="7660055" y="13498192"/>
                  <a:pt x="7666829" y="13487902"/>
                </a:cubicBezTo>
                <a:cubicBezTo>
                  <a:pt x="7660055" y="13498192"/>
                  <a:pt x="7717347" y="13521156"/>
                  <a:pt x="7747401" y="13528298"/>
                </a:cubicBezTo>
                <a:cubicBezTo>
                  <a:pt x="7823675" y="13553221"/>
                  <a:pt x="7859993" y="13524450"/>
                  <a:pt x="7952688" y="13572827"/>
                </a:cubicBezTo>
                <a:cubicBezTo>
                  <a:pt x="7898440" y="13602438"/>
                  <a:pt x="7612070" y="13491891"/>
                  <a:pt x="7457299" y="13480616"/>
                </a:cubicBezTo>
                <a:cubicBezTo>
                  <a:pt x="7438401" y="13482926"/>
                  <a:pt x="7345760" y="13487264"/>
                  <a:pt x="7352534" y="13476973"/>
                </a:cubicBezTo>
                <a:cubicBezTo>
                  <a:pt x="7325808" y="13486773"/>
                  <a:pt x="7352588" y="13529688"/>
                  <a:pt x="7334658" y="13530528"/>
                </a:cubicBezTo>
                <a:cubicBezTo>
                  <a:pt x="7295808" y="13532346"/>
                  <a:pt x="7221500" y="13456038"/>
                  <a:pt x="7190478" y="13450367"/>
                </a:cubicBezTo>
                <a:cubicBezTo>
                  <a:pt x="7178354" y="13442386"/>
                  <a:pt x="7184672" y="13459187"/>
                  <a:pt x="7184672" y="13459187"/>
                </a:cubicBezTo>
                <a:cubicBezTo>
                  <a:pt x="7110928" y="13461216"/>
                  <a:pt x="7047776" y="13394358"/>
                  <a:pt x="6935130" y="13345492"/>
                </a:cubicBezTo>
                <a:cubicBezTo>
                  <a:pt x="6859909" y="13323367"/>
                  <a:pt x="6773074" y="13318884"/>
                  <a:pt x="6680890" y="13296130"/>
                </a:cubicBezTo>
                <a:cubicBezTo>
                  <a:pt x="6406186" y="13220657"/>
                  <a:pt x="6152402" y="13144204"/>
                  <a:pt x="5877700" y="13068730"/>
                </a:cubicBezTo>
                <a:cubicBezTo>
                  <a:pt x="4871700" y="12771038"/>
                  <a:pt x="3614733" y="12388212"/>
                  <a:pt x="2662013" y="12062379"/>
                </a:cubicBezTo>
                <a:cubicBezTo>
                  <a:pt x="2381960" y="11968634"/>
                  <a:pt x="2028707" y="11854094"/>
                  <a:pt x="1730212" y="11735566"/>
                </a:cubicBezTo>
                <a:cubicBezTo>
                  <a:pt x="1498145" y="11648122"/>
                  <a:pt x="1238044" y="11554868"/>
                  <a:pt x="1037594" y="11502988"/>
                </a:cubicBezTo>
                <a:cubicBezTo>
                  <a:pt x="933286" y="11472253"/>
                  <a:pt x="838570" y="11422546"/>
                  <a:pt x="801741" y="11425695"/>
                </a:cubicBezTo>
                <a:cubicBezTo>
                  <a:pt x="753756" y="11419393"/>
                  <a:pt x="759617" y="11463288"/>
                  <a:pt x="753811" y="11472108"/>
                </a:cubicBezTo>
                <a:cubicBezTo>
                  <a:pt x="753811" y="11472108"/>
                  <a:pt x="673293" y="11484428"/>
                  <a:pt x="655363" y="11485267"/>
                </a:cubicBezTo>
                <a:cubicBezTo>
                  <a:pt x="623288" y="11476795"/>
                  <a:pt x="485425" y="11413436"/>
                  <a:pt x="493763" y="11431568"/>
                </a:cubicBezTo>
                <a:cubicBezTo>
                  <a:pt x="487500" y="11467481"/>
                  <a:pt x="611164" y="11468814"/>
                  <a:pt x="610707" y="11495907"/>
                </a:cubicBezTo>
                <a:cubicBezTo>
                  <a:pt x="604900" y="11504728"/>
                  <a:pt x="574845" y="11497587"/>
                  <a:pt x="556915" y="11498426"/>
                </a:cubicBezTo>
                <a:cubicBezTo>
                  <a:pt x="544791" y="11490445"/>
                  <a:pt x="523872" y="11491424"/>
                  <a:pt x="511748" y="11483443"/>
                </a:cubicBezTo>
                <a:cubicBezTo>
                  <a:pt x="487500" y="11467481"/>
                  <a:pt x="481693" y="11476303"/>
                  <a:pt x="511748" y="11483443"/>
                </a:cubicBezTo>
                <a:cubicBezTo>
                  <a:pt x="523872" y="11491424"/>
                  <a:pt x="538017" y="11500736"/>
                  <a:pt x="556458" y="11525519"/>
                </a:cubicBezTo>
                <a:cubicBezTo>
                  <a:pt x="556458" y="11525519"/>
                  <a:pt x="526915" y="11543999"/>
                  <a:pt x="539039" y="11551980"/>
                </a:cubicBezTo>
                <a:cubicBezTo>
                  <a:pt x="532265" y="11562272"/>
                  <a:pt x="595362" y="11576414"/>
                  <a:pt x="601680" y="11593216"/>
                </a:cubicBezTo>
                <a:cubicBezTo>
                  <a:pt x="603755" y="11647261"/>
                  <a:pt x="569094" y="11559122"/>
                  <a:pt x="538582" y="11579073"/>
                </a:cubicBezTo>
                <a:cubicBezTo>
                  <a:pt x="520652" y="11579913"/>
                  <a:pt x="533287" y="11613516"/>
                  <a:pt x="553238" y="11614007"/>
                </a:cubicBezTo>
                <a:cubicBezTo>
                  <a:pt x="514389" y="11615826"/>
                  <a:pt x="311122" y="11572627"/>
                  <a:pt x="311122" y="11572627"/>
                </a:cubicBezTo>
                <a:cubicBezTo>
                  <a:pt x="299509" y="11590269"/>
                  <a:pt x="367499" y="11649775"/>
                  <a:pt x="386397" y="11647466"/>
                </a:cubicBezTo>
                <a:cubicBezTo>
                  <a:pt x="355886" y="11667417"/>
                  <a:pt x="174281" y="11560513"/>
                  <a:pt x="141695" y="11526419"/>
                </a:cubicBezTo>
                <a:cubicBezTo>
                  <a:pt x="123253" y="11501636"/>
                  <a:pt x="210142" y="11558833"/>
                  <a:pt x="215949" y="11550013"/>
                </a:cubicBezTo>
                <a:cubicBezTo>
                  <a:pt x="234336" y="11522080"/>
                  <a:pt x="84860" y="11476362"/>
                  <a:pt x="117393" y="11457741"/>
                </a:cubicBezTo>
                <a:cubicBezTo>
                  <a:pt x="129005" y="11440100"/>
                  <a:pt x="177501" y="11472025"/>
                  <a:pt x="215894" y="11497298"/>
                </a:cubicBezTo>
                <a:cubicBezTo>
                  <a:pt x="228018" y="11505279"/>
                  <a:pt x="240143" y="11513260"/>
                  <a:pt x="254287" y="11522571"/>
                </a:cubicBezTo>
                <a:cubicBezTo>
                  <a:pt x="254287" y="11522571"/>
                  <a:pt x="240143" y="11513260"/>
                  <a:pt x="215894" y="11497298"/>
                </a:cubicBezTo>
                <a:cubicBezTo>
                  <a:pt x="198420" y="11471045"/>
                  <a:pt x="177447" y="11419310"/>
                  <a:pt x="189571" y="11427291"/>
                </a:cubicBezTo>
                <a:cubicBezTo>
                  <a:pt x="189571" y="11427291"/>
                  <a:pt x="189571" y="11427291"/>
                  <a:pt x="201695" y="11435272"/>
                </a:cubicBezTo>
                <a:lnTo>
                  <a:pt x="189571" y="11427291"/>
                </a:lnTo>
                <a:cubicBezTo>
                  <a:pt x="147392" y="11412168"/>
                  <a:pt x="135323" y="11456902"/>
                  <a:pt x="115318" y="11403696"/>
                </a:cubicBezTo>
                <a:cubicBezTo>
                  <a:pt x="102682" y="11370094"/>
                  <a:pt x="169054" y="11348463"/>
                  <a:pt x="183199" y="11357774"/>
                </a:cubicBezTo>
                <a:cubicBezTo>
                  <a:pt x="177393" y="11366595"/>
                  <a:pt x="177393" y="11366595"/>
                  <a:pt x="177393" y="11366595"/>
                </a:cubicBezTo>
                <a:cubicBezTo>
                  <a:pt x="183199" y="11357774"/>
                  <a:pt x="183199" y="11357774"/>
                  <a:pt x="183199" y="11357774"/>
                </a:cubicBezTo>
                <a:cubicBezTo>
                  <a:pt x="169054" y="11348463"/>
                  <a:pt x="150613" y="11323680"/>
                  <a:pt x="150613" y="11323680"/>
                </a:cubicBezTo>
                <a:cubicBezTo>
                  <a:pt x="193248" y="11311710"/>
                  <a:pt x="225378" y="11372896"/>
                  <a:pt x="270034" y="11362256"/>
                </a:cubicBezTo>
                <a:cubicBezTo>
                  <a:pt x="305894" y="11360578"/>
                  <a:pt x="207393" y="11321021"/>
                  <a:pt x="213711" y="11337823"/>
                </a:cubicBezTo>
                <a:cubicBezTo>
                  <a:pt x="186931" y="11294909"/>
                  <a:pt x="181015" y="11198299"/>
                  <a:pt x="198946" y="11197459"/>
                </a:cubicBezTo>
                <a:cubicBezTo>
                  <a:pt x="216877" y="11196620"/>
                  <a:pt x="368993" y="11374720"/>
                  <a:pt x="418998" y="11382352"/>
                </a:cubicBezTo>
                <a:cubicBezTo>
                  <a:pt x="473758" y="11378363"/>
                  <a:pt x="335840" y="11262289"/>
                  <a:pt x="342158" y="11279090"/>
                </a:cubicBezTo>
                <a:cubicBezTo>
                  <a:pt x="309572" y="11244997"/>
                  <a:pt x="327959" y="11217064"/>
                  <a:pt x="327448" y="11191442"/>
                </a:cubicBezTo>
                <a:cubicBezTo>
                  <a:pt x="321587" y="11147548"/>
                  <a:pt x="288544" y="11140547"/>
                  <a:pt x="295318" y="11130256"/>
                </a:cubicBezTo>
                <a:cubicBezTo>
                  <a:pt x="301125" y="11121435"/>
                  <a:pt x="363711" y="11109955"/>
                  <a:pt x="387448" y="11100296"/>
                </a:cubicBezTo>
                <a:cubicBezTo>
                  <a:pt x="381642" y="11109116"/>
                  <a:pt x="432158" y="11142370"/>
                  <a:pt x="425841" y="11125569"/>
                </a:cubicBezTo>
                <a:cubicBezTo>
                  <a:pt x="444283" y="11150351"/>
                  <a:pt x="431702" y="11169462"/>
                  <a:pt x="476869" y="11184445"/>
                </a:cubicBezTo>
                <a:cubicBezTo>
                  <a:pt x="476869" y="11184445"/>
                  <a:pt x="480144" y="11148672"/>
                  <a:pt x="462213" y="11149512"/>
                </a:cubicBezTo>
                <a:cubicBezTo>
                  <a:pt x="563193" y="11163305"/>
                  <a:pt x="482219" y="11202717"/>
                  <a:pt x="544805" y="11191237"/>
                </a:cubicBezTo>
                <a:cubicBezTo>
                  <a:pt x="587441" y="11179267"/>
                  <a:pt x="518993" y="11146853"/>
                  <a:pt x="492213" y="11103938"/>
                </a:cubicBezTo>
                <a:cubicBezTo>
                  <a:pt x="485896" y="11087136"/>
                  <a:pt x="477503" y="11016289"/>
                  <a:pt x="477503" y="11016289"/>
                </a:cubicBezTo>
                <a:cubicBezTo>
                  <a:pt x="453712" y="10973235"/>
                  <a:pt x="414862" y="10975054"/>
                  <a:pt x="402738" y="10967073"/>
                </a:cubicBezTo>
                <a:cubicBezTo>
                  <a:pt x="402738" y="10967073"/>
                  <a:pt x="420669" y="10966234"/>
                  <a:pt x="441588" y="10965254"/>
                </a:cubicBezTo>
                <a:cubicBezTo>
                  <a:pt x="465325" y="10955594"/>
                  <a:pt x="542676" y="11084478"/>
                  <a:pt x="584343" y="11073977"/>
                </a:cubicBezTo>
                <a:cubicBezTo>
                  <a:pt x="603242" y="11071668"/>
                  <a:pt x="513766" y="10934803"/>
                  <a:pt x="557455" y="10925633"/>
                </a:cubicBezTo>
                <a:cubicBezTo>
                  <a:pt x="582159" y="10914503"/>
                  <a:pt x="770136" y="11090924"/>
                  <a:pt x="764276" y="11047030"/>
                </a:cubicBezTo>
                <a:cubicBezTo>
                  <a:pt x="931225" y="11119000"/>
                  <a:pt x="630145" y="10920805"/>
                  <a:pt x="764276" y="11047030"/>
                </a:cubicBezTo>
                <a:cubicBezTo>
                  <a:pt x="725372" y="10996134"/>
                  <a:pt x="612725" y="10947267"/>
                  <a:pt x="606407" y="10930465"/>
                </a:cubicBezTo>
                <a:cubicBezTo>
                  <a:pt x="600601" y="10939286"/>
                  <a:pt x="668483" y="10893363"/>
                  <a:pt x="719000" y="10926617"/>
                </a:cubicBezTo>
                <a:cubicBezTo>
                  <a:pt x="743248" y="10942579"/>
                  <a:pt x="787501" y="11011747"/>
                  <a:pt x="785426" y="10957702"/>
                </a:cubicBezTo>
                <a:cubicBezTo>
                  <a:pt x="830137" y="10999777"/>
                  <a:pt x="803814" y="10929770"/>
                  <a:pt x="785426" y="10957702"/>
                </a:cubicBezTo>
                <a:cubicBezTo>
                  <a:pt x="767441" y="10905827"/>
                  <a:pt x="692731" y="10909325"/>
                  <a:pt x="680096" y="10875721"/>
                </a:cubicBezTo>
                <a:cubicBezTo>
                  <a:pt x="665951" y="10866410"/>
                  <a:pt x="726408" y="10748171"/>
                  <a:pt x="744339" y="10747331"/>
                </a:cubicBezTo>
                <a:cubicBezTo>
                  <a:pt x="764290" y="10747822"/>
                  <a:pt x="901696" y="10838273"/>
                  <a:pt x="901696" y="10838273"/>
                </a:cubicBezTo>
                <a:cubicBezTo>
                  <a:pt x="926400" y="10827143"/>
                  <a:pt x="824856" y="10735012"/>
                  <a:pt x="836469" y="10717370"/>
                </a:cubicBezTo>
                <a:cubicBezTo>
                  <a:pt x="848538" y="10672637"/>
                  <a:pt x="886986" y="10750625"/>
                  <a:pt x="904916" y="10749785"/>
                </a:cubicBezTo>
                <a:cubicBezTo>
                  <a:pt x="923814" y="10747476"/>
                  <a:pt x="899055" y="10705891"/>
                  <a:pt x="929567" y="10685940"/>
                </a:cubicBezTo>
                <a:cubicBezTo>
                  <a:pt x="935373" y="10677119"/>
                  <a:pt x="953815" y="10701902"/>
                  <a:pt x="973766" y="10702392"/>
                </a:cubicBezTo>
                <a:cubicBezTo>
                  <a:pt x="979572" y="10693572"/>
                  <a:pt x="953303" y="10676280"/>
                  <a:pt x="983815" y="10656329"/>
                </a:cubicBezTo>
                <a:cubicBezTo>
                  <a:pt x="978008" y="10665149"/>
                  <a:pt x="1039627" y="10655140"/>
                  <a:pt x="1039627" y="10655140"/>
                </a:cubicBezTo>
                <a:cubicBezTo>
                  <a:pt x="1058014" y="10627207"/>
                  <a:pt x="971180" y="10622725"/>
                  <a:pt x="1033766" y="10611245"/>
                </a:cubicBezTo>
                <a:cubicBezTo>
                  <a:pt x="1100138" y="10589615"/>
                  <a:pt x="1156973" y="10639671"/>
                  <a:pt x="1225420" y="10672086"/>
                </a:cubicBezTo>
                <a:cubicBezTo>
                  <a:pt x="1150710" y="10675584"/>
                  <a:pt x="1332261" y="10729773"/>
                  <a:pt x="1225420" y="10672086"/>
                </a:cubicBezTo>
                <a:cubicBezTo>
                  <a:pt x="1231683" y="10636173"/>
                  <a:pt x="1111751" y="10571974"/>
                  <a:pt x="1192780" y="10585277"/>
                </a:cubicBezTo>
                <a:cubicBezTo>
                  <a:pt x="1210710" y="10584437"/>
                  <a:pt x="1210710" y="10584437"/>
                  <a:pt x="1230661" y="10584928"/>
                </a:cubicBezTo>
                <a:cubicBezTo>
                  <a:pt x="1216516" y="10575617"/>
                  <a:pt x="1216516" y="10575617"/>
                  <a:pt x="1216516" y="10575617"/>
                </a:cubicBezTo>
                <a:cubicBezTo>
                  <a:pt x="1216973" y="10548524"/>
                  <a:pt x="1267490" y="10581779"/>
                  <a:pt x="1267490" y="10581779"/>
                </a:cubicBezTo>
                <a:cubicBezTo>
                  <a:pt x="1273296" y="10572958"/>
                  <a:pt x="1260662" y="10539354"/>
                  <a:pt x="1254855" y="10548176"/>
                </a:cubicBezTo>
                <a:cubicBezTo>
                  <a:pt x="1272785" y="10547335"/>
                  <a:pt x="1329566" y="10544676"/>
                  <a:pt x="1342201" y="10578280"/>
                </a:cubicBezTo>
                <a:cubicBezTo>
                  <a:pt x="1321227" y="10526545"/>
                  <a:pt x="1241167" y="10511772"/>
                  <a:pt x="1222269" y="10514081"/>
                </a:cubicBezTo>
                <a:cubicBezTo>
                  <a:pt x="1229043" y="10503790"/>
                  <a:pt x="1246462" y="10477328"/>
                  <a:pt x="1240656" y="10486149"/>
                </a:cubicBezTo>
                <a:cubicBezTo>
                  <a:pt x="1264393" y="10476489"/>
                  <a:pt x="1279049" y="10511422"/>
                  <a:pt x="1296979" y="10510583"/>
                </a:cubicBezTo>
                <a:cubicBezTo>
                  <a:pt x="1353759" y="10507924"/>
                  <a:pt x="1363297" y="10436237"/>
                  <a:pt x="1381227" y="10435398"/>
                </a:cubicBezTo>
                <a:cubicBezTo>
                  <a:pt x="1407953" y="10425598"/>
                  <a:pt x="1512316" y="10509048"/>
                  <a:pt x="1531214" y="10506738"/>
                </a:cubicBezTo>
                <a:cubicBezTo>
                  <a:pt x="1519090" y="10498757"/>
                  <a:pt x="1422841" y="10372183"/>
                  <a:pt x="1530648" y="10428401"/>
                </a:cubicBezTo>
                <a:cubicBezTo>
                  <a:pt x="1586972" y="10452835"/>
                  <a:pt x="1608634" y="10389129"/>
                  <a:pt x="1608634" y="10389129"/>
                </a:cubicBezTo>
                <a:cubicBezTo>
                  <a:pt x="1635359" y="10379328"/>
                  <a:pt x="1772254" y="10444158"/>
                  <a:pt x="1689151" y="10376809"/>
                </a:cubicBezTo>
                <a:cubicBezTo>
                  <a:pt x="1558008" y="10250445"/>
                  <a:pt x="1942880" y="10400548"/>
                  <a:pt x="1937020" y="10356654"/>
                </a:cubicBezTo>
                <a:cubicBezTo>
                  <a:pt x="1942826" y="10347833"/>
                  <a:pt x="1904433" y="10322560"/>
                  <a:pt x="1886503" y="10323399"/>
                </a:cubicBezTo>
                <a:cubicBezTo>
                  <a:pt x="1760764" y="10268022"/>
                  <a:pt x="1811738" y="10274183"/>
                  <a:pt x="1898115" y="10305759"/>
                </a:cubicBezTo>
                <a:cubicBezTo>
                  <a:pt x="1917014" y="10303448"/>
                  <a:pt x="2077646" y="10358617"/>
                  <a:pt x="1972826" y="10302260"/>
                </a:cubicBezTo>
                <a:cubicBezTo>
                  <a:pt x="1841738" y="10228610"/>
                  <a:pt x="2015461" y="10290290"/>
                  <a:pt x="2038688" y="10255007"/>
                </a:cubicBezTo>
                <a:cubicBezTo>
                  <a:pt x="2038688" y="10255007"/>
                  <a:pt x="2044950" y="10219094"/>
                  <a:pt x="2038633" y="10202292"/>
                </a:cubicBezTo>
                <a:cubicBezTo>
                  <a:pt x="2063338" y="10191162"/>
                  <a:pt x="2099199" y="10189482"/>
                  <a:pt x="2107537" y="10207614"/>
                </a:cubicBezTo>
                <a:cubicBezTo>
                  <a:pt x="2087020" y="10128786"/>
                  <a:pt x="2020702" y="10203132"/>
                  <a:pt x="2000186" y="10124304"/>
                </a:cubicBezTo>
                <a:cubicBezTo>
                  <a:pt x="1968056" y="10063117"/>
                  <a:pt x="2037014" y="10121155"/>
                  <a:pt x="2048627" y="10103513"/>
                </a:cubicBezTo>
                <a:lnTo>
                  <a:pt x="2066558" y="10102674"/>
                </a:lnTo>
                <a:cubicBezTo>
                  <a:pt x="2066558" y="10102674"/>
                  <a:pt x="2054434" y="10094693"/>
                  <a:pt x="2048627" y="10103513"/>
                </a:cubicBezTo>
                <a:cubicBezTo>
                  <a:pt x="2054434" y="10094693"/>
                  <a:pt x="2072310" y="10041138"/>
                  <a:pt x="2048573" y="10050798"/>
                </a:cubicBezTo>
                <a:cubicBezTo>
                  <a:pt x="2096047" y="10031478"/>
                  <a:pt x="2209205" y="10105968"/>
                  <a:pt x="2245523" y="10077195"/>
                </a:cubicBezTo>
                <a:cubicBezTo>
                  <a:pt x="2263453" y="10076356"/>
                  <a:pt x="2212882" y="9990387"/>
                  <a:pt x="2207076" y="9999207"/>
                </a:cubicBezTo>
                <a:cubicBezTo>
                  <a:pt x="2231269" y="9962454"/>
                  <a:pt x="2300228" y="10020491"/>
                  <a:pt x="2293910" y="10003690"/>
                </a:cubicBezTo>
                <a:cubicBezTo>
                  <a:pt x="2293856" y="9950975"/>
                  <a:pt x="2230758" y="9936833"/>
                  <a:pt x="2174380" y="9859684"/>
                </a:cubicBezTo>
                <a:cubicBezTo>
                  <a:pt x="2162256" y="9851703"/>
                  <a:pt x="2192311" y="9858844"/>
                  <a:pt x="2204435" y="9866825"/>
                </a:cubicBezTo>
                <a:cubicBezTo>
                  <a:pt x="2179676" y="9825241"/>
                  <a:pt x="2123352" y="9800807"/>
                  <a:pt x="2073292" y="9740461"/>
                </a:cubicBezTo>
                <a:cubicBezTo>
                  <a:pt x="2047023" y="9723168"/>
                  <a:pt x="2046512" y="9697546"/>
                  <a:pt x="2040194" y="9680744"/>
                </a:cubicBezTo>
                <a:cubicBezTo>
                  <a:pt x="1953762" y="9596454"/>
                  <a:pt x="1832266" y="9503833"/>
                  <a:pt x="1727392" y="9394760"/>
                </a:cubicBezTo>
                <a:cubicBezTo>
                  <a:pt x="1101106" y="8788629"/>
                  <a:pt x="356203" y="7984306"/>
                  <a:pt x="84030" y="7385815"/>
                </a:cubicBezTo>
                <a:cubicBezTo>
                  <a:pt x="20312" y="7240620"/>
                  <a:pt x="-52851" y="7021778"/>
                  <a:pt x="55080" y="6884217"/>
                </a:cubicBezTo>
                <a:cubicBezTo>
                  <a:pt x="60887" y="6875397"/>
                  <a:pt x="98768" y="6875048"/>
                  <a:pt x="98768" y="6875048"/>
                </a:cubicBezTo>
                <a:cubicBezTo>
                  <a:pt x="105031" y="6839135"/>
                  <a:pt x="66639" y="6813862"/>
                  <a:pt x="90832" y="6777109"/>
                </a:cubicBezTo>
                <a:lnTo>
                  <a:pt x="147156" y="6801542"/>
                </a:lnTo>
                <a:cubicBezTo>
                  <a:pt x="152963" y="6792722"/>
                  <a:pt x="165543" y="6773610"/>
                  <a:pt x="182962" y="6747149"/>
                </a:cubicBezTo>
                <a:cubicBezTo>
                  <a:pt x="195543" y="6728037"/>
                  <a:pt x="245550" y="6735668"/>
                  <a:pt x="251356" y="6726848"/>
                </a:cubicBezTo>
                <a:cubicBezTo>
                  <a:pt x="263937" y="6707736"/>
                  <a:pt x="237668" y="6690444"/>
                  <a:pt x="249280" y="6672803"/>
                </a:cubicBezTo>
                <a:cubicBezTo>
                  <a:pt x="267668" y="6644871"/>
                  <a:pt x="288130" y="6670983"/>
                  <a:pt x="299743" y="6653342"/>
                </a:cubicBezTo>
                <a:cubicBezTo>
                  <a:pt x="327668" y="6553724"/>
                  <a:pt x="246585" y="6487706"/>
                  <a:pt x="318710" y="6404540"/>
                </a:cubicBezTo>
                <a:cubicBezTo>
                  <a:pt x="330323" y="6386898"/>
                  <a:pt x="354571" y="6402860"/>
                  <a:pt x="366695" y="6410841"/>
                </a:cubicBezTo>
                <a:cubicBezTo>
                  <a:pt x="360888" y="6419662"/>
                  <a:pt x="355082" y="6428483"/>
                  <a:pt x="387614" y="6409862"/>
                </a:cubicBezTo>
                <a:cubicBezTo>
                  <a:pt x="380840" y="6420153"/>
                  <a:pt x="366695" y="6410841"/>
                  <a:pt x="366695" y="6410841"/>
                </a:cubicBezTo>
                <a:cubicBezTo>
                  <a:pt x="385083" y="6382909"/>
                  <a:pt x="501862" y="6289104"/>
                  <a:pt x="533481" y="6324668"/>
                </a:cubicBezTo>
                <a:cubicBezTo>
                  <a:pt x="557729" y="6340630"/>
                  <a:pt x="521868" y="6342310"/>
                  <a:pt x="516062" y="6351130"/>
                </a:cubicBezTo>
                <a:cubicBezTo>
                  <a:pt x="491868" y="6387882"/>
                  <a:pt x="491923" y="6440597"/>
                  <a:pt x="523998" y="6449069"/>
                </a:cubicBezTo>
                <a:cubicBezTo>
                  <a:pt x="578300" y="6472173"/>
                  <a:pt x="620316" y="6329150"/>
                  <a:pt x="656122" y="6274756"/>
                </a:cubicBezTo>
                <a:cubicBezTo>
                  <a:pt x="686122" y="6229183"/>
                  <a:pt x="752951" y="6180460"/>
                  <a:pt x="770882" y="6179620"/>
                </a:cubicBezTo>
                <a:cubicBezTo>
                  <a:pt x="796640" y="6171290"/>
                  <a:pt x="845136" y="6203215"/>
                  <a:pt x="883985" y="6201394"/>
                </a:cubicBezTo>
                <a:cubicBezTo>
                  <a:pt x="901916" y="6200556"/>
                  <a:pt x="919335" y="6174093"/>
                  <a:pt x="938233" y="6171784"/>
                </a:cubicBezTo>
                <a:cubicBezTo>
                  <a:pt x="981922" y="6162614"/>
                  <a:pt x="1024101" y="6177735"/>
                  <a:pt x="1048805" y="6166606"/>
                </a:cubicBezTo>
                <a:cubicBezTo>
                  <a:pt x="1074563" y="6158275"/>
                  <a:pt x="1078806" y="6121031"/>
                  <a:pt x="1104563" y="6112702"/>
                </a:cubicBezTo>
                <a:cubicBezTo>
                  <a:pt x="1135074" y="6092751"/>
                  <a:pt x="1177253" y="6107874"/>
                  <a:pt x="1183060" y="6099052"/>
                </a:cubicBezTo>
                <a:cubicBezTo>
                  <a:pt x="1263522" y="6034018"/>
                  <a:pt x="1255130" y="5963171"/>
                  <a:pt x="1347260" y="5933211"/>
                </a:cubicBezTo>
                <a:cubicBezTo>
                  <a:pt x="1354034" y="5922920"/>
                  <a:pt x="1390406" y="5946863"/>
                  <a:pt x="1410357" y="5947354"/>
                </a:cubicBezTo>
                <a:cubicBezTo>
                  <a:pt x="1434094" y="5937693"/>
                  <a:pt x="1434551" y="5910601"/>
                  <a:pt x="1452481" y="5909761"/>
                </a:cubicBezTo>
                <a:cubicBezTo>
                  <a:pt x="1470412" y="5908922"/>
                  <a:pt x="1458342" y="5953656"/>
                  <a:pt x="1440412" y="5954495"/>
                </a:cubicBezTo>
                <a:cubicBezTo>
                  <a:pt x="1497192" y="5951836"/>
                  <a:pt x="1673059" y="5821068"/>
                  <a:pt x="1691957" y="5818759"/>
                </a:cubicBezTo>
                <a:cubicBezTo>
                  <a:pt x="1709888" y="5817919"/>
                  <a:pt x="1766211" y="5842353"/>
                  <a:pt x="1766211" y="5842353"/>
                </a:cubicBezTo>
                <a:cubicBezTo>
                  <a:pt x="1789948" y="5832693"/>
                  <a:pt x="1796211" y="5796779"/>
                  <a:pt x="1826722" y="5776828"/>
                </a:cubicBezTo>
                <a:cubicBezTo>
                  <a:pt x="1880971" y="5747217"/>
                  <a:pt x="1987756" y="5752190"/>
                  <a:pt x="2053618" y="5704938"/>
                </a:cubicBezTo>
                <a:cubicBezTo>
                  <a:pt x="2065231" y="5687296"/>
                  <a:pt x="2071494" y="5651382"/>
                  <a:pt x="2101037" y="5632902"/>
                </a:cubicBezTo>
                <a:cubicBezTo>
                  <a:pt x="2143618" y="5568216"/>
                  <a:pt x="2218329" y="5564718"/>
                  <a:pt x="2272066" y="5509484"/>
                </a:cubicBezTo>
                <a:cubicBezTo>
                  <a:pt x="2314647" y="5444799"/>
                  <a:pt x="2382583" y="5451592"/>
                  <a:pt x="2454762" y="5421140"/>
                </a:cubicBezTo>
                <a:cubicBezTo>
                  <a:pt x="2577860" y="5344137"/>
                  <a:pt x="2705742" y="5207066"/>
                  <a:pt x="2802115" y="5139863"/>
                </a:cubicBezTo>
                <a:cubicBezTo>
                  <a:pt x="2827873" y="5131533"/>
                  <a:pt x="2858895" y="5137204"/>
                  <a:pt x="2870508" y="5119563"/>
                </a:cubicBezTo>
                <a:cubicBezTo>
                  <a:pt x="2901019" y="5099612"/>
                  <a:pt x="2925213" y="5062858"/>
                  <a:pt x="2942632" y="5036397"/>
                </a:cubicBezTo>
                <a:cubicBezTo>
                  <a:pt x="2939729" y="5040807"/>
                  <a:pt x="2939729" y="5040807"/>
                  <a:pt x="2941180" y="5038602"/>
                </a:cubicBezTo>
                <a:lnTo>
                  <a:pt x="2942632" y="5036397"/>
                </a:lnTo>
                <a:lnTo>
                  <a:pt x="2953572" y="5033269"/>
                </a:lnTo>
                <a:cubicBezTo>
                  <a:pt x="2988015" y="5020046"/>
                  <a:pt x="3078401" y="4969842"/>
                  <a:pt x="3089010" y="4976825"/>
                </a:cubicBezTo>
                <a:cubicBezTo>
                  <a:pt x="3115279" y="4994117"/>
                  <a:pt x="2975218" y="5070491"/>
                  <a:pt x="2975218" y="5070491"/>
                </a:cubicBezTo>
                <a:cubicBezTo>
                  <a:pt x="3012102" y="5120056"/>
                  <a:pt x="2998955" y="5060830"/>
                  <a:pt x="3041591" y="5048860"/>
                </a:cubicBezTo>
                <a:cubicBezTo>
                  <a:pt x="3122108" y="5036541"/>
                  <a:pt x="3325832" y="5052648"/>
                  <a:pt x="3363713" y="5052299"/>
                </a:cubicBezTo>
                <a:cubicBezTo>
                  <a:pt x="3408424" y="5094373"/>
                  <a:pt x="3518995" y="5089195"/>
                  <a:pt x="3587900" y="5094517"/>
                </a:cubicBezTo>
                <a:cubicBezTo>
                  <a:pt x="3823698" y="5119096"/>
                  <a:pt x="4083745" y="5159636"/>
                  <a:pt x="4307475" y="5228948"/>
                </a:cubicBezTo>
                <a:cubicBezTo>
                  <a:pt x="4457005" y="5327380"/>
                  <a:pt x="4748616" y="5350769"/>
                  <a:pt x="4997616" y="5487288"/>
                </a:cubicBezTo>
                <a:cubicBezTo>
                  <a:pt x="5190834" y="5576551"/>
                  <a:pt x="5358240" y="5621430"/>
                  <a:pt x="5558232" y="5700402"/>
                </a:cubicBezTo>
                <a:cubicBezTo>
                  <a:pt x="6143554" y="5902384"/>
                  <a:pt x="6716240" y="6070763"/>
                  <a:pt x="7255883" y="6232142"/>
                </a:cubicBezTo>
                <a:cubicBezTo>
                  <a:pt x="7298061" y="6247264"/>
                  <a:pt x="7459661" y="6300963"/>
                  <a:pt x="7453343" y="6284161"/>
                </a:cubicBezTo>
                <a:cubicBezTo>
                  <a:pt x="7477537" y="6247408"/>
                  <a:pt x="7384896" y="6251747"/>
                  <a:pt x="7384896" y="6251747"/>
                </a:cubicBezTo>
                <a:cubicBezTo>
                  <a:pt x="7166973" y="6173614"/>
                  <a:pt x="6955368" y="6112283"/>
                  <a:pt x="6782612" y="6049133"/>
                </a:cubicBezTo>
                <a:cubicBezTo>
                  <a:pt x="6918484" y="6062718"/>
                  <a:pt x="7179097" y="6181595"/>
                  <a:pt x="7385353" y="6224654"/>
                </a:cubicBezTo>
                <a:cubicBezTo>
                  <a:pt x="7397477" y="6232635"/>
                  <a:pt x="7471219" y="6230607"/>
                  <a:pt x="7465413" y="6239428"/>
                </a:cubicBezTo>
                <a:cubicBezTo>
                  <a:pt x="7483800" y="6211495"/>
                  <a:pt x="7250656" y="6020092"/>
                  <a:pt x="7194789" y="5968566"/>
                </a:cubicBezTo>
                <a:cubicBezTo>
                  <a:pt x="6628434" y="5517780"/>
                  <a:pt x="6102494" y="5093598"/>
                  <a:pt x="5474010" y="4627200"/>
                </a:cubicBezTo>
                <a:cubicBezTo>
                  <a:pt x="4758636" y="4103604"/>
                  <a:pt x="4086495" y="3597931"/>
                  <a:pt x="3541005" y="3093452"/>
                </a:cubicBezTo>
                <a:cubicBezTo>
                  <a:pt x="3294172" y="2865645"/>
                  <a:pt x="3091029" y="2628668"/>
                  <a:pt x="3090974" y="2575953"/>
                </a:cubicBezTo>
                <a:cubicBezTo>
                  <a:pt x="3083092" y="2530728"/>
                  <a:pt x="3108905" y="2575113"/>
                  <a:pt x="3133099" y="2538360"/>
                </a:cubicBezTo>
                <a:cubicBezTo>
                  <a:pt x="3151485" y="2510428"/>
                  <a:pt x="3094597" y="2407657"/>
                  <a:pt x="3138851" y="2476825"/>
                </a:cubicBezTo>
                <a:cubicBezTo>
                  <a:pt x="3189422" y="2562794"/>
                  <a:pt x="3155163" y="2394848"/>
                  <a:pt x="3197287" y="2357255"/>
                </a:cubicBezTo>
                <a:cubicBezTo>
                  <a:pt x="3203093" y="2348434"/>
                  <a:pt x="3264712" y="2338425"/>
                  <a:pt x="3258905" y="2347246"/>
                </a:cubicBezTo>
                <a:cubicBezTo>
                  <a:pt x="3277292" y="2319314"/>
                  <a:pt x="3245163" y="2258127"/>
                  <a:pt x="3268900" y="2248467"/>
                </a:cubicBezTo>
                <a:cubicBezTo>
                  <a:pt x="3280513" y="2230826"/>
                  <a:pt x="3313099" y="2264919"/>
                  <a:pt x="3331030" y="2264080"/>
                </a:cubicBezTo>
                <a:cubicBezTo>
                  <a:pt x="3369880" y="2262260"/>
                  <a:pt x="3465230" y="2143812"/>
                  <a:pt x="3477299" y="2099078"/>
                </a:cubicBezTo>
                <a:cubicBezTo>
                  <a:pt x="3484073" y="2088787"/>
                  <a:pt x="3457294" y="2045873"/>
                  <a:pt x="3451487" y="2054693"/>
                </a:cubicBezTo>
                <a:cubicBezTo>
                  <a:pt x="3463100" y="2037052"/>
                  <a:pt x="3495687" y="2071146"/>
                  <a:pt x="3495687" y="2071146"/>
                </a:cubicBezTo>
                <a:cubicBezTo>
                  <a:pt x="3532004" y="2042374"/>
                  <a:pt x="3462589" y="2011430"/>
                  <a:pt x="3517349" y="2007441"/>
                </a:cubicBezTo>
                <a:cubicBezTo>
                  <a:pt x="3574128" y="2004782"/>
                  <a:pt x="3504714" y="1973837"/>
                  <a:pt x="3573618" y="1979159"/>
                </a:cubicBezTo>
                <a:lnTo>
                  <a:pt x="3669936" y="1859241"/>
                </a:lnTo>
                <a:cubicBezTo>
                  <a:pt x="3687866" y="1858401"/>
                  <a:pt x="3714646" y="1901315"/>
                  <a:pt x="3714646" y="1901315"/>
                </a:cubicBezTo>
                <a:cubicBezTo>
                  <a:pt x="3720453" y="1892495"/>
                  <a:pt x="3687355" y="1832778"/>
                  <a:pt x="3687355" y="1832778"/>
                </a:cubicBezTo>
                <a:cubicBezTo>
                  <a:pt x="3694130" y="1822488"/>
                  <a:pt x="3724183" y="1829629"/>
                  <a:pt x="3735796" y="1811988"/>
                </a:cubicBezTo>
                <a:cubicBezTo>
                  <a:pt x="3741603" y="1803167"/>
                  <a:pt x="3729936" y="1768094"/>
                  <a:pt x="3729936" y="1768094"/>
                </a:cubicBezTo>
                <a:cubicBezTo>
                  <a:pt x="3759479" y="1749613"/>
                  <a:pt x="3766308" y="1792037"/>
                  <a:pt x="3792065" y="1783707"/>
                </a:cubicBezTo>
                <a:cubicBezTo>
                  <a:pt x="3809996" y="1782867"/>
                  <a:pt x="3802114" y="1737642"/>
                  <a:pt x="3822066" y="1738133"/>
                </a:cubicBezTo>
                <a:lnTo>
                  <a:pt x="3864244" y="1753255"/>
                </a:lnTo>
                <a:cubicBezTo>
                  <a:pt x="3871019" y="1742965"/>
                  <a:pt x="3852066" y="1692560"/>
                  <a:pt x="3857873" y="1683739"/>
                </a:cubicBezTo>
                <a:cubicBezTo>
                  <a:pt x="3932637" y="1732955"/>
                  <a:pt x="3894702" y="1680589"/>
                  <a:pt x="3925212" y="1660638"/>
                </a:cubicBezTo>
                <a:lnTo>
                  <a:pt x="3975218" y="1668270"/>
                </a:lnTo>
                <a:cubicBezTo>
                  <a:pt x="3986832" y="1650629"/>
                  <a:pt x="3942632" y="1634176"/>
                  <a:pt x="3954245" y="1616535"/>
                </a:cubicBezTo>
                <a:cubicBezTo>
                  <a:pt x="3954245" y="1616535"/>
                  <a:pt x="4004708" y="1597074"/>
                  <a:pt x="4029412" y="1585944"/>
                </a:cubicBezTo>
                <a:cubicBezTo>
                  <a:pt x="4071536" y="1548352"/>
                  <a:pt x="4064708" y="1505927"/>
                  <a:pt x="4101536" y="1502778"/>
                </a:cubicBezTo>
                <a:cubicBezTo>
                  <a:pt x="4101536" y="1502778"/>
                  <a:pt x="4109929" y="1573625"/>
                  <a:pt x="4139984" y="1580766"/>
                </a:cubicBezTo>
                <a:cubicBezTo>
                  <a:pt x="4184183" y="1597219"/>
                  <a:pt x="4145736" y="1519231"/>
                  <a:pt x="4157349" y="1501589"/>
                </a:cubicBezTo>
                <a:cubicBezTo>
                  <a:pt x="4187806" y="1428923"/>
                  <a:pt x="4262060" y="1452517"/>
                  <a:pt x="4265791" y="1389652"/>
                </a:cubicBezTo>
                <a:cubicBezTo>
                  <a:pt x="4251538" y="1274910"/>
                  <a:pt x="4322060" y="1361370"/>
                  <a:pt x="4339991" y="1360531"/>
                </a:cubicBezTo>
                <a:cubicBezTo>
                  <a:pt x="4357921" y="1359691"/>
                  <a:pt x="4361543" y="1191395"/>
                  <a:pt x="4382060" y="1270223"/>
                </a:cubicBezTo>
                <a:cubicBezTo>
                  <a:pt x="4408438" y="1392945"/>
                  <a:pt x="4466308" y="1195038"/>
                  <a:pt x="4521068" y="1191049"/>
                </a:cubicBezTo>
                <a:cubicBezTo>
                  <a:pt x="4526874" y="1182229"/>
                  <a:pt x="4615273" y="1215134"/>
                  <a:pt x="4627397" y="1223115"/>
                </a:cubicBezTo>
                <a:cubicBezTo>
                  <a:pt x="4652102" y="1211984"/>
                  <a:pt x="4663660" y="1141628"/>
                  <a:pt x="4693204" y="1123147"/>
                </a:cubicBezTo>
                <a:cubicBezTo>
                  <a:pt x="4699978" y="1112856"/>
                  <a:pt x="4723715" y="1103196"/>
                  <a:pt x="4735839" y="1111177"/>
                </a:cubicBezTo>
                <a:cubicBezTo>
                  <a:pt x="4797914" y="1074075"/>
                  <a:pt x="4765840" y="1065604"/>
                  <a:pt x="4753661" y="1004908"/>
                </a:cubicBezTo>
                <a:cubicBezTo>
                  <a:pt x="4777343" y="942533"/>
                  <a:pt x="4797404" y="1048453"/>
                  <a:pt x="4827915" y="1028502"/>
                </a:cubicBezTo>
                <a:cubicBezTo>
                  <a:pt x="4912674" y="978939"/>
                  <a:pt x="4790033" y="1028851"/>
                  <a:pt x="4789011" y="977606"/>
                </a:cubicBezTo>
                <a:cubicBezTo>
                  <a:pt x="4789467" y="950514"/>
                  <a:pt x="4813715" y="966476"/>
                  <a:pt x="4849522" y="912082"/>
                </a:cubicBezTo>
                <a:cubicBezTo>
                  <a:pt x="4873205" y="849706"/>
                  <a:pt x="4865269" y="751767"/>
                  <a:pt x="4939468" y="722646"/>
                </a:cubicBezTo>
                <a:cubicBezTo>
                  <a:pt x="4945275" y="713825"/>
                  <a:pt x="4964228" y="764230"/>
                  <a:pt x="4964228" y="764230"/>
                </a:cubicBezTo>
                <a:cubicBezTo>
                  <a:pt x="5046819" y="805956"/>
                  <a:pt x="5092164" y="679876"/>
                  <a:pt x="5146869" y="623172"/>
                </a:cubicBezTo>
                <a:cubicBezTo>
                  <a:pt x="5175902" y="579068"/>
                  <a:pt x="5250612" y="575570"/>
                  <a:pt x="5281123" y="555619"/>
                </a:cubicBezTo>
                <a:cubicBezTo>
                  <a:pt x="5292736" y="537977"/>
                  <a:pt x="5262681" y="530836"/>
                  <a:pt x="5286875" y="494083"/>
                </a:cubicBezTo>
                <a:cubicBezTo>
                  <a:pt x="5298945" y="449350"/>
                  <a:pt x="5371124" y="418898"/>
                  <a:pt x="5388543" y="392436"/>
                </a:cubicBezTo>
                <a:cubicBezTo>
                  <a:pt x="5401124" y="373325"/>
                  <a:pt x="5382682" y="348542"/>
                  <a:pt x="5401070" y="320610"/>
                </a:cubicBezTo>
                <a:cubicBezTo>
                  <a:pt x="5424752" y="258235"/>
                  <a:pt x="5679518" y="34010"/>
                  <a:pt x="5709572" y="41152"/>
                </a:cubicBezTo>
                <a:cubicBezTo>
                  <a:pt x="5729524" y="41642"/>
                  <a:pt x="5606937" y="144269"/>
                  <a:pt x="5700034" y="112838"/>
                </a:cubicBezTo>
                <a:cubicBezTo>
                  <a:pt x="5754283" y="83226"/>
                  <a:pt x="5876413" y="7693"/>
                  <a:pt x="5945317" y="13015"/>
                </a:cubicBezTo>
                <a:cubicBezTo>
                  <a:pt x="6005883" y="205"/>
                  <a:pt x="6223240" y="0"/>
                  <a:pt x="6223240" y="0"/>
                </a:cubicBez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1250" advTm="0">
        <p:pull/>
      </p:transition>
    </mc:Choice>
    <mc:Fallback xmlns="">
      <p:transition spd="slow" advTm="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占位符 1"/>
          <p:cNvPicPr>
            <a:picLocks noGrp="1" noChangeAspect="1"/>
          </p:cNvPicPr>
          <p:nvPr>
            <p:ph type="pic" sz="quarter" idx="10"/>
          </p:nvPr>
        </p:nvPicPr>
        <p:blipFill>
          <a:blip r:embed="rId3" cstate="email"/>
          <a:srcRect l="106" r="106"/>
          <a:stretch>
            <a:fillRect/>
          </a:stretch>
        </p:blipFill>
        <p:spPr/>
      </p:pic>
      <p:sp>
        <p:nvSpPr>
          <p:cNvPr id="4" name="矩形 3"/>
          <p:cNvSpPr/>
          <p:nvPr/>
        </p:nvSpPr>
        <p:spPr>
          <a:xfrm>
            <a:off x="-353" y="-1"/>
            <a:ext cx="1055899" cy="50403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p>
        </p:txBody>
      </p:sp>
      <p:sp>
        <p:nvSpPr>
          <p:cNvPr id="5" name="矩形 4"/>
          <p:cNvSpPr/>
          <p:nvPr/>
        </p:nvSpPr>
        <p:spPr>
          <a:xfrm>
            <a:off x="695484" y="842720"/>
            <a:ext cx="720127" cy="3354875"/>
          </a:xfrm>
          <a:prstGeom prst="rect">
            <a:avLst/>
          </a:prstGeom>
          <a:solidFill>
            <a:srgbClr val="474E5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p>
        </p:txBody>
      </p:sp>
      <p:grpSp>
        <p:nvGrpSpPr>
          <p:cNvPr id="3" name="组合 2"/>
          <p:cNvGrpSpPr/>
          <p:nvPr/>
        </p:nvGrpSpPr>
        <p:grpSpPr>
          <a:xfrm>
            <a:off x="1382887" y="1055565"/>
            <a:ext cx="2780198" cy="2789658"/>
            <a:chOff x="1882077" y="1436234"/>
            <a:chExt cx="3782821" cy="3795692"/>
          </a:xfrm>
        </p:grpSpPr>
        <p:sp>
          <p:nvSpPr>
            <p:cNvPr id="6" name="矩形 5"/>
            <p:cNvSpPr/>
            <p:nvPr/>
          </p:nvSpPr>
          <p:spPr>
            <a:xfrm>
              <a:off x="1882077" y="1436234"/>
              <a:ext cx="3782821" cy="379569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p>
          </p:txBody>
        </p:sp>
        <p:sp>
          <p:nvSpPr>
            <p:cNvPr id="7" name="Shape 48"/>
            <p:cNvSpPr txBox="1"/>
            <p:nvPr/>
          </p:nvSpPr>
          <p:spPr>
            <a:xfrm>
              <a:off x="3013066" y="2141084"/>
              <a:ext cx="2410726" cy="2110468"/>
            </a:xfrm>
            <a:prstGeom prst="rect">
              <a:avLst/>
            </a:prstGeom>
          </p:spPr>
          <p:txBody>
            <a:bodyPr lIns="0" tIns="0" rIns="0" bIns="0" anchor="t"/>
            <a:lstStyle>
              <a:lvl1pPr algn="l" defTabSz="914400" rtl="0" eaLnBrk="1" latinLnBrk="0" hangingPunct="1">
                <a:lnSpc>
                  <a:spcPct val="80000"/>
                </a:lnSpc>
                <a:spcBef>
                  <a:spcPct val="0"/>
                </a:spcBef>
                <a:buNone/>
                <a:defRPr sz="6700" b="1" kern="1200" spc="-201">
                  <a:solidFill>
                    <a:srgbClr val="1C1D22"/>
                  </a:solidFill>
                  <a:latin typeface="+mj-lt"/>
                  <a:ea typeface="+mj-ea"/>
                  <a:cs typeface="+mj-cs"/>
                </a:defRPr>
              </a:lvl1pPr>
            </a:lstStyle>
            <a:p>
              <a:pPr>
                <a:lnSpc>
                  <a:spcPts val="5145"/>
                </a:lnSpc>
              </a:pPr>
              <a:r>
                <a:rPr lang="en-US" sz="5290" b="0" dirty="0">
                  <a:solidFill>
                    <a:schemeClr val="bg1"/>
                  </a:solidFill>
                  <a:latin typeface="DIN Alternate" pitchFamily="50" charset="0"/>
                  <a:cs typeface="Arial" panose="020B0604020202020204" pitchFamily="34" charset="0"/>
                </a:rPr>
                <a:t>MOD</a:t>
              </a:r>
            </a:p>
            <a:p>
              <a:pPr>
                <a:lnSpc>
                  <a:spcPts val="5145"/>
                </a:lnSpc>
              </a:pPr>
              <a:r>
                <a:rPr lang="en-US" sz="5290" b="0" dirty="0">
                  <a:solidFill>
                    <a:schemeClr val="bg1"/>
                  </a:solidFill>
                  <a:latin typeface="DIN Alternate" pitchFamily="50" charset="0"/>
                  <a:cs typeface="Arial" panose="020B0604020202020204" pitchFamily="34" charset="0"/>
                </a:rPr>
                <a:t>ERN</a:t>
              </a:r>
            </a:p>
          </p:txBody>
        </p:sp>
      </p:grpSp>
      <p:sp>
        <p:nvSpPr>
          <p:cNvPr id="9" name="Shape 45"/>
          <p:cNvSpPr txBox="1"/>
          <p:nvPr/>
        </p:nvSpPr>
        <p:spPr>
          <a:xfrm>
            <a:off x="4961586" y="3109247"/>
            <a:ext cx="3433248" cy="997100"/>
          </a:xfrm>
          <a:prstGeom prst="rect">
            <a:avLst/>
          </a:prstGeom>
          <a:noFill/>
          <a:ln w="12700">
            <a:miter lim="400000"/>
          </a:ln>
        </p:spPr>
        <p:txBody>
          <a:bodyPr lIns="0" tIns="0" rIns="0" bIns="0" anchor="t"/>
          <a:lstStyle>
            <a:lvl1pPr marL="0" marR="0" indent="0" algn="l" defTabSz="762000" latinLnBrk="0">
              <a:lnSpc>
                <a:spcPct val="120000"/>
              </a:lnSpc>
              <a:spcBef>
                <a:spcPts val="0"/>
              </a:spcBef>
              <a:spcAft>
                <a:spcPts val="0"/>
              </a:spcAft>
              <a:buClrTx/>
              <a:buSzTx/>
              <a:buFontTx/>
              <a:buNone/>
              <a:defRPr sz="2500" b="0" i="1" u="none" strike="noStrike" cap="none" spc="0" baseline="0">
                <a:ln>
                  <a:noFill/>
                </a:ln>
                <a:solidFill>
                  <a:srgbClr val="FFFFFF"/>
                </a:solidFill>
                <a:uFillTx/>
                <a:latin typeface="+mn-lt"/>
                <a:ea typeface="+mn-ea"/>
                <a:cs typeface="+mn-cs"/>
                <a:sym typeface="Helvetica"/>
              </a:defRPr>
            </a:lvl1pPr>
            <a:lvl2pPr marL="0" marR="0" indent="228600" algn="l" defTabSz="762000" latinLnBrk="0">
              <a:lnSpc>
                <a:spcPct val="120000"/>
              </a:lnSpc>
              <a:spcBef>
                <a:spcPts val="0"/>
              </a:spcBef>
              <a:spcAft>
                <a:spcPts val="0"/>
              </a:spcAft>
              <a:buClrTx/>
              <a:buSzTx/>
              <a:buFontTx/>
              <a:buNone/>
              <a:defRPr sz="2500" b="0" i="1" u="none" strike="noStrike" cap="none" spc="0" baseline="0">
                <a:ln>
                  <a:noFill/>
                </a:ln>
                <a:solidFill>
                  <a:srgbClr val="FFFFFF"/>
                </a:solidFill>
                <a:uFillTx/>
                <a:latin typeface="+mn-lt"/>
                <a:ea typeface="+mn-ea"/>
                <a:cs typeface="+mn-cs"/>
                <a:sym typeface="Helvetica"/>
              </a:defRPr>
            </a:lvl2pPr>
            <a:lvl3pPr marL="0" marR="0" indent="457200" algn="l" defTabSz="762000" latinLnBrk="0">
              <a:lnSpc>
                <a:spcPct val="120000"/>
              </a:lnSpc>
              <a:spcBef>
                <a:spcPts val="0"/>
              </a:spcBef>
              <a:spcAft>
                <a:spcPts val="0"/>
              </a:spcAft>
              <a:buClrTx/>
              <a:buSzTx/>
              <a:buFontTx/>
              <a:buNone/>
              <a:defRPr sz="2500" b="0" i="1" u="none" strike="noStrike" cap="none" spc="0" baseline="0">
                <a:ln>
                  <a:noFill/>
                </a:ln>
                <a:solidFill>
                  <a:srgbClr val="FFFFFF"/>
                </a:solidFill>
                <a:uFillTx/>
                <a:latin typeface="+mn-lt"/>
                <a:ea typeface="+mn-ea"/>
                <a:cs typeface="+mn-cs"/>
                <a:sym typeface="Helvetica"/>
              </a:defRPr>
            </a:lvl3pPr>
            <a:lvl4pPr marL="0" marR="0" indent="685800" algn="l" defTabSz="762000" latinLnBrk="0">
              <a:lnSpc>
                <a:spcPct val="120000"/>
              </a:lnSpc>
              <a:spcBef>
                <a:spcPts val="0"/>
              </a:spcBef>
              <a:spcAft>
                <a:spcPts val="0"/>
              </a:spcAft>
              <a:buClrTx/>
              <a:buSzTx/>
              <a:buFontTx/>
              <a:buNone/>
              <a:defRPr sz="2500" b="0" i="1" u="none" strike="noStrike" cap="none" spc="0" baseline="0">
                <a:ln>
                  <a:noFill/>
                </a:ln>
                <a:solidFill>
                  <a:srgbClr val="FFFFFF"/>
                </a:solidFill>
                <a:uFillTx/>
                <a:latin typeface="+mn-lt"/>
                <a:ea typeface="+mn-ea"/>
                <a:cs typeface="+mn-cs"/>
                <a:sym typeface="Helvetica"/>
              </a:defRPr>
            </a:lvl4pPr>
            <a:lvl5pPr marL="0" marR="0" indent="914400" algn="l" defTabSz="762000" latinLnBrk="0">
              <a:lnSpc>
                <a:spcPct val="120000"/>
              </a:lnSpc>
              <a:spcBef>
                <a:spcPts val="0"/>
              </a:spcBef>
              <a:spcAft>
                <a:spcPts val="0"/>
              </a:spcAft>
              <a:buClrTx/>
              <a:buSzTx/>
              <a:buFontTx/>
              <a:buNone/>
              <a:defRPr sz="2500" b="0" i="1" u="none" strike="noStrike" cap="none" spc="0" baseline="0">
                <a:ln>
                  <a:noFill/>
                </a:ln>
                <a:solidFill>
                  <a:srgbClr val="FFFFFF"/>
                </a:solidFill>
                <a:uFillTx/>
                <a:latin typeface="+mn-lt"/>
                <a:ea typeface="+mn-ea"/>
                <a:cs typeface="+mn-cs"/>
                <a:sym typeface="Helvetica"/>
              </a:defRPr>
            </a:lvl5pPr>
            <a:lvl6pPr marL="0" marR="0" indent="1143000" algn="l" defTabSz="762000" latinLnBrk="0">
              <a:lnSpc>
                <a:spcPct val="120000"/>
              </a:lnSpc>
              <a:spcBef>
                <a:spcPts val="0"/>
              </a:spcBef>
              <a:spcAft>
                <a:spcPts val="0"/>
              </a:spcAft>
              <a:buClrTx/>
              <a:buSzTx/>
              <a:buFontTx/>
              <a:buNone/>
              <a:defRPr sz="2500" b="0" i="1" u="none" strike="noStrike" cap="none" spc="0" baseline="0">
                <a:ln>
                  <a:noFill/>
                </a:ln>
                <a:solidFill>
                  <a:srgbClr val="FFFFFF"/>
                </a:solidFill>
                <a:uFillTx/>
                <a:latin typeface="+mn-lt"/>
                <a:ea typeface="+mn-ea"/>
                <a:cs typeface="+mn-cs"/>
                <a:sym typeface="Helvetica"/>
              </a:defRPr>
            </a:lvl6pPr>
            <a:lvl7pPr marL="0" marR="0" indent="1371600" algn="l" defTabSz="762000" latinLnBrk="0">
              <a:lnSpc>
                <a:spcPct val="120000"/>
              </a:lnSpc>
              <a:spcBef>
                <a:spcPts val="0"/>
              </a:spcBef>
              <a:spcAft>
                <a:spcPts val="0"/>
              </a:spcAft>
              <a:buClrTx/>
              <a:buSzTx/>
              <a:buFontTx/>
              <a:buNone/>
              <a:defRPr sz="2500" b="0" i="1" u="none" strike="noStrike" cap="none" spc="0" baseline="0">
                <a:ln>
                  <a:noFill/>
                </a:ln>
                <a:solidFill>
                  <a:srgbClr val="FFFFFF"/>
                </a:solidFill>
                <a:uFillTx/>
                <a:latin typeface="+mn-lt"/>
                <a:ea typeface="+mn-ea"/>
                <a:cs typeface="+mn-cs"/>
                <a:sym typeface="Helvetica"/>
              </a:defRPr>
            </a:lvl7pPr>
            <a:lvl8pPr marL="0" marR="0" indent="1600200" algn="l" defTabSz="762000" latinLnBrk="0">
              <a:lnSpc>
                <a:spcPct val="120000"/>
              </a:lnSpc>
              <a:spcBef>
                <a:spcPts val="0"/>
              </a:spcBef>
              <a:spcAft>
                <a:spcPts val="0"/>
              </a:spcAft>
              <a:buClrTx/>
              <a:buSzTx/>
              <a:buFontTx/>
              <a:buNone/>
              <a:defRPr sz="2500" b="0" i="1" u="none" strike="noStrike" cap="none" spc="0" baseline="0">
                <a:ln>
                  <a:noFill/>
                </a:ln>
                <a:solidFill>
                  <a:srgbClr val="FFFFFF"/>
                </a:solidFill>
                <a:uFillTx/>
                <a:latin typeface="+mn-lt"/>
                <a:ea typeface="+mn-ea"/>
                <a:cs typeface="+mn-cs"/>
                <a:sym typeface="Helvetica"/>
              </a:defRPr>
            </a:lvl8pPr>
            <a:lvl9pPr marL="0" marR="0" indent="1828800" algn="l" defTabSz="762000" latinLnBrk="0">
              <a:lnSpc>
                <a:spcPct val="120000"/>
              </a:lnSpc>
              <a:spcBef>
                <a:spcPts val="0"/>
              </a:spcBef>
              <a:spcAft>
                <a:spcPts val="0"/>
              </a:spcAft>
              <a:buClrTx/>
              <a:buSzTx/>
              <a:buFontTx/>
              <a:buNone/>
              <a:defRPr sz="2500" b="0" i="1" u="none" strike="noStrike" cap="none" spc="0" baseline="0">
                <a:ln>
                  <a:noFill/>
                </a:ln>
                <a:solidFill>
                  <a:srgbClr val="FFFFFF"/>
                </a:solidFill>
                <a:uFillTx/>
                <a:latin typeface="+mn-lt"/>
                <a:ea typeface="+mn-ea"/>
                <a:cs typeface="+mn-cs"/>
                <a:sym typeface="Helvetica"/>
              </a:defRPr>
            </a:lvl9pPr>
          </a:lstStyle>
          <a:p>
            <a:pPr defTabSz="606425" latinLnBrk="1">
              <a:defRPr sz="1800" i="0" spc="53">
                <a:solidFill>
                  <a:srgbClr val="504E4E"/>
                </a:solidFill>
              </a:defRPr>
            </a:pPr>
            <a:r>
              <a:rPr lang="en-US" sz="1030" i="0" kern="0" spc="39" dirty="0">
                <a:solidFill>
                  <a:schemeClr val="tx1"/>
                </a:solidFill>
                <a:latin typeface="Helvetica"/>
                <a:cs typeface="Helvetica"/>
              </a:rPr>
              <a:t>Proactively restore premier technology and front-end e-commerce. Professionally build mission-critical quality vectors before highly efficient strategic theme areas. Completely transition B2C imperatives whereas sustainable platforms. </a:t>
            </a:r>
          </a:p>
        </p:txBody>
      </p:sp>
      <p:sp>
        <p:nvSpPr>
          <p:cNvPr id="10" name="Rectangle 43"/>
          <p:cNvSpPr/>
          <p:nvPr/>
        </p:nvSpPr>
        <p:spPr bwMode="auto">
          <a:xfrm>
            <a:off x="5222856" y="920727"/>
            <a:ext cx="2227789" cy="346249"/>
          </a:xfrm>
          <a:prstGeom prst="rect">
            <a:avLst/>
          </a:prstGeom>
          <a:noFill/>
          <a:ln>
            <a:noFill/>
          </a:ln>
        </p:spPr>
        <p:txBody>
          <a:bodyPr vert="horz" wrap="none" lIns="0" tIns="0" rIns="0" bIns="0" anchor="ctr" anchorCtr="0">
            <a:spAutoFit/>
          </a:bodyPr>
          <a:lstStyle/>
          <a:p>
            <a:pPr defTabSz="1680210">
              <a:lnSpc>
                <a:spcPts val="2720"/>
              </a:lnSpc>
            </a:pPr>
            <a:r>
              <a:rPr lang="zh-CN" altLang="en-US" sz="1985" b="1" spc="184" dirty="0">
                <a:solidFill>
                  <a:schemeClr val="tx2"/>
                </a:solidFill>
                <a:latin typeface="Poppins" charset="0"/>
                <a:ea typeface="Poppins" charset="0"/>
                <a:cs typeface="Poppins" charset="0"/>
                <a:sym typeface="Bebas Neue" charset="0"/>
              </a:rPr>
              <a:t>点击此处添加标题</a:t>
            </a:r>
          </a:p>
        </p:txBody>
      </p:sp>
      <p:sp>
        <p:nvSpPr>
          <p:cNvPr id="11" name="Shape 45"/>
          <p:cNvSpPr txBox="1"/>
          <p:nvPr/>
        </p:nvSpPr>
        <p:spPr>
          <a:xfrm>
            <a:off x="4961586" y="1682940"/>
            <a:ext cx="3433248" cy="997100"/>
          </a:xfrm>
          <a:prstGeom prst="rect">
            <a:avLst/>
          </a:prstGeom>
          <a:noFill/>
          <a:ln w="12700">
            <a:miter lim="400000"/>
          </a:ln>
        </p:spPr>
        <p:txBody>
          <a:bodyPr lIns="0" tIns="0" rIns="0" bIns="0" anchor="t"/>
          <a:lstStyle>
            <a:lvl1pPr marL="0" marR="0" indent="0" algn="l" defTabSz="762000" latinLnBrk="0">
              <a:lnSpc>
                <a:spcPct val="120000"/>
              </a:lnSpc>
              <a:spcBef>
                <a:spcPts val="0"/>
              </a:spcBef>
              <a:spcAft>
                <a:spcPts val="0"/>
              </a:spcAft>
              <a:buClrTx/>
              <a:buSzTx/>
              <a:buFontTx/>
              <a:buNone/>
              <a:defRPr sz="2500" b="0" i="1" u="none" strike="noStrike" cap="none" spc="0" baseline="0">
                <a:ln>
                  <a:noFill/>
                </a:ln>
                <a:solidFill>
                  <a:srgbClr val="FFFFFF"/>
                </a:solidFill>
                <a:uFillTx/>
                <a:latin typeface="+mn-lt"/>
                <a:ea typeface="+mn-ea"/>
                <a:cs typeface="+mn-cs"/>
                <a:sym typeface="Helvetica"/>
              </a:defRPr>
            </a:lvl1pPr>
            <a:lvl2pPr marL="0" marR="0" indent="228600" algn="l" defTabSz="762000" latinLnBrk="0">
              <a:lnSpc>
                <a:spcPct val="120000"/>
              </a:lnSpc>
              <a:spcBef>
                <a:spcPts val="0"/>
              </a:spcBef>
              <a:spcAft>
                <a:spcPts val="0"/>
              </a:spcAft>
              <a:buClrTx/>
              <a:buSzTx/>
              <a:buFontTx/>
              <a:buNone/>
              <a:defRPr sz="2500" b="0" i="1" u="none" strike="noStrike" cap="none" spc="0" baseline="0">
                <a:ln>
                  <a:noFill/>
                </a:ln>
                <a:solidFill>
                  <a:srgbClr val="FFFFFF"/>
                </a:solidFill>
                <a:uFillTx/>
                <a:latin typeface="+mn-lt"/>
                <a:ea typeface="+mn-ea"/>
                <a:cs typeface="+mn-cs"/>
                <a:sym typeface="Helvetica"/>
              </a:defRPr>
            </a:lvl2pPr>
            <a:lvl3pPr marL="0" marR="0" indent="457200" algn="l" defTabSz="762000" latinLnBrk="0">
              <a:lnSpc>
                <a:spcPct val="120000"/>
              </a:lnSpc>
              <a:spcBef>
                <a:spcPts val="0"/>
              </a:spcBef>
              <a:spcAft>
                <a:spcPts val="0"/>
              </a:spcAft>
              <a:buClrTx/>
              <a:buSzTx/>
              <a:buFontTx/>
              <a:buNone/>
              <a:defRPr sz="2500" b="0" i="1" u="none" strike="noStrike" cap="none" spc="0" baseline="0">
                <a:ln>
                  <a:noFill/>
                </a:ln>
                <a:solidFill>
                  <a:srgbClr val="FFFFFF"/>
                </a:solidFill>
                <a:uFillTx/>
                <a:latin typeface="+mn-lt"/>
                <a:ea typeface="+mn-ea"/>
                <a:cs typeface="+mn-cs"/>
                <a:sym typeface="Helvetica"/>
              </a:defRPr>
            </a:lvl3pPr>
            <a:lvl4pPr marL="0" marR="0" indent="685800" algn="l" defTabSz="762000" latinLnBrk="0">
              <a:lnSpc>
                <a:spcPct val="120000"/>
              </a:lnSpc>
              <a:spcBef>
                <a:spcPts val="0"/>
              </a:spcBef>
              <a:spcAft>
                <a:spcPts val="0"/>
              </a:spcAft>
              <a:buClrTx/>
              <a:buSzTx/>
              <a:buFontTx/>
              <a:buNone/>
              <a:defRPr sz="2500" b="0" i="1" u="none" strike="noStrike" cap="none" spc="0" baseline="0">
                <a:ln>
                  <a:noFill/>
                </a:ln>
                <a:solidFill>
                  <a:srgbClr val="FFFFFF"/>
                </a:solidFill>
                <a:uFillTx/>
                <a:latin typeface="+mn-lt"/>
                <a:ea typeface="+mn-ea"/>
                <a:cs typeface="+mn-cs"/>
                <a:sym typeface="Helvetica"/>
              </a:defRPr>
            </a:lvl4pPr>
            <a:lvl5pPr marL="0" marR="0" indent="914400" algn="l" defTabSz="762000" latinLnBrk="0">
              <a:lnSpc>
                <a:spcPct val="120000"/>
              </a:lnSpc>
              <a:spcBef>
                <a:spcPts val="0"/>
              </a:spcBef>
              <a:spcAft>
                <a:spcPts val="0"/>
              </a:spcAft>
              <a:buClrTx/>
              <a:buSzTx/>
              <a:buFontTx/>
              <a:buNone/>
              <a:defRPr sz="2500" b="0" i="1" u="none" strike="noStrike" cap="none" spc="0" baseline="0">
                <a:ln>
                  <a:noFill/>
                </a:ln>
                <a:solidFill>
                  <a:srgbClr val="FFFFFF"/>
                </a:solidFill>
                <a:uFillTx/>
                <a:latin typeface="+mn-lt"/>
                <a:ea typeface="+mn-ea"/>
                <a:cs typeface="+mn-cs"/>
                <a:sym typeface="Helvetica"/>
              </a:defRPr>
            </a:lvl5pPr>
            <a:lvl6pPr marL="0" marR="0" indent="1143000" algn="l" defTabSz="762000" latinLnBrk="0">
              <a:lnSpc>
                <a:spcPct val="120000"/>
              </a:lnSpc>
              <a:spcBef>
                <a:spcPts val="0"/>
              </a:spcBef>
              <a:spcAft>
                <a:spcPts val="0"/>
              </a:spcAft>
              <a:buClrTx/>
              <a:buSzTx/>
              <a:buFontTx/>
              <a:buNone/>
              <a:defRPr sz="2500" b="0" i="1" u="none" strike="noStrike" cap="none" spc="0" baseline="0">
                <a:ln>
                  <a:noFill/>
                </a:ln>
                <a:solidFill>
                  <a:srgbClr val="FFFFFF"/>
                </a:solidFill>
                <a:uFillTx/>
                <a:latin typeface="+mn-lt"/>
                <a:ea typeface="+mn-ea"/>
                <a:cs typeface="+mn-cs"/>
                <a:sym typeface="Helvetica"/>
              </a:defRPr>
            </a:lvl6pPr>
            <a:lvl7pPr marL="0" marR="0" indent="1371600" algn="l" defTabSz="762000" latinLnBrk="0">
              <a:lnSpc>
                <a:spcPct val="120000"/>
              </a:lnSpc>
              <a:spcBef>
                <a:spcPts val="0"/>
              </a:spcBef>
              <a:spcAft>
                <a:spcPts val="0"/>
              </a:spcAft>
              <a:buClrTx/>
              <a:buSzTx/>
              <a:buFontTx/>
              <a:buNone/>
              <a:defRPr sz="2500" b="0" i="1" u="none" strike="noStrike" cap="none" spc="0" baseline="0">
                <a:ln>
                  <a:noFill/>
                </a:ln>
                <a:solidFill>
                  <a:srgbClr val="FFFFFF"/>
                </a:solidFill>
                <a:uFillTx/>
                <a:latin typeface="+mn-lt"/>
                <a:ea typeface="+mn-ea"/>
                <a:cs typeface="+mn-cs"/>
                <a:sym typeface="Helvetica"/>
              </a:defRPr>
            </a:lvl7pPr>
            <a:lvl8pPr marL="0" marR="0" indent="1600200" algn="l" defTabSz="762000" latinLnBrk="0">
              <a:lnSpc>
                <a:spcPct val="120000"/>
              </a:lnSpc>
              <a:spcBef>
                <a:spcPts val="0"/>
              </a:spcBef>
              <a:spcAft>
                <a:spcPts val="0"/>
              </a:spcAft>
              <a:buClrTx/>
              <a:buSzTx/>
              <a:buFontTx/>
              <a:buNone/>
              <a:defRPr sz="2500" b="0" i="1" u="none" strike="noStrike" cap="none" spc="0" baseline="0">
                <a:ln>
                  <a:noFill/>
                </a:ln>
                <a:solidFill>
                  <a:srgbClr val="FFFFFF"/>
                </a:solidFill>
                <a:uFillTx/>
                <a:latin typeface="+mn-lt"/>
                <a:ea typeface="+mn-ea"/>
                <a:cs typeface="+mn-cs"/>
                <a:sym typeface="Helvetica"/>
              </a:defRPr>
            </a:lvl8pPr>
            <a:lvl9pPr marL="0" marR="0" indent="1828800" algn="l" defTabSz="762000" latinLnBrk="0">
              <a:lnSpc>
                <a:spcPct val="120000"/>
              </a:lnSpc>
              <a:spcBef>
                <a:spcPts val="0"/>
              </a:spcBef>
              <a:spcAft>
                <a:spcPts val="0"/>
              </a:spcAft>
              <a:buClrTx/>
              <a:buSzTx/>
              <a:buFontTx/>
              <a:buNone/>
              <a:defRPr sz="2500" b="0" i="1" u="none" strike="noStrike" cap="none" spc="0" baseline="0">
                <a:ln>
                  <a:noFill/>
                </a:ln>
                <a:solidFill>
                  <a:srgbClr val="FFFFFF"/>
                </a:solidFill>
                <a:uFillTx/>
                <a:latin typeface="+mn-lt"/>
                <a:ea typeface="+mn-ea"/>
                <a:cs typeface="+mn-cs"/>
                <a:sym typeface="Helvetica"/>
              </a:defRPr>
            </a:lvl9pPr>
          </a:lstStyle>
          <a:p>
            <a:pPr defTabSz="606425" latinLnBrk="1">
              <a:defRPr sz="1800" i="0" spc="53">
                <a:solidFill>
                  <a:srgbClr val="504E4E"/>
                </a:solidFill>
              </a:defRPr>
            </a:pPr>
            <a:r>
              <a:rPr lang="en-US" sz="1030" i="0" kern="0" spc="39" dirty="0">
                <a:solidFill>
                  <a:schemeClr val="tx1"/>
                </a:solidFill>
                <a:latin typeface="Helvetica"/>
                <a:cs typeface="Helvetica"/>
              </a:rPr>
              <a:t>Proactively restore premier technology and front-end e-commerce. Professionally build mission-critical quality vectors before highly efficient strategic theme areas. Completely transition B2C imperatives whereas sustainable platforms. </a:t>
            </a:r>
          </a:p>
        </p:txBody>
      </p:sp>
    </p:spTree>
  </p:cSld>
  <p:clrMapOvr>
    <a:masterClrMapping/>
  </p:clrMapOvr>
  <mc:AlternateContent xmlns:mc="http://schemas.openxmlformats.org/markup-compatibility/2006" xmlns:p14="http://schemas.microsoft.com/office/powerpoint/2010/main">
    <mc:Choice Requires="p14">
      <p:transition spd="slow" p14:dur="1250" advTm="0">
        <p:pull/>
      </p:transition>
    </mc:Choice>
    <mc:Fallback xmlns="">
      <p:transition spd="slow" advTm="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5400000">
            <a:off x="2060671" y="897239"/>
            <a:ext cx="470030" cy="3029523"/>
          </a:xfrm>
          <a:prstGeom prst="rect">
            <a:avLst/>
          </a:prstGeom>
          <a:solidFill>
            <a:schemeClr val="tx1">
              <a:lumMod val="95000"/>
              <a:lumOff val="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p>
        </p:txBody>
      </p:sp>
      <p:sp>
        <p:nvSpPr>
          <p:cNvPr id="7" name="Rectangle 55"/>
          <p:cNvSpPr/>
          <p:nvPr/>
        </p:nvSpPr>
        <p:spPr bwMode="auto">
          <a:xfrm>
            <a:off x="4096280" y="360188"/>
            <a:ext cx="2676630" cy="359073"/>
          </a:xfrm>
          <a:prstGeom prst="rect">
            <a:avLst/>
          </a:prstGeom>
          <a:noFill/>
          <a:ln>
            <a:noFill/>
          </a:ln>
        </p:spPr>
        <p:txBody>
          <a:bodyPr vert="horz" wrap="none" lIns="0" tIns="0" rIns="0" bIns="0" anchor="ctr" anchorCtr="0">
            <a:spAutoFit/>
          </a:bodyPr>
          <a:lstStyle/>
          <a:p>
            <a:pPr defTabSz="1680210">
              <a:lnSpc>
                <a:spcPts val="2830"/>
              </a:lnSpc>
            </a:pPr>
            <a:r>
              <a:rPr lang="zh-CN" altLang="en-US" sz="2425" b="1" spc="184" dirty="0">
                <a:solidFill>
                  <a:schemeClr val="tx2"/>
                </a:solidFill>
                <a:latin typeface="Montserrat Semi" charset="0"/>
                <a:ea typeface="Montserrat Semi" charset="0"/>
                <a:cs typeface="Montserrat Semi" charset="0"/>
                <a:sym typeface="Bebas Neue" charset="0"/>
              </a:rPr>
              <a:t>点击此处添加标题</a:t>
            </a:r>
          </a:p>
        </p:txBody>
      </p:sp>
      <p:pic>
        <p:nvPicPr>
          <p:cNvPr id="3" name="图片 2"/>
          <p:cNvPicPr>
            <a:picLocks noChangeAspect="1"/>
          </p:cNvPicPr>
          <p:nvPr/>
        </p:nvPicPr>
        <p:blipFill>
          <a:blip r:embed="rId3" cstate="email"/>
          <a:stretch>
            <a:fillRect/>
          </a:stretch>
        </p:blipFill>
        <p:spPr>
          <a:xfrm>
            <a:off x="-19843" y="1479366"/>
            <a:ext cx="3700591" cy="2081583"/>
          </a:xfrm>
          <a:prstGeom prst="rect">
            <a:avLst/>
          </a:prstGeom>
        </p:spPr>
      </p:pic>
      <p:pic>
        <p:nvPicPr>
          <p:cNvPr id="12" name="图片占位符 11" descr="图片包含 建筑物, 室内&#10;&#10;已生成极高可信度的说明"/>
          <p:cNvPicPr>
            <a:picLocks noGrp="1" noChangeAspect="1"/>
          </p:cNvPicPr>
          <p:nvPr>
            <p:ph type="pic" sz="quarter" idx="10"/>
          </p:nvPr>
        </p:nvPicPr>
        <p:blipFill>
          <a:blip r:embed="rId4" cstate="email"/>
          <a:srcRect l="166" r="166"/>
          <a:stretch>
            <a:fillRect/>
          </a:stretch>
        </p:blipFill>
        <p:spPr/>
      </p:pic>
      <p:sp>
        <p:nvSpPr>
          <p:cNvPr id="13" name="TextBox 5"/>
          <p:cNvSpPr txBox="1"/>
          <p:nvPr/>
        </p:nvSpPr>
        <p:spPr>
          <a:xfrm>
            <a:off x="4507006" y="1506805"/>
            <a:ext cx="4399548" cy="375231"/>
          </a:xfrm>
          <a:prstGeom prst="rect">
            <a:avLst/>
          </a:prstGeom>
          <a:noFill/>
        </p:spPr>
        <p:txBody>
          <a:bodyPr wrap="square" rtlCol="0">
            <a:spAutoFit/>
          </a:bodyPr>
          <a:lstStyle/>
          <a:p>
            <a:r>
              <a:rPr lang="en-US" sz="920" dirty="0">
                <a:latin typeface="Lato Light" charset="0"/>
                <a:ea typeface="Lato Light" charset="0"/>
                <a:cs typeface="Lato Light" charset="0"/>
              </a:rPr>
              <a:t>Entrepreneurial activities differ substantially depending on the type of organization and creativity involved. Entrepreneurship ranges in scale from solo</a:t>
            </a:r>
          </a:p>
        </p:txBody>
      </p:sp>
      <p:sp>
        <p:nvSpPr>
          <p:cNvPr id="14" name="Rectangle 6"/>
          <p:cNvSpPr/>
          <p:nvPr/>
        </p:nvSpPr>
        <p:spPr>
          <a:xfrm>
            <a:off x="4507008" y="1260445"/>
            <a:ext cx="845103" cy="290079"/>
          </a:xfrm>
          <a:prstGeom prst="rect">
            <a:avLst/>
          </a:prstGeom>
        </p:spPr>
        <p:txBody>
          <a:bodyPr wrap="none">
            <a:spAutoFit/>
          </a:bodyPr>
          <a:lstStyle/>
          <a:p>
            <a:r>
              <a:rPr lang="zh-CN" altLang="en-US" sz="1285" b="1" dirty="0">
                <a:solidFill>
                  <a:schemeClr val="tx2"/>
                </a:solidFill>
                <a:latin typeface="Montserrat" charset="0"/>
                <a:ea typeface="Montserrat" charset="0"/>
                <a:cs typeface="Montserrat" charset="0"/>
              </a:rPr>
              <a:t>关于我们</a:t>
            </a:r>
          </a:p>
        </p:txBody>
      </p:sp>
      <p:sp>
        <p:nvSpPr>
          <p:cNvPr id="15" name="TextBox 8"/>
          <p:cNvSpPr txBox="1"/>
          <p:nvPr/>
        </p:nvSpPr>
        <p:spPr>
          <a:xfrm>
            <a:off x="4507006" y="2368152"/>
            <a:ext cx="4399548" cy="375231"/>
          </a:xfrm>
          <a:prstGeom prst="rect">
            <a:avLst/>
          </a:prstGeom>
          <a:noFill/>
        </p:spPr>
        <p:txBody>
          <a:bodyPr wrap="square" rtlCol="0">
            <a:spAutoFit/>
          </a:bodyPr>
          <a:lstStyle/>
          <a:p>
            <a:r>
              <a:rPr lang="en-US" sz="920" dirty="0">
                <a:latin typeface="Lato Light" charset="0"/>
                <a:ea typeface="Lato Light" charset="0"/>
                <a:cs typeface="Lato Light" charset="0"/>
              </a:rPr>
              <a:t>Entrepreneurial activities differ substantially depending on the type of organization and creativity involved. Entrepreneurship ranges in scale from solo</a:t>
            </a:r>
          </a:p>
        </p:txBody>
      </p:sp>
      <p:sp>
        <p:nvSpPr>
          <p:cNvPr id="16" name="Rectangle 9"/>
          <p:cNvSpPr/>
          <p:nvPr/>
        </p:nvSpPr>
        <p:spPr>
          <a:xfrm>
            <a:off x="4507008" y="2121792"/>
            <a:ext cx="845103" cy="290079"/>
          </a:xfrm>
          <a:prstGeom prst="rect">
            <a:avLst/>
          </a:prstGeom>
        </p:spPr>
        <p:txBody>
          <a:bodyPr wrap="none">
            <a:spAutoFit/>
          </a:bodyPr>
          <a:lstStyle/>
          <a:p>
            <a:r>
              <a:rPr lang="zh-CN" altLang="en-US" sz="1285" b="1" dirty="0">
                <a:solidFill>
                  <a:schemeClr val="tx2"/>
                </a:solidFill>
                <a:latin typeface="Montserrat" charset="0"/>
                <a:ea typeface="Montserrat" charset="0"/>
                <a:cs typeface="Montserrat" charset="0"/>
              </a:rPr>
              <a:t>团队介绍</a:t>
            </a:r>
          </a:p>
        </p:txBody>
      </p:sp>
      <p:sp>
        <p:nvSpPr>
          <p:cNvPr id="17" name="TextBox 12"/>
          <p:cNvSpPr txBox="1"/>
          <p:nvPr/>
        </p:nvSpPr>
        <p:spPr>
          <a:xfrm>
            <a:off x="4507006" y="3229500"/>
            <a:ext cx="4399548" cy="375231"/>
          </a:xfrm>
          <a:prstGeom prst="rect">
            <a:avLst/>
          </a:prstGeom>
          <a:noFill/>
        </p:spPr>
        <p:txBody>
          <a:bodyPr wrap="square" rtlCol="0">
            <a:spAutoFit/>
          </a:bodyPr>
          <a:lstStyle/>
          <a:p>
            <a:r>
              <a:rPr lang="en-US" sz="920" dirty="0">
                <a:latin typeface="Lato Light" charset="0"/>
                <a:ea typeface="Lato Light" charset="0"/>
                <a:cs typeface="Lato Light" charset="0"/>
              </a:rPr>
              <a:t>Entrepreneurial activities differ substantially depending on the type of organization and creativity involved. Entrepreneurship ranges in scale from solo</a:t>
            </a:r>
          </a:p>
        </p:txBody>
      </p:sp>
      <p:sp>
        <p:nvSpPr>
          <p:cNvPr id="18" name="Rectangle 13"/>
          <p:cNvSpPr/>
          <p:nvPr/>
        </p:nvSpPr>
        <p:spPr>
          <a:xfrm>
            <a:off x="4507008" y="2983139"/>
            <a:ext cx="845103" cy="290079"/>
          </a:xfrm>
          <a:prstGeom prst="rect">
            <a:avLst/>
          </a:prstGeom>
        </p:spPr>
        <p:txBody>
          <a:bodyPr wrap="none">
            <a:spAutoFit/>
          </a:bodyPr>
          <a:lstStyle/>
          <a:p>
            <a:r>
              <a:rPr lang="zh-CN" altLang="en-US" sz="1285" b="1" dirty="0">
                <a:solidFill>
                  <a:schemeClr val="tx2"/>
                </a:solidFill>
                <a:latin typeface="Montserrat" charset="0"/>
                <a:ea typeface="Montserrat" charset="0"/>
                <a:cs typeface="Montserrat" charset="0"/>
              </a:rPr>
              <a:t>作品展示</a:t>
            </a:r>
          </a:p>
        </p:txBody>
      </p:sp>
      <p:sp>
        <p:nvSpPr>
          <p:cNvPr id="19" name="TextBox 15"/>
          <p:cNvSpPr txBox="1"/>
          <p:nvPr/>
        </p:nvSpPr>
        <p:spPr>
          <a:xfrm>
            <a:off x="4491828" y="4090847"/>
            <a:ext cx="4399548" cy="375231"/>
          </a:xfrm>
          <a:prstGeom prst="rect">
            <a:avLst/>
          </a:prstGeom>
          <a:noFill/>
        </p:spPr>
        <p:txBody>
          <a:bodyPr wrap="square" rtlCol="0">
            <a:spAutoFit/>
          </a:bodyPr>
          <a:lstStyle/>
          <a:p>
            <a:r>
              <a:rPr lang="en-US" sz="920" dirty="0">
                <a:latin typeface="Lato Light" charset="0"/>
                <a:ea typeface="Lato Light" charset="0"/>
                <a:cs typeface="Lato Light" charset="0"/>
              </a:rPr>
              <a:t>Entrepreneurial activities differ substantially depending on the type of organization and creativity involved. Entrepreneurship ranges in scale from solo</a:t>
            </a:r>
          </a:p>
        </p:txBody>
      </p:sp>
      <p:sp>
        <p:nvSpPr>
          <p:cNvPr id="20" name="Rectangle 16"/>
          <p:cNvSpPr/>
          <p:nvPr/>
        </p:nvSpPr>
        <p:spPr>
          <a:xfrm>
            <a:off x="4491830" y="3844486"/>
            <a:ext cx="845103" cy="290079"/>
          </a:xfrm>
          <a:prstGeom prst="rect">
            <a:avLst/>
          </a:prstGeom>
        </p:spPr>
        <p:txBody>
          <a:bodyPr wrap="none">
            <a:spAutoFit/>
          </a:bodyPr>
          <a:lstStyle/>
          <a:p>
            <a:r>
              <a:rPr lang="zh-CN" altLang="en-US" sz="1285" b="1" dirty="0">
                <a:solidFill>
                  <a:schemeClr val="tx2"/>
                </a:solidFill>
                <a:latin typeface="Montserrat" charset="0"/>
                <a:ea typeface="Montserrat" charset="0"/>
                <a:cs typeface="Montserrat" charset="0"/>
              </a:rPr>
              <a:t>联系我们</a:t>
            </a:r>
          </a:p>
        </p:txBody>
      </p:sp>
      <p:sp>
        <p:nvSpPr>
          <p:cNvPr id="21" name="Shape 2525"/>
          <p:cNvSpPr/>
          <p:nvPr/>
        </p:nvSpPr>
        <p:spPr>
          <a:xfrm>
            <a:off x="4096281" y="1314176"/>
            <a:ext cx="343769" cy="343769"/>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rgbClr val="53585F"/>
          </a:solidFill>
          <a:ln w="12700">
            <a:miter lim="400000"/>
          </a:ln>
        </p:spPr>
        <p:txBody>
          <a:bodyPr lIns="13997" tIns="13997" rIns="13997" bIns="13997" anchor="ctr"/>
          <a:lstStyle/>
          <a:p>
            <a:pPr defTabSz="16764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a:p>
        </p:txBody>
      </p:sp>
      <p:sp>
        <p:nvSpPr>
          <p:cNvPr id="22" name="Shape 2536"/>
          <p:cNvSpPr/>
          <p:nvPr/>
        </p:nvSpPr>
        <p:spPr>
          <a:xfrm>
            <a:off x="4096281" y="2187108"/>
            <a:ext cx="343769" cy="343769"/>
          </a:xfrm>
          <a:custGeom>
            <a:avLst/>
            <a:gdLst/>
            <a:ahLst/>
            <a:cxnLst>
              <a:cxn ang="0">
                <a:pos x="wd2" y="hd2"/>
              </a:cxn>
              <a:cxn ang="5400000">
                <a:pos x="wd2" y="hd2"/>
              </a:cxn>
              <a:cxn ang="10800000">
                <a:pos x="wd2" y="hd2"/>
              </a:cxn>
              <a:cxn ang="16200000">
                <a:pos x="wd2" y="hd2"/>
              </a:cxn>
            </a:cxnLst>
            <a:rect l="0" t="0" r="r" b="b"/>
            <a:pathLst>
              <a:path w="21600" h="21600" extrusionOk="0">
                <a:moveTo>
                  <a:pt x="4418" y="11782"/>
                </a:moveTo>
                <a:lnTo>
                  <a:pt x="14236" y="11782"/>
                </a:lnTo>
                <a:cubicBezTo>
                  <a:pt x="14507" y="11782"/>
                  <a:pt x="14727" y="11562"/>
                  <a:pt x="14727" y="11291"/>
                </a:cubicBezTo>
                <a:cubicBezTo>
                  <a:pt x="14727" y="11020"/>
                  <a:pt x="14507" y="10800"/>
                  <a:pt x="14236" y="10800"/>
                </a:cubicBezTo>
                <a:lnTo>
                  <a:pt x="4418" y="10800"/>
                </a:lnTo>
                <a:cubicBezTo>
                  <a:pt x="4147" y="10800"/>
                  <a:pt x="3927" y="11020"/>
                  <a:pt x="3927" y="11291"/>
                </a:cubicBezTo>
                <a:cubicBezTo>
                  <a:pt x="3927" y="11562"/>
                  <a:pt x="4147" y="11782"/>
                  <a:pt x="4418" y="11782"/>
                </a:cubicBezTo>
                <a:moveTo>
                  <a:pt x="20618" y="20618"/>
                </a:moveTo>
                <a:lnTo>
                  <a:pt x="5891" y="20618"/>
                </a:lnTo>
                <a:lnTo>
                  <a:pt x="5891" y="16200"/>
                </a:lnTo>
                <a:cubicBezTo>
                  <a:pt x="5891" y="15929"/>
                  <a:pt x="5671" y="15709"/>
                  <a:pt x="5400" y="15709"/>
                </a:cubicBezTo>
                <a:lnTo>
                  <a:pt x="982" y="15709"/>
                </a:lnTo>
                <a:lnTo>
                  <a:pt x="982" y="982"/>
                </a:lnTo>
                <a:lnTo>
                  <a:pt x="20618" y="982"/>
                </a:lnTo>
                <a:cubicBezTo>
                  <a:pt x="20618" y="982"/>
                  <a:pt x="20618" y="20618"/>
                  <a:pt x="20618" y="20618"/>
                </a:cubicBezTo>
                <a:close/>
                <a:moveTo>
                  <a:pt x="4909" y="20127"/>
                </a:moveTo>
                <a:lnTo>
                  <a:pt x="1473" y="16691"/>
                </a:lnTo>
                <a:lnTo>
                  <a:pt x="4909" y="16691"/>
                </a:lnTo>
                <a:cubicBezTo>
                  <a:pt x="4909" y="16691"/>
                  <a:pt x="4909" y="20127"/>
                  <a:pt x="4909" y="20127"/>
                </a:cubicBezTo>
                <a:close/>
                <a:moveTo>
                  <a:pt x="20618" y="0"/>
                </a:moveTo>
                <a:lnTo>
                  <a:pt x="982" y="0"/>
                </a:lnTo>
                <a:cubicBezTo>
                  <a:pt x="440" y="0"/>
                  <a:pt x="0" y="440"/>
                  <a:pt x="0" y="982"/>
                </a:cubicBezTo>
                <a:lnTo>
                  <a:pt x="0" y="16691"/>
                </a:lnTo>
                <a:lnTo>
                  <a:pt x="4909" y="21600"/>
                </a:lnTo>
                <a:lnTo>
                  <a:pt x="20618" y="21600"/>
                </a:lnTo>
                <a:cubicBezTo>
                  <a:pt x="21160" y="21600"/>
                  <a:pt x="21600" y="21161"/>
                  <a:pt x="21600" y="20618"/>
                </a:cubicBezTo>
                <a:lnTo>
                  <a:pt x="21600" y="982"/>
                </a:lnTo>
                <a:cubicBezTo>
                  <a:pt x="21600" y="440"/>
                  <a:pt x="21160" y="0"/>
                  <a:pt x="20618" y="0"/>
                </a:cubicBezTo>
                <a:moveTo>
                  <a:pt x="4418" y="8836"/>
                </a:moveTo>
                <a:lnTo>
                  <a:pt x="17182" y="8836"/>
                </a:lnTo>
                <a:cubicBezTo>
                  <a:pt x="17453" y="8836"/>
                  <a:pt x="17673" y="8617"/>
                  <a:pt x="17673" y="8345"/>
                </a:cubicBezTo>
                <a:cubicBezTo>
                  <a:pt x="17673" y="8075"/>
                  <a:pt x="17453" y="7855"/>
                  <a:pt x="17182" y="7855"/>
                </a:cubicBezTo>
                <a:lnTo>
                  <a:pt x="4418" y="7855"/>
                </a:lnTo>
                <a:cubicBezTo>
                  <a:pt x="4147" y="7855"/>
                  <a:pt x="3927" y="8075"/>
                  <a:pt x="3927" y="8345"/>
                </a:cubicBezTo>
                <a:cubicBezTo>
                  <a:pt x="3927" y="8617"/>
                  <a:pt x="4147" y="8836"/>
                  <a:pt x="4418" y="8836"/>
                </a:cubicBezTo>
                <a:moveTo>
                  <a:pt x="4418" y="5891"/>
                </a:moveTo>
                <a:lnTo>
                  <a:pt x="10309" y="5891"/>
                </a:lnTo>
                <a:cubicBezTo>
                  <a:pt x="10580" y="5891"/>
                  <a:pt x="10800" y="5672"/>
                  <a:pt x="10800" y="5400"/>
                </a:cubicBezTo>
                <a:cubicBezTo>
                  <a:pt x="10800" y="5129"/>
                  <a:pt x="10580" y="4909"/>
                  <a:pt x="10309" y="4909"/>
                </a:cubicBezTo>
                <a:lnTo>
                  <a:pt x="4418" y="4909"/>
                </a:lnTo>
                <a:cubicBezTo>
                  <a:pt x="4147" y="4909"/>
                  <a:pt x="3927" y="5129"/>
                  <a:pt x="3927" y="5400"/>
                </a:cubicBezTo>
                <a:cubicBezTo>
                  <a:pt x="3927" y="5672"/>
                  <a:pt x="4147" y="5891"/>
                  <a:pt x="4418" y="5891"/>
                </a:cubicBezTo>
              </a:path>
            </a:pathLst>
          </a:custGeom>
          <a:solidFill>
            <a:srgbClr val="53585F"/>
          </a:solidFill>
          <a:ln w="12700">
            <a:miter lim="400000"/>
          </a:ln>
        </p:spPr>
        <p:txBody>
          <a:bodyPr lIns="13997" tIns="13997" rIns="13997" bIns="13997" anchor="ctr"/>
          <a:lstStyle/>
          <a:p>
            <a:pPr defTabSz="16764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a:p>
        </p:txBody>
      </p:sp>
      <p:sp>
        <p:nvSpPr>
          <p:cNvPr id="23" name="Shape 2547"/>
          <p:cNvSpPr/>
          <p:nvPr/>
        </p:nvSpPr>
        <p:spPr>
          <a:xfrm>
            <a:off x="4096281" y="2993937"/>
            <a:ext cx="343769" cy="343769"/>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rgbClr val="53585F"/>
          </a:solidFill>
          <a:ln w="12700">
            <a:miter lim="400000"/>
          </a:ln>
        </p:spPr>
        <p:txBody>
          <a:bodyPr lIns="13997" tIns="13997" rIns="13997" bIns="13997" anchor="ctr"/>
          <a:lstStyle/>
          <a:p>
            <a:pPr defTabSz="16764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a:p>
        </p:txBody>
      </p:sp>
      <p:sp>
        <p:nvSpPr>
          <p:cNvPr id="24" name="Shape 2558"/>
          <p:cNvSpPr/>
          <p:nvPr/>
        </p:nvSpPr>
        <p:spPr>
          <a:xfrm>
            <a:off x="4096281" y="3857911"/>
            <a:ext cx="343769" cy="34376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782" y="5891"/>
                </a:moveTo>
                <a:lnTo>
                  <a:pt x="9818" y="5891"/>
                </a:lnTo>
                <a:cubicBezTo>
                  <a:pt x="9547" y="5891"/>
                  <a:pt x="9327" y="6111"/>
                  <a:pt x="9327" y="6382"/>
                </a:cubicBezTo>
                <a:cubicBezTo>
                  <a:pt x="9327" y="6394"/>
                  <a:pt x="9334" y="6405"/>
                  <a:pt x="9334" y="6417"/>
                </a:cubicBezTo>
                <a:lnTo>
                  <a:pt x="9328" y="6417"/>
                </a:lnTo>
                <a:lnTo>
                  <a:pt x="9819" y="12308"/>
                </a:lnTo>
                <a:lnTo>
                  <a:pt x="9825" y="12307"/>
                </a:lnTo>
                <a:cubicBezTo>
                  <a:pt x="9844" y="12562"/>
                  <a:pt x="10050" y="12764"/>
                  <a:pt x="10309" y="12764"/>
                </a:cubicBezTo>
                <a:lnTo>
                  <a:pt x="11291" y="12764"/>
                </a:lnTo>
                <a:cubicBezTo>
                  <a:pt x="11550" y="12764"/>
                  <a:pt x="11756" y="12562"/>
                  <a:pt x="11775" y="12307"/>
                </a:cubicBezTo>
                <a:lnTo>
                  <a:pt x="11781" y="12308"/>
                </a:lnTo>
                <a:lnTo>
                  <a:pt x="12272" y="6417"/>
                </a:lnTo>
                <a:lnTo>
                  <a:pt x="12266" y="6417"/>
                </a:lnTo>
                <a:cubicBezTo>
                  <a:pt x="12267" y="6405"/>
                  <a:pt x="12273" y="6394"/>
                  <a:pt x="12273" y="6382"/>
                </a:cubicBezTo>
                <a:cubicBezTo>
                  <a:pt x="12273" y="6111"/>
                  <a:pt x="12053" y="5891"/>
                  <a:pt x="11782" y="5891"/>
                </a:cubicBezTo>
                <a:moveTo>
                  <a:pt x="10800" y="13745"/>
                </a:moveTo>
                <a:cubicBezTo>
                  <a:pt x="10258" y="13745"/>
                  <a:pt x="9818" y="14186"/>
                  <a:pt x="9818" y="14727"/>
                </a:cubicBezTo>
                <a:cubicBezTo>
                  <a:pt x="9818" y="15269"/>
                  <a:pt x="10258" y="15709"/>
                  <a:pt x="10800" y="15709"/>
                </a:cubicBezTo>
                <a:cubicBezTo>
                  <a:pt x="11342" y="15709"/>
                  <a:pt x="11782" y="15269"/>
                  <a:pt x="11782" y="14727"/>
                </a:cubicBezTo>
                <a:cubicBezTo>
                  <a:pt x="11782" y="14186"/>
                  <a:pt x="11342" y="13745"/>
                  <a:pt x="10800" y="13745"/>
                </a:cubicBezTo>
              </a:path>
            </a:pathLst>
          </a:custGeom>
          <a:solidFill>
            <a:srgbClr val="53585F"/>
          </a:solidFill>
          <a:ln w="12700">
            <a:miter lim="400000"/>
          </a:ln>
        </p:spPr>
        <p:txBody>
          <a:bodyPr lIns="13997" tIns="13997" rIns="13997" bIns="13997" anchor="ctr"/>
          <a:lstStyle/>
          <a:p>
            <a:pPr defTabSz="16764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a:p>
        </p:txBody>
      </p:sp>
    </p:spTree>
  </p:cSld>
  <p:clrMapOvr>
    <a:masterClrMapping/>
  </p:clrMapOvr>
  <mc:AlternateContent xmlns:mc="http://schemas.openxmlformats.org/markup-compatibility/2006" xmlns:p14="http://schemas.microsoft.com/office/powerpoint/2010/main">
    <mc:Choice Requires="p14">
      <p:transition spd="slow" p14:dur="1250" advTm="0">
        <p:pull/>
      </p:transition>
    </mc:Choice>
    <mc:Fallback xmlns="">
      <p:transition spd="slow" advTm="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Horizontal)">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p:bldP spid="14" grpId="0"/>
      <p:bldP spid="15" grpId="0"/>
      <p:bldP spid="16" grpId="0"/>
      <p:bldP spid="17" grpId="0"/>
      <p:bldP spid="18" grpId="0"/>
      <p:bldP spid="19" grpId="0"/>
      <p:bldP spid="20" grpId="0"/>
      <p:bldP spid="21" grpId="0" animBg="1"/>
      <p:bldP spid="22" grpId="0" animBg="1"/>
      <p:bldP spid="23" grpId="0" animBg="1"/>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779945" y="2420567"/>
            <a:ext cx="2337561" cy="20970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p>
        </p:txBody>
      </p:sp>
      <p:sp>
        <p:nvSpPr>
          <p:cNvPr id="6" name="TextBox 7"/>
          <p:cNvSpPr txBox="1"/>
          <p:nvPr/>
        </p:nvSpPr>
        <p:spPr>
          <a:xfrm>
            <a:off x="1800510" y="1050069"/>
            <a:ext cx="5386834" cy="398058"/>
          </a:xfrm>
          <a:prstGeom prst="rect">
            <a:avLst/>
          </a:prstGeom>
          <a:noFill/>
        </p:spPr>
        <p:txBody>
          <a:bodyPr>
            <a:spAutoFit/>
          </a:bodyPr>
          <a:lstStyle/>
          <a:p>
            <a:pPr algn="ctr" defTabSz="671830">
              <a:lnSpc>
                <a:spcPct val="150000"/>
              </a:lnSpc>
              <a:defRPr/>
            </a:pPr>
            <a:r>
              <a:rPr lang="en-US" sz="660" spc="110" dirty="0">
                <a:latin typeface="Montserrat Light" charset="0"/>
                <a:ea typeface="Montserrat Light" charset="0"/>
                <a:cs typeface="Montserrat Light" charset="0"/>
              </a:rPr>
              <a:t>A company is an association or collection of individuals, whether natural persons, legal persons, or a mixture of both. Company members share a common purpose and unite in order to focus.</a:t>
            </a:r>
          </a:p>
        </p:txBody>
      </p:sp>
      <p:grpSp>
        <p:nvGrpSpPr>
          <p:cNvPr id="2" name="组合 1"/>
          <p:cNvGrpSpPr/>
          <p:nvPr/>
        </p:nvGrpSpPr>
        <p:grpSpPr>
          <a:xfrm>
            <a:off x="788695" y="1727712"/>
            <a:ext cx="2337561" cy="870151"/>
            <a:chOff x="1073601" y="2350776"/>
            <a:chExt cx="3180556" cy="1183954"/>
          </a:xfrm>
        </p:grpSpPr>
        <p:sp>
          <p:nvSpPr>
            <p:cNvPr id="24" name="矩形 23"/>
            <p:cNvSpPr/>
            <p:nvPr/>
          </p:nvSpPr>
          <p:spPr>
            <a:xfrm>
              <a:off x="1073601" y="2350776"/>
              <a:ext cx="3180556" cy="943966"/>
            </a:xfrm>
            <a:prstGeom prst="rect">
              <a:avLst/>
            </a:prstGeom>
            <a:solidFill>
              <a:srgbClr val="474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p>
          </p:txBody>
        </p:sp>
        <p:sp>
          <p:nvSpPr>
            <p:cNvPr id="7" name="TextBox 8"/>
            <p:cNvSpPr txBox="1"/>
            <p:nvPr/>
          </p:nvSpPr>
          <p:spPr>
            <a:xfrm>
              <a:off x="1526832" y="2546432"/>
              <a:ext cx="2274095" cy="988298"/>
            </a:xfrm>
            <a:prstGeom prst="rect">
              <a:avLst/>
            </a:prstGeom>
            <a:noFill/>
          </p:spPr>
          <p:txBody>
            <a:bodyPr>
              <a:spAutoFit/>
            </a:bodyPr>
            <a:lstStyle/>
            <a:p>
              <a:pPr algn="ctr" defTabSz="671830">
                <a:defRPr/>
              </a:pPr>
              <a:r>
                <a:rPr lang="en-US" sz="2060" b="1" spc="221" dirty="0">
                  <a:solidFill>
                    <a:schemeClr val="bg1"/>
                  </a:solidFill>
                  <a:latin typeface="Montserrat Semi" charset="0"/>
                  <a:ea typeface="Montserrat Semi" charset="0"/>
                  <a:cs typeface="Montserrat Semi" charset="0"/>
                </a:rPr>
                <a:t>PERSONAL</a:t>
              </a:r>
              <a:endParaRPr lang="en-US" sz="2940" b="1" spc="221" dirty="0">
                <a:solidFill>
                  <a:schemeClr val="bg1"/>
                </a:solidFill>
                <a:latin typeface="Montserrat Semi" charset="0"/>
                <a:ea typeface="Montserrat Semi" charset="0"/>
                <a:cs typeface="Montserrat Semi" charset="0"/>
              </a:endParaRPr>
            </a:p>
          </p:txBody>
        </p:sp>
      </p:grpSp>
      <p:grpSp>
        <p:nvGrpSpPr>
          <p:cNvPr id="5" name="组合 4"/>
          <p:cNvGrpSpPr/>
          <p:nvPr/>
        </p:nvGrpSpPr>
        <p:grpSpPr>
          <a:xfrm>
            <a:off x="1055878" y="2514910"/>
            <a:ext cx="1785694" cy="1612412"/>
            <a:chOff x="1437139" y="3421861"/>
            <a:chExt cx="2429669" cy="2193896"/>
          </a:xfrm>
        </p:grpSpPr>
        <p:sp>
          <p:nvSpPr>
            <p:cNvPr id="9" name="TextBox 11"/>
            <p:cNvSpPr txBox="1">
              <a:spLocks noChangeArrowheads="1"/>
            </p:cNvSpPr>
            <p:nvPr/>
          </p:nvSpPr>
          <p:spPr bwMode="auto">
            <a:xfrm>
              <a:off x="1514926" y="3421861"/>
              <a:ext cx="2274095" cy="54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Lato Light" charset="0"/>
                </a:defRPr>
              </a:lvl1pPr>
              <a:lvl2pPr marL="742950" indent="-285750">
                <a:defRPr sz="3600">
                  <a:solidFill>
                    <a:schemeClr val="tx1"/>
                  </a:solidFill>
                  <a:latin typeface="Lato Light" charset="0"/>
                </a:defRPr>
              </a:lvl2pPr>
              <a:lvl3pPr marL="1143000" indent="-228600">
                <a:defRPr sz="3600">
                  <a:solidFill>
                    <a:schemeClr val="tx1"/>
                  </a:solidFill>
                  <a:latin typeface="Lato Light" charset="0"/>
                </a:defRPr>
              </a:lvl3pPr>
              <a:lvl4pPr marL="1600200" indent="-228600">
                <a:defRPr sz="3600">
                  <a:solidFill>
                    <a:schemeClr val="tx1"/>
                  </a:solidFill>
                  <a:latin typeface="Lato Light" charset="0"/>
                </a:defRPr>
              </a:lvl4pPr>
              <a:lvl5pPr marL="2057400" indent="-228600">
                <a:defRPr sz="3600">
                  <a:solidFill>
                    <a:schemeClr val="tx1"/>
                  </a:solidFill>
                  <a:latin typeface="Lato Light" charset="0"/>
                </a:defRPr>
              </a:lvl5pPr>
              <a:lvl6pPr marL="2514600" indent="-228600" defTabSz="1826895" eaLnBrk="0" fontAlgn="base" hangingPunct="0">
                <a:spcBef>
                  <a:spcPct val="0"/>
                </a:spcBef>
                <a:spcAft>
                  <a:spcPct val="0"/>
                </a:spcAft>
                <a:defRPr sz="3600">
                  <a:solidFill>
                    <a:schemeClr val="tx1"/>
                  </a:solidFill>
                  <a:latin typeface="Lato Light" charset="0"/>
                </a:defRPr>
              </a:lvl6pPr>
              <a:lvl7pPr marL="2971800" indent="-228600" defTabSz="1826895" eaLnBrk="0" fontAlgn="base" hangingPunct="0">
                <a:spcBef>
                  <a:spcPct val="0"/>
                </a:spcBef>
                <a:spcAft>
                  <a:spcPct val="0"/>
                </a:spcAft>
                <a:defRPr sz="3600">
                  <a:solidFill>
                    <a:schemeClr val="tx1"/>
                  </a:solidFill>
                  <a:latin typeface="Lato Light" charset="0"/>
                </a:defRPr>
              </a:lvl7pPr>
              <a:lvl8pPr marL="3429000" indent="-228600" defTabSz="1826895" eaLnBrk="0" fontAlgn="base" hangingPunct="0">
                <a:spcBef>
                  <a:spcPct val="0"/>
                </a:spcBef>
                <a:spcAft>
                  <a:spcPct val="0"/>
                </a:spcAft>
                <a:defRPr sz="3600">
                  <a:solidFill>
                    <a:schemeClr val="tx1"/>
                  </a:solidFill>
                  <a:latin typeface="Lato Light" charset="0"/>
                </a:defRPr>
              </a:lvl8pPr>
              <a:lvl9pPr marL="3886200" indent="-228600" defTabSz="1826895" eaLnBrk="0" fontAlgn="base" hangingPunct="0">
                <a:spcBef>
                  <a:spcPct val="0"/>
                </a:spcBef>
                <a:spcAft>
                  <a:spcPct val="0"/>
                </a:spcAft>
                <a:defRPr sz="3600">
                  <a:solidFill>
                    <a:schemeClr val="tx1"/>
                  </a:solidFill>
                  <a:latin typeface="Lato Light" charset="0"/>
                </a:defRPr>
              </a:lvl9pPr>
            </a:lstStyle>
            <a:p>
              <a:pPr algn="ctr" defTabSz="671195" fontAlgn="base">
                <a:spcBef>
                  <a:spcPct val="0"/>
                </a:spcBef>
                <a:spcAft>
                  <a:spcPct val="0"/>
                </a:spcAft>
              </a:pPr>
              <a:r>
                <a:rPr lang="en-US" altLang="zh-CN" sz="1985" dirty="0">
                  <a:latin typeface="Montserrat" charset="0"/>
                  <a:ea typeface="宋体" panose="02010600030101010101" pitchFamily="2" charset="-122"/>
                </a:rPr>
                <a:t>FREE</a:t>
              </a:r>
              <a:endParaRPr lang="en-US" altLang="zh-CN" sz="2940" dirty="0">
                <a:latin typeface="Montserrat" charset="0"/>
                <a:ea typeface="宋体" panose="02010600030101010101" pitchFamily="2" charset="-122"/>
              </a:endParaRPr>
            </a:p>
          </p:txBody>
        </p:sp>
        <p:sp>
          <p:nvSpPr>
            <p:cNvPr id="10" name="TextBox 13"/>
            <p:cNvSpPr txBox="1"/>
            <p:nvPr/>
          </p:nvSpPr>
          <p:spPr>
            <a:xfrm>
              <a:off x="1437139" y="4100517"/>
              <a:ext cx="2429669" cy="957587"/>
            </a:xfrm>
            <a:prstGeom prst="rect">
              <a:avLst/>
            </a:prstGeom>
            <a:noFill/>
          </p:spPr>
          <p:txBody>
            <a:bodyPr>
              <a:spAutoFit/>
            </a:bodyPr>
            <a:lstStyle/>
            <a:p>
              <a:pPr algn="ctr" defTabSz="671830">
                <a:lnSpc>
                  <a:spcPct val="150000"/>
                </a:lnSpc>
                <a:defRPr/>
              </a:pPr>
              <a:r>
                <a:rPr lang="en-US" sz="660" spc="110" dirty="0">
                  <a:latin typeface="Montserrat Light" charset="0"/>
                  <a:ea typeface="Montserrat Light" charset="0"/>
                  <a:cs typeface="Montserrat Light" charset="0"/>
                </a:rPr>
                <a:t>A company is an association or collection of individuals, whether natural persons, legal persons, or</a:t>
              </a:r>
            </a:p>
          </p:txBody>
        </p:sp>
        <p:sp>
          <p:nvSpPr>
            <p:cNvPr id="13" name="Rectangle 18"/>
            <p:cNvSpPr/>
            <p:nvPr/>
          </p:nvSpPr>
          <p:spPr>
            <a:xfrm>
              <a:off x="1676057" y="5258598"/>
              <a:ext cx="1975644" cy="342900"/>
            </a:xfrm>
            <a:prstGeom prst="rect">
              <a:avLst/>
            </a:prstGeom>
            <a:solidFill>
              <a:srgbClr val="474E5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71195" fontAlgn="base">
                <a:spcBef>
                  <a:spcPct val="0"/>
                </a:spcBef>
                <a:spcAft>
                  <a:spcPct val="0"/>
                </a:spcAft>
              </a:pPr>
              <a:endParaRPr lang="en-US" altLang="zh-CN" sz="1325" dirty="0">
                <a:solidFill>
                  <a:srgbClr val="FFFFFF"/>
                </a:solidFill>
                <a:latin typeface="Montserrat" charset="0"/>
                <a:ea typeface="宋体" panose="02010600030101010101" pitchFamily="2" charset="-122"/>
              </a:endParaRPr>
            </a:p>
          </p:txBody>
        </p:sp>
        <p:sp>
          <p:nvSpPr>
            <p:cNvPr id="15" name="TextBox 21"/>
            <p:cNvSpPr txBox="1"/>
            <p:nvPr/>
          </p:nvSpPr>
          <p:spPr>
            <a:xfrm>
              <a:off x="1797501" y="5305430"/>
              <a:ext cx="1708945" cy="310327"/>
            </a:xfrm>
            <a:prstGeom prst="rect">
              <a:avLst/>
            </a:prstGeom>
            <a:noFill/>
          </p:spPr>
          <p:txBody>
            <a:bodyPr>
              <a:spAutoFit/>
            </a:bodyPr>
            <a:lstStyle/>
            <a:p>
              <a:pPr algn="ctr" defTabSz="671830">
                <a:defRPr/>
              </a:pPr>
              <a:r>
                <a:rPr lang="en-US" sz="880" b="1" spc="221" dirty="0">
                  <a:solidFill>
                    <a:schemeClr val="bg1"/>
                  </a:solidFill>
                  <a:latin typeface="Montserrat Semi" charset="0"/>
                  <a:ea typeface="Montserrat Semi" charset="0"/>
                  <a:cs typeface="Montserrat Semi" charset="0"/>
                </a:rPr>
                <a:t>LEARN MORE</a:t>
              </a:r>
              <a:endParaRPr lang="en-US" sz="1470" b="1" spc="221" dirty="0">
                <a:solidFill>
                  <a:schemeClr val="bg1"/>
                </a:solidFill>
                <a:latin typeface="Montserrat Semi" charset="0"/>
                <a:ea typeface="Montserrat Semi" charset="0"/>
                <a:cs typeface="Montserrat Semi" charset="0"/>
              </a:endParaRPr>
            </a:p>
          </p:txBody>
        </p:sp>
      </p:grpSp>
      <p:sp>
        <p:nvSpPr>
          <p:cNvPr id="26" name="矩形 25"/>
          <p:cNvSpPr/>
          <p:nvPr/>
        </p:nvSpPr>
        <p:spPr>
          <a:xfrm>
            <a:off x="3351355" y="2419650"/>
            <a:ext cx="2337561" cy="20970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p>
        </p:txBody>
      </p:sp>
      <p:grpSp>
        <p:nvGrpSpPr>
          <p:cNvPr id="3" name="组合 2"/>
          <p:cNvGrpSpPr/>
          <p:nvPr/>
        </p:nvGrpSpPr>
        <p:grpSpPr>
          <a:xfrm>
            <a:off x="3360105" y="1726796"/>
            <a:ext cx="2337561" cy="870151"/>
            <a:chOff x="4572338" y="2349529"/>
            <a:chExt cx="3180556" cy="1183954"/>
          </a:xfrm>
        </p:grpSpPr>
        <p:sp>
          <p:nvSpPr>
            <p:cNvPr id="27" name="矩形 26"/>
            <p:cNvSpPr/>
            <p:nvPr/>
          </p:nvSpPr>
          <p:spPr>
            <a:xfrm>
              <a:off x="4572338" y="2349529"/>
              <a:ext cx="3180556" cy="943966"/>
            </a:xfrm>
            <a:prstGeom prst="rect">
              <a:avLst/>
            </a:prstGeom>
            <a:solidFill>
              <a:srgbClr val="474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dirty="0"/>
            </a:p>
          </p:txBody>
        </p:sp>
        <p:sp>
          <p:nvSpPr>
            <p:cNvPr id="28" name="TextBox 8"/>
            <p:cNvSpPr txBox="1"/>
            <p:nvPr/>
          </p:nvSpPr>
          <p:spPr>
            <a:xfrm>
              <a:off x="5025569" y="2545185"/>
              <a:ext cx="2274095" cy="988298"/>
            </a:xfrm>
            <a:prstGeom prst="rect">
              <a:avLst/>
            </a:prstGeom>
            <a:noFill/>
          </p:spPr>
          <p:txBody>
            <a:bodyPr>
              <a:spAutoFit/>
            </a:bodyPr>
            <a:lstStyle/>
            <a:p>
              <a:pPr algn="ctr" defTabSz="671830">
                <a:defRPr/>
              </a:pPr>
              <a:r>
                <a:rPr lang="en-US" sz="2060" b="1" spc="221" dirty="0">
                  <a:solidFill>
                    <a:schemeClr val="bg1"/>
                  </a:solidFill>
                  <a:latin typeface="Montserrat Semi" charset="0"/>
                  <a:ea typeface="Montserrat Semi" charset="0"/>
                  <a:cs typeface="Montserrat Semi" charset="0"/>
                </a:rPr>
                <a:t>PERSONAL</a:t>
              </a:r>
              <a:endParaRPr lang="en-US" sz="2940" b="1" spc="221" dirty="0">
                <a:solidFill>
                  <a:schemeClr val="bg1"/>
                </a:solidFill>
                <a:latin typeface="Montserrat Semi" charset="0"/>
                <a:ea typeface="Montserrat Semi" charset="0"/>
                <a:cs typeface="Montserrat Semi" charset="0"/>
              </a:endParaRPr>
            </a:p>
          </p:txBody>
        </p:sp>
      </p:grpSp>
      <p:grpSp>
        <p:nvGrpSpPr>
          <p:cNvPr id="8" name="组合 7"/>
          <p:cNvGrpSpPr/>
          <p:nvPr/>
        </p:nvGrpSpPr>
        <p:grpSpPr>
          <a:xfrm>
            <a:off x="3627288" y="2513993"/>
            <a:ext cx="1785694" cy="1612412"/>
            <a:chOff x="4935876" y="3420614"/>
            <a:chExt cx="2429669" cy="2193896"/>
          </a:xfrm>
        </p:grpSpPr>
        <p:sp>
          <p:nvSpPr>
            <p:cNvPr id="29" name="TextBox 11"/>
            <p:cNvSpPr txBox="1">
              <a:spLocks noChangeArrowheads="1"/>
            </p:cNvSpPr>
            <p:nvPr/>
          </p:nvSpPr>
          <p:spPr bwMode="auto">
            <a:xfrm>
              <a:off x="5013663" y="3420614"/>
              <a:ext cx="2274095" cy="54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Lato Light" charset="0"/>
                </a:defRPr>
              </a:lvl1pPr>
              <a:lvl2pPr marL="742950" indent="-285750">
                <a:defRPr sz="3600">
                  <a:solidFill>
                    <a:schemeClr val="tx1"/>
                  </a:solidFill>
                  <a:latin typeface="Lato Light" charset="0"/>
                </a:defRPr>
              </a:lvl2pPr>
              <a:lvl3pPr marL="1143000" indent="-228600">
                <a:defRPr sz="3600">
                  <a:solidFill>
                    <a:schemeClr val="tx1"/>
                  </a:solidFill>
                  <a:latin typeface="Lato Light" charset="0"/>
                </a:defRPr>
              </a:lvl3pPr>
              <a:lvl4pPr marL="1600200" indent="-228600">
                <a:defRPr sz="3600">
                  <a:solidFill>
                    <a:schemeClr val="tx1"/>
                  </a:solidFill>
                  <a:latin typeface="Lato Light" charset="0"/>
                </a:defRPr>
              </a:lvl4pPr>
              <a:lvl5pPr marL="2057400" indent="-228600">
                <a:defRPr sz="3600">
                  <a:solidFill>
                    <a:schemeClr val="tx1"/>
                  </a:solidFill>
                  <a:latin typeface="Lato Light" charset="0"/>
                </a:defRPr>
              </a:lvl5pPr>
              <a:lvl6pPr marL="2514600" indent="-228600" defTabSz="1826895" eaLnBrk="0" fontAlgn="base" hangingPunct="0">
                <a:spcBef>
                  <a:spcPct val="0"/>
                </a:spcBef>
                <a:spcAft>
                  <a:spcPct val="0"/>
                </a:spcAft>
                <a:defRPr sz="3600">
                  <a:solidFill>
                    <a:schemeClr val="tx1"/>
                  </a:solidFill>
                  <a:latin typeface="Lato Light" charset="0"/>
                </a:defRPr>
              </a:lvl6pPr>
              <a:lvl7pPr marL="2971800" indent="-228600" defTabSz="1826895" eaLnBrk="0" fontAlgn="base" hangingPunct="0">
                <a:spcBef>
                  <a:spcPct val="0"/>
                </a:spcBef>
                <a:spcAft>
                  <a:spcPct val="0"/>
                </a:spcAft>
                <a:defRPr sz="3600">
                  <a:solidFill>
                    <a:schemeClr val="tx1"/>
                  </a:solidFill>
                  <a:latin typeface="Lato Light" charset="0"/>
                </a:defRPr>
              </a:lvl7pPr>
              <a:lvl8pPr marL="3429000" indent="-228600" defTabSz="1826895" eaLnBrk="0" fontAlgn="base" hangingPunct="0">
                <a:spcBef>
                  <a:spcPct val="0"/>
                </a:spcBef>
                <a:spcAft>
                  <a:spcPct val="0"/>
                </a:spcAft>
                <a:defRPr sz="3600">
                  <a:solidFill>
                    <a:schemeClr val="tx1"/>
                  </a:solidFill>
                  <a:latin typeface="Lato Light" charset="0"/>
                </a:defRPr>
              </a:lvl8pPr>
              <a:lvl9pPr marL="3886200" indent="-228600" defTabSz="1826895" eaLnBrk="0" fontAlgn="base" hangingPunct="0">
                <a:spcBef>
                  <a:spcPct val="0"/>
                </a:spcBef>
                <a:spcAft>
                  <a:spcPct val="0"/>
                </a:spcAft>
                <a:defRPr sz="3600">
                  <a:solidFill>
                    <a:schemeClr val="tx1"/>
                  </a:solidFill>
                  <a:latin typeface="Lato Light" charset="0"/>
                </a:defRPr>
              </a:lvl9pPr>
            </a:lstStyle>
            <a:p>
              <a:pPr algn="ctr" defTabSz="671195" fontAlgn="base">
                <a:spcBef>
                  <a:spcPct val="0"/>
                </a:spcBef>
                <a:spcAft>
                  <a:spcPct val="0"/>
                </a:spcAft>
              </a:pPr>
              <a:r>
                <a:rPr lang="en-US" altLang="zh-CN" sz="1985" dirty="0">
                  <a:latin typeface="Montserrat" charset="0"/>
                  <a:ea typeface="宋体" panose="02010600030101010101" pitchFamily="2" charset="-122"/>
                </a:rPr>
                <a:t>FREE</a:t>
              </a:r>
              <a:endParaRPr lang="en-US" altLang="zh-CN" sz="2940" dirty="0">
                <a:latin typeface="Montserrat" charset="0"/>
                <a:ea typeface="宋体" panose="02010600030101010101" pitchFamily="2" charset="-122"/>
              </a:endParaRPr>
            </a:p>
          </p:txBody>
        </p:sp>
        <p:sp>
          <p:nvSpPr>
            <p:cNvPr id="30" name="TextBox 13"/>
            <p:cNvSpPr txBox="1"/>
            <p:nvPr/>
          </p:nvSpPr>
          <p:spPr>
            <a:xfrm>
              <a:off x="4935876" y="4099270"/>
              <a:ext cx="2429669" cy="957587"/>
            </a:xfrm>
            <a:prstGeom prst="rect">
              <a:avLst/>
            </a:prstGeom>
            <a:noFill/>
          </p:spPr>
          <p:txBody>
            <a:bodyPr>
              <a:spAutoFit/>
            </a:bodyPr>
            <a:lstStyle/>
            <a:p>
              <a:pPr algn="ctr" defTabSz="671830">
                <a:lnSpc>
                  <a:spcPct val="150000"/>
                </a:lnSpc>
                <a:defRPr/>
              </a:pPr>
              <a:r>
                <a:rPr lang="en-US" sz="660" spc="110" dirty="0">
                  <a:latin typeface="Montserrat Light" charset="0"/>
                  <a:ea typeface="Montserrat Light" charset="0"/>
                  <a:cs typeface="Montserrat Light" charset="0"/>
                </a:rPr>
                <a:t>A company is an association or collection of individuals, whether natural persons, legal persons, or</a:t>
              </a:r>
            </a:p>
          </p:txBody>
        </p:sp>
        <p:sp>
          <p:nvSpPr>
            <p:cNvPr id="31" name="Rectangle 18"/>
            <p:cNvSpPr/>
            <p:nvPr/>
          </p:nvSpPr>
          <p:spPr>
            <a:xfrm>
              <a:off x="5174794" y="5257351"/>
              <a:ext cx="1975644" cy="342900"/>
            </a:xfrm>
            <a:prstGeom prst="rect">
              <a:avLst/>
            </a:prstGeom>
            <a:solidFill>
              <a:srgbClr val="474E5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71195" fontAlgn="base">
                <a:spcBef>
                  <a:spcPct val="0"/>
                </a:spcBef>
                <a:spcAft>
                  <a:spcPct val="0"/>
                </a:spcAft>
              </a:pPr>
              <a:endParaRPr lang="en-US" altLang="zh-CN" sz="1325">
                <a:solidFill>
                  <a:srgbClr val="FFFFFF"/>
                </a:solidFill>
                <a:latin typeface="Montserrat" charset="0"/>
                <a:ea typeface="宋体" panose="02010600030101010101" pitchFamily="2" charset="-122"/>
              </a:endParaRPr>
            </a:p>
          </p:txBody>
        </p:sp>
        <p:sp>
          <p:nvSpPr>
            <p:cNvPr id="32" name="TextBox 21"/>
            <p:cNvSpPr txBox="1"/>
            <p:nvPr/>
          </p:nvSpPr>
          <p:spPr>
            <a:xfrm>
              <a:off x="5296238" y="5304183"/>
              <a:ext cx="1708945" cy="310327"/>
            </a:xfrm>
            <a:prstGeom prst="rect">
              <a:avLst/>
            </a:prstGeom>
            <a:noFill/>
          </p:spPr>
          <p:txBody>
            <a:bodyPr>
              <a:spAutoFit/>
            </a:bodyPr>
            <a:lstStyle/>
            <a:p>
              <a:pPr algn="ctr" defTabSz="671830">
                <a:defRPr/>
              </a:pPr>
              <a:r>
                <a:rPr lang="en-US" sz="880" b="1" spc="221" dirty="0">
                  <a:solidFill>
                    <a:schemeClr val="bg1"/>
                  </a:solidFill>
                  <a:latin typeface="Montserrat Semi" charset="0"/>
                  <a:ea typeface="Montserrat Semi" charset="0"/>
                  <a:cs typeface="Montserrat Semi" charset="0"/>
                </a:rPr>
                <a:t>LEARN MORE</a:t>
              </a:r>
              <a:endParaRPr lang="en-US" sz="1470" b="1" spc="221" dirty="0">
                <a:solidFill>
                  <a:schemeClr val="bg1"/>
                </a:solidFill>
                <a:latin typeface="Montserrat Semi" charset="0"/>
                <a:ea typeface="Montserrat Semi" charset="0"/>
                <a:cs typeface="Montserrat Semi" charset="0"/>
              </a:endParaRPr>
            </a:p>
          </p:txBody>
        </p:sp>
      </p:grpSp>
      <p:sp>
        <p:nvSpPr>
          <p:cNvPr id="33" name="矩形 32"/>
          <p:cNvSpPr/>
          <p:nvPr/>
        </p:nvSpPr>
        <p:spPr>
          <a:xfrm>
            <a:off x="5905264" y="2418734"/>
            <a:ext cx="2337561" cy="20970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p>
        </p:txBody>
      </p:sp>
      <p:grpSp>
        <p:nvGrpSpPr>
          <p:cNvPr id="4" name="组合 3"/>
          <p:cNvGrpSpPr/>
          <p:nvPr/>
        </p:nvGrpSpPr>
        <p:grpSpPr>
          <a:xfrm>
            <a:off x="5914014" y="1725879"/>
            <a:ext cx="2337561" cy="870151"/>
            <a:chOff x="8047263" y="2348282"/>
            <a:chExt cx="3180556" cy="1183954"/>
          </a:xfrm>
        </p:grpSpPr>
        <p:sp>
          <p:nvSpPr>
            <p:cNvPr id="34" name="矩形 33"/>
            <p:cNvSpPr/>
            <p:nvPr/>
          </p:nvSpPr>
          <p:spPr>
            <a:xfrm>
              <a:off x="8047263" y="2348282"/>
              <a:ext cx="3180556" cy="943966"/>
            </a:xfrm>
            <a:prstGeom prst="rect">
              <a:avLst/>
            </a:prstGeom>
            <a:solidFill>
              <a:srgbClr val="474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dirty="0"/>
            </a:p>
          </p:txBody>
        </p:sp>
        <p:sp>
          <p:nvSpPr>
            <p:cNvPr id="35" name="TextBox 8"/>
            <p:cNvSpPr txBox="1"/>
            <p:nvPr/>
          </p:nvSpPr>
          <p:spPr>
            <a:xfrm>
              <a:off x="8500494" y="2543938"/>
              <a:ext cx="2274095" cy="988298"/>
            </a:xfrm>
            <a:prstGeom prst="rect">
              <a:avLst/>
            </a:prstGeom>
            <a:noFill/>
          </p:spPr>
          <p:txBody>
            <a:bodyPr>
              <a:spAutoFit/>
            </a:bodyPr>
            <a:lstStyle/>
            <a:p>
              <a:pPr algn="ctr" defTabSz="671830">
                <a:defRPr/>
              </a:pPr>
              <a:r>
                <a:rPr lang="en-US" sz="2060" b="1" spc="221" dirty="0">
                  <a:solidFill>
                    <a:schemeClr val="bg1"/>
                  </a:solidFill>
                  <a:latin typeface="Montserrat Semi" charset="0"/>
                  <a:ea typeface="Montserrat Semi" charset="0"/>
                  <a:cs typeface="Montserrat Semi" charset="0"/>
                </a:rPr>
                <a:t>PERSONAL</a:t>
              </a:r>
              <a:endParaRPr lang="en-US" sz="2940" b="1" spc="221" dirty="0">
                <a:solidFill>
                  <a:schemeClr val="bg1"/>
                </a:solidFill>
                <a:latin typeface="Montserrat Semi" charset="0"/>
                <a:ea typeface="Montserrat Semi" charset="0"/>
                <a:cs typeface="Montserrat Semi" charset="0"/>
              </a:endParaRPr>
            </a:p>
          </p:txBody>
        </p:sp>
      </p:grpSp>
      <p:grpSp>
        <p:nvGrpSpPr>
          <p:cNvPr id="11" name="组合 10"/>
          <p:cNvGrpSpPr/>
          <p:nvPr/>
        </p:nvGrpSpPr>
        <p:grpSpPr>
          <a:xfrm>
            <a:off x="6181197" y="2513077"/>
            <a:ext cx="1785694" cy="1612412"/>
            <a:chOff x="8410801" y="3419367"/>
            <a:chExt cx="2429669" cy="2193896"/>
          </a:xfrm>
        </p:grpSpPr>
        <p:sp>
          <p:nvSpPr>
            <p:cNvPr id="36" name="TextBox 11"/>
            <p:cNvSpPr txBox="1">
              <a:spLocks noChangeArrowheads="1"/>
            </p:cNvSpPr>
            <p:nvPr/>
          </p:nvSpPr>
          <p:spPr bwMode="auto">
            <a:xfrm>
              <a:off x="8488588" y="3419367"/>
              <a:ext cx="2274095" cy="54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Lato Light" charset="0"/>
                </a:defRPr>
              </a:lvl1pPr>
              <a:lvl2pPr marL="742950" indent="-285750">
                <a:defRPr sz="3600">
                  <a:solidFill>
                    <a:schemeClr val="tx1"/>
                  </a:solidFill>
                  <a:latin typeface="Lato Light" charset="0"/>
                </a:defRPr>
              </a:lvl2pPr>
              <a:lvl3pPr marL="1143000" indent="-228600">
                <a:defRPr sz="3600">
                  <a:solidFill>
                    <a:schemeClr val="tx1"/>
                  </a:solidFill>
                  <a:latin typeface="Lato Light" charset="0"/>
                </a:defRPr>
              </a:lvl3pPr>
              <a:lvl4pPr marL="1600200" indent="-228600">
                <a:defRPr sz="3600">
                  <a:solidFill>
                    <a:schemeClr val="tx1"/>
                  </a:solidFill>
                  <a:latin typeface="Lato Light" charset="0"/>
                </a:defRPr>
              </a:lvl4pPr>
              <a:lvl5pPr marL="2057400" indent="-228600">
                <a:defRPr sz="3600">
                  <a:solidFill>
                    <a:schemeClr val="tx1"/>
                  </a:solidFill>
                  <a:latin typeface="Lato Light" charset="0"/>
                </a:defRPr>
              </a:lvl5pPr>
              <a:lvl6pPr marL="2514600" indent="-228600" defTabSz="1826895" eaLnBrk="0" fontAlgn="base" hangingPunct="0">
                <a:spcBef>
                  <a:spcPct val="0"/>
                </a:spcBef>
                <a:spcAft>
                  <a:spcPct val="0"/>
                </a:spcAft>
                <a:defRPr sz="3600">
                  <a:solidFill>
                    <a:schemeClr val="tx1"/>
                  </a:solidFill>
                  <a:latin typeface="Lato Light" charset="0"/>
                </a:defRPr>
              </a:lvl6pPr>
              <a:lvl7pPr marL="2971800" indent="-228600" defTabSz="1826895" eaLnBrk="0" fontAlgn="base" hangingPunct="0">
                <a:spcBef>
                  <a:spcPct val="0"/>
                </a:spcBef>
                <a:spcAft>
                  <a:spcPct val="0"/>
                </a:spcAft>
                <a:defRPr sz="3600">
                  <a:solidFill>
                    <a:schemeClr val="tx1"/>
                  </a:solidFill>
                  <a:latin typeface="Lato Light" charset="0"/>
                </a:defRPr>
              </a:lvl7pPr>
              <a:lvl8pPr marL="3429000" indent="-228600" defTabSz="1826895" eaLnBrk="0" fontAlgn="base" hangingPunct="0">
                <a:spcBef>
                  <a:spcPct val="0"/>
                </a:spcBef>
                <a:spcAft>
                  <a:spcPct val="0"/>
                </a:spcAft>
                <a:defRPr sz="3600">
                  <a:solidFill>
                    <a:schemeClr val="tx1"/>
                  </a:solidFill>
                  <a:latin typeface="Lato Light" charset="0"/>
                </a:defRPr>
              </a:lvl8pPr>
              <a:lvl9pPr marL="3886200" indent="-228600" defTabSz="1826895" eaLnBrk="0" fontAlgn="base" hangingPunct="0">
                <a:spcBef>
                  <a:spcPct val="0"/>
                </a:spcBef>
                <a:spcAft>
                  <a:spcPct val="0"/>
                </a:spcAft>
                <a:defRPr sz="3600">
                  <a:solidFill>
                    <a:schemeClr val="tx1"/>
                  </a:solidFill>
                  <a:latin typeface="Lato Light" charset="0"/>
                </a:defRPr>
              </a:lvl9pPr>
            </a:lstStyle>
            <a:p>
              <a:pPr algn="ctr" defTabSz="671195" fontAlgn="base">
                <a:spcBef>
                  <a:spcPct val="0"/>
                </a:spcBef>
                <a:spcAft>
                  <a:spcPct val="0"/>
                </a:spcAft>
              </a:pPr>
              <a:r>
                <a:rPr lang="en-US" altLang="zh-CN" sz="1985">
                  <a:latin typeface="Montserrat" charset="0"/>
                  <a:ea typeface="宋体" panose="02010600030101010101" pitchFamily="2" charset="-122"/>
                </a:rPr>
                <a:t>FREE</a:t>
              </a:r>
              <a:endParaRPr lang="en-US" altLang="zh-CN" sz="2940">
                <a:latin typeface="Montserrat" charset="0"/>
                <a:ea typeface="宋体" panose="02010600030101010101" pitchFamily="2" charset="-122"/>
              </a:endParaRPr>
            </a:p>
          </p:txBody>
        </p:sp>
        <p:sp>
          <p:nvSpPr>
            <p:cNvPr id="37" name="TextBox 13"/>
            <p:cNvSpPr txBox="1"/>
            <p:nvPr/>
          </p:nvSpPr>
          <p:spPr>
            <a:xfrm>
              <a:off x="8410801" y="4098023"/>
              <a:ext cx="2429669" cy="957587"/>
            </a:xfrm>
            <a:prstGeom prst="rect">
              <a:avLst/>
            </a:prstGeom>
            <a:noFill/>
          </p:spPr>
          <p:txBody>
            <a:bodyPr>
              <a:spAutoFit/>
            </a:bodyPr>
            <a:lstStyle/>
            <a:p>
              <a:pPr algn="ctr" defTabSz="671830">
                <a:lnSpc>
                  <a:spcPct val="150000"/>
                </a:lnSpc>
                <a:defRPr/>
              </a:pPr>
              <a:r>
                <a:rPr lang="en-US" sz="660" spc="110" dirty="0">
                  <a:latin typeface="Montserrat Light" charset="0"/>
                  <a:ea typeface="Montserrat Light" charset="0"/>
                  <a:cs typeface="Montserrat Light" charset="0"/>
                </a:rPr>
                <a:t>A company is an association or collection of individuals, whether natural persons, legal persons, or</a:t>
              </a:r>
            </a:p>
          </p:txBody>
        </p:sp>
        <p:sp>
          <p:nvSpPr>
            <p:cNvPr id="38" name="Rectangle 18"/>
            <p:cNvSpPr/>
            <p:nvPr/>
          </p:nvSpPr>
          <p:spPr>
            <a:xfrm>
              <a:off x="8649719" y="5256104"/>
              <a:ext cx="1975644" cy="342900"/>
            </a:xfrm>
            <a:prstGeom prst="rect">
              <a:avLst/>
            </a:prstGeom>
            <a:solidFill>
              <a:srgbClr val="474E5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71195" fontAlgn="base">
                <a:spcBef>
                  <a:spcPct val="0"/>
                </a:spcBef>
                <a:spcAft>
                  <a:spcPct val="0"/>
                </a:spcAft>
              </a:pPr>
              <a:endParaRPr lang="en-US" altLang="zh-CN" sz="1325">
                <a:solidFill>
                  <a:srgbClr val="FFFFFF"/>
                </a:solidFill>
                <a:latin typeface="Montserrat" charset="0"/>
                <a:ea typeface="宋体" panose="02010600030101010101" pitchFamily="2" charset="-122"/>
              </a:endParaRPr>
            </a:p>
          </p:txBody>
        </p:sp>
        <p:sp>
          <p:nvSpPr>
            <p:cNvPr id="39" name="TextBox 21"/>
            <p:cNvSpPr txBox="1"/>
            <p:nvPr/>
          </p:nvSpPr>
          <p:spPr>
            <a:xfrm>
              <a:off x="8771163" y="5302936"/>
              <a:ext cx="1708945" cy="310327"/>
            </a:xfrm>
            <a:prstGeom prst="rect">
              <a:avLst/>
            </a:prstGeom>
            <a:noFill/>
          </p:spPr>
          <p:txBody>
            <a:bodyPr>
              <a:spAutoFit/>
            </a:bodyPr>
            <a:lstStyle/>
            <a:p>
              <a:pPr algn="ctr" defTabSz="671830">
                <a:defRPr/>
              </a:pPr>
              <a:r>
                <a:rPr lang="en-US" sz="880" b="1" spc="221" dirty="0">
                  <a:solidFill>
                    <a:schemeClr val="bg1"/>
                  </a:solidFill>
                  <a:latin typeface="Montserrat Semi" charset="0"/>
                  <a:ea typeface="Montserrat Semi" charset="0"/>
                  <a:cs typeface="Montserrat Semi" charset="0"/>
                </a:rPr>
                <a:t>LEARN MORE</a:t>
              </a:r>
              <a:endParaRPr lang="en-US" sz="1470" b="1" spc="221" dirty="0">
                <a:solidFill>
                  <a:schemeClr val="bg1"/>
                </a:solidFill>
                <a:latin typeface="Montserrat Semi" charset="0"/>
                <a:ea typeface="Montserrat Semi" charset="0"/>
                <a:cs typeface="Montserrat Semi" charset="0"/>
              </a:endParaRPr>
            </a:p>
          </p:txBody>
        </p:sp>
      </p:grpSp>
      <p:sp>
        <p:nvSpPr>
          <p:cNvPr id="40" name="Rectangle 55"/>
          <p:cNvSpPr/>
          <p:nvPr/>
        </p:nvSpPr>
        <p:spPr bwMode="auto">
          <a:xfrm>
            <a:off x="649695" y="261714"/>
            <a:ext cx="2676630" cy="359073"/>
          </a:xfrm>
          <a:prstGeom prst="rect">
            <a:avLst/>
          </a:prstGeom>
          <a:noFill/>
          <a:ln>
            <a:noFill/>
          </a:ln>
        </p:spPr>
        <p:txBody>
          <a:bodyPr vert="horz" wrap="none" lIns="0" tIns="0" rIns="0" bIns="0" anchor="ctr" anchorCtr="0">
            <a:spAutoFit/>
          </a:bodyPr>
          <a:lstStyle/>
          <a:p>
            <a:pPr defTabSz="1680210">
              <a:lnSpc>
                <a:spcPts val="2830"/>
              </a:lnSpc>
            </a:pPr>
            <a:r>
              <a:rPr lang="zh-CN" altLang="en-US" sz="2425" b="1" spc="184" dirty="0">
                <a:solidFill>
                  <a:schemeClr val="tx2"/>
                </a:solidFill>
                <a:latin typeface="Montserrat Semi" charset="0"/>
                <a:ea typeface="Montserrat Semi" charset="0"/>
                <a:cs typeface="Montserrat Semi" charset="0"/>
                <a:sym typeface="Bebas Neue" charset="0"/>
              </a:rPr>
              <a:t>点击此处添加标题</a:t>
            </a:r>
          </a:p>
        </p:txBody>
      </p:sp>
    </p:spTree>
  </p:cSld>
  <p:clrMapOvr>
    <a:masterClrMapping/>
  </p:clrMapOvr>
  <mc:AlternateContent xmlns:mc="http://schemas.openxmlformats.org/markup-compatibility/2006" xmlns:p14="http://schemas.microsoft.com/office/powerpoint/2010/main">
    <mc:Choice Requires="p14">
      <p:transition spd="slow" p14:dur="1250" advTm="0">
        <p:pull/>
      </p:transition>
    </mc:Choice>
    <mc:Fallback xmlns="">
      <p:transition spd="slow" advTm="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up)">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up)">
                                      <p:cBhvr>
                                        <p:cTn id="27" dur="500"/>
                                        <p:tgtEl>
                                          <p:spTgt spid="26"/>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up)">
                                      <p:cBhvr>
                                        <p:cTn id="31" dur="500"/>
                                        <p:tgtEl>
                                          <p:spTgt spid="33"/>
                                        </p:tgtEl>
                                      </p:cBhvr>
                                    </p:animEffect>
                                  </p:childTnLst>
                                </p:cTn>
                              </p:par>
                            </p:childTnLst>
                          </p:cTn>
                        </p:par>
                        <p:par>
                          <p:cTn id="32" fill="hold">
                            <p:stCondLst>
                              <p:cond delay="3500"/>
                            </p:stCondLst>
                            <p:childTnLst>
                              <p:par>
                                <p:cTn id="33" presetID="14" presetClass="entr" presetSubtype="1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randombar(horizontal)">
                                      <p:cBhvr>
                                        <p:cTn id="35" dur="500"/>
                                        <p:tgtEl>
                                          <p:spTgt spid="5"/>
                                        </p:tgtEl>
                                      </p:cBhvr>
                                    </p:animEffect>
                                  </p:childTnLst>
                                </p:cTn>
                              </p:par>
                            </p:childTnLst>
                          </p:cTn>
                        </p:par>
                        <p:par>
                          <p:cTn id="36" fill="hold">
                            <p:stCondLst>
                              <p:cond delay="4000"/>
                            </p:stCondLst>
                            <p:childTnLst>
                              <p:par>
                                <p:cTn id="37" presetID="14" presetClass="entr" presetSubtype="1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randombar(horizontal)">
                                      <p:cBhvr>
                                        <p:cTn id="39" dur="500"/>
                                        <p:tgtEl>
                                          <p:spTgt spid="8"/>
                                        </p:tgtEl>
                                      </p:cBhvr>
                                    </p:animEffect>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randombar(horizontal)">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6" grpId="0"/>
      <p:bldP spid="26" grpId="0" animBg="1"/>
      <p:bldP spid="3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占位符 12"/>
          <p:cNvPicPr>
            <a:picLocks noGrp="1" noChangeAspect="1"/>
          </p:cNvPicPr>
          <p:nvPr>
            <p:ph type="pic" sz="quarter" idx="10"/>
          </p:nvPr>
        </p:nvPicPr>
        <p:blipFill>
          <a:blip r:embed="rId3" cstate="email"/>
          <a:srcRect l="260" r="260"/>
          <a:stretch>
            <a:fillRect/>
          </a:stretch>
        </p:blipFill>
        <p:spPr/>
      </p:pic>
      <p:grpSp>
        <p:nvGrpSpPr>
          <p:cNvPr id="2" name="组合 1"/>
          <p:cNvGrpSpPr/>
          <p:nvPr/>
        </p:nvGrpSpPr>
        <p:grpSpPr>
          <a:xfrm>
            <a:off x="-353" y="596872"/>
            <a:ext cx="5678198" cy="3600723"/>
            <a:chOff x="0" y="812120"/>
            <a:chExt cx="7725926" cy="4899251"/>
          </a:xfrm>
        </p:grpSpPr>
        <p:sp>
          <p:nvSpPr>
            <p:cNvPr id="5" name="矩形 4"/>
            <p:cNvSpPr/>
            <p:nvPr/>
          </p:nvSpPr>
          <p:spPr>
            <a:xfrm>
              <a:off x="0" y="1146628"/>
              <a:ext cx="7315200" cy="4564743"/>
            </a:xfrm>
            <a:prstGeom prst="rect">
              <a:avLst/>
            </a:prstGeom>
            <a:solidFill>
              <a:srgbClr val="474E5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dirty="0"/>
            </a:p>
          </p:txBody>
        </p:sp>
        <p:sp>
          <p:nvSpPr>
            <p:cNvPr id="6" name="矩形 5"/>
            <p:cNvSpPr/>
            <p:nvPr/>
          </p:nvSpPr>
          <p:spPr>
            <a:xfrm>
              <a:off x="3943105" y="812120"/>
              <a:ext cx="3782821" cy="379569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dirty="0"/>
            </a:p>
          </p:txBody>
        </p:sp>
      </p:grpSp>
      <p:sp>
        <p:nvSpPr>
          <p:cNvPr id="7" name="Shape 48"/>
          <p:cNvSpPr txBox="1"/>
          <p:nvPr/>
        </p:nvSpPr>
        <p:spPr>
          <a:xfrm>
            <a:off x="546449" y="2287140"/>
            <a:ext cx="2113505" cy="1099388"/>
          </a:xfrm>
          <a:prstGeom prst="rect">
            <a:avLst/>
          </a:prstGeom>
        </p:spPr>
        <p:txBody>
          <a:bodyPr lIns="0" tIns="0" rIns="0" bIns="0" anchor="t"/>
          <a:lstStyle>
            <a:lvl1pPr algn="l" defTabSz="914400" rtl="0" eaLnBrk="1" latinLnBrk="0" hangingPunct="1">
              <a:lnSpc>
                <a:spcPct val="80000"/>
              </a:lnSpc>
              <a:spcBef>
                <a:spcPct val="0"/>
              </a:spcBef>
              <a:buNone/>
              <a:defRPr sz="6700" b="1" kern="1200" spc="-201">
                <a:solidFill>
                  <a:srgbClr val="1C1D22"/>
                </a:solidFill>
                <a:latin typeface="+mj-lt"/>
                <a:ea typeface="+mj-ea"/>
                <a:cs typeface="+mj-cs"/>
              </a:defRPr>
            </a:lvl1pPr>
          </a:lstStyle>
          <a:p>
            <a:pPr>
              <a:lnSpc>
                <a:spcPct val="100000"/>
              </a:lnSpc>
            </a:pPr>
            <a:r>
              <a:rPr lang="en-US" sz="3530" b="0" dirty="0">
                <a:solidFill>
                  <a:schemeClr val="bg1"/>
                </a:solidFill>
                <a:latin typeface="DIN Alternate" pitchFamily="50" charset="0"/>
                <a:cs typeface="Arial" panose="020B0604020202020204" pitchFamily="34" charset="0"/>
              </a:rPr>
              <a:t>Double</a:t>
            </a:r>
          </a:p>
          <a:p>
            <a:pPr>
              <a:lnSpc>
                <a:spcPct val="100000"/>
              </a:lnSpc>
            </a:pPr>
            <a:r>
              <a:rPr lang="en-US" sz="3530" b="0" dirty="0">
                <a:solidFill>
                  <a:schemeClr val="bg1"/>
                </a:solidFill>
                <a:latin typeface="DIN Alternate" pitchFamily="50" charset="0"/>
                <a:cs typeface="Arial" panose="020B0604020202020204" pitchFamily="34" charset="0"/>
              </a:rPr>
              <a:t>Expcsure</a:t>
            </a:r>
          </a:p>
          <a:p>
            <a:pPr>
              <a:lnSpc>
                <a:spcPct val="100000"/>
              </a:lnSpc>
            </a:pPr>
            <a:r>
              <a:rPr lang="en-US" sz="3530" b="0" dirty="0">
                <a:solidFill>
                  <a:schemeClr val="bg1"/>
                </a:solidFill>
                <a:latin typeface="DIN Alternate" pitchFamily="50" charset="0"/>
                <a:cs typeface="Arial" panose="020B0604020202020204" pitchFamily="34" charset="0"/>
              </a:rPr>
              <a:t>Photo Slide</a:t>
            </a:r>
          </a:p>
        </p:txBody>
      </p:sp>
      <p:sp>
        <p:nvSpPr>
          <p:cNvPr id="8" name="Rectangle 43"/>
          <p:cNvSpPr/>
          <p:nvPr/>
        </p:nvSpPr>
        <p:spPr bwMode="auto">
          <a:xfrm>
            <a:off x="5432236" y="423748"/>
            <a:ext cx="2227789" cy="346249"/>
          </a:xfrm>
          <a:prstGeom prst="rect">
            <a:avLst/>
          </a:prstGeom>
          <a:noFill/>
          <a:ln>
            <a:noFill/>
          </a:ln>
        </p:spPr>
        <p:txBody>
          <a:bodyPr vert="horz" wrap="none" lIns="0" tIns="0" rIns="0" bIns="0" anchor="ctr" anchorCtr="0">
            <a:spAutoFit/>
          </a:bodyPr>
          <a:lstStyle/>
          <a:p>
            <a:pPr defTabSz="1680210">
              <a:lnSpc>
                <a:spcPts val="2720"/>
              </a:lnSpc>
            </a:pPr>
            <a:r>
              <a:rPr lang="zh-CN" altLang="en-US" sz="1985" b="1" spc="184" dirty="0">
                <a:solidFill>
                  <a:schemeClr val="tx2"/>
                </a:solidFill>
                <a:latin typeface="Poppins" charset="0"/>
                <a:ea typeface="Poppins" charset="0"/>
                <a:cs typeface="Poppins" charset="0"/>
                <a:sym typeface="Bebas Neue" charset="0"/>
              </a:rPr>
              <a:t>点击此处添加标题</a:t>
            </a:r>
          </a:p>
        </p:txBody>
      </p:sp>
      <p:sp>
        <p:nvSpPr>
          <p:cNvPr id="10" name="TextBox 504"/>
          <p:cNvSpPr txBox="1"/>
          <p:nvPr/>
        </p:nvSpPr>
        <p:spPr>
          <a:xfrm>
            <a:off x="5613675" y="2394864"/>
            <a:ext cx="2656361" cy="1246455"/>
          </a:xfrm>
          <a:prstGeom prst="rect">
            <a:avLst/>
          </a:prstGeom>
          <a:noFill/>
        </p:spPr>
        <p:txBody>
          <a:bodyPr wrap="square" lIns="91401" tIns="45700" rIns="91401" bIns="45700"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just">
              <a:lnSpc>
                <a:spcPct val="150000"/>
              </a:lnSpc>
              <a:spcAft>
                <a:spcPts val="1200"/>
              </a:spcAft>
            </a:pPr>
            <a:r>
              <a:rPr lang="zh-CN" altLang="en-US" sz="1000" dirty="0">
                <a:solidFill>
                  <a:schemeClr val="tx1">
                    <a:lumMod val="95000"/>
                    <a:lumOff val="5000"/>
                  </a:schemeClr>
                </a:solidFill>
                <a:sym typeface="微软雅黑" panose="020B0503020204020204" pitchFamily="34" charset="-122"/>
              </a:rPr>
              <a:t>右键点击图片选择设置图片格式可直接替换图片。</a:t>
            </a:r>
            <a:r>
              <a:rPr lang="zh-CN" altLang="en-US" sz="1000" dirty="0">
                <a:solidFill>
                  <a:schemeClr val="tx1">
                    <a:lumMod val="95000"/>
                    <a:lumOff val="5000"/>
                  </a:schemeClr>
                </a:solidFill>
              </a:rPr>
              <a:t>您的内容打在这里，或者通过复制您的文本后，在此框中选择粘贴。</a:t>
            </a:r>
            <a:r>
              <a:rPr lang="zh-CN" altLang="en-US" sz="1000" dirty="0">
                <a:solidFill>
                  <a:schemeClr val="tx1">
                    <a:lumMod val="95000"/>
                    <a:lumOff val="5000"/>
                  </a:schemeClr>
                </a:solidFill>
                <a:sym typeface="微软雅黑" panose="020B0503020204020204" pitchFamily="34" charset="-122"/>
              </a:rPr>
              <a:t>在此录入上述图表的综合描述说明在此录入上述图表的综合描述说明。</a:t>
            </a:r>
            <a:endParaRPr lang="en-US" altLang="zh-CN" sz="1000" dirty="0">
              <a:solidFill>
                <a:schemeClr val="tx1">
                  <a:lumMod val="95000"/>
                  <a:lumOff val="5000"/>
                </a:schemeClr>
              </a:solidFill>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0">
        <p:pull/>
      </p:transition>
    </mc:Choice>
    <mc:Fallback xmlns="">
      <p:transition spd="slow" advTm="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iterate type="lt">
                                    <p:tmPct val="10000"/>
                                  </p:iterate>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par>
                          <p:cTn id="12" fill="hold">
                            <p:stCondLst>
                              <p:cond delay="22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3"/>
          <p:cNvPicPr>
            <a:picLocks noChangeAspect="1"/>
          </p:cNvPicPr>
          <p:nvPr/>
        </p:nvPicPr>
        <p:blipFill>
          <a:blip r:embed="rId3" cstate="email"/>
          <a:srcRect/>
          <a:stretch>
            <a:fillRect/>
          </a:stretch>
        </p:blipFill>
        <p:spPr>
          <a:xfrm>
            <a:off x="-19843" y="1840812"/>
            <a:ext cx="8999538" cy="2716121"/>
          </a:xfrm>
          <a:prstGeom prst="rect">
            <a:avLst/>
          </a:prstGeom>
          <a:solidFill>
            <a:schemeClr val="bg1">
              <a:lumMod val="95000"/>
            </a:schemeClr>
          </a:solidFill>
        </p:spPr>
      </p:pic>
      <p:sp>
        <p:nvSpPr>
          <p:cNvPr id="3" name="TextBox 13"/>
          <p:cNvSpPr txBox="1"/>
          <p:nvPr/>
        </p:nvSpPr>
        <p:spPr>
          <a:xfrm>
            <a:off x="1321276" y="589282"/>
            <a:ext cx="7022889" cy="567463"/>
          </a:xfrm>
          <a:prstGeom prst="rect">
            <a:avLst/>
          </a:prstGeom>
          <a:noFill/>
        </p:spPr>
        <p:txBody>
          <a:bodyPr wrap="square" rtlCol="0">
            <a:spAutoFit/>
          </a:bodyPr>
          <a:lstStyle/>
          <a:p>
            <a:r>
              <a:rPr lang="zh-CN" altLang="en-US" sz="1030" dirty="0">
                <a:latin typeface="Montserrat Light" charset="0"/>
                <a:ea typeface="Montserrat Light" charset="0"/>
                <a:cs typeface="Montserrat Light" charset="0"/>
              </a:rPr>
              <a:t>                                                                              点击此处添加标题</a:t>
            </a:r>
          </a:p>
          <a:p>
            <a:r>
              <a:rPr lang="en-US" sz="1030" dirty="0">
                <a:latin typeface="Montserrat Light" charset="0"/>
                <a:ea typeface="Montserrat Light" charset="0"/>
                <a:cs typeface="Montserrat Light" charset="0"/>
              </a:rPr>
              <a:t>Entrepreneurial activities differ substantially depending on the type of organization and creativity involved. Entrepreneurship ranges in scale from solo. Entrepreneurial activities differ substantially depending on the type of</a:t>
            </a:r>
          </a:p>
        </p:txBody>
      </p:sp>
      <p:sp>
        <p:nvSpPr>
          <p:cNvPr id="4" name="Rectangle 2"/>
          <p:cNvSpPr/>
          <p:nvPr/>
        </p:nvSpPr>
        <p:spPr>
          <a:xfrm>
            <a:off x="3462222" y="1634938"/>
            <a:ext cx="2043294" cy="42412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5"/>
          </a:p>
        </p:txBody>
      </p:sp>
      <p:sp>
        <p:nvSpPr>
          <p:cNvPr id="5" name="TextBox 24"/>
          <p:cNvSpPr txBox="1"/>
          <p:nvPr/>
        </p:nvSpPr>
        <p:spPr>
          <a:xfrm>
            <a:off x="3626505" y="1722055"/>
            <a:ext cx="1737278" cy="129907"/>
          </a:xfrm>
          <a:prstGeom prst="rect">
            <a:avLst/>
          </a:prstGeom>
          <a:noFill/>
        </p:spPr>
        <p:txBody>
          <a:bodyPr wrap="square" rtlCol="0">
            <a:spAutoFit/>
          </a:bodyPr>
          <a:lstStyle/>
          <a:p>
            <a:pPr algn="ctr"/>
            <a:r>
              <a:rPr lang="en-US" sz="245" b="1" spc="221" dirty="0">
                <a:solidFill>
                  <a:schemeClr val="bg1"/>
                </a:solidFill>
                <a:latin typeface="Montserrat Semi" charset="0"/>
                <a:ea typeface="Montserrat Semi" charset="0"/>
                <a:cs typeface="Montserrat Semi" charset="0"/>
              </a:rPr>
              <a:t>PROJECT TITLE</a:t>
            </a:r>
          </a:p>
        </p:txBody>
      </p:sp>
      <p:sp>
        <p:nvSpPr>
          <p:cNvPr id="6" name="Rectangle 55"/>
          <p:cNvSpPr/>
          <p:nvPr/>
        </p:nvSpPr>
        <p:spPr bwMode="auto">
          <a:xfrm>
            <a:off x="649695" y="261714"/>
            <a:ext cx="2676630" cy="359073"/>
          </a:xfrm>
          <a:prstGeom prst="rect">
            <a:avLst/>
          </a:prstGeom>
          <a:noFill/>
          <a:ln>
            <a:noFill/>
          </a:ln>
        </p:spPr>
        <p:txBody>
          <a:bodyPr vert="horz" wrap="none" lIns="0" tIns="0" rIns="0" bIns="0" anchor="ctr" anchorCtr="0">
            <a:spAutoFit/>
          </a:bodyPr>
          <a:lstStyle/>
          <a:p>
            <a:pPr defTabSz="1680210">
              <a:lnSpc>
                <a:spcPts val="2830"/>
              </a:lnSpc>
            </a:pPr>
            <a:r>
              <a:rPr lang="zh-CN" altLang="en-US" sz="2425" b="1" spc="184" dirty="0">
                <a:solidFill>
                  <a:schemeClr val="tx2"/>
                </a:solidFill>
                <a:latin typeface="Montserrat Semi" charset="0"/>
                <a:ea typeface="Montserrat Semi" charset="0"/>
                <a:cs typeface="Montserrat Semi" charset="0"/>
                <a:sym typeface="Bebas Neue" charset="0"/>
              </a:rPr>
              <a:t>点击此处添加标题</a:t>
            </a:r>
          </a:p>
        </p:txBody>
      </p:sp>
    </p:spTree>
  </p:cSld>
  <p:clrMapOvr>
    <a:masterClrMapping/>
  </p:clrMapOvr>
  <mc:AlternateContent xmlns:mc="http://schemas.openxmlformats.org/markup-compatibility/2006" xmlns:p14="http://schemas.microsoft.com/office/powerpoint/2010/main">
    <mc:Choice Requires="p14">
      <p:transition spd="slow" p14:dur="1250" advTm="0">
        <p:pull/>
      </p:transition>
    </mc:Choice>
    <mc:Fallback xmlns="">
      <p:transition spd="slow" advTm="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675288" y="405718"/>
            <a:ext cx="1024639" cy="997196"/>
          </a:xfrm>
          <a:prstGeom prst="rect">
            <a:avLst/>
          </a:prstGeom>
          <a:noFill/>
        </p:spPr>
        <p:txBody>
          <a:bodyPr wrap="none" rtlCol="0">
            <a:spAutoFit/>
          </a:bodyPr>
          <a:lstStyle/>
          <a:p>
            <a:r>
              <a:rPr lang="en-US" sz="5880" b="1" dirty="0">
                <a:solidFill>
                  <a:schemeClr val="tx2"/>
                </a:solidFill>
                <a:latin typeface="Montserrat Semi" charset="0"/>
                <a:ea typeface="Montserrat Semi" charset="0"/>
                <a:cs typeface="Montserrat Semi" charset="0"/>
              </a:rPr>
              <a:t>02</a:t>
            </a:r>
          </a:p>
        </p:txBody>
      </p:sp>
      <p:sp>
        <p:nvSpPr>
          <p:cNvPr id="3" name="Subtitle 2"/>
          <p:cNvSpPr txBox="1"/>
          <p:nvPr/>
        </p:nvSpPr>
        <p:spPr>
          <a:xfrm>
            <a:off x="3683484" y="1719464"/>
            <a:ext cx="1690529" cy="337183"/>
          </a:xfrm>
          <a:prstGeom prst="rect">
            <a:avLst/>
          </a:prstGeom>
        </p:spPr>
        <p:txBody>
          <a:bodyPr vert="horz" wrap="square" lIns="79923" tIns="39961" rIns="79923" bIns="39961"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panose="020B0306030504020204"/>
                <a:ea typeface="+mn-ea"/>
                <a:cs typeface="Open Sans Light" panose="020B0306030504020204"/>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4020202020204"/>
                <a:ea typeface="+mn-ea"/>
                <a:cs typeface="Open Sans" panose="020B0604020202020204"/>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4020202020204"/>
                <a:ea typeface="+mn-ea"/>
                <a:cs typeface="Open Sans" panose="020B0604020202020204"/>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4020202020204"/>
                <a:ea typeface="+mn-ea"/>
                <a:cs typeface="Open Sans" panose="020B0604020202020204"/>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4020202020204"/>
                <a:ea typeface="+mn-ea"/>
                <a:cs typeface="Open Sans" panose="020B0604020202020204"/>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1005"/>
              </a:lnSpc>
            </a:pPr>
            <a:r>
              <a:rPr lang="en-US" sz="660" dirty="0">
                <a:solidFill>
                  <a:schemeClr val="tx1"/>
                </a:solidFill>
                <a:latin typeface="Poppins Light" charset="0"/>
                <a:ea typeface="Poppins Light" charset="0"/>
                <a:cs typeface="Poppins Light" charset="0"/>
              </a:rPr>
              <a:t>Frequently, your initial font choice is taken out of your awesome ha</a:t>
            </a:r>
          </a:p>
        </p:txBody>
      </p:sp>
      <p:sp>
        <p:nvSpPr>
          <p:cNvPr id="4" name="TextBox 9"/>
          <p:cNvSpPr txBox="1"/>
          <p:nvPr/>
        </p:nvSpPr>
        <p:spPr>
          <a:xfrm>
            <a:off x="3673942" y="1262962"/>
            <a:ext cx="1018227" cy="220573"/>
          </a:xfrm>
          <a:prstGeom prst="rect">
            <a:avLst/>
          </a:prstGeom>
          <a:noFill/>
        </p:spPr>
        <p:txBody>
          <a:bodyPr wrap="none" rtlCol="0" anchor="t" anchorCtr="1">
            <a:spAutoFit/>
          </a:bodyPr>
          <a:lstStyle/>
          <a:p>
            <a:pPr>
              <a:lnSpc>
                <a:spcPts val="985"/>
              </a:lnSpc>
            </a:pPr>
            <a:r>
              <a:rPr lang="zh-CN" altLang="en-US" sz="810" b="1" dirty="0">
                <a:solidFill>
                  <a:schemeClr val="tx2"/>
                </a:solidFill>
                <a:latin typeface="Poppins SemiBold" charset="0"/>
                <a:ea typeface="Poppins SemiBold" charset="0"/>
                <a:cs typeface="Poppins SemiBold" charset="0"/>
              </a:rPr>
              <a:t>点击此处添加标题</a:t>
            </a:r>
          </a:p>
        </p:txBody>
      </p:sp>
      <p:cxnSp>
        <p:nvCxnSpPr>
          <p:cNvPr id="5" name="Straight Connector 4"/>
          <p:cNvCxnSpPr/>
          <p:nvPr/>
        </p:nvCxnSpPr>
        <p:spPr>
          <a:xfrm>
            <a:off x="3759469" y="1698596"/>
            <a:ext cx="180308"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28"/>
          <p:cNvSpPr txBox="1"/>
          <p:nvPr/>
        </p:nvSpPr>
        <p:spPr>
          <a:xfrm>
            <a:off x="607988" y="2757492"/>
            <a:ext cx="1024639" cy="997196"/>
          </a:xfrm>
          <a:prstGeom prst="rect">
            <a:avLst/>
          </a:prstGeom>
          <a:noFill/>
        </p:spPr>
        <p:txBody>
          <a:bodyPr wrap="none" rtlCol="0">
            <a:spAutoFit/>
          </a:bodyPr>
          <a:lstStyle/>
          <a:p>
            <a:r>
              <a:rPr lang="en-US" sz="5880" b="1" dirty="0">
                <a:solidFill>
                  <a:schemeClr val="tx2"/>
                </a:solidFill>
                <a:latin typeface="Montserrat Semi" charset="0"/>
                <a:ea typeface="Montserrat Semi" charset="0"/>
                <a:cs typeface="Montserrat Semi" charset="0"/>
              </a:rPr>
              <a:t>01</a:t>
            </a:r>
          </a:p>
        </p:txBody>
      </p:sp>
      <p:sp>
        <p:nvSpPr>
          <p:cNvPr id="11" name="Subtitle 2"/>
          <p:cNvSpPr txBox="1"/>
          <p:nvPr/>
        </p:nvSpPr>
        <p:spPr>
          <a:xfrm>
            <a:off x="627021" y="4120784"/>
            <a:ext cx="1690529" cy="337183"/>
          </a:xfrm>
          <a:prstGeom prst="rect">
            <a:avLst/>
          </a:prstGeom>
        </p:spPr>
        <p:txBody>
          <a:bodyPr vert="horz" wrap="square" lIns="79923" tIns="39961" rIns="79923" bIns="39961"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panose="020B0306030504020204"/>
                <a:ea typeface="+mn-ea"/>
                <a:cs typeface="Open Sans Light" panose="020B0306030504020204"/>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4020202020204"/>
                <a:ea typeface="+mn-ea"/>
                <a:cs typeface="Open Sans" panose="020B0604020202020204"/>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4020202020204"/>
                <a:ea typeface="+mn-ea"/>
                <a:cs typeface="Open Sans" panose="020B0604020202020204"/>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4020202020204"/>
                <a:ea typeface="+mn-ea"/>
                <a:cs typeface="Open Sans" panose="020B0604020202020204"/>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4020202020204"/>
                <a:ea typeface="+mn-ea"/>
                <a:cs typeface="Open Sans" panose="020B0604020202020204"/>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1005"/>
              </a:lnSpc>
            </a:pPr>
            <a:r>
              <a:rPr lang="en-US" sz="660" dirty="0">
                <a:solidFill>
                  <a:schemeClr val="tx1"/>
                </a:solidFill>
                <a:latin typeface="Poppins Light" charset="0"/>
                <a:ea typeface="Poppins Light" charset="0"/>
                <a:cs typeface="Poppins Light" charset="0"/>
              </a:rPr>
              <a:t>Frequently, your initial font choice is taken out of your awesome ha</a:t>
            </a:r>
          </a:p>
        </p:txBody>
      </p:sp>
      <p:sp>
        <p:nvSpPr>
          <p:cNvPr id="12" name="TextBox 31"/>
          <p:cNvSpPr txBox="1"/>
          <p:nvPr/>
        </p:nvSpPr>
        <p:spPr>
          <a:xfrm>
            <a:off x="659803" y="3646983"/>
            <a:ext cx="1148071" cy="348813"/>
          </a:xfrm>
          <a:prstGeom prst="rect">
            <a:avLst/>
          </a:prstGeom>
          <a:noFill/>
        </p:spPr>
        <p:txBody>
          <a:bodyPr wrap="none" rtlCol="0" anchor="t" anchorCtr="1">
            <a:spAutoFit/>
          </a:bodyPr>
          <a:lstStyle/>
          <a:p>
            <a:pPr>
              <a:lnSpc>
                <a:spcPts val="985"/>
              </a:lnSpc>
            </a:pPr>
            <a:r>
              <a:rPr lang="zh-CN" altLang="en-US" sz="810" b="1" dirty="0">
                <a:solidFill>
                  <a:schemeClr val="tx2"/>
                </a:solidFill>
                <a:latin typeface="Poppins SemiBold" charset="0"/>
                <a:ea typeface="Poppins SemiBold" charset="0"/>
                <a:cs typeface="Poppins SemiBold" charset="0"/>
              </a:rPr>
              <a:t>点击此处添加标题</a:t>
            </a:r>
          </a:p>
          <a:p>
            <a:pPr>
              <a:lnSpc>
                <a:spcPts val="985"/>
              </a:lnSpc>
            </a:pPr>
            <a:r>
              <a:rPr lang="en-US" sz="810" b="1" dirty="0">
                <a:solidFill>
                  <a:schemeClr val="tx2"/>
                </a:solidFill>
                <a:latin typeface="Poppins SemiBold" charset="0"/>
                <a:ea typeface="Poppins SemiBold" charset="0"/>
                <a:cs typeface="Poppins SemiBold" charset="0"/>
              </a:rPr>
              <a:t>WE DO RESEARCH</a:t>
            </a:r>
          </a:p>
        </p:txBody>
      </p:sp>
      <p:cxnSp>
        <p:nvCxnSpPr>
          <p:cNvPr id="13" name="Straight Connector 33"/>
          <p:cNvCxnSpPr/>
          <p:nvPr/>
        </p:nvCxnSpPr>
        <p:spPr>
          <a:xfrm>
            <a:off x="703006" y="4099915"/>
            <a:ext cx="180308"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Picture Placeholder 7"/>
          <p:cNvPicPr>
            <a:picLocks noChangeAspect="1"/>
          </p:cNvPicPr>
          <p:nvPr/>
        </p:nvPicPr>
        <p:blipFill>
          <a:blip r:embed="rId3" cstate="email"/>
          <a:srcRect/>
          <a:stretch>
            <a:fillRect/>
          </a:stretch>
        </p:blipFill>
        <p:spPr>
          <a:xfrm>
            <a:off x="5493046" y="731836"/>
            <a:ext cx="3008003" cy="2524254"/>
          </a:xfrm>
          <a:prstGeom prst="rect">
            <a:avLst/>
          </a:prstGeom>
        </p:spPr>
      </p:pic>
      <p:pic>
        <p:nvPicPr>
          <p:cNvPr id="16" name="Picture Placeholder 10"/>
          <p:cNvPicPr>
            <a:picLocks noChangeAspect="1"/>
          </p:cNvPicPr>
          <p:nvPr/>
        </p:nvPicPr>
        <p:blipFill>
          <a:blip r:embed="rId4" cstate="email"/>
          <a:srcRect/>
          <a:stretch>
            <a:fillRect/>
          </a:stretch>
        </p:blipFill>
        <p:spPr>
          <a:xfrm>
            <a:off x="2188999" y="2306316"/>
            <a:ext cx="2988969" cy="2516059"/>
          </a:xfrm>
          <a:prstGeom prst="rect">
            <a:avLst/>
          </a:prstGeom>
        </p:spPr>
      </p:pic>
      <p:sp>
        <p:nvSpPr>
          <p:cNvPr id="17" name="TextBox 504"/>
          <p:cNvSpPr txBox="1"/>
          <p:nvPr/>
        </p:nvSpPr>
        <p:spPr>
          <a:xfrm>
            <a:off x="5559093" y="3372568"/>
            <a:ext cx="2656361" cy="1246455"/>
          </a:xfrm>
          <a:prstGeom prst="rect">
            <a:avLst/>
          </a:prstGeom>
          <a:noFill/>
        </p:spPr>
        <p:txBody>
          <a:bodyPr wrap="square" lIns="91401" tIns="45700" rIns="91401" bIns="45700"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just">
              <a:lnSpc>
                <a:spcPct val="150000"/>
              </a:lnSpc>
              <a:spcAft>
                <a:spcPts val="1200"/>
              </a:spcAft>
            </a:pPr>
            <a:r>
              <a:rPr lang="zh-CN" altLang="en-US" sz="1000" dirty="0">
                <a:solidFill>
                  <a:schemeClr val="tx1">
                    <a:lumMod val="95000"/>
                    <a:lumOff val="5000"/>
                  </a:schemeClr>
                </a:solidFill>
                <a:sym typeface="微软雅黑" panose="020B0503020204020204" pitchFamily="34" charset="-122"/>
              </a:rPr>
              <a:t>右键点击图片选择设置图片格式可直接替换图片。</a:t>
            </a:r>
            <a:r>
              <a:rPr lang="zh-CN" altLang="en-US" sz="1000" dirty="0">
                <a:solidFill>
                  <a:schemeClr val="tx1">
                    <a:lumMod val="95000"/>
                    <a:lumOff val="5000"/>
                  </a:schemeClr>
                </a:solidFill>
              </a:rPr>
              <a:t>您的内容打在这里，或者通过复制您的文本后，在此框中选择粘贴。</a:t>
            </a:r>
            <a:r>
              <a:rPr lang="zh-CN" altLang="en-US" sz="1000" dirty="0">
                <a:solidFill>
                  <a:schemeClr val="tx1">
                    <a:lumMod val="95000"/>
                    <a:lumOff val="5000"/>
                  </a:schemeClr>
                </a:solidFill>
                <a:sym typeface="微软雅黑" panose="020B0503020204020204" pitchFamily="34" charset="-122"/>
              </a:rPr>
              <a:t>在此录入上述图表的综合描述说明在此录入上述图表的综合描述说明。</a:t>
            </a:r>
            <a:endParaRPr lang="en-US" altLang="zh-CN" sz="1000" dirty="0">
              <a:solidFill>
                <a:schemeClr val="tx1">
                  <a:lumMod val="95000"/>
                  <a:lumOff val="5000"/>
                </a:schemeClr>
              </a:solidFill>
              <a:sym typeface="微软雅黑" panose="020B0503020204020204" pitchFamily="34" charset="-122"/>
            </a:endParaRPr>
          </a:p>
        </p:txBody>
      </p:sp>
      <p:sp>
        <p:nvSpPr>
          <p:cNvPr id="18" name="TextBox 504"/>
          <p:cNvSpPr txBox="1"/>
          <p:nvPr/>
        </p:nvSpPr>
        <p:spPr>
          <a:xfrm>
            <a:off x="742221" y="844603"/>
            <a:ext cx="2656361" cy="1246455"/>
          </a:xfrm>
          <a:prstGeom prst="rect">
            <a:avLst/>
          </a:prstGeom>
          <a:noFill/>
        </p:spPr>
        <p:txBody>
          <a:bodyPr wrap="square" lIns="91401" tIns="45700" rIns="91401" bIns="45700"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just">
              <a:lnSpc>
                <a:spcPct val="150000"/>
              </a:lnSpc>
              <a:spcAft>
                <a:spcPts val="1200"/>
              </a:spcAft>
            </a:pPr>
            <a:r>
              <a:rPr lang="zh-CN" altLang="en-US" sz="1000" dirty="0">
                <a:solidFill>
                  <a:schemeClr val="tx1">
                    <a:lumMod val="95000"/>
                    <a:lumOff val="5000"/>
                  </a:schemeClr>
                </a:solidFill>
                <a:sym typeface="微软雅黑" panose="020B0503020204020204" pitchFamily="34" charset="-122"/>
              </a:rPr>
              <a:t>右键点击图片选择设置图片格式可直接替换图片。</a:t>
            </a:r>
            <a:r>
              <a:rPr lang="zh-CN" altLang="en-US" sz="1000" dirty="0">
                <a:solidFill>
                  <a:schemeClr val="tx1">
                    <a:lumMod val="95000"/>
                    <a:lumOff val="5000"/>
                  </a:schemeClr>
                </a:solidFill>
              </a:rPr>
              <a:t>您的内容打在这里，或者通过复制您的文本后，在此框中选择粘贴。</a:t>
            </a:r>
            <a:r>
              <a:rPr lang="zh-CN" altLang="en-US" sz="1000" dirty="0">
                <a:solidFill>
                  <a:schemeClr val="tx1">
                    <a:lumMod val="95000"/>
                    <a:lumOff val="5000"/>
                  </a:schemeClr>
                </a:solidFill>
                <a:sym typeface="微软雅黑" panose="020B0503020204020204" pitchFamily="34" charset="-122"/>
              </a:rPr>
              <a:t>在此录入上述图表的综合描述说明在此录入上述图表的综合描述说明。</a:t>
            </a:r>
            <a:endParaRPr lang="en-US" altLang="zh-CN" sz="1000" dirty="0">
              <a:solidFill>
                <a:schemeClr val="tx1">
                  <a:lumMod val="95000"/>
                  <a:lumOff val="5000"/>
                </a:schemeClr>
              </a:solidFill>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0">
        <p:pull/>
      </p:transition>
    </mc:Choice>
    <mc:Fallback xmlns="">
      <p:transition spd="slow" advTm="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email"/>
          <a:stretch>
            <a:fillRect/>
          </a:stretch>
        </p:blipFill>
        <p:spPr>
          <a:xfrm>
            <a:off x="-19843" y="-10965"/>
            <a:ext cx="8980050" cy="5051278"/>
          </a:xfrm>
          <a:prstGeom prst="rect">
            <a:avLst/>
          </a:prstGeom>
        </p:spPr>
      </p:pic>
      <p:sp>
        <p:nvSpPr>
          <p:cNvPr id="19" name="矩形 18"/>
          <p:cNvSpPr/>
          <p:nvPr/>
        </p:nvSpPr>
        <p:spPr>
          <a:xfrm rot="18900000">
            <a:off x="2108006" y="-680353"/>
            <a:ext cx="4743841" cy="4743841"/>
          </a:xfrm>
          <a:prstGeom prst="rect">
            <a:avLst/>
          </a:prstGeom>
          <a:noFill/>
          <a:ln w="1111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ea typeface="微软雅黑 Light" panose="020B0502040204020203" pitchFamily="34" charset="-122"/>
            </a:endParaRPr>
          </a:p>
        </p:txBody>
      </p:sp>
      <p:sp>
        <p:nvSpPr>
          <p:cNvPr id="18" name="矩形 17"/>
          <p:cNvSpPr/>
          <p:nvPr/>
        </p:nvSpPr>
        <p:spPr>
          <a:xfrm>
            <a:off x="632801" y="558603"/>
            <a:ext cx="5631756" cy="4205681"/>
          </a:xfrm>
          <a:prstGeom prst="rect">
            <a:avLst/>
          </a:prstGeom>
          <a:solidFill>
            <a:srgbClr val="474E5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ea typeface="微软雅黑 Light" panose="020B0502040204020203" pitchFamily="34" charset="-122"/>
            </a:endParaRPr>
          </a:p>
        </p:txBody>
      </p:sp>
      <p:sp>
        <p:nvSpPr>
          <p:cNvPr id="2" name="文本框 1"/>
          <p:cNvSpPr txBox="1"/>
          <p:nvPr/>
        </p:nvSpPr>
        <p:spPr>
          <a:xfrm>
            <a:off x="2287143" y="3623483"/>
            <a:ext cx="2592070" cy="295910"/>
          </a:xfrm>
          <a:prstGeom prst="rect">
            <a:avLst/>
          </a:prstGeom>
          <a:noFill/>
        </p:spPr>
        <p:txBody>
          <a:bodyPr wrap="none" rtlCol="0">
            <a:spAutoFit/>
          </a:bodyPr>
          <a:lstStyle/>
          <a:p>
            <a:r>
              <a:rPr lang="zh-CN" altLang="en-US" sz="1325">
                <a:solidFill>
                  <a:schemeClr val="bg1"/>
                </a:solidFill>
                <a:ea typeface="微软雅黑 Light" panose="020B0502040204020203" pitchFamily="34" charset="-122"/>
              </a:rPr>
              <a:t>汇报人：</a:t>
            </a:r>
            <a:r>
              <a:rPr lang="en-US" altLang="zh-CN" sz="1325">
                <a:solidFill>
                  <a:schemeClr val="bg1"/>
                </a:solidFill>
                <a:ea typeface="微软雅黑 Light" panose="020B0502040204020203" pitchFamily="34" charset="-122"/>
              </a:rPr>
              <a:t>xiazaii   </a:t>
            </a:r>
            <a:r>
              <a:rPr lang="zh-CN" altLang="en-US" sz="1325">
                <a:solidFill>
                  <a:schemeClr val="bg1"/>
                </a:solidFill>
                <a:ea typeface="微软雅黑 Light" panose="020B0502040204020203" pitchFamily="34" charset="-122"/>
              </a:rPr>
              <a:t>时间：</a:t>
            </a:r>
            <a:r>
              <a:rPr lang="en-US" altLang="zh-CN" sz="1325">
                <a:solidFill>
                  <a:schemeClr val="bg1"/>
                </a:solidFill>
                <a:ea typeface="微软雅黑 Light" panose="020B0502040204020203" pitchFamily="34" charset="-122"/>
              </a:rPr>
              <a:t>XX</a:t>
            </a:r>
            <a:r>
              <a:rPr lang="zh-CN" altLang="en-US" sz="1325">
                <a:solidFill>
                  <a:schemeClr val="bg1"/>
                </a:solidFill>
                <a:ea typeface="微软雅黑 Light" panose="020B0502040204020203" pitchFamily="34" charset="-122"/>
              </a:rPr>
              <a:t>年</a:t>
            </a:r>
            <a:r>
              <a:rPr lang="en-US" altLang="zh-CN" sz="1325">
                <a:solidFill>
                  <a:schemeClr val="bg1"/>
                </a:solidFill>
                <a:ea typeface="微软雅黑 Light" panose="020B0502040204020203" pitchFamily="34" charset="-122"/>
              </a:rPr>
              <a:t>XX</a:t>
            </a:r>
            <a:r>
              <a:rPr lang="zh-CN" altLang="en-US" sz="1325">
                <a:solidFill>
                  <a:schemeClr val="bg1"/>
                </a:solidFill>
                <a:ea typeface="微软雅黑 Light" panose="020B0502040204020203" pitchFamily="34" charset="-122"/>
              </a:rPr>
              <a:t>月</a:t>
            </a:r>
            <a:endParaRPr lang="zh-CN" altLang="en-US" sz="1325" dirty="0">
              <a:solidFill>
                <a:schemeClr val="bg1"/>
              </a:solidFill>
              <a:ea typeface="微软雅黑 Light" panose="020B0502040204020203" pitchFamily="34" charset="-122"/>
            </a:endParaRPr>
          </a:p>
        </p:txBody>
      </p:sp>
      <p:sp>
        <p:nvSpPr>
          <p:cNvPr id="20" name="矩形 19"/>
          <p:cNvSpPr/>
          <p:nvPr/>
        </p:nvSpPr>
        <p:spPr>
          <a:xfrm rot="3226385">
            <a:off x="-842963" y="4364408"/>
            <a:ext cx="1351810" cy="1351810"/>
          </a:xfrm>
          <a:prstGeom prst="rect">
            <a:avLst/>
          </a:prstGeom>
          <a:solidFill>
            <a:srgbClr val="474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21" name="矩形 20"/>
          <p:cNvSpPr/>
          <p:nvPr/>
        </p:nvSpPr>
        <p:spPr>
          <a:xfrm rot="3226385">
            <a:off x="3765241" y="1046728"/>
            <a:ext cx="258838" cy="258838"/>
          </a:xfrm>
          <a:prstGeom prst="rect">
            <a:avLst/>
          </a:prstGeom>
          <a:solidFill>
            <a:srgbClr val="474E5D">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chemeClr val="bg1"/>
              </a:solidFill>
            </a:endParaRPr>
          </a:p>
        </p:txBody>
      </p:sp>
      <p:sp>
        <p:nvSpPr>
          <p:cNvPr id="24" name="矩形 259"/>
          <p:cNvSpPr>
            <a:spLocks noChangeArrowheads="1"/>
          </p:cNvSpPr>
          <p:nvPr/>
        </p:nvSpPr>
        <p:spPr bwMode="auto">
          <a:xfrm>
            <a:off x="1875634" y="3120968"/>
            <a:ext cx="5733879" cy="301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5580" tIns="57791" rIns="115580" bIns="5779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1200" b="1" cap="all" dirty="0">
                <a:solidFill>
                  <a:schemeClr val="bg1"/>
                </a:solidFill>
                <a:cs typeface="Arial" panose="020B0604020202020204" pitchFamily="34" charset="0"/>
              </a:rPr>
              <a:t>|</a:t>
            </a:r>
            <a:r>
              <a:rPr lang="zh-CN" altLang="en-US" sz="1200" b="1" cap="all" dirty="0">
                <a:solidFill>
                  <a:schemeClr val="bg1"/>
                </a:solidFill>
                <a:cs typeface="Arial" panose="020B0604020202020204" pitchFamily="34" charset="0"/>
              </a:rPr>
              <a:t>适用于述职报告</a:t>
            </a:r>
            <a:r>
              <a:rPr lang="en-US" altLang="zh-CN" sz="1200" b="1" cap="all" dirty="0">
                <a:solidFill>
                  <a:schemeClr val="bg1"/>
                </a:solidFill>
                <a:cs typeface="Arial" panose="020B0604020202020204" pitchFamily="34" charset="0"/>
              </a:rPr>
              <a:t>|</a:t>
            </a:r>
            <a:r>
              <a:rPr lang="zh-CN" altLang="en-US" sz="1200" b="1" cap="all" dirty="0">
                <a:solidFill>
                  <a:schemeClr val="bg1"/>
                </a:solidFill>
                <a:cs typeface="Arial" panose="020B0604020202020204" pitchFamily="34" charset="0"/>
              </a:rPr>
              <a:t>个人简介</a:t>
            </a:r>
            <a:r>
              <a:rPr lang="en-US" altLang="zh-CN" sz="1200" b="1" cap="all" dirty="0">
                <a:solidFill>
                  <a:schemeClr val="bg1"/>
                </a:solidFill>
                <a:cs typeface="Arial" panose="020B0604020202020204" pitchFamily="34" charset="0"/>
              </a:rPr>
              <a:t>|</a:t>
            </a:r>
            <a:r>
              <a:rPr lang="zh-CN" altLang="en-US" sz="1200" b="1" cap="all" dirty="0">
                <a:solidFill>
                  <a:schemeClr val="bg1"/>
                </a:solidFill>
                <a:cs typeface="Arial" panose="020B0604020202020204" pitchFamily="34" charset="0"/>
              </a:rPr>
              <a:t>工作总结</a:t>
            </a:r>
            <a:r>
              <a:rPr lang="en-US" altLang="zh-CN" sz="1200" b="1" cap="all" dirty="0">
                <a:solidFill>
                  <a:schemeClr val="bg1"/>
                </a:solidFill>
                <a:cs typeface="Arial" panose="020B0604020202020204" pitchFamily="34" charset="0"/>
              </a:rPr>
              <a:t>|</a:t>
            </a:r>
            <a:r>
              <a:rPr lang="zh-CN" altLang="en-US" sz="1200" b="1" cap="all" dirty="0">
                <a:solidFill>
                  <a:schemeClr val="bg1"/>
                </a:solidFill>
                <a:cs typeface="Arial" panose="020B0604020202020204" pitchFamily="34" charset="0"/>
              </a:rPr>
              <a:t>会议报告等</a:t>
            </a:r>
            <a:r>
              <a:rPr lang="en-US" altLang="zh-CN" sz="1200" b="1" cap="all" dirty="0">
                <a:solidFill>
                  <a:schemeClr val="bg1"/>
                </a:solidFill>
                <a:cs typeface="Arial" panose="020B0604020202020204" pitchFamily="34" charset="0"/>
              </a:rPr>
              <a:t>|</a:t>
            </a:r>
            <a:endParaRPr lang="zh-CN" altLang="en-US" sz="1200" b="1" cap="all" dirty="0">
              <a:solidFill>
                <a:schemeClr val="bg1"/>
              </a:solidFill>
              <a:cs typeface="Arial" panose="020B0604020202020204" pitchFamily="34" charset="0"/>
            </a:endParaRPr>
          </a:p>
        </p:txBody>
      </p:sp>
      <p:sp>
        <p:nvSpPr>
          <p:cNvPr id="25" name="矩形 24"/>
          <p:cNvSpPr/>
          <p:nvPr/>
        </p:nvSpPr>
        <p:spPr>
          <a:xfrm rot="3226385">
            <a:off x="1004121" y="236449"/>
            <a:ext cx="1061105" cy="1061105"/>
          </a:xfrm>
          <a:prstGeom prst="rect">
            <a:avLst/>
          </a:prstGeom>
          <a:solidFill>
            <a:srgbClr val="474E5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26" name="矩形 25"/>
          <p:cNvSpPr/>
          <p:nvPr/>
        </p:nvSpPr>
        <p:spPr>
          <a:xfrm rot="3226385">
            <a:off x="2292124" y="933007"/>
            <a:ext cx="496494" cy="496494"/>
          </a:xfrm>
          <a:prstGeom prst="rect">
            <a:avLst/>
          </a:prstGeom>
          <a:solidFill>
            <a:srgbClr val="474E5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13" name="TextBox 1"/>
          <p:cNvSpPr txBox="1"/>
          <p:nvPr/>
        </p:nvSpPr>
        <p:spPr>
          <a:xfrm>
            <a:off x="1423122" y="2136310"/>
            <a:ext cx="4274825" cy="884088"/>
          </a:xfrm>
          <a:prstGeom prst="rect">
            <a:avLst/>
          </a:prstGeom>
          <a:noFill/>
        </p:spPr>
        <p:txBody>
          <a:bodyPr wrap="none" rtlCol="0">
            <a:spAutoFit/>
          </a:bodyPr>
          <a:lstStyle/>
          <a:p>
            <a:pPr algn="ctr"/>
            <a:r>
              <a:rPr lang="en-US" sz="5145" b="1" dirty="0">
                <a:solidFill>
                  <a:schemeClr val="bg1"/>
                </a:solidFill>
                <a:latin typeface="Montserrat Semi" charset="0"/>
                <a:ea typeface="Montserrat Semi" charset="0"/>
                <a:cs typeface="Montserrat Semi" charset="0"/>
              </a:rPr>
              <a:t>THANK  YOU</a:t>
            </a:r>
          </a:p>
        </p:txBody>
      </p:sp>
    </p:spTree>
  </p:cSld>
  <p:clrMapOvr>
    <a:masterClrMapping/>
  </p:clrMapOvr>
  <mc:AlternateContent xmlns:mc="http://schemas.openxmlformats.org/markup-compatibility/2006" xmlns:p14="http://schemas.microsoft.com/office/powerpoint/2010/main">
    <mc:Choice Requires="p14">
      <p:transition spd="slow" p14:dur="1250" advClick="0" advTm="0">
        <p:pull/>
      </p:transition>
    </mc:Choice>
    <mc:Fallback xmlns="">
      <p:transition spd="slow" advClick="0" advTm="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4"/>
                                        </p:tgtEl>
                                        <p:attrNameLst>
                                          <p:attrName>ppt_y</p:attrName>
                                        </p:attrNameLst>
                                      </p:cBhvr>
                                      <p:tavLst>
                                        <p:tav tm="0">
                                          <p:val>
                                            <p:strVal val="#ppt_y"/>
                                          </p:val>
                                        </p:tav>
                                        <p:tav tm="100000">
                                          <p:val>
                                            <p:strVal val="#ppt_y"/>
                                          </p:val>
                                        </p:tav>
                                      </p:tavLst>
                                    </p:anim>
                                    <p:anim calcmode="lin" valueType="num">
                                      <p:cBhvr>
                                        <p:cTn id="13"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4"/>
                                        </p:tgtEl>
                                      </p:cBhvr>
                                    </p:animEffect>
                                  </p:childTnLst>
                                </p:cTn>
                              </p:par>
                            </p:childTnLst>
                          </p:cTn>
                        </p:par>
                        <p:par>
                          <p:cTn id="16" fill="hold">
                            <p:stCondLst>
                              <p:cond delay="2200"/>
                            </p:stCondLst>
                            <p:childTnLst>
                              <p:par>
                                <p:cTn id="17" presetID="26" presetClass="emph" presetSubtype="0" fill="hold" grpId="1" nodeType="afterEffect">
                                  <p:stCondLst>
                                    <p:cond delay="0"/>
                                  </p:stCondLst>
                                  <p:iterate type="lt">
                                    <p:tmPct val="0"/>
                                  </p:iterate>
                                  <p:childTnLst>
                                    <p:animEffect transition="out" filter="fade">
                                      <p:cBhvr>
                                        <p:cTn id="18" dur="500" tmFilter="0, 0; .2, .5; .8, .5; 1, 0"/>
                                        <p:tgtEl>
                                          <p:spTgt spid="24"/>
                                        </p:tgtEl>
                                      </p:cBhvr>
                                    </p:animEffect>
                                    <p:animScale>
                                      <p:cBhvr>
                                        <p:cTn id="19" dur="250" autoRev="1" fill="hold"/>
                                        <p:tgtEl>
                                          <p:spTgt spid="2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24"/>
          <p:cNvSpPr/>
          <p:nvPr/>
        </p:nvSpPr>
        <p:spPr bwMode="auto">
          <a:xfrm>
            <a:off x="3589107" y="1803733"/>
            <a:ext cx="4396405" cy="589905"/>
          </a:xfrm>
          <a:prstGeom prst="rect">
            <a:avLst/>
          </a:prstGeom>
          <a:noFill/>
          <a:ln>
            <a:noFill/>
          </a:ln>
        </p:spPr>
        <p:txBody>
          <a:bodyPr vert="horz" wrap="square" lIns="0" tIns="0" rIns="0" bIns="0" anchor="ctr" anchorCtr="0">
            <a:spAutoFit/>
          </a:bodyPr>
          <a:lstStyle/>
          <a:p>
            <a:pPr algn="r" defTabSz="1680210">
              <a:lnSpc>
                <a:spcPts val="4595"/>
              </a:lnSpc>
            </a:pPr>
            <a:r>
              <a:rPr lang="zh-CN" altLang="en-US" sz="4040" b="1" spc="184" dirty="0">
                <a:solidFill>
                  <a:schemeClr val="tx2"/>
                </a:solidFill>
                <a:latin typeface="Montserrat Semi" charset="0"/>
                <a:ea typeface="Montserrat Semi" charset="0"/>
                <a:cs typeface="Montserrat Semi" charset="0"/>
                <a:sym typeface="Bebas Neue" charset="0"/>
              </a:rPr>
              <a:t>关于我们</a:t>
            </a:r>
          </a:p>
        </p:txBody>
      </p:sp>
      <p:cxnSp>
        <p:nvCxnSpPr>
          <p:cNvPr id="3" name="Straight Connector 725"/>
          <p:cNvCxnSpPr/>
          <p:nvPr/>
        </p:nvCxnSpPr>
        <p:spPr>
          <a:xfrm flipV="1">
            <a:off x="5568303" y="2792322"/>
            <a:ext cx="2719859" cy="1579"/>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4" name="Subtitle 2"/>
          <p:cNvSpPr txBox="1"/>
          <p:nvPr/>
        </p:nvSpPr>
        <p:spPr>
          <a:xfrm>
            <a:off x="4479925" y="3034570"/>
            <a:ext cx="3894968" cy="619311"/>
          </a:xfrm>
          <a:prstGeom prst="rect">
            <a:avLst/>
          </a:prstGeom>
        </p:spPr>
        <p:txBody>
          <a:bodyPr vert="horz" wrap="square" lIns="79923" tIns="39961" rIns="79923" bIns="39961"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panose="020B0306030504020204"/>
                <a:ea typeface="+mn-ea"/>
                <a:cs typeface="Open Sans Light" panose="020B0306030504020204"/>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4020202020204"/>
                <a:ea typeface="+mn-ea"/>
                <a:cs typeface="Open Sans" panose="020B0604020202020204"/>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4020202020204"/>
                <a:ea typeface="+mn-ea"/>
                <a:cs typeface="Open Sans" panose="020B0604020202020204"/>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4020202020204"/>
                <a:ea typeface="+mn-ea"/>
                <a:cs typeface="Open Sans" panose="020B0604020202020204"/>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4020202020204"/>
                <a:ea typeface="+mn-ea"/>
                <a:cs typeface="Open Sans" panose="020B0604020202020204"/>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r">
              <a:lnSpc>
                <a:spcPts val="1395"/>
              </a:lnSpc>
            </a:pPr>
            <a:r>
              <a:rPr lang="en-US" sz="920" dirty="0">
                <a:solidFill>
                  <a:schemeClr val="tx1"/>
                </a:solidFill>
                <a:latin typeface="Poppins Light" charset="0"/>
                <a:ea typeface="Poppins Light" charset="0"/>
                <a:cs typeface="Poppins Light" charset="0"/>
              </a:rPr>
              <a:t>Frequently, your initial font choice is taken out of your hands; companies often specify a typeface, or even a set of fonts, as part of their brand guidelines. Occasionally you’ll find a job has specific requirements. </a:t>
            </a:r>
          </a:p>
        </p:txBody>
      </p:sp>
      <p:pic>
        <p:nvPicPr>
          <p:cNvPr id="9" name="图片 8"/>
          <p:cNvPicPr>
            <a:picLocks noChangeAspect="1"/>
          </p:cNvPicPr>
          <p:nvPr/>
        </p:nvPicPr>
        <p:blipFill>
          <a:blip r:embed="rId3" cstate="email"/>
          <a:stretch>
            <a:fillRect/>
          </a:stretch>
        </p:blipFill>
        <p:spPr>
          <a:xfrm>
            <a:off x="186868" y="1532078"/>
            <a:ext cx="4480864" cy="2520486"/>
          </a:xfrm>
          <a:custGeom>
            <a:avLst/>
            <a:gdLst>
              <a:gd name="connsiteX0" fmla="*/ 6305662 w 12137616"/>
              <a:gd name="connsiteY0" fmla="*/ 13357759 h 13577848"/>
              <a:gd name="connsiteX1" fmla="*/ 6310550 w 12137616"/>
              <a:gd name="connsiteY1" fmla="*/ 13362358 h 13577848"/>
              <a:gd name="connsiteX2" fmla="*/ 6318237 w 12137616"/>
              <a:gd name="connsiteY2" fmla="*/ 13369592 h 13577848"/>
              <a:gd name="connsiteX3" fmla="*/ 6324525 w 12137616"/>
              <a:gd name="connsiteY3" fmla="*/ 13375509 h 13577848"/>
              <a:gd name="connsiteX4" fmla="*/ 6311688 w 12137616"/>
              <a:gd name="connsiteY4" fmla="*/ 13363429 h 13577848"/>
              <a:gd name="connsiteX5" fmla="*/ 6310550 w 12137616"/>
              <a:gd name="connsiteY5" fmla="*/ 13362358 h 13577848"/>
              <a:gd name="connsiteX6" fmla="*/ 6307758 w 12137616"/>
              <a:gd name="connsiteY6" fmla="*/ 13359731 h 13577848"/>
              <a:gd name="connsiteX7" fmla="*/ 6305662 w 12137616"/>
              <a:gd name="connsiteY7" fmla="*/ 13357759 h 13577848"/>
              <a:gd name="connsiteX8" fmla="*/ 8317528 w 12137616"/>
              <a:gd name="connsiteY8" fmla="*/ 13344183 h 13577848"/>
              <a:gd name="connsiteX9" fmla="*/ 8312220 w 12137616"/>
              <a:gd name="connsiteY9" fmla="*/ 13352245 h 13577848"/>
              <a:gd name="connsiteX10" fmla="*/ 8317528 w 12137616"/>
              <a:gd name="connsiteY10" fmla="*/ 13344183 h 13577848"/>
              <a:gd name="connsiteX11" fmla="*/ 8530034 w 12137616"/>
              <a:gd name="connsiteY11" fmla="*/ 13324948 h 13577848"/>
              <a:gd name="connsiteX12" fmla="*/ 8524762 w 12137616"/>
              <a:gd name="connsiteY12" fmla="*/ 13328231 h 13577848"/>
              <a:gd name="connsiteX13" fmla="*/ 8523069 w 12137616"/>
              <a:gd name="connsiteY13" fmla="*/ 13327301 h 13577848"/>
              <a:gd name="connsiteX14" fmla="*/ 8736869 w 12137616"/>
              <a:gd name="connsiteY14" fmla="*/ 13147137 h 13577848"/>
              <a:gd name="connsiteX15" fmla="*/ 8748993 w 12137616"/>
              <a:gd name="connsiteY15" fmla="*/ 13155118 h 13577848"/>
              <a:gd name="connsiteX16" fmla="*/ 8730095 w 12137616"/>
              <a:gd name="connsiteY16" fmla="*/ 13157427 h 13577848"/>
              <a:gd name="connsiteX17" fmla="*/ 8736869 w 12137616"/>
              <a:gd name="connsiteY17" fmla="*/ 13147137 h 13577848"/>
              <a:gd name="connsiteX18" fmla="*/ 8703826 w 12137616"/>
              <a:gd name="connsiteY18" fmla="*/ 13140135 h 13577848"/>
              <a:gd name="connsiteX19" fmla="*/ 8730095 w 12137616"/>
              <a:gd name="connsiteY19" fmla="*/ 13157427 h 13577848"/>
              <a:gd name="connsiteX20" fmla="*/ 8698020 w 12137616"/>
              <a:gd name="connsiteY20" fmla="*/ 13148955 h 13577848"/>
              <a:gd name="connsiteX21" fmla="*/ 8703826 w 12137616"/>
              <a:gd name="connsiteY21" fmla="*/ 13140135 h 13577848"/>
              <a:gd name="connsiteX22" fmla="*/ 9186401 w 12137616"/>
              <a:gd name="connsiteY22" fmla="*/ 12789834 h 13577848"/>
              <a:gd name="connsiteX23" fmla="*/ 9179627 w 12137616"/>
              <a:gd name="connsiteY23" fmla="*/ 12800125 h 13577848"/>
              <a:gd name="connsiteX24" fmla="*/ 9186401 w 12137616"/>
              <a:gd name="connsiteY24" fmla="*/ 12789834 h 13577848"/>
              <a:gd name="connsiteX25" fmla="*/ 3572343 w 12137616"/>
              <a:gd name="connsiteY25" fmla="*/ 12589001 h 13577848"/>
              <a:gd name="connsiteX26" fmla="*/ 3567444 w 12137616"/>
              <a:gd name="connsiteY26" fmla="*/ 12596444 h 13577848"/>
              <a:gd name="connsiteX27" fmla="*/ 3524221 w 12137616"/>
              <a:gd name="connsiteY27" fmla="*/ 12499311 h 13577848"/>
              <a:gd name="connsiteX28" fmla="*/ 3574228 w 12137616"/>
              <a:gd name="connsiteY28" fmla="*/ 12506942 h 13577848"/>
              <a:gd name="connsiteX29" fmla="*/ 3966330 w 12137616"/>
              <a:gd name="connsiteY29" fmla="*/ 12619662 h 13577848"/>
              <a:gd name="connsiteX30" fmla="*/ 5303358 w 12137616"/>
              <a:gd name="connsiteY30" fmla="*/ 13017261 h 13577848"/>
              <a:gd name="connsiteX31" fmla="*/ 6969389 w 12137616"/>
              <a:gd name="connsiteY31" fmla="*/ 13513437 h 13577848"/>
              <a:gd name="connsiteX32" fmla="*/ 6931508 w 12137616"/>
              <a:gd name="connsiteY32" fmla="*/ 13513786 h 13577848"/>
              <a:gd name="connsiteX33" fmla="*/ 6534109 w 12137616"/>
              <a:gd name="connsiteY33" fmla="*/ 13435509 h 13577848"/>
              <a:gd name="connsiteX34" fmla="*/ 6616700 w 12137616"/>
              <a:gd name="connsiteY34" fmla="*/ 13477235 h 13577848"/>
              <a:gd name="connsiteX35" fmla="*/ 6497791 w 12137616"/>
              <a:gd name="connsiteY35" fmla="*/ 13464282 h 13577848"/>
              <a:gd name="connsiteX36" fmla="*/ 6349283 w 12137616"/>
              <a:gd name="connsiteY36" fmla="*/ 13417094 h 13577848"/>
              <a:gd name="connsiteX37" fmla="*/ 6354633 w 12137616"/>
              <a:gd name="connsiteY37" fmla="*/ 13435365 h 13577848"/>
              <a:gd name="connsiteX38" fmla="*/ 5670865 w 12137616"/>
              <a:gd name="connsiteY38" fmla="*/ 13246541 h 13577848"/>
              <a:gd name="connsiteX39" fmla="*/ 4315908 w 12137616"/>
              <a:gd name="connsiteY39" fmla="*/ 12849782 h 13577848"/>
              <a:gd name="connsiteX40" fmla="*/ 3574793 w 12137616"/>
              <a:gd name="connsiteY40" fmla="*/ 12585280 h 13577848"/>
              <a:gd name="connsiteX41" fmla="*/ 3855303 w 12137616"/>
              <a:gd name="connsiteY41" fmla="*/ 12651932 h 13577848"/>
              <a:gd name="connsiteX42" fmla="*/ 3855303 w 12137616"/>
              <a:gd name="connsiteY42" fmla="*/ 12651932 h 13577848"/>
              <a:gd name="connsiteX43" fmla="*/ 3524221 w 12137616"/>
              <a:gd name="connsiteY43" fmla="*/ 12499311 h 13577848"/>
              <a:gd name="connsiteX44" fmla="*/ 3594743 w 12137616"/>
              <a:gd name="connsiteY44" fmla="*/ 12467484 h 13577848"/>
              <a:gd name="connsiteX45" fmla="*/ 3594273 w 12137616"/>
              <a:gd name="connsiteY45" fmla="*/ 12467623 h 13577848"/>
              <a:gd name="connsiteX46" fmla="*/ 3593071 w 12137616"/>
              <a:gd name="connsiteY46" fmla="*/ 12467980 h 13577848"/>
              <a:gd name="connsiteX47" fmla="*/ 3623126 w 12137616"/>
              <a:gd name="connsiteY47" fmla="*/ 12459059 h 13577848"/>
              <a:gd name="connsiteX48" fmla="*/ 3597479 w 12137616"/>
              <a:gd name="connsiteY48" fmla="*/ 12466672 h 13577848"/>
              <a:gd name="connsiteX49" fmla="*/ 3594743 w 12137616"/>
              <a:gd name="connsiteY49" fmla="*/ 12467484 h 13577848"/>
              <a:gd name="connsiteX50" fmla="*/ 3603490 w 12137616"/>
              <a:gd name="connsiteY50" fmla="*/ 12464887 h 13577848"/>
              <a:gd name="connsiteX51" fmla="*/ 3623126 w 12137616"/>
              <a:gd name="connsiteY51" fmla="*/ 12459059 h 13577848"/>
              <a:gd name="connsiteX52" fmla="*/ 3636539 w 12137616"/>
              <a:gd name="connsiteY52" fmla="*/ 12455679 h 13577848"/>
              <a:gd name="connsiteX53" fmla="*/ 3628985 w 12137616"/>
              <a:gd name="connsiteY53" fmla="*/ 12457582 h 13577848"/>
              <a:gd name="connsiteX54" fmla="*/ 3623126 w 12137616"/>
              <a:gd name="connsiteY54" fmla="*/ 12459059 h 13577848"/>
              <a:gd name="connsiteX55" fmla="*/ 3635089 w 12137616"/>
              <a:gd name="connsiteY55" fmla="*/ 12456044 h 13577848"/>
              <a:gd name="connsiteX56" fmla="*/ 3640705 w 12137616"/>
              <a:gd name="connsiteY56" fmla="*/ 12454629 h 13577848"/>
              <a:gd name="connsiteX57" fmla="*/ 3636539 w 12137616"/>
              <a:gd name="connsiteY57" fmla="*/ 12455679 h 13577848"/>
              <a:gd name="connsiteX58" fmla="*/ 3638751 w 12137616"/>
              <a:gd name="connsiteY58" fmla="*/ 12455121 h 13577848"/>
              <a:gd name="connsiteX59" fmla="*/ 3640705 w 12137616"/>
              <a:gd name="connsiteY59" fmla="*/ 12454629 h 13577848"/>
              <a:gd name="connsiteX60" fmla="*/ 2956026 w 12137616"/>
              <a:gd name="connsiteY60" fmla="*/ 12346555 h 13577848"/>
              <a:gd name="connsiteX61" fmla="*/ 2954239 w 12137616"/>
              <a:gd name="connsiteY61" fmla="*/ 12347724 h 13577848"/>
              <a:gd name="connsiteX62" fmla="*/ 2952808 w 12137616"/>
              <a:gd name="connsiteY62" fmla="*/ 12348659 h 13577848"/>
              <a:gd name="connsiteX63" fmla="*/ 2965680 w 12137616"/>
              <a:gd name="connsiteY63" fmla="*/ 12340242 h 13577848"/>
              <a:gd name="connsiteX64" fmla="*/ 2956026 w 12137616"/>
              <a:gd name="connsiteY64" fmla="*/ 12346555 h 13577848"/>
              <a:gd name="connsiteX65" fmla="*/ 2961390 w 12137616"/>
              <a:gd name="connsiteY65" fmla="*/ 12343047 h 13577848"/>
              <a:gd name="connsiteX66" fmla="*/ 2965680 w 12137616"/>
              <a:gd name="connsiteY66" fmla="*/ 12340242 h 13577848"/>
              <a:gd name="connsiteX67" fmla="*/ 2973438 w 12137616"/>
              <a:gd name="connsiteY67" fmla="*/ 12328458 h 13577848"/>
              <a:gd name="connsiteX68" fmla="*/ 2965680 w 12137616"/>
              <a:gd name="connsiteY68" fmla="*/ 12340242 h 13577848"/>
              <a:gd name="connsiteX69" fmla="*/ 2973438 w 12137616"/>
              <a:gd name="connsiteY69" fmla="*/ 12328458 h 13577848"/>
              <a:gd name="connsiteX70" fmla="*/ 10070512 w 12137616"/>
              <a:gd name="connsiteY70" fmla="*/ 12317589 h 13577848"/>
              <a:gd name="connsiteX71" fmla="*/ 10068518 w 12137616"/>
              <a:gd name="connsiteY71" fmla="*/ 12325363 h 13577848"/>
              <a:gd name="connsiteX72" fmla="*/ 10098572 w 12137616"/>
              <a:gd name="connsiteY72" fmla="*/ 12332504 h 13577848"/>
              <a:gd name="connsiteX73" fmla="*/ 10070512 w 12137616"/>
              <a:gd name="connsiteY73" fmla="*/ 12317589 h 13577848"/>
              <a:gd name="connsiteX74" fmla="*/ 2898775 w 12137616"/>
              <a:gd name="connsiteY74" fmla="*/ 12305484 h 13577848"/>
              <a:gd name="connsiteX75" fmla="*/ 2893876 w 12137616"/>
              <a:gd name="connsiteY75" fmla="*/ 12312927 h 13577848"/>
              <a:gd name="connsiteX76" fmla="*/ 2898775 w 12137616"/>
              <a:gd name="connsiteY76" fmla="*/ 12305484 h 13577848"/>
              <a:gd name="connsiteX77" fmla="*/ 2867595 w 12137616"/>
              <a:gd name="connsiteY77" fmla="*/ 12302804 h 13577848"/>
              <a:gd name="connsiteX78" fmla="*/ 2891427 w 12137616"/>
              <a:gd name="connsiteY78" fmla="*/ 12316648 h 13577848"/>
              <a:gd name="connsiteX79" fmla="*/ 2858383 w 12137616"/>
              <a:gd name="connsiteY79" fmla="*/ 12309647 h 13577848"/>
              <a:gd name="connsiteX80" fmla="*/ 2867595 w 12137616"/>
              <a:gd name="connsiteY80" fmla="*/ 12302804 h 13577848"/>
              <a:gd name="connsiteX81" fmla="*/ 2830379 w 12137616"/>
              <a:gd name="connsiteY81" fmla="*/ 12292792 h 13577848"/>
              <a:gd name="connsiteX82" fmla="*/ 2858383 w 12137616"/>
              <a:gd name="connsiteY82" fmla="*/ 12309647 h 13577848"/>
              <a:gd name="connsiteX83" fmla="*/ 2816204 w 12137616"/>
              <a:gd name="connsiteY83" fmla="*/ 12294525 h 13577848"/>
              <a:gd name="connsiteX84" fmla="*/ 2830379 w 12137616"/>
              <a:gd name="connsiteY84" fmla="*/ 12292792 h 13577848"/>
              <a:gd name="connsiteX85" fmla="*/ 2797040 w 12137616"/>
              <a:gd name="connsiteY85" fmla="*/ 12283490 h 13577848"/>
              <a:gd name="connsiteX86" fmla="*/ 2816204 w 12137616"/>
              <a:gd name="connsiteY86" fmla="*/ 12294525 h 13577848"/>
              <a:gd name="connsiteX87" fmla="*/ 2784129 w 12137616"/>
              <a:gd name="connsiteY87" fmla="*/ 12286053 h 13577848"/>
              <a:gd name="connsiteX88" fmla="*/ 2797040 w 12137616"/>
              <a:gd name="connsiteY88" fmla="*/ 12283490 h 13577848"/>
              <a:gd name="connsiteX89" fmla="*/ 9889024 w 12137616"/>
              <a:gd name="connsiteY89" fmla="*/ 12279046 h 13577848"/>
              <a:gd name="connsiteX90" fmla="*/ 9874386 w 12137616"/>
              <a:gd name="connsiteY90" fmla="*/ 12290284 h 13577848"/>
              <a:gd name="connsiteX91" fmla="*/ 10044324 w 12137616"/>
              <a:gd name="connsiteY91" fmla="*/ 12362115 h 13577848"/>
              <a:gd name="connsiteX92" fmla="*/ 9991276 w 12137616"/>
              <a:gd name="connsiteY92" fmla="*/ 12301908 h 13577848"/>
              <a:gd name="connsiteX93" fmla="*/ 9889024 w 12137616"/>
              <a:gd name="connsiteY93" fmla="*/ 12279046 h 13577848"/>
              <a:gd name="connsiteX94" fmla="*/ 2756125 w 12137616"/>
              <a:gd name="connsiteY94" fmla="*/ 12269198 h 13577848"/>
              <a:gd name="connsiteX95" fmla="*/ 2784129 w 12137616"/>
              <a:gd name="connsiteY95" fmla="*/ 12286053 h 13577848"/>
              <a:gd name="connsiteX96" fmla="*/ 2741951 w 12137616"/>
              <a:gd name="connsiteY96" fmla="*/ 12270930 h 13577848"/>
              <a:gd name="connsiteX97" fmla="*/ 2756125 w 12137616"/>
              <a:gd name="connsiteY97" fmla="*/ 12269198 h 13577848"/>
              <a:gd name="connsiteX98" fmla="*/ 2723544 w 12137616"/>
              <a:gd name="connsiteY98" fmla="*/ 12260394 h 13577848"/>
              <a:gd name="connsiteX99" fmla="*/ 2741951 w 12137616"/>
              <a:gd name="connsiteY99" fmla="*/ 12270930 h 13577848"/>
              <a:gd name="connsiteX100" fmla="*/ 2709876 w 12137616"/>
              <a:gd name="connsiteY100" fmla="*/ 12262458 h 13577848"/>
              <a:gd name="connsiteX101" fmla="*/ 2723544 w 12137616"/>
              <a:gd name="connsiteY101" fmla="*/ 12260394 h 13577848"/>
              <a:gd name="connsiteX102" fmla="*/ 2681750 w 12137616"/>
              <a:gd name="connsiteY102" fmla="*/ 12245787 h 13577848"/>
              <a:gd name="connsiteX103" fmla="*/ 2709876 w 12137616"/>
              <a:gd name="connsiteY103" fmla="*/ 12262458 h 13577848"/>
              <a:gd name="connsiteX104" fmla="*/ 2666729 w 12137616"/>
              <a:gd name="connsiteY104" fmla="*/ 12248807 h 13577848"/>
              <a:gd name="connsiteX105" fmla="*/ 2681750 w 12137616"/>
              <a:gd name="connsiteY105" fmla="*/ 12245787 h 13577848"/>
              <a:gd name="connsiteX106" fmla="*/ 2592475 w 12137616"/>
              <a:gd name="connsiteY106" fmla="*/ 12225212 h 13577848"/>
              <a:gd name="connsiteX107" fmla="*/ 2666729 w 12137616"/>
              <a:gd name="connsiteY107" fmla="*/ 12248807 h 13577848"/>
              <a:gd name="connsiteX108" fmla="*/ 2592475 w 12137616"/>
              <a:gd name="connsiteY108" fmla="*/ 12225212 h 13577848"/>
              <a:gd name="connsiteX109" fmla="*/ 2518221 w 12137616"/>
              <a:gd name="connsiteY109" fmla="*/ 12201619 h 13577848"/>
              <a:gd name="connsiteX110" fmla="*/ 2592475 w 12137616"/>
              <a:gd name="connsiteY110" fmla="*/ 12225212 h 13577848"/>
              <a:gd name="connsiteX111" fmla="*/ 2518221 w 12137616"/>
              <a:gd name="connsiteY111" fmla="*/ 12201619 h 13577848"/>
              <a:gd name="connsiteX112" fmla="*/ 2488327 w 12137616"/>
              <a:gd name="connsiteY112" fmla="*/ 12183784 h 13577848"/>
              <a:gd name="connsiteX113" fmla="*/ 2518221 w 12137616"/>
              <a:gd name="connsiteY113" fmla="*/ 12201619 h 13577848"/>
              <a:gd name="connsiteX114" fmla="*/ 2473054 w 12137616"/>
              <a:gd name="connsiteY114" fmla="*/ 12186636 h 13577848"/>
              <a:gd name="connsiteX115" fmla="*/ 2488327 w 12137616"/>
              <a:gd name="connsiteY115" fmla="*/ 12183784 h 13577848"/>
              <a:gd name="connsiteX116" fmla="*/ 2396214 w 12137616"/>
              <a:gd name="connsiteY116" fmla="*/ 12166970 h 13577848"/>
              <a:gd name="connsiteX117" fmla="*/ 2391043 w 12137616"/>
              <a:gd name="connsiteY117" fmla="*/ 12174826 h 13577848"/>
              <a:gd name="connsiteX118" fmla="*/ 2396214 w 12137616"/>
              <a:gd name="connsiteY118" fmla="*/ 12166970 h 13577848"/>
              <a:gd name="connsiteX119" fmla="*/ 2398800 w 12137616"/>
              <a:gd name="connsiteY119" fmla="*/ 12163042 h 13577848"/>
              <a:gd name="connsiteX120" fmla="*/ 2473054 w 12137616"/>
              <a:gd name="connsiteY120" fmla="*/ 12186636 h 13577848"/>
              <a:gd name="connsiteX121" fmla="*/ 2398800 w 12137616"/>
              <a:gd name="connsiteY121" fmla="*/ 12163042 h 13577848"/>
              <a:gd name="connsiteX122" fmla="*/ 10418010 w 12137616"/>
              <a:gd name="connsiteY122" fmla="*/ 12143542 h 13577848"/>
              <a:gd name="connsiteX123" fmla="*/ 10415979 w 12137616"/>
              <a:gd name="connsiteY123" fmla="*/ 12149515 h 13577848"/>
              <a:gd name="connsiteX124" fmla="*/ 10446034 w 12137616"/>
              <a:gd name="connsiteY124" fmla="*/ 12156655 h 13577848"/>
              <a:gd name="connsiteX125" fmla="*/ 10418010 w 12137616"/>
              <a:gd name="connsiteY125" fmla="*/ 12143542 h 13577848"/>
              <a:gd name="connsiteX126" fmla="*/ 2321961 w 12137616"/>
              <a:gd name="connsiteY126" fmla="*/ 12143376 h 13577848"/>
              <a:gd name="connsiteX127" fmla="*/ 2316790 w 12137616"/>
              <a:gd name="connsiteY127" fmla="*/ 12151232 h 13577848"/>
              <a:gd name="connsiteX128" fmla="*/ 2331896 w 12137616"/>
              <a:gd name="connsiteY128" fmla="*/ 12128284 h 13577848"/>
              <a:gd name="connsiteX129" fmla="*/ 2326996 w 12137616"/>
              <a:gd name="connsiteY129" fmla="*/ 12135727 h 13577848"/>
              <a:gd name="connsiteX130" fmla="*/ 2331896 w 12137616"/>
              <a:gd name="connsiteY130" fmla="*/ 12128284 h 13577848"/>
              <a:gd name="connsiteX131" fmla="*/ 10384667 w 12137616"/>
              <a:gd name="connsiteY131" fmla="*/ 11840353 h 13577848"/>
              <a:gd name="connsiteX132" fmla="*/ 10415993 w 12137616"/>
              <a:gd name="connsiteY132" fmla="*/ 11850307 h 13577848"/>
              <a:gd name="connsiteX133" fmla="*/ 10385939 w 12137616"/>
              <a:gd name="connsiteY133" fmla="*/ 11843165 h 13577848"/>
              <a:gd name="connsiteX134" fmla="*/ 10384667 w 12137616"/>
              <a:gd name="connsiteY134" fmla="*/ 11840353 h 13577848"/>
              <a:gd name="connsiteX135" fmla="*/ 10482822 w 12137616"/>
              <a:gd name="connsiteY135" fmla="*/ 11801584 h 13577848"/>
              <a:gd name="connsiteX136" fmla="*/ 10476048 w 12137616"/>
              <a:gd name="connsiteY136" fmla="*/ 11811874 h 13577848"/>
              <a:gd name="connsiteX137" fmla="*/ 10324443 w 12137616"/>
              <a:gd name="connsiteY137" fmla="*/ 11659397 h 13577848"/>
              <a:gd name="connsiteX138" fmla="*/ 10311785 w 12137616"/>
              <a:gd name="connsiteY138" fmla="*/ 11662126 h 13577848"/>
              <a:gd name="connsiteX139" fmla="*/ 10310763 w 12137616"/>
              <a:gd name="connsiteY139" fmla="*/ 11661546 h 13577848"/>
              <a:gd name="connsiteX140" fmla="*/ 10294388 w 12137616"/>
              <a:gd name="connsiteY140" fmla="*/ 11652255 h 13577848"/>
              <a:gd name="connsiteX141" fmla="*/ 10310763 w 12137616"/>
              <a:gd name="connsiteY141" fmla="*/ 11661546 h 13577848"/>
              <a:gd name="connsiteX142" fmla="*/ 10305061 w 12137616"/>
              <a:gd name="connsiteY142" fmla="*/ 11662442 h 13577848"/>
              <a:gd name="connsiteX143" fmla="*/ 10294388 w 12137616"/>
              <a:gd name="connsiteY143" fmla="*/ 11652255 h 13577848"/>
              <a:gd name="connsiteX144" fmla="*/ 10223399 w 12137616"/>
              <a:gd name="connsiteY144" fmla="*/ 11513708 h 13577848"/>
              <a:gd name="connsiteX145" fmla="*/ 10221256 w 12137616"/>
              <a:gd name="connsiteY145" fmla="*/ 11516963 h 13577848"/>
              <a:gd name="connsiteX146" fmla="*/ 10217037 w 12137616"/>
              <a:gd name="connsiteY146" fmla="*/ 11523372 h 13577848"/>
              <a:gd name="connsiteX147" fmla="*/ 10229694 w 12137616"/>
              <a:gd name="connsiteY147" fmla="*/ 11504146 h 13577848"/>
              <a:gd name="connsiteX148" fmla="*/ 10225651 w 12137616"/>
              <a:gd name="connsiteY148" fmla="*/ 11510287 h 13577848"/>
              <a:gd name="connsiteX149" fmla="*/ 10223399 w 12137616"/>
              <a:gd name="connsiteY149" fmla="*/ 11513708 h 13577848"/>
              <a:gd name="connsiteX150" fmla="*/ 10228287 w 12137616"/>
              <a:gd name="connsiteY150" fmla="*/ 11506282 h 13577848"/>
              <a:gd name="connsiteX151" fmla="*/ 10229694 w 12137616"/>
              <a:gd name="connsiteY151" fmla="*/ 11504146 h 13577848"/>
              <a:gd name="connsiteX152" fmla="*/ 10014339 w 12137616"/>
              <a:gd name="connsiteY152" fmla="*/ 11477461 h 13577848"/>
              <a:gd name="connsiteX153" fmla="*/ 10014681 w 12137616"/>
              <a:gd name="connsiteY153" fmla="*/ 11477673 h 13577848"/>
              <a:gd name="connsiteX154" fmla="*/ 10013769 w 12137616"/>
              <a:gd name="connsiteY154" fmla="*/ 11480173 h 13577848"/>
              <a:gd name="connsiteX155" fmla="*/ 10014339 w 12137616"/>
              <a:gd name="connsiteY155" fmla="*/ 11477461 h 13577848"/>
              <a:gd name="connsiteX156" fmla="*/ 10154853 w 12137616"/>
              <a:gd name="connsiteY156" fmla="*/ 11455044 h 13577848"/>
              <a:gd name="connsiteX157" fmla="*/ 10223301 w 12137616"/>
              <a:gd name="connsiteY157" fmla="*/ 11487459 h 13577848"/>
              <a:gd name="connsiteX158" fmla="*/ 10154853 w 12137616"/>
              <a:gd name="connsiteY158" fmla="*/ 11455044 h 13577848"/>
              <a:gd name="connsiteX159" fmla="*/ 213711 w 12137616"/>
              <a:gd name="connsiteY159" fmla="*/ 11337823 h 13577848"/>
              <a:gd name="connsiteX160" fmla="*/ 225835 w 12137616"/>
              <a:gd name="connsiteY160" fmla="*/ 11345804 h 13577848"/>
              <a:gd name="connsiteX161" fmla="*/ 213711 w 12137616"/>
              <a:gd name="connsiteY161" fmla="*/ 11337823 h 13577848"/>
              <a:gd name="connsiteX162" fmla="*/ 446219 w 12137616"/>
              <a:gd name="connsiteY162" fmla="*/ 11332545 h 13577848"/>
              <a:gd name="connsiteX163" fmla="*/ 528006 w 12137616"/>
              <a:gd name="connsiteY163" fmla="*/ 11348752 h 13577848"/>
              <a:gd name="connsiteX164" fmla="*/ 496984 w 12137616"/>
              <a:gd name="connsiteY164" fmla="*/ 11343080 h 13577848"/>
              <a:gd name="connsiteX165" fmla="*/ 446219 w 12137616"/>
              <a:gd name="connsiteY165" fmla="*/ 11332545 h 13577848"/>
              <a:gd name="connsiteX166" fmla="*/ 255256 w 12137616"/>
              <a:gd name="connsiteY166" fmla="*/ 11280519 h 13577848"/>
              <a:gd name="connsiteX167" fmla="*/ 249517 w 12137616"/>
              <a:gd name="connsiteY167" fmla="*/ 11283429 h 13577848"/>
              <a:gd name="connsiteX168" fmla="*/ 287453 w 12137616"/>
              <a:gd name="connsiteY168" fmla="*/ 11335794 h 13577848"/>
              <a:gd name="connsiteX169" fmla="*/ 255256 w 12137616"/>
              <a:gd name="connsiteY169" fmla="*/ 11280519 h 13577848"/>
              <a:gd name="connsiteX170" fmla="*/ 9485863 w 12137616"/>
              <a:gd name="connsiteY170" fmla="*/ 11107376 h 13577848"/>
              <a:gd name="connsiteX171" fmla="*/ 9717985 w 12137616"/>
              <a:gd name="connsiteY171" fmla="*/ 11247534 h 13577848"/>
              <a:gd name="connsiteX172" fmla="*/ 9485863 w 12137616"/>
              <a:gd name="connsiteY172" fmla="*/ 11107376 h 13577848"/>
              <a:gd name="connsiteX173" fmla="*/ 843861 w 12137616"/>
              <a:gd name="connsiteY173" fmla="*/ 11016120 h 13577848"/>
              <a:gd name="connsiteX174" fmla="*/ 845957 w 12137616"/>
              <a:gd name="connsiteY174" fmla="*/ 11018092 h 13577848"/>
              <a:gd name="connsiteX175" fmla="*/ 852563 w 12137616"/>
              <a:gd name="connsiteY175" fmla="*/ 11024309 h 13577848"/>
              <a:gd name="connsiteX176" fmla="*/ 862723 w 12137616"/>
              <a:gd name="connsiteY176" fmla="*/ 11033870 h 13577848"/>
              <a:gd name="connsiteX177" fmla="*/ 856436 w 12137616"/>
              <a:gd name="connsiteY177" fmla="*/ 11027953 h 13577848"/>
              <a:gd name="connsiteX178" fmla="*/ 852563 w 12137616"/>
              <a:gd name="connsiteY178" fmla="*/ 11024309 h 13577848"/>
              <a:gd name="connsiteX179" fmla="*/ 849886 w 12137616"/>
              <a:gd name="connsiteY179" fmla="*/ 11021790 h 13577848"/>
              <a:gd name="connsiteX180" fmla="*/ 843861 w 12137616"/>
              <a:gd name="connsiteY180" fmla="*/ 11016120 h 13577848"/>
              <a:gd name="connsiteX181" fmla="*/ 713032 w 12137616"/>
              <a:gd name="connsiteY181" fmla="*/ 10922689 h 13577848"/>
              <a:gd name="connsiteX182" fmla="*/ 719000 w 12137616"/>
              <a:gd name="connsiteY182" fmla="*/ 10926617 h 13577848"/>
              <a:gd name="connsiteX183" fmla="*/ 713032 w 12137616"/>
              <a:gd name="connsiteY183" fmla="*/ 10922689 h 13577848"/>
              <a:gd name="connsiteX184" fmla="*/ 586335 w 12137616"/>
              <a:gd name="connsiteY184" fmla="*/ 10877018 h 13577848"/>
              <a:gd name="connsiteX185" fmla="*/ 618477 w 12137616"/>
              <a:gd name="connsiteY185" fmla="*/ 10885731 h 13577848"/>
              <a:gd name="connsiteX186" fmla="*/ 587455 w 12137616"/>
              <a:gd name="connsiteY186" fmla="*/ 10880060 h 13577848"/>
              <a:gd name="connsiteX187" fmla="*/ 586335 w 12137616"/>
              <a:gd name="connsiteY187" fmla="*/ 10877018 h 13577848"/>
              <a:gd name="connsiteX188" fmla="*/ 1311646 w 12137616"/>
              <a:gd name="connsiteY188" fmla="*/ 10785082 h 13577848"/>
              <a:gd name="connsiteX189" fmla="*/ 1308578 w 12137616"/>
              <a:gd name="connsiteY189" fmla="*/ 10792149 h 13577848"/>
              <a:gd name="connsiteX190" fmla="*/ 1352777 w 12137616"/>
              <a:gd name="connsiteY190" fmla="*/ 10808602 h 13577848"/>
              <a:gd name="connsiteX191" fmla="*/ 1311646 w 12137616"/>
              <a:gd name="connsiteY191" fmla="*/ 10785082 h 13577848"/>
              <a:gd name="connsiteX192" fmla="*/ 1121166 w 12137616"/>
              <a:gd name="connsiteY192" fmla="*/ 10694066 h 13577848"/>
              <a:gd name="connsiteX193" fmla="*/ 1189614 w 12137616"/>
              <a:gd name="connsiteY193" fmla="*/ 10726480 h 13577848"/>
              <a:gd name="connsiteX194" fmla="*/ 1121166 w 12137616"/>
              <a:gd name="connsiteY194" fmla="*/ 10694066 h 13577848"/>
              <a:gd name="connsiteX195" fmla="*/ 1521288 w 12137616"/>
              <a:gd name="connsiteY195" fmla="*/ 10361362 h 13577848"/>
              <a:gd name="connsiteX196" fmla="*/ 1572773 w 12137616"/>
              <a:gd name="connsiteY196" fmla="*/ 10390808 h 13577848"/>
              <a:gd name="connsiteX197" fmla="*/ 1515481 w 12137616"/>
              <a:gd name="connsiteY197" fmla="*/ 10367845 h 13577848"/>
              <a:gd name="connsiteX198" fmla="*/ 1521288 w 12137616"/>
              <a:gd name="connsiteY198" fmla="*/ 10361362 h 13577848"/>
              <a:gd name="connsiteX199" fmla="*/ 2038633 w 12137616"/>
              <a:gd name="connsiteY199" fmla="*/ 10202292 h 13577848"/>
              <a:gd name="connsiteX200" fmla="*/ 2038633 w 12137616"/>
              <a:gd name="connsiteY200" fmla="*/ 10202292 h 13577848"/>
              <a:gd name="connsiteX201" fmla="*/ 4730054 w 12137616"/>
              <a:gd name="connsiteY201" fmla="*/ 9143129 h 13577848"/>
              <a:gd name="connsiteX202" fmla="*/ 4724671 w 12137616"/>
              <a:gd name="connsiteY202" fmla="*/ 9148969 h 13577848"/>
              <a:gd name="connsiteX203" fmla="*/ 4780994 w 12137616"/>
              <a:gd name="connsiteY203" fmla="*/ 9173403 h 13577848"/>
              <a:gd name="connsiteX204" fmla="*/ 4730054 w 12137616"/>
              <a:gd name="connsiteY204" fmla="*/ 9143129 h 13577848"/>
              <a:gd name="connsiteX205" fmla="*/ 4683872 w 12137616"/>
              <a:gd name="connsiteY205" fmla="*/ 9099165 h 13577848"/>
              <a:gd name="connsiteX206" fmla="*/ 4679961 w 12137616"/>
              <a:gd name="connsiteY206" fmla="*/ 9106895 h 13577848"/>
              <a:gd name="connsiteX207" fmla="*/ 4725127 w 12137616"/>
              <a:gd name="connsiteY207" fmla="*/ 9121877 h 13577848"/>
              <a:gd name="connsiteX208" fmla="*/ 4683872 w 12137616"/>
              <a:gd name="connsiteY208" fmla="*/ 9099165 h 13577848"/>
              <a:gd name="connsiteX209" fmla="*/ 5697304 w 12137616"/>
              <a:gd name="connsiteY209" fmla="*/ 9047745 h 13577848"/>
              <a:gd name="connsiteX210" fmla="*/ 5686889 w 12137616"/>
              <a:gd name="connsiteY210" fmla="*/ 9051194 h 13577848"/>
              <a:gd name="connsiteX211" fmla="*/ 5730034 w 12137616"/>
              <a:gd name="connsiteY211" fmla="*/ 9064846 h 13577848"/>
              <a:gd name="connsiteX212" fmla="*/ 5697304 w 12137616"/>
              <a:gd name="connsiteY212" fmla="*/ 9047745 h 13577848"/>
              <a:gd name="connsiteX213" fmla="*/ 5643088 w 12137616"/>
              <a:gd name="connsiteY213" fmla="*/ 8998524 h 13577848"/>
              <a:gd name="connsiteX214" fmla="*/ 5631021 w 12137616"/>
              <a:gd name="connsiteY214" fmla="*/ 8999668 h 13577848"/>
              <a:gd name="connsiteX215" fmla="*/ 5687345 w 12137616"/>
              <a:gd name="connsiteY215" fmla="*/ 9024101 h 13577848"/>
              <a:gd name="connsiteX216" fmla="*/ 5643088 w 12137616"/>
              <a:gd name="connsiteY216" fmla="*/ 8998524 h 13577848"/>
              <a:gd name="connsiteX217" fmla="*/ 5561690 w 12137616"/>
              <a:gd name="connsiteY217" fmla="*/ 8932298 h 13577848"/>
              <a:gd name="connsiteX218" fmla="*/ 5549939 w 12137616"/>
              <a:gd name="connsiteY218" fmla="*/ 8933649 h 13577848"/>
              <a:gd name="connsiteX219" fmla="*/ 5604242 w 12137616"/>
              <a:gd name="connsiteY219" fmla="*/ 8956753 h 13577848"/>
              <a:gd name="connsiteX220" fmla="*/ 5561690 w 12137616"/>
              <a:gd name="connsiteY220" fmla="*/ 8932298 h 13577848"/>
              <a:gd name="connsiteX221" fmla="*/ 5478960 w 12137616"/>
              <a:gd name="connsiteY221" fmla="*/ 8874282 h 13577848"/>
              <a:gd name="connsiteX222" fmla="*/ 5535283 w 12137616"/>
              <a:gd name="connsiteY222" fmla="*/ 8898716 h 13577848"/>
              <a:gd name="connsiteX223" fmla="*/ 5478960 w 12137616"/>
              <a:gd name="connsiteY223" fmla="*/ 8874282 h 13577848"/>
              <a:gd name="connsiteX224" fmla="*/ 5402253 w 12137616"/>
              <a:gd name="connsiteY224" fmla="*/ 8781612 h 13577848"/>
              <a:gd name="connsiteX225" fmla="*/ 5406228 w 12137616"/>
              <a:gd name="connsiteY225" fmla="*/ 8789182 h 13577848"/>
              <a:gd name="connsiteX226" fmla="*/ 5411289 w 12137616"/>
              <a:gd name="connsiteY226" fmla="*/ 8798820 h 13577848"/>
              <a:gd name="connsiteX227" fmla="*/ 5415808 w 12137616"/>
              <a:gd name="connsiteY227" fmla="*/ 8807425 h 13577848"/>
              <a:gd name="connsiteX228" fmla="*/ 5406583 w 12137616"/>
              <a:gd name="connsiteY228" fmla="*/ 8789857 h 13577848"/>
              <a:gd name="connsiteX229" fmla="*/ 5406228 w 12137616"/>
              <a:gd name="connsiteY229" fmla="*/ 8789182 h 13577848"/>
              <a:gd name="connsiteX230" fmla="*/ 5403759 w 12137616"/>
              <a:gd name="connsiteY230" fmla="*/ 8784480 h 13577848"/>
              <a:gd name="connsiteX231" fmla="*/ 5402253 w 12137616"/>
              <a:gd name="connsiteY231" fmla="*/ 8781612 h 13577848"/>
              <a:gd name="connsiteX232" fmla="*/ 5302547 w 12137616"/>
              <a:gd name="connsiteY232" fmla="*/ 8709030 h 13577848"/>
              <a:gd name="connsiteX233" fmla="*/ 5297300 w 12137616"/>
              <a:gd name="connsiteY233" fmla="*/ 8714663 h 13577848"/>
              <a:gd name="connsiteX234" fmla="*/ 5353623 w 12137616"/>
              <a:gd name="connsiteY234" fmla="*/ 8739097 h 13577848"/>
              <a:gd name="connsiteX235" fmla="*/ 5302547 w 12137616"/>
              <a:gd name="connsiteY235" fmla="*/ 8709030 h 13577848"/>
              <a:gd name="connsiteX236" fmla="*/ 5243534 w 12137616"/>
              <a:gd name="connsiteY236" fmla="*/ 8657540 h 13577848"/>
              <a:gd name="connsiteX237" fmla="*/ 5240465 w 12137616"/>
              <a:gd name="connsiteY237" fmla="*/ 8664607 h 13577848"/>
              <a:gd name="connsiteX238" fmla="*/ 5284665 w 12137616"/>
              <a:gd name="connsiteY238" fmla="*/ 8681060 h 13577848"/>
              <a:gd name="connsiteX239" fmla="*/ 5243534 w 12137616"/>
              <a:gd name="connsiteY239" fmla="*/ 8657540 h 13577848"/>
              <a:gd name="connsiteX240" fmla="*/ 4029835 w 12137616"/>
              <a:gd name="connsiteY240" fmla="*/ 8629510 h 13577848"/>
              <a:gd name="connsiteX241" fmla="*/ 4021421 w 12137616"/>
              <a:gd name="connsiteY241" fmla="*/ 8633355 h 13577848"/>
              <a:gd name="connsiteX242" fmla="*/ 4053496 w 12137616"/>
              <a:gd name="connsiteY242" fmla="*/ 8641827 h 13577848"/>
              <a:gd name="connsiteX243" fmla="*/ 4029835 w 12137616"/>
              <a:gd name="connsiteY243" fmla="*/ 8629510 h 13577848"/>
              <a:gd name="connsiteX244" fmla="*/ 4118564 w 12137616"/>
              <a:gd name="connsiteY244" fmla="*/ 8582856 h 13577848"/>
              <a:gd name="connsiteX245" fmla="*/ 4108202 w 12137616"/>
              <a:gd name="connsiteY245" fmla="*/ 8585123 h 13577848"/>
              <a:gd name="connsiteX246" fmla="*/ 4164525 w 12137616"/>
              <a:gd name="connsiteY246" fmla="*/ 8609557 h 13577848"/>
              <a:gd name="connsiteX247" fmla="*/ 4118564 w 12137616"/>
              <a:gd name="connsiteY247" fmla="*/ 8582856 h 13577848"/>
              <a:gd name="connsiteX248" fmla="*/ 4998295 w 12137616"/>
              <a:gd name="connsiteY248" fmla="*/ 8570512 h 13577848"/>
              <a:gd name="connsiteX249" fmla="*/ 5123120 w 12137616"/>
              <a:gd name="connsiteY249" fmla="*/ 8680076 h 13577848"/>
              <a:gd name="connsiteX250" fmla="*/ 5380055 w 12137616"/>
              <a:gd name="connsiteY250" fmla="*/ 8914534 h 13577848"/>
              <a:gd name="connsiteX251" fmla="*/ 5481089 w 12137616"/>
              <a:gd name="connsiteY251" fmla="*/ 8981043 h 13577848"/>
              <a:gd name="connsiteX252" fmla="*/ 5266844 w 12137616"/>
              <a:gd name="connsiteY252" fmla="*/ 8787329 h 13577848"/>
              <a:gd name="connsiteX253" fmla="*/ 4998295 w 12137616"/>
              <a:gd name="connsiteY253" fmla="*/ 8570512 h 13577848"/>
              <a:gd name="connsiteX254" fmla="*/ 4083893 w 12137616"/>
              <a:gd name="connsiteY254" fmla="*/ 8547391 h 13577848"/>
              <a:gd name="connsiteX255" fmla="*/ 4075615 w 12137616"/>
              <a:gd name="connsiteY255" fmla="*/ 8551029 h 13577848"/>
              <a:gd name="connsiteX256" fmla="*/ 4107690 w 12137616"/>
              <a:gd name="connsiteY256" fmla="*/ 8559500 h 13577848"/>
              <a:gd name="connsiteX257" fmla="*/ 4083893 w 12137616"/>
              <a:gd name="connsiteY257" fmla="*/ 8547391 h 13577848"/>
              <a:gd name="connsiteX258" fmla="*/ 4014935 w 12137616"/>
              <a:gd name="connsiteY258" fmla="*/ 8489353 h 13577848"/>
              <a:gd name="connsiteX259" fmla="*/ 4006657 w 12137616"/>
              <a:gd name="connsiteY259" fmla="*/ 8492991 h 13577848"/>
              <a:gd name="connsiteX260" fmla="*/ 4038732 w 12137616"/>
              <a:gd name="connsiteY260" fmla="*/ 8501463 h 13577848"/>
              <a:gd name="connsiteX261" fmla="*/ 4014935 w 12137616"/>
              <a:gd name="connsiteY261" fmla="*/ 8489353 h 13577848"/>
              <a:gd name="connsiteX262" fmla="*/ 4881772 w 12137616"/>
              <a:gd name="connsiteY262" fmla="*/ 8459732 h 13577848"/>
              <a:gd name="connsiteX263" fmla="*/ 4872502 w 12137616"/>
              <a:gd name="connsiteY263" fmla="*/ 8462420 h 13577848"/>
              <a:gd name="connsiteX264" fmla="*/ 4915192 w 12137616"/>
              <a:gd name="connsiteY264" fmla="*/ 8503164 h 13577848"/>
              <a:gd name="connsiteX265" fmla="*/ 4881772 w 12137616"/>
              <a:gd name="connsiteY265" fmla="*/ 8459732 h 13577848"/>
              <a:gd name="connsiteX266" fmla="*/ 3972255 w 12137616"/>
              <a:gd name="connsiteY266" fmla="*/ 8448319 h 13577848"/>
              <a:gd name="connsiteX267" fmla="*/ 3961947 w 12137616"/>
              <a:gd name="connsiteY267" fmla="*/ 8450917 h 13577848"/>
              <a:gd name="connsiteX268" fmla="*/ 4006146 w 12137616"/>
              <a:gd name="connsiteY268" fmla="*/ 8467370 h 13577848"/>
              <a:gd name="connsiteX269" fmla="*/ 3972255 w 12137616"/>
              <a:gd name="connsiteY269" fmla="*/ 8448319 h 13577848"/>
              <a:gd name="connsiteX270" fmla="*/ 3641334 w 12137616"/>
              <a:gd name="connsiteY270" fmla="*/ 8423186 h 13577848"/>
              <a:gd name="connsiteX271" fmla="*/ 3641334 w 12137616"/>
              <a:gd name="connsiteY271" fmla="*/ 8423186 h 13577848"/>
              <a:gd name="connsiteX272" fmla="*/ 4831388 w 12137616"/>
              <a:gd name="connsiteY272" fmla="*/ 8412407 h 13577848"/>
              <a:gd name="connsiteX273" fmla="*/ 4827791 w 12137616"/>
              <a:gd name="connsiteY273" fmla="*/ 8420345 h 13577848"/>
              <a:gd name="connsiteX274" fmla="*/ 4870938 w 12137616"/>
              <a:gd name="connsiteY274" fmla="*/ 8433997 h 13577848"/>
              <a:gd name="connsiteX275" fmla="*/ 4831388 w 12137616"/>
              <a:gd name="connsiteY275" fmla="*/ 8412407 h 13577848"/>
              <a:gd name="connsiteX276" fmla="*/ 3929673 w 12137616"/>
              <a:gd name="connsiteY276" fmla="*/ 8406723 h 13577848"/>
              <a:gd name="connsiteX277" fmla="*/ 3919256 w 12137616"/>
              <a:gd name="connsiteY277" fmla="*/ 8410172 h 13577848"/>
              <a:gd name="connsiteX278" fmla="*/ 3962403 w 12137616"/>
              <a:gd name="connsiteY278" fmla="*/ 8423824 h 13577848"/>
              <a:gd name="connsiteX279" fmla="*/ 3929673 w 12137616"/>
              <a:gd name="connsiteY279" fmla="*/ 8406723 h 13577848"/>
              <a:gd name="connsiteX280" fmla="*/ 3593429 w 12137616"/>
              <a:gd name="connsiteY280" fmla="*/ 8367815 h 13577848"/>
              <a:gd name="connsiteX281" fmla="*/ 3585466 w 12137616"/>
              <a:gd name="connsiteY281" fmla="*/ 8371660 h 13577848"/>
              <a:gd name="connsiteX282" fmla="*/ 3615521 w 12137616"/>
              <a:gd name="connsiteY282" fmla="*/ 8378802 h 13577848"/>
              <a:gd name="connsiteX283" fmla="*/ 3593429 w 12137616"/>
              <a:gd name="connsiteY283" fmla="*/ 8367815 h 13577848"/>
              <a:gd name="connsiteX284" fmla="*/ 3869196 w 12137616"/>
              <a:gd name="connsiteY284" fmla="*/ 8349825 h 13577848"/>
              <a:gd name="connsiteX285" fmla="*/ 3869196 w 12137616"/>
              <a:gd name="connsiteY285" fmla="*/ 8349825 h 13577848"/>
              <a:gd name="connsiteX286" fmla="*/ 3508170 w 12137616"/>
              <a:gd name="connsiteY286" fmla="*/ 8295491 h 13577848"/>
              <a:gd name="connsiteX287" fmla="*/ 3508170 w 12137616"/>
              <a:gd name="connsiteY287" fmla="*/ 8295491 h 13577848"/>
              <a:gd name="connsiteX288" fmla="*/ 3472297 w 12137616"/>
              <a:gd name="connsiteY288" fmla="*/ 8248929 h 13577848"/>
              <a:gd name="connsiteX289" fmla="*/ 3463460 w 12137616"/>
              <a:gd name="connsiteY289" fmla="*/ 8253416 h 13577848"/>
              <a:gd name="connsiteX290" fmla="*/ 3496502 w 12137616"/>
              <a:gd name="connsiteY290" fmla="*/ 8260418 h 13577848"/>
              <a:gd name="connsiteX291" fmla="*/ 3472297 w 12137616"/>
              <a:gd name="connsiteY291" fmla="*/ 8248929 h 13577848"/>
              <a:gd name="connsiteX292" fmla="*/ 3353900 w 12137616"/>
              <a:gd name="connsiteY292" fmla="*/ 8135926 h 13577848"/>
              <a:gd name="connsiteX293" fmla="*/ 3356565 w 12137616"/>
              <a:gd name="connsiteY293" fmla="*/ 8143014 h 13577848"/>
              <a:gd name="connsiteX294" fmla="*/ 3353900 w 12137616"/>
              <a:gd name="connsiteY294" fmla="*/ 8135926 h 13577848"/>
              <a:gd name="connsiteX295" fmla="*/ 3933838 w 12137616"/>
              <a:gd name="connsiteY295" fmla="*/ 8084142 h 13577848"/>
              <a:gd name="connsiteX296" fmla="*/ 3929832 w 12137616"/>
              <a:gd name="connsiteY296" fmla="*/ 8090522 h 13577848"/>
              <a:gd name="connsiteX297" fmla="*/ 4101898 w 12137616"/>
              <a:gd name="connsiteY297" fmla="*/ 8269113 h 13577848"/>
              <a:gd name="connsiteX298" fmla="*/ 4427792 w 12137616"/>
              <a:gd name="connsiteY298" fmla="*/ 8561608 h 13577848"/>
              <a:gd name="connsiteX299" fmla="*/ 4785762 w 12137616"/>
              <a:gd name="connsiteY299" fmla="*/ 8862575 h 13577848"/>
              <a:gd name="connsiteX300" fmla="*/ 4037639 w 12137616"/>
              <a:gd name="connsiteY300" fmla="*/ 8146740 h 13577848"/>
              <a:gd name="connsiteX301" fmla="*/ 3933838 w 12137616"/>
              <a:gd name="connsiteY301" fmla="*/ 8084142 h 13577848"/>
              <a:gd name="connsiteX302" fmla="*/ 3058016 w 12137616"/>
              <a:gd name="connsiteY302" fmla="*/ 7971771 h 13577848"/>
              <a:gd name="connsiteX303" fmla="*/ 3201283 w 12137616"/>
              <a:gd name="connsiteY303" fmla="*/ 8106117 h 13577848"/>
              <a:gd name="connsiteX304" fmla="*/ 4146178 w 12137616"/>
              <a:gd name="connsiteY304" fmla="*/ 8989410 h 13577848"/>
              <a:gd name="connsiteX305" fmla="*/ 4235088 w 12137616"/>
              <a:gd name="connsiteY305" fmla="*/ 9047938 h 13577848"/>
              <a:gd name="connsiteX306" fmla="*/ 4184571 w 12137616"/>
              <a:gd name="connsiteY306" fmla="*/ 9014684 h 13577848"/>
              <a:gd name="connsiteX307" fmla="*/ 3334446 w 12137616"/>
              <a:gd name="connsiteY307" fmla="*/ 8233811 h 13577848"/>
              <a:gd name="connsiteX308" fmla="*/ 3058016 w 12137616"/>
              <a:gd name="connsiteY308" fmla="*/ 7971771 h 13577848"/>
              <a:gd name="connsiteX309" fmla="*/ 3000011 w 12137616"/>
              <a:gd name="connsiteY309" fmla="*/ 7884102 h 13577848"/>
              <a:gd name="connsiteX310" fmla="*/ 3000176 w 12137616"/>
              <a:gd name="connsiteY310" fmla="*/ 7887099 h 13577848"/>
              <a:gd name="connsiteX311" fmla="*/ 3000451 w 12137616"/>
              <a:gd name="connsiteY311" fmla="*/ 7892096 h 13577848"/>
              <a:gd name="connsiteX312" fmla="*/ 3000670 w 12137616"/>
              <a:gd name="connsiteY312" fmla="*/ 7896092 h 13577848"/>
              <a:gd name="connsiteX313" fmla="*/ 3000176 w 12137616"/>
              <a:gd name="connsiteY313" fmla="*/ 7887099 h 13577848"/>
              <a:gd name="connsiteX314" fmla="*/ 3000084 w 12137616"/>
              <a:gd name="connsiteY314" fmla="*/ 7885434 h 13577848"/>
              <a:gd name="connsiteX315" fmla="*/ 3000011 w 12137616"/>
              <a:gd name="connsiteY315" fmla="*/ 7884102 h 13577848"/>
              <a:gd name="connsiteX316" fmla="*/ 3214762 w 12137616"/>
              <a:gd name="connsiteY316" fmla="*/ 7843034 h 13577848"/>
              <a:gd name="connsiteX317" fmla="*/ 3210146 w 12137616"/>
              <a:gd name="connsiteY317" fmla="*/ 7850664 h 13577848"/>
              <a:gd name="connsiteX318" fmla="*/ 3296579 w 12137616"/>
              <a:gd name="connsiteY318" fmla="*/ 7934952 h 13577848"/>
              <a:gd name="connsiteX319" fmla="*/ 3549729 w 12137616"/>
              <a:gd name="connsiteY319" fmla="*/ 8179562 h 13577848"/>
              <a:gd name="connsiteX320" fmla="*/ 3637129 w 12137616"/>
              <a:gd name="connsiteY320" fmla="*/ 8262382 h 13577848"/>
              <a:gd name="connsiteX321" fmla="*/ 3681839 w 12137616"/>
              <a:gd name="connsiteY321" fmla="*/ 8304456 h 13577848"/>
              <a:gd name="connsiteX322" fmla="*/ 3959237 w 12137616"/>
              <a:gd name="connsiteY322" fmla="*/ 8565027 h 13577848"/>
              <a:gd name="connsiteX323" fmla="*/ 3959237 w 12137616"/>
              <a:gd name="connsiteY323" fmla="*/ 8565027 h 13577848"/>
              <a:gd name="connsiteX324" fmla="*/ 3681839 w 12137616"/>
              <a:gd name="connsiteY324" fmla="*/ 8304456 h 13577848"/>
              <a:gd name="connsiteX325" fmla="*/ 3637129 w 12137616"/>
              <a:gd name="connsiteY325" fmla="*/ 8262382 h 13577848"/>
              <a:gd name="connsiteX326" fmla="*/ 3549729 w 12137616"/>
              <a:gd name="connsiteY326" fmla="*/ 8179562 h 13577848"/>
              <a:gd name="connsiteX327" fmla="*/ 3246519 w 12137616"/>
              <a:gd name="connsiteY327" fmla="*/ 7874606 h 13577848"/>
              <a:gd name="connsiteX328" fmla="*/ 3214762 w 12137616"/>
              <a:gd name="connsiteY328" fmla="*/ 7843034 h 13577848"/>
              <a:gd name="connsiteX329" fmla="*/ 3079263 w 12137616"/>
              <a:gd name="connsiteY329" fmla="*/ 7799800 h 13577848"/>
              <a:gd name="connsiteX330" fmla="*/ 3084919 w 12137616"/>
              <a:gd name="connsiteY330" fmla="*/ 7820908 h 13577848"/>
              <a:gd name="connsiteX331" fmla="*/ 3135436 w 12137616"/>
              <a:gd name="connsiteY331" fmla="*/ 7854162 h 13577848"/>
              <a:gd name="connsiteX332" fmla="*/ 3153421 w 12137616"/>
              <a:gd name="connsiteY332" fmla="*/ 7906037 h 13577848"/>
              <a:gd name="connsiteX333" fmla="*/ 3425469 w 12137616"/>
              <a:gd name="connsiteY333" fmla="*/ 8148336 h 13577848"/>
              <a:gd name="connsiteX334" fmla="*/ 4539389 w 12137616"/>
              <a:gd name="connsiteY334" fmla="*/ 9157646 h 13577848"/>
              <a:gd name="connsiteX335" fmla="*/ 4991022 w 12137616"/>
              <a:gd name="connsiteY335" fmla="*/ 9505519 h 13577848"/>
              <a:gd name="connsiteX336" fmla="*/ 4927869 w 12137616"/>
              <a:gd name="connsiteY336" fmla="*/ 9438661 h 13577848"/>
              <a:gd name="connsiteX337" fmla="*/ 3355488 w 12137616"/>
              <a:gd name="connsiteY337" fmla="*/ 8039054 h 13577848"/>
              <a:gd name="connsiteX338" fmla="*/ 3096532 w 12137616"/>
              <a:gd name="connsiteY338" fmla="*/ 7803266 h 13577848"/>
              <a:gd name="connsiteX339" fmla="*/ 3079263 w 12137616"/>
              <a:gd name="connsiteY339" fmla="*/ 7799800 h 13577848"/>
              <a:gd name="connsiteX340" fmla="*/ 8213831 w 12137616"/>
              <a:gd name="connsiteY340" fmla="*/ 7546449 h 13577848"/>
              <a:gd name="connsiteX341" fmla="*/ 8216496 w 12137616"/>
              <a:gd name="connsiteY341" fmla="*/ 7553537 h 13577848"/>
              <a:gd name="connsiteX342" fmla="*/ 8213831 w 12137616"/>
              <a:gd name="connsiteY342" fmla="*/ 7546449 h 13577848"/>
              <a:gd name="connsiteX343" fmla="*/ 8045722 w 12137616"/>
              <a:gd name="connsiteY343" fmla="*/ 7510887 h 13577848"/>
              <a:gd name="connsiteX344" fmla="*/ 8042315 w 12137616"/>
              <a:gd name="connsiteY344" fmla="*/ 7518949 h 13577848"/>
              <a:gd name="connsiteX345" fmla="*/ 8073338 w 12137616"/>
              <a:gd name="connsiteY345" fmla="*/ 7524621 h 13577848"/>
              <a:gd name="connsiteX346" fmla="*/ 8045722 w 12137616"/>
              <a:gd name="connsiteY346" fmla="*/ 7510887 h 13577848"/>
              <a:gd name="connsiteX347" fmla="*/ 7459160 w 12137616"/>
              <a:gd name="connsiteY347" fmla="*/ 7403666 h 13577848"/>
              <a:gd name="connsiteX348" fmla="*/ 7478022 w 12137616"/>
              <a:gd name="connsiteY348" fmla="*/ 7421417 h 13577848"/>
              <a:gd name="connsiteX349" fmla="*/ 7459160 w 12137616"/>
              <a:gd name="connsiteY349" fmla="*/ 7403666 h 13577848"/>
              <a:gd name="connsiteX350" fmla="*/ 7271374 w 12137616"/>
              <a:gd name="connsiteY350" fmla="*/ 7363349 h 13577848"/>
              <a:gd name="connsiteX351" fmla="*/ 7292686 w 12137616"/>
              <a:gd name="connsiteY351" fmla="*/ 7377378 h 13577848"/>
              <a:gd name="connsiteX352" fmla="*/ 7322740 w 12137616"/>
              <a:gd name="connsiteY352" fmla="*/ 7384520 h 13577848"/>
              <a:gd name="connsiteX353" fmla="*/ 7352795 w 12137616"/>
              <a:gd name="connsiteY353" fmla="*/ 7391661 h 13577848"/>
              <a:gd name="connsiteX354" fmla="*/ 7385837 w 12137616"/>
              <a:gd name="connsiteY354" fmla="*/ 7398662 h 13577848"/>
              <a:gd name="connsiteX355" fmla="*/ 7415892 w 12137616"/>
              <a:gd name="connsiteY355" fmla="*/ 7405804 h 13577848"/>
              <a:gd name="connsiteX356" fmla="*/ 7385837 w 12137616"/>
              <a:gd name="connsiteY356" fmla="*/ 7398662 h 13577848"/>
              <a:gd name="connsiteX357" fmla="*/ 7352795 w 12137616"/>
              <a:gd name="connsiteY357" fmla="*/ 7391661 h 13577848"/>
              <a:gd name="connsiteX358" fmla="*/ 7322740 w 12137616"/>
              <a:gd name="connsiteY358" fmla="*/ 7384520 h 13577848"/>
              <a:gd name="connsiteX359" fmla="*/ 7292686 w 12137616"/>
              <a:gd name="connsiteY359" fmla="*/ 7377378 h 13577848"/>
              <a:gd name="connsiteX360" fmla="*/ 7271374 w 12137616"/>
              <a:gd name="connsiteY360" fmla="*/ 7363349 h 13577848"/>
              <a:gd name="connsiteX361" fmla="*/ 8431853 w 12137616"/>
              <a:gd name="connsiteY361" fmla="*/ 7346830 h 13577848"/>
              <a:gd name="connsiteX362" fmla="*/ 8497074 w 12137616"/>
              <a:gd name="connsiteY362" fmla="*/ 7373697 h 13577848"/>
              <a:gd name="connsiteX363" fmla="*/ 8385991 w 12137616"/>
              <a:gd name="connsiteY363" fmla="*/ 7353252 h 13577848"/>
              <a:gd name="connsiteX364" fmla="*/ 8431853 w 12137616"/>
              <a:gd name="connsiteY364" fmla="*/ 7346830 h 13577848"/>
              <a:gd name="connsiteX365" fmla="*/ 8366826 w 12137616"/>
              <a:gd name="connsiteY365" fmla="*/ 7342217 h 13577848"/>
              <a:gd name="connsiteX366" fmla="*/ 8385991 w 12137616"/>
              <a:gd name="connsiteY366" fmla="*/ 7353252 h 13577848"/>
              <a:gd name="connsiteX367" fmla="*/ 8353916 w 12137616"/>
              <a:gd name="connsiteY367" fmla="*/ 7344781 h 13577848"/>
              <a:gd name="connsiteX368" fmla="*/ 8366826 w 12137616"/>
              <a:gd name="connsiteY368" fmla="*/ 7342217 h 13577848"/>
              <a:gd name="connsiteX369" fmla="*/ 8336520 w 12137616"/>
              <a:gd name="connsiteY369" fmla="*/ 7334909 h 13577848"/>
              <a:gd name="connsiteX370" fmla="*/ 8353916 w 12137616"/>
              <a:gd name="connsiteY370" fmla="*/ 7344781 h 13577848"/>
              <a:gd name="connsiteX371" fmla="*/ 8323861 w 12137616"/>
              <a:gd name="connsiteY371" fmla="*/ 7337639 h 13577848"/>
              <a:gd name="connsiteX372" fmla="*/ 8336520 w 12137616"/>
              <a:gd name="connsiteY372" fmla="*/ 7334909 h 13577848"/>
              <a:gd name="connsiteX373" fmla="*/ 8304697 w 12137616"/>
              <a:gd name="connsiteY373" fmla="*/ 7326604 h 13577848"/>
              <a:gd name="connsiteX374" fmla="*/ 8323861 w 12137616"/>
              <a:gd name="connsiteY374" fmla="*/ 7337639 h 13577848"/>
              <a:gd name="connsiteX375" fmla="*/ 8291786 w 12137616"/>
              <a:gd name="connsiteY375" fmla="*/ 7329168 h 13577848"/>
              <a:gd name="connsiteX376" fmla="*/ 8304697 w 12137616"/>
              <a:gd name="connsiteY376" fmla="*/ 7326604 h 13577848"/>
              <a:gd name="connsiteX377" fmla="*/ 8251443 w 12137616"/>
              <a:gd name="connsiteY377" fmla="*/ 7312357 h 13577848"/>
              <a:gd name="connsiteX378" fmla="*/ 8291786 w 12137616"/>
              <a:gd name="connsiteY378" fmla="*/ 7329168 h 13577848"/>
              <a:gd name="connsiteX379" fmla="*/ 8210758 w 12137616"/>
              <a:gd name="connsiteY379" fmla="*/ 7315865 h 13577848"/>
              <a:gd name="connsiteX380" fmla="*/ 8251443 w 12137616"/>
              <a:gd name="connsiteY380" fmla="*/ 7312357 h 13577848"/>
              <a:gd name="connsiteX381" fmla="*/ 8193362 w 12137616"/>
              <a:gd name="connsiteY381" fmla="*/ 7305994 h 13577848"/>
              <a:gd name="connsiteX382" fmla="*/ 8210758 w 12137616"/>
              <a:gd name="connsiteY382" fmla="*/ 7315865 h 13577848"/>
              <a:gd name="connsiteX383" fmla="*/ 8180703 w 12137616"/>
              <a:gd name="connsiteY383" fmla="*/ 7308723 h 13577848"/>
              <a:gd name="connsiteX384" fmla="*/ 8193362 w 12137616"/>
              <a:gd name="connsiteY384" fmla="*/ 7305994 h 13577848"/>
              <a:gd name="connsiteX385" fmla="*/ 8164474 w 12137616"/>
              <a:gd name="connsiteY385" fmla="*/ 7294879 h 13577848"/>
              <a:gd name="connsiteX386" fmla="*/ 8180703 w 12137616"/>
              <a:gd name="connsiteY386" fmla="*/ 7308723 h 13577848"/>
              <a:gd name="connsiteX387" fmla="*/ 8148628 w 12137616"/>
              <a:gd name="connsiteY387" fmla="*/ 7300252 h 13577848"/>
              <a:gd name="connsiteX388" fmla="*/ 8164474 w 12137616"/>
              <a:gd name="connsiteY388" fmla="*/ 7294879 h 13577848"/>
              <a:gd name="connsiteX389" fmla="*/ 8133409 w 12137616"/>
              <a:gd name="connsiteY389" fmla="*/ 7287073 h 13577848"/>
              <a:gd name="connsiteX390" fmla="*/ 8148628 w 12137616"/>
              <a:gd name="connsiteY390" fmla="*/ 7300252 h 13577848"/>
              <a:gd name="connsiteX391" fmla="*/ 8118573 w 12137616"/>
              <a:gd name="connsiteY391" fmla="*/ 7293110 h 13577848"/>
              <a:gd name="connsiteX392" fmla="*/ 8133409 w 12137616"/>
              <a:gd name="connsiteY392" fmla="*/ 7287073 h 13577848"/>
              <a:gd name="connsiteX393" fmla="*/ 8103234 w 12137616"/>
              <a:gd name="connsiteY393" fmla="*/ 7280115 h 13577848"/>
              <a:gd name="connsiteX394" fmla="*/ 8118573 w 12137616"/>
              <a:gd name="connsiteY394" fmla="*/ 7293110 h 13577848"/>
              <a:gd name="connsiteX395" fmla="*/ 8087551 w 12137616"/>
              <a:gd name="connsiteY395" fmla="*/ 7287439 h 13577848"/>
              <a:gd name="connsiteX396" fmla="*/ 8103234 w 12137616"/>
              <a:gd name="connsiteY396" fmla="*/ 7280115 h 13577848"/>
              <a:gd name="connsiteX397" fmla="*/ 7958182 w 12137616"/>
              <a:gd name="connsiteY397" fmla="*/ 7247614 h 13577848"/>
              <a:gd name="connsiteX398" fmla="*/ 8087551 w 12137616"/>
              <a:gd name="connsiteY398" fmla="*/ 7287439 h 13577848"/>
              <a:gd name="connsiteX399" fmla="*/ 7912318 w 12137616"/>
              <a:gd name="connsiteY399" fmla="*/ 7250052 h 13577848"/>
              <a:gd name="connsiteX400" fmla="*/ 7958182 w 12137616"/>
              <a:gd name="connsiteY400" fmla="*/ 7247614 h 13577848"/>
              <a:gd name="connsiteX401" fmla="*/ 7879703 w 12137616"/>
              <a:gd name="connsiteY401" fmla="*/ 7227001 h 13577848"/>
              <a:gd name="connsiteX402" fmla="*/ 7912318 w 12137616"/>
              <a:gd name="connsiteY402" fmla="*/ 7250052 h 13577848"/>
              <a:gd name="connsiteX403" fmla="*/ 7852209 w 12137616"/>
              <a:gd name="connsiteY403" fmla="*/ 7235769 h 13577848"/>
              <a:gd name="connsiteX404" fmla="*/ 7879703 w 12137616"/>
              <a:gd name="connsiteY404" fmla="*/ 7227001 h 13577848"/>
              <a:gd name="connsiteX405" fmla="*/ 7835222 w 12137616"/>
              <a:gd name="connsiteY405" fmla="*/ 7221426 h 13577848"/>
              <a:gd name="connsiteX406" fmla="*/ 7852209 w 12137616"/>
              <a:gd name="connsiteY406" fmla="*/ 7235769 h 13577848"/>
              <a:gd name="connsiteX407" fmla="*/ 7820133 w 12137616"/>
              <a:gd name="connsiteY407" fmla="*/ 7227297 h 13577848"/>
              <a:gd name="connsiteX408" fmla="*/ 7835222 w 12137616"/>
              <a:gd name="connsiteY408" fmla="*/ 7221426 h 13577848"/>
              <a:gd name="connsiteX409" fmla="*/ 7804794 w 12137616"/>
              <a:gd name="connsiteY409" fmla="*/ 7214302 h 13577848"/>
              <a:gd name="connsiteX410" fmla="*/ 7820133 w 12137616"/>
              <a:gd name="connsiteY410" fmla="*/ 7227297 h 13577848"/>
              <a:gd name="connsiteX411" fmla="*/ 7789111 w 12137616"/>
              <a:gd name="connsiteY411" fmla="*/ 7221626 h 13577848"/>
              <a:gd name="connsiteX412" fmla="*/ 7804794 w 12137616"/>
              <a:gd name="connsiteY412" fmla="*/ 7214302 h 13577848"/>
              <a:gd name="connsiteX413" fmla="*/ 7718395 w 12137616"/>
              <a:gd name="connsiteY413" fmla="*/ 7191076 h 13577848"/>
              <a:gd name="connsiteX414" fmla="*/ 7789111 w 12137616"/>
              <a:gd name="connsiteY414" fmla="*/ 7221626 h 13577848"/>
              <a:gd name="connsiteX415" fmla="*/ 7696927 w 12137616"/>
              <a:gd name="connsiteY415" fmla="*/ 7198872 h 13577848"/>
              <a:gd name="connsiteX416" fmla="*/ 7718395 w 12137616"/>
              <a:gd name="connsiteY416" fmla="*/ 7191076 h 13577848"/>
              <a:gd name="connsiteX417" fmla="*/ 6911779 w 12137616"/>
              <a:gd name="connsiteY417" fmla="*/ 7179314 h 13577848"/>
              <a:gd name="connsiteX418" fmla="*/ 6916894 w 12137616"/>
              <a:gd name="connsiteY418" fmla="*/ 7182681 h 13577848"/>
              <a:gd name="connsiteX419" fmla="*/ 6911779 w 12137616"/>
              <a:gd name="connsiteY419" fmla="*/ 7179314 h 13577848"/>
              <a:gd name="connsiteX420" fmla="*/ 7663361 w 12137616"/>
              <a:gd name="connsiteY420" fmla="*/ 7174997 h 13577848"/>
              <a:gd name="connsiteX421" fmla="*/ 7696927 w 12137616"/>
              <a:gd name="connsiteY421" fmla="*/ 7198872 h 13577848"/>
              <a:gd name="connsiteX422" fmla="*/ 7652728 w 12137616"/>
              <a:gd name="connsiteY422" fmla="*/ 7182419 h 13577848"/>
              <a:gd name="connsiteX423" fmla="*/ 7663361 w 12137616"/>
              <a:gd name="connsiteY423" fmla="*/ 7174997 h 13577848"/>
              <a:gd name="connsiteX424" fmla="*/ 6879704 w 12137616"/>
              <a:gd name="connsiteY424" fmla="*/ 7170842 h 13577848"/>
              <a:gd name="connsiteX425" fmla="*/ 6884819 w 12137616"/>
              <a:gd name="connsiteY425" fmla="*/ 7174209 h 13577848"/>
              <a:gd name="connsiteX426" fmla="*/ 6879704 w 12137616"/>
              <a:gd name="connsiteY426" fmla="*/ 7170842 h 13577848"/>
              <a:gd name="connsiteX427" fmla="*/ 6849649 w 12137616"/>
              <a:gd name="connsiteY427" fmla="*/ 7163701 h 13577848"/>
              <a:gd name="connsiteX428" fmla="*/ 6854764 w 12137616"/>
              <a:gd name="connsiteY428" fmla="*/ 7167068 h 13577848"/>
              <a:gd name="connsiteX429" fmla="*/ 6849649 w 12137616"/>
              <a:gd name="connsiteY429" fmla="*/ 7163701 h 13577848"/>
              <a:gd name="connsiteX430" fmla="*/ 7606502 w 12137616"/>
              <a:gd name="connsiteY430" fmla="*/ 7163545 h 13577848"/>
              <a:gd name="connsiteX431" fmla="*/ 7652728 w 12137616"/>
              <a:gd name="connsiteY431" fmla="*/ 7182419 h 13577848"/>
              <a:gd name="connsiteX432" fmla="*/ 7589630 w 12137616"/>
              <a:gd name="connsiteY432" fmla="*/ 7168276 h 13577848"/>
              <a:gd name="connsiteX433" fmla="*/ 7606502 w 12137616"/>
              <a:gd name="connsiteY433" fmla="*/ 7163545 h 13577848"/>
              <a:gd name="connsiteX434" fmla="*/ 7574411 w 12137616"/>
              <a:gd name="connsiteY434" fmla="*/ 7155097 h 13577848"/>
              <a:gd name="connsiteX435" fmla="*/ 7589630 w 12137616"/>
              <a:gd name="connsiteY435" fmla="*/ 7168276 h 13577848"/>
              <a:gd name="connsiteX436" fmla="*/ 7559575 w 12137616"/>
              <a:gd name="connsiteY436" fmla="*/ 7161134 h 13577848"/>
              <a:gd name="connsiteX437" fmla="*/ 7574411 w 12137616"/>
              <a:gd name="connsiteY437" fmla="*/ 7155097 h 13577848"/>
              <a:gd name="connsiteX438" fmla="*/ 7543346 w 12137616"/>
              <a:gd name="connsiteY438" fmla="*/ 7147290 h 13577848"/>
              <a:gd name="connsiteX439" fmla="*/ 7559575 w 12137616"/>
              <a:gd name="connsiteY439" fmla="*/ 7161134 h 13577848"/>
              <a:gd name="connsiteX440" fmla="*/ 7527500 w 12137616"/>
              <a:gd name="connsiteY440" fmla="*/ 7152663 h 13577848"/>
              <a:gd name="connsiteX441" fmla="*/ 7543346 w 12137616"/>
              <a:gd name="connsiteY441" fmla="*/ 7147290 h 13577848"/>
              <a:gd name="connsiteX442" fmla="*/ 7512281 w 12137616"/>
              <a:gd name="connsiteY442" fmla="*/ 7139484 h 13577848"/>
              <a:gd name="connsiteX443" fmla="*/ 7527500 w 12137616"/>
              <a:gd name="connsiteY443" fmla="*/ 7152663 h 13577848"/>
              <a:gd name="connsiteX444" fmla="*/ 7497446 w 12137616"/>
              <a:gd name="connsiteY444" fmla="*/ 7145522 h 13577848"/>
              <a:gd name="connsiteX445" fmla="*/ 7512281 w 12137616"/>
              <a:gd name="connsiteY445" fmla="*/ 7139484 h 13577848"/>
              <a:gd name="connsiteX446" fmla="*/ 6744374 w 12137616"/>
              <a:gd name="connsiteY446" fmla="*/ 7134436 h 13577848"/>
              <a:gd name="connsiteX447" fmla="*/ 6749488 w 12137616"/>
              <a:gd name="connsiteY447" fmla="*/ 7137803 h 13577848"/>
              <a:gd name="connsiteX448" fmla="*/ 6744374 w 12137616"/>
              <a:gd name="connsiteY448" fmla="*/ 7134436 h 13577848"/>
              <a:gd name="connsiteX449" fmla="*/ 7482106 w 12137616"/>
              <a:gd name="connsiteY449" fmla="*/ 7132526 h 13577848"/>
              <a:gd name="connsiteX450" fmla="*/ 7497446 w 12137616"/>
              <a:gd name="connsiteY450" fmla="*/ 7145522 h 13577848"/>
              <a:gd name="connsiteX451" fmla="*/ 7466423 w 12137616"/>
              <a:gd name="connsiteY451" fmla="*/ 7139850 h 13577848"/>
              <a:gd name="connsiteX452" fmla="*/ 7482106 w 12137616"/>
              <a:gd name="connsiteY452" fmla="*/ 7132526 h 13577848"/>
              <a:gd name="connsiteX453" fmla="*/ 7450556 w 12137616"/>
              <a:gd name="connsiteY453" fmla="*/ 7125455 h 13577848"/>
              <a:gd name="connsiteX454" fmla="*/ 7466423 w 12137616"/>
              <a:gd name="connsiteY454" fmla="*/ 7139850 h 13577848"/>
              <a:gd name="connsiteX455" fmla="*/ 7434348 w 12137616"/>
              <a:gd name="connsiteY455" fmla="*/ 7131379 h 13577848"/>
              <a:gd name="connsiteX456" fmla="*/ 7450556 w 12137616"/>
              <a:gd name="connsiteY456" fmla="*/ 7125455 h 13577848"/>
              <a:gd name="connsiteX457" fmla="*/ 7365901 w 12137616"/>
              <a:gd name="connsiteY457" fmla="*/ 7098964 h 13577848"/>
              <a:gd name="connsiteX458" fmla="*/ 7434348 w 12137616"/>
              <a:gd name="connsiteY458" fmla="*/ 7131379 h 13577848"/>
              <a:gd name="connsiteX459" fmla="*/ 7365901 w 12137616"/>
              <a:gd name="connsiteY459" fmla="*/ 7098964 h 13577848"/>
              <a:gd name="connsiteX460" fmla="*/ 7335846 w 12137616"/>
              <a:gd name="connsiteY460" fmla="*/ 7091823 h 13577848"/>
              <a:gd name="connsiteX461" fmla="*/ 7365901 w 12137616"/>
              <a:gd name="connsiteY461" fmla="*/ 7098964 h 13577848"/>
              <a:gd name="connsiteX462" fmla="*/ 7335846 w 12137616"/>
              <a:gd name="connsiteY462" fmla="*/ 7091823 h 13577848"/>
              <a:gd name="connsiteX463" fmla="*/ 7303771 w 12137616"/>
              <a:gd name="connsiteY463" fmla="*/ 7083351 h 13577848"/>
              <a:gd name="connsiteX464" fmla="*/ 7335846 w 12137616"/>
              <a:gd name="connsiteY464" fmla="*/ 7091823 h 13577848"/>
              <a:gd name="connsiteX465" fmla="*/ 7303771 w 12137616"/>
              <a:gd name="connsiteY465" fmla="*/ 7083351 h 13577848"/>
              <a:gd name="connsiteX466" fmla="*/ 6544162 w 12137616"/>
              <a:gd name="connsiteY466" fmla="*/ 7080605 h 13577848"/>
              <a:gd name="connsiteX467" fmla="*/ 6550007 w 12137616"/>
              <a:gd name="connsiteY467" fmla="*/ 7084453 h 13577848"/>
              <a:gd name="connsiteX468" fmla="*/ 6546597 w 12137616"/>
              <a:gd name="connsiteY468" fmla="*/ 7082209 h 13577848"/>
              <a:gd name="connsiteX469" fmla="*/ 6539778 w 12137616"/>
              <a:gd name="connsiteY469" fmla="*/ 7077719 h 13577848"/>
              <a:gd name="connsiteX470" fmla="*/ 6540914 w 12137616"/>
              <a:gd name="connsiteY470" fmla="*/ 7078467 h 13577848"/>
              <a:gd name="connsiteX471" fmla="*/ 6544162 w 12137616"/>
              <a:gd name="connsiteY471" fmla="*/ 7080605 h 13577848"/>
              <a:gd name="connsiteX472" fmla="*/ 7272748 w 12137616"/>
              <a:gd name="connsiteY472" fmla="*/ 7077680 h 13577848"/>
              <a:gd name="connsiteX473" fmla="*/ 7303771 w 12137616"/>
              <a:gd name="connsiteY473" fmla="*/ 7083351 h 13577848"/>
              <a:gd name="connsiteX474" fmla="*/ 7272748 w 12137616"/>
              <a:gd name="connsiteY474" fmla="*/ 7077680 h 13577848"/>
              <a:gd name="connsiteX475" fmla="*/ 7242694 w 12137616"/>
              <a:gd name="connsiteY475" fmla="*/ 7070538 h 13577848"/>
              <a:gd name="connsiteX476" fmla="*/ 7272748 w 12137616"/>
              <a:gd name="connsiteY476" fmla="*/ 7077680 h 13577848"/>
              <a:gd name="connsiteX477" fmla="*/ 7242694 w 12137616"/>
              <a:gd name="connsiteY477" fmla="*/ 7070538 h 13577848"/>
              <a:gd name="connsiteX478" fmla="*/ 6506626 w 12137616"/>
              <a:gd name="connsiteY478" fmla="*/ 7059057 h 13577848"/>
              <a:gd name="connsiteX479" fmla="*/ 6519952 w 12137616"/>
              <a:gd name="connsiteY479" fmla="*/ 7077312 h 13577848"/>
              <a:gd name="connsiteX480" fmla="*/ 6493684 w 12137616"/>
              <a:gd name="connsiteY480" fmla="*/ 7060019 h 13577848"/>
              <a:gd name="connsiteX481" fmla="*/ 6506626 w 12137616"/>
              <a:gd name="connsiteY481" fmla="*/ 7059057 h 13577848"/>
              <a:gd name="connsiteX482" fmla="*/ 7443174 w 12137616"/>
              <a:gd name="connsiteY482" fmla="*/ 7055273 h 13577848"/>
              <a:gd name="connsiteX483" fmla="*/ 7427976 w 12137616"/>
              <a:gd name="connsiteY483" fmla="*/ 7061862 h 13577848"/>
              <a:gd name="connsiteX484" fmla="*/ 7458030 w 12137616"/>
              <a:gd name="connsiteY484" fmla="*/ 7069004 h 13577848"/>
              <a:gd name="connsiteX485" fmla="*/ 7491074 w 12137616"/>
              <a:gd name="connsiteY485" fmla="*/ 7076005 h 13577848"/>
              <a:gd name="connsiteX486" fmla="*/ 7521128 w 12137616"/>
              <a:gd name="connsiteY486" fmla="*/ 7083147 h 13577848"/>
              <a:gd name="connsiteX487" fmla="*/ 7551183 w 12137616"/>
              <a:gd name="connsiteY487" fmla="*/ 7090288 h 13577848"/>
              <a:gd name="connsiteX488" fmla="*/ 7583258 w 12137616"/>
              <a:gd name="connsiteY488" fmla="*/ 7098759 h 13577848"/>
              <a:gd name="connsiteX489" fmla="*/ 7613313 w 12137616"/>
              <a:gd name="connsiteY489" fmla="*/ 7105901 h 13577848"/>
              <a:gd name="connsiteX490" fmla="*/ 8408621 w 12137616"/>
              <a:gd name="connsiteY490" fmla="*/ 7288077 h 13577848"/>
              <a:gd name="connsiteX491" fmla="*/ 8408621 w 12137616"/>
              <a:gd name="connsiteY491" fmla="*/ 7288077 h 13577848"/>
              <a:gd name="connsiteX492" fmla="*/ 7613313 w 12137616"/>
              <a:gd name="connsiteY492" fmla="*/ 7105901 h 13577848"/>
              <a:gd name="connsiteX493" fmla="*/ 7583258 w 12137616"/>
              <a:gd name="connsiteY493" fmla="*/ 7098759 h 13577848"/>
              <a:gd name="connsiteX494" fmla="*/ 7551183 w 12137616"/>
              <a:gd name="connsiteY494" fmla="*/ 7090288 h 13577848"/>
              <a:gd name="connsiteX495" fmla="*/ 7521128 w 12137616"/>
              <a:gd name="connsiteY495" fmla="*/ 7083147 h 13577848"/>
              <a:gd name="connsiteX496" fmla="*/ 7491074 w 12137616"/>
              <a:gd name="connsiteY496" fmla="*/ 7076005 h 13577848"/>
              <a:gd name="connsiteX497" fmla="*/ 7458030 w 12137616"/>
              <a:gd name="connsiteY497" fmla="*/ 7069004 h 13577848"/>
              <a:gd name="connsiteX498" fmla="*/ 7443174 w 12137616"/>
              <a:gd name="connsiteY498" fmla="*/ 7055273 h 13577848"/>
              <a:gd name="connsiteX499" fmla="*/ 7206146 w 12137616"/>
              <a:gd name="connsiteY499" fmla="*/ 7051813 h 13577848"/>
              <a:gd name="connsiteX500" fmla="*/ 7242694 w 12137616"/>
              <a:gd name="connsiteY500" fmla="*/ 7070538 h 13577848"/>
              <a:gd name="connsiteX501" fmla="*/ 7198495 w 12137616"/>
              <a:gd name="connsiteY501" fmla="*/ 7054086 h 13577848"/>
              <a:gd name="connsiteX502" fmla="*/ 7206146 w 12137616"/>
              <a:gd name="connsiteY502" fmla="*/ 7051813 h 13577848"/>
              <a:gd name="connsiteX503" fmla="*/ 7168440 w 12137616"/>
              <a:gd name="connsiteY503" fmla="*/ 7046944 h 13577848"/>
              <a:gd name="connsiteX504" fmla="*/ 7198495 w 12137616"/>
              <a:gd name="connsiteY504" fmla="*/ 7054086 h 13577848"/>
              <a:gd name="connsiteX505" fmla="*/ 7168440 w 12137616"/>
              <a:gd name="connsiteY505" fmla="*/ 7046944 h 13577848"/>
              <a:gd name="connsiteX506" fmla="*/ 7136365 w 12137616"/>
              <a:gd name="connsiteY506" fmla="*/ 7038473 h 13577848"/>
              <a:gd name="connsiteX507" fmla="*/ 7168440 w 12137616"/>
              <a:gd name="connsiteY507" fmla="*/ 7046944 h 13577848"/>
              <a:gd name="connsiteX508" fmla="*/ 7136365 w 12137616"/>
              <a:gd name="connsiteY508" fmla="*/ 7038473 h 13577848"/>
              <a:gd name="connsiteX509" fmla="*/ 7106310 w 12137616"/>
              <a:gd name="connsiteY509" fmla="*/ 7031331 h 13577848"/>
              <a:gd name="connsiteX510" fmla="*/ 7136365 w 12137616"/>
              <a:gd name="connsiteY510" fmla="*/ 7038473 h 13577848"/>
              <a:gd name="connsiteX511" fmla="*/ 7106310 w 12137616"/>
              <a:gd name="connsiteY511" fmla="*/ 7031331 h 13577848"/>
              <a:gd name="connsiteX512" fmla="*/ 7073267 w 12137616"/>
              <a:gd name="connsiteY512" fmla="*/ 7024330 h 13577848"/>
              <a:gd name="connsiteX513" fmla="*/ 7106310 w 12137616"/>
              <a:gd name="connsiteY513" fmla="*/ 7031331 h 13577848"/>
              <a:gd name="connsiteX514" fmla="*/ 7073267 w 12137616"/>
              <a:gd name="connsiteY514" fmla="*/ 7024330 h 13577848"/>
              <a:gd name="connsiteX515" fmla="*/ 7031089 w 12137616"/>
              <a:gd name="connsiteY515" fmla="*/ 7009208 h 13577848"/>
              <a:gd name="connsiteX516" fmla="*/ 7073267 w 12137616"/>
              <a:gd name="connsiteY516" fmla="*/ 7024330 h 13577848"/>
              <a:gd name="connsiteX517" fmla="*/ 7031089 w 12137616"/>
              <a:gd name="connsiteY517" fmla="*/ 7009208 h 13577848"/>
              <a:gd name="connsiteX518" fmla="*/ 6999013 w 12137616"/>
              <a:gd name="connsiteY518" fmla="*/ 7000736 h 13577848"/>
              <a:gd name="connsiteX519" fmla="*/ 7031089 w 12137616"/>
              <a:gd name="connsiteY519" fmla="*/ 7009208 h 13577848"/>
              <a:gd name="connsiteX520" fmla="*/ 6999013 w 12137616"/>
              <a:gd name="connsiteY520" fmla="*/ 7000736 h 13577848"/>
              <a:gd name="connsiteX521" fmla="*/ 6968959 w 12137616"/>
              <a:gd name="connsiteY521" fmla="*/ 6993595 h 13577848"/>
              <a:gd name="connsiteX522" fmla="*/ 6999013 w 12137616"/>
              <a:gd name="connsiteY522" fmla="*/ 7000736 h 13577848"/>
              <a:gd name="connsiteX523" fmla="*/ 6968959 w 12137616"/>
              <a:gd name="connsiteY523" fmla="*/ 6993595 h 13577848"/>
              <a:gd name="connsiteX524" fmla="*/ 6925812 w 12137616"/>
              <a:gd name="connsiteY524" fmla="*/ 6979942 h 13577848"/>
              <a:gd name="connsiteX525" fmla="*/ 6968959 w 12137616"/>
              <a:gd name="connsiteY525" fmla="*/ 6993595 h 13577848"/>
              <a:gd name="connsiteX526" fmla="*/ 6925812 w 12137616"/>
              <a:gd name="connsiteY526" fmla="*/ 6979942 h 13577848"/>
              <a:gd name="connsiteX527" fmla="*/ 6893737 w 12137616"/>
              <a:gd name="connsiteY527" fmla="*/ 6971471 h 13577848"/>
              <a:gd name="connsiteX528" fmla="*/ 6925812 w 12137616"/>
              <a:gd name="connsiteY528" fmla="*/ 6979942 h 13577848"/>
              <a:gd name="connsiteX529" fmla="*/ 6893737 w 12137616"/>
              <a:gd name="connsiteY529" fmla="*/ 6971471 h 13577848"/>
              <a:gd name="connsiteX530" fmla="*/ 6863682 w 12137616"/>
              <a:gd name="connsiteY530" fmla="*/ 6964330 h 13577848"/>
              <a:gd name="connsiteX531" fmla="*/ 6893737 w 12137616"/>
              <a:gd name="connsiteY531" fmla="*/ 6971471 h 13577848"/>
              <a:gd name="connsiteX532" fmla="*/ 6863682 w 12137616"/>
              <a:gd name="connsiteY532" fmla="*/ 6964330 h 13577848"/>
              <a:gd name="connsiteX533" fmla="*/ 6819483 w 12137616"/>
              <a:gd name="connsiteY533" fmla="*/ 6947877 h 13577848"/>
              <a:gd name="connsiteX534" fmla="*/ 6863682 w 12137616"/>
              <a:gd name="connsiteY534" fmla="*/ 6964330 h 13577848"/>
              <a:gd name="connsiteX535" fmla="*/ 6819483 w 12137616"/>
              <a:gd name="connsiteY535" fmla="*/ 6947877 h 13577848"/>
              <a:gd name="connsiteX536" fmla="*/ 6805971 w 12137616"/>
              <a:gd name="connsiteY536" fmla="*/ 6945304 h 13577848"/>
              <a:gd name="connsiteX537" fmla="*/ 6819483 w 12137616"/>
              <a:gd name="connsiteY537" fmla="*/ 6947877 h 13577848"/>
              <a:gd name="connsiteX538" fmla="*/ 6801552 w 12137616"/>
              <a:gd name="connsiteY538" fmla="*/ 6948717 h 13577848"/>
              <a:gd name="connsiteX539" fmla="*/ 6805971 w 12137616"/>
              <a:gd name="connsiteY539" fmla="*/ 6945304 h 13577848"/>
              <a:gd name="connsiteX540" fmla="*/ 6775180 w 12137616"/>
              <a:gd name="connsiteY540" fmla="*/ 6938731 h 13577848"/>
              <a:gd name="connsiteX541" fmla="*/ 6801552 w 12137616"/>
              <a:gd name="connsiteY541" fmla="*/ 6948717 h 13577848"/>
              <a:gd name="connsiteX542" fmla="*/ 6768510 w 12137616"/>
              <a:gd name="connsiteY542" fmla="*/ 6941715 h 13577848"/>
              <a:gd name="connsiteX543" fmla="*/ 6775180 w 12137616"/>
              <a:gd name="connsiteY543" fmla="*/ 6938731 h 13577848"/>
              <a:gd name="connsiteX544" fmla="*/ 6740504 w 12137616"/>
              <a:gd name="connsiteY544" fmla="*/ 6924860 h 13577848"/>
              <a:gd name="connsiteX545" fmla="*/ 6768510 w 12137616"/>
              <a:gd name="connsiteY545" fmla="*/ 6941715 h 13577848"/>
              <a:gd name="connsiteX546" fmla="*/ 6726331 w 12137616"/>
              <a:gd name="connsiteY546" fmla="*/ 6926593 h 13577848"/>
              <a:gd name="connsiteX547" fmla="*/ 6740504 w 12137616"/>
              <a:gd name="connsiteY547" fmla="*/ 6924860 h 13577848"/>
              <a:gd name="connsiteX548" fmla="*/ 6700442 w 12137616"/>
              <a:gd name="connsiteY548" fmla="*/ 6915872 h 13577848"/>
              <a:gd name="connsiteX549" fmla="*/ 6726331 w 12137616"/>
              <a:gd name="connsiteY549" fmla="*/ 6926593 h 13577848"/>
              <a:gd name="connsiteX550" fmla="*/ 6694256 w 12137616"/>
              <a:gd name="connsiteY550" fmla="*/ 6918121 h 13577848"/>
              <a:gd name="connsiteX551" fmla="*/ 6700442 w 12137616"/>
              <a:gd name="connsiteY551" fmla="*/ 6915872 h 13577848"/>
              <a:gd name="connsiteX552" fmla="*/ 6670135 w 12137616"/>
              <a:gd name="connsiteY552" fmla="*/ 6908565 h 13577848"/>
              <a:gd name="connsiteX553" fmla="*/ 6694256 w 12137616"/>
              <a:gd name="connsiteY553" fmla="*/ 6918121 h 13577848"/>
              <a:gd name="connsiteX554" fmla="*/ 6664201 w 12137616"/>
              <a:gd name="connsiteY554" fmla="*/ 6910980 h 13577848"/>
              <a:gd name="connsiteX555" fmla="*/ 6670135 w 12137616"/>
              <a:gd name="connsiteY555" fmla="*/ 6908565 h 13577848"/>
              <a:gd name="connsiteX556" fmla="*/ 6636196 w 12137616"/>
              <a:gd name="connsiteY556" fmla="*/ 6894125 h 13577848"/>
              <a:gd name="connsiteX557" fmla="*/ 6664201 w 12137616"/>
              <a:gd name="connsiteY557" fmla="*/ 6910980 h 13577848"/>
              <a:gd name="connsiteX558" fmla="*/ 6622022 w 12137616"/>
              <a:gd name="connsiteY558" fmla="*/ 6895858 h 13577848"/>
              <a:gd name="connsiteX559" fmla="*/ 6636196 w 12137616"/>
              <a:gd name="connsiteY559" fmla="*/ 6894125 h 13577848"/>
              <a:gd name="connsiteX560" fmla="*/ 6595650 w 12137616"/>
              <a:gd name="connsiteY560" fmla="*/ 6885872 h 13577848"/>
              <a:gd name="connsiteX561" fmla="*/ 6622022 w 12137616"/>
              <a:gd name="connsiteY561" fmla="*/ 6895858 h 13577848"/>
              <a:gd name="connsiteX562" fmla="*/ 6588980 w 12137616"/>
              <a:gd name="connsiteY562" fmla="*/ 6888856 h 13577848"/>
              <a:gd name="connsiteX563" fmla="*/ 6595650 w 12137616"/>
              <a:gd name="connsiteY563" fmla="*/ 6885872 h 13577848"/>
              <a:gd name="connsiteX564" fmla="*/ 6523662 w 12137616"/>
              <a:gd name="connsiteY564" fmla="*/ 6861860 h 13577848"/>
              <a:gd name="connsiteX565" fmla="*/ 6588980 w 12137616"/>
              <a:gd name="connsiteY565" fmla="*/ 6888856 h 13577848"/>
              <a:gd name="connsiteX566" fmla="*/ 6514726 w 12137616"/>
              <a:gd name="connsiteY566" fmla="*/ 6865262 h 13577848"/>
              <a:gd name="connsiteX567" fmla="*/ 6523662 w 12137616"/>
              <a:gd name="connsiteY567" fmla="*/ 6861860 h 13577848"/>
              <a:gd name="connsiteX568" fmla="*/ 6440472 w 12137616"/>
              <a:gd name="connsiteY568" fmla="*/ 6841668 h 13577848"/>
              <a:gd name="connsiteX569" fmla="*/ 6514726 w 12137616"/>
              <a:gd name="connsiteY569" fmla="*/ 6865262 h 13577848"/>
              <a:gd name="connsiteX570" fmla="*/ 6440472 w 12137616"/>
              <a:gd name="connsiteY570" fmla="*/ 6841668 h 13577848"/>
              <a:gd name="connsiteX571" fmla="*/ 6365250 w 12137616"/>
              <a:gd name="connsiteY571" fmla="*/ 6819544 h 13577848"/>
              <a:gd name="connsiteX572" fmla="*/ 6440472 w 12137616"/>
              <a:gd name="connsiteY572" fmla="*/ 6841668 h 13577848"/>
              <a:gd name="connsiteX573" fmla="*/ 6365250 w 12137616"/>
              <a:gd name="connsiteY573" fmla="*/ 6819544 h 13577848"/>
              <a:gd name="connsiteX574" fmla="*/ 6335196 w 12137616"/>
              <a:gd name="connsiteY574" fmla="*/ 6812403 h 13577848"/>
              <a:gd name="connsiteX575" fmla="*/ 6365250 w 12137616"/>
              <a:gd name="connsiteY575" fmla="*/ 6819544 h 13577848"/>
              <a:gd name="connsiteX576" fmla="*/ 6335196 w 12137616"/>
              <a:gd name="connsiteY576" fmla="*/ 6812403 h 13577848"/>
              <a:gd name="connsiteX577" fmla="*/ 6305423 w 12137616"/>
              <a:gd name="connsiteY577" fmla="*/ 6794384 h 13577848"/>
              <a:gd name="connsiteX578" fmla="*/ 6335196 w 12137616"/>
              <a:gd name="connsiteY578" fmla="*/ 6812403 h 13577848"/>
              <a:gd name="connsiteX579" fmla="*/ 6290997 w 12137616"/>
              <a:gd name="connsiteY579" fmla="*/ 6795951 h 13577848"/>
              <a:gd name="connsiteX580" fmla="*/ 6305423 w 12137616"/>
              <a:gd name="connsiteY580" fmla="*/ 6794384 h 13577848"/>
              <a:gd name="connsiteX581" fmla="*/ 6273600 w 12137616"/>
              <a:gd name="connsiteY581" fmla="*/ 6786079 h 13577848"/>
              <a:gd name="connsiteX582" fmla="*/ 6290997 w 12137616"/>
              <a:gd name="connsiteY582" fmla="*/ 6795951 h 13577848"/>
              <a:gd name="connsiteX583" fmla="*/ 6260942 w 12137616"/>
              <a:gd name="connsiteY583" fmla="*/ 6788809 h 13577848"/>
              <a:gd name="connsiteX584" fmla="*/ 6273600 w 12137616"/>
              <a:gd name="connsiteY584" fmla="*/ 6786079 h 13577848"/>
              <a:gd name="connsiteX585" fmla="*/ 6231048 w 12137616"/>
              <a:gd name="connsiteY585" fmla="*/ 6770974 h 13577848"/>
              <a:gd name="connsiteX586" fmla="*/ 6260942 w 12137616"/>
              <a:gd name="connsiteY586" fmla="*/ 6788809 h 13577848"/>
              <a:gd name="connsiteX587" fmla="*/ 6215775 w 12137616"/>
              <a:gd name="connsiteY587" fmla="*/ 6773826 h 13577848"/>
              <a:gd name="connsiteX588" fmla="*/ 6231048 w 12137616"/>
              <a:gd name="connsiteY588" fmla="*/ 6770974 h 13577848"/>
              <a:gd name="connsiteX589" fmla="*/ 5387757 w 12137616"/>
              <a:gd name="connsiteY589" fmla="*/ 6751334 h 13577848"/>
              <a:gd name="connsiteX590" fmla="*/ 5352407 w 12137616"/>
              <a:gd name="connsiteY590" fmla="*/ 6778636 h 13577848"/>
              <a:gd name="connsiteX591" fmla="*/ 5686763 w 12137616"/>
              <a:gd name="connsiteY591" fmla="*/ 6895485 h 13577848"/>
              <a:gd name="connsiteX592" fmla="*/ 7943814 w 12137616"/>
              <a:gd name="connsiteY592" fmla="*/ 7479393 h 13577848"/>
              <a:gd name="connsiteX593" fmla="*/ 5648826 w 12137616"/>
              <a:gd name="connsiteY593" fmla="*/ 6843119 h 13577848"/>
              <a:gd name="connsiteX594" fmla="*/ 5475103 w 12137616"/>
              <a:gd name="connsiteY594" fmla="*/ 6781439 h 13577848"/>
              <a:gd name="connsiteX595" fmla="*/ 5387757 w 12137616"/>
              <a:gd name="connsiteY595" fmla="*/ 6751334 h 13577848"/>
              <a:gd name="connsiteX596" fmla="*/ 7975498 w 12137616"/>
              <a:gd name="connsiteY596" fmla="*/ 6718494 h 13577848"/>
              <a:gd name="connsiteX597" fmla="*/ 7975498 w 12137616"/>
              <a:gd name="connsiteY597" fmla="*/ 6718494 h 13577848"/>
              <a:gd name="connsiteX598" fmla="*/ 7913369 w 12137616"/>
              <a:gd name="connsiteY598" fmla="*/ 6702881 h 13577848"/>
              <a:gd name="connsiteX599" fmla="*/ 7913369 w 12137616"/>
              <a:gd name="connsiteY599" fmla="*/ 6702881 h 13577848"/>
              <a:gd name="connsiteX600" fmla="*/ 10930314 w 12137616"/>
              <a:gd name="connsiteY600" fmla="*/ 6693265 h 13577848"/>
              <a:gd name="connsiteX601" fmla="*/ 10930530 w 12137616"/>
              <a:gd name="connsiteY601" fmla="*/ 6704074 h 13577848"/>
              <a:gd name="connsiteX602" fmla="*/ 10930314 w 12137616"/>
              <a:gd name="connsiteY602" fmla="*/ 6693265 h 13577848"/>
              <a:gd name="connsiteX603" fmla="*/ 7851815 w 12137616"/>
              <a:gd name="connsiteY603" fmla="*/ 6678692 h 13577848"/>
              <a:gd name="connsiteX604" fmla="*/ 7870222 w 12137616"/>
              <a:gd name="connsiteY604" fmla="*/ 6689228 h 13577848"/>
              <a:gd name="connsiteX605" fmla="*/ 7838147 w 12137616"/>
              <a:gd name="connsiteY605" fmla="*/ 6680757 h 13577848"/>
              <a:gd name="connsiteX606" fmla="*/ 7851815 w 12137616"/>
              <a:gd name="connsiteY606" fmla="*/ 6678692 h 13577848"/>
              <a:gd name="connsiteX607" fmla="*/ 7877979 w 12137616"/>
              <a:gd name="connsiteY607" fmla="*/ 6677445 h 13577848"/>
              <a:gd name="connsiteX608" fmla="*/ 7870222 w 12137616"/>
              <a:gd name="connsiteY608" fmla="*/ 6689228 h 13577848"/>
              <a:gd name="connsiteX609" fmla="*/ 7877979 w 12137616"/>
              <a:gd name="connsiteY609" fmla="*/ 6677445 h 13577848"/>
              <a:gd name="connsiteX610" fmla="*/ 7820751 w 12137616"/>
              <a:gd name="connsiteY610" fmla="*/ 6670886 h 13577848"/>
              <a:gd name="connsiteX611" fmla="*/ 7838147 w 12137616"/>
              <a:gd name="connsiteY611" fmla="*/ 6680757 h 13577848"/>
              <a:gd name="connsiteX612" fmla="*/ 7808092 w 12137616"/>
              <a:gd name="connsiteY612" fmla="*/ 6673616 h 13577848"/>
              <a:gd name="connsiteX613" fmla="*/ 7820751 w 12137616"/>
              <a:gd name="connsiteY613" fmla="*/ 6670886 h 13577848"/>
              <a:gd name="connsiteX614" fmla="*/ 7775588 w 12137616"/>
              <a:gd name="connsiteY614" fmla="*/ 6670195 h 13577848"/>
              <a:gd name="connsiteX615" fmla="*/ 7770689 w 12137616"/>
              <a:gd name="connsiteY615" fmla="*/ 6677638 h 13577848"/>
              <a:gd name="connsiteX616" fmla="*/ 7790696 w 12137616"/>
              <a:gd name="connsiteY616" fmla="*/ 6663744 h 13577848"/>
              <a:gd name="connsiteX617" fmla="*/ 7808092 w 12137616"/>
              <a:gd name="connsiteY617" fmla="*/ 6673616 h 13577848"/>
              <a:gd name="connsiteX618" fmla="*/ 7778038 w 12137616"/>
              <a:gd name="connsiteY618" fmla="*/ 6666474 h 13577848"/>
              <a:gd name="connsiteX619" fmla="*/ 7790696 w 12137616"/>
              <a:gd name="connsiteY619" fmla="*/ 6663744 h 13577848"/>
              <a:gd name="connsiteX620" fmla="*/ 7715908 w 12137616"/>
              <a:gd name="connsiteY620" fmla="*/ 6650862 h 13577848"/>
              <a:gd name="connsiteX621" fmla="*/ 7715908 w 12137616"/>
              <a:gd name="connsiteY621" fmla="*/ 6650862 h 13577848"/>
              <a:gd name="connsiteX622" fmla="*/ 7635208 w 12137616"/>
              <a:gd name="connsiteY622" fmla="*/ 6637059 h 13577848"/>
              <a:gd name="connsiteX623" fmla="*/ 7634759 w 12137616"/>
              <a:gd name="connsiteY623" fmla="*/ 6637742 h 13577848"/>
              <a:gd name="connsiteX624" fmla="*/ 7633897 w 12137616"/>
              <a:gd name="connsiteY624" fmla="*/ 6639052 h 13577848"/>
              <a:gd name="connsiteX625" fmla="*/ 7641654 w 12137616"/>
              <a:gd name="connsiteY625" fmla="*/ 6627268 h 13577848"/>
              <a:gd name="connsiteX626" fmla="*/ 7635208 w 12137616"/>
              <a:gd name="connsiteY626" fmla="*/ 6637059 h 13577848"/>
              <a:gd name="connsiteX627" fmla="*/ 7639068 w 12137616"/>
              <a:gd name="connsiteY627" fmla="*/ 6631196 h 13577848"/>
              <a:gd name="connsiteX628" fmla="*/ 7641654 w 12137616"/>
              <a:gd name="connsiteY628" fmla="*/ 6627268 h 13577848"/>
              <a:gd name="connsiteX629" fmla="*/ 7654313 w 12137616"/>
              <a:gd name="connsiteY629" fmla="*/ 6624537 h 13577848"/>
              <a:gd name="connsiteX630" fmla="*/ 7671709 w 12137616"/>
              <a:gd name="connsiteY630" fmla="*/ 6634409 h 13577848"/>
              <a:gd name="connsiteX631" fmla="*/ 7641654 w 12137616"/>
              <a:gd name="connsiteY631" fmla="*/ 6627268 h 13577848"/>
              <a:gd name="connsiteX632" fmla="*/ 7654313 w 12137616"/>
              <a:gd name="connsiteY632" fmla="*/ 6624537 h 13577848"/>
              <a:gd name="connsiteX633" fmla="*/ 7679058 w 12137616"/>
              <a:gd name="connsiteY633" fmla="*/ 6623245 h 13577848"/>
              <a:gd name="connsiteX634" fmla="*/ 7671709 w 12137616"/>
              <a:gd name="connsiteY634" fmla="*/ 6634409 h 13577848"/>
              <a:gd name="connsiteX635" fmla="*/ 7679058 w 12137616"/>
              <a:gd name="connsiteY635" fmla="*/ 6623245 h 13577848"/>
              <a:gd name="connsiteX636" fmla="*/ 7543152 w 12137616"/>
              <a:gd name="connsiteY636" fmla="*/ 6587712 h 13577848"/>
              <a:gd name="connsiteX637" fmla="*/ 7536378 w 12137616"/>
              <a:gd name="connsiteY637" fmla="*/ 6598003 h 13577848"/>
              <a:gd name="connsiteX638" fmla="*/ 7543152 w 12137616"/>
              <a:gd name="connsiteY638" fmla="*/ 6587712 h 13577848"/>
              <a:gd name="connsiteX639" fmla="*/ 7474248 w 12137616"/>
              <a:gd name="connsiteY639" fmla="*/ 6582389 h 13577848"/>
              <a:gd name="connsiteX640" fmla="*/ 7474248 w 12137616"/>
              <a:gd name="connsiteY640" fmla="*/ 6582389 h 13577848"/>
              <a:gd name="connsiteX641" fmla="*/ 7487120 w 12137616"/>
              <a:gd name="connsiteY641" fmla="*/ 6573973 h 13577848"/>
              <a:gd name="connsiteX642" fmla="*/ 7474248 w 12137616"/>
              <a:gd name="connsiteY642" fmla="*/ 6582389 h 13577848"/>
              <a:gd name="connsiteX643" fmla="*/ 7487120 w 12137616"/>
              <a:gd name="connsiteY643" fmla="*/ 6573973 h 13577848"/>
              <a:gd name="connsiteX644" fmla="*/ 7397408 w 12137616"/>
              <a:gd name="connsiteY644" fmla="*/ 6562723 h 13577848"/>
              <a:gd name="connsiteX645" fmla="*/ 7392237 w 12137616"/>
              <a:gd name="connsiteY645" fmla="*/ 6570579 h 13577848"/>
              <a:gd name="connsiteX646" fmla="*/ 7412458 w 12137616"/>
              <a:gd name="connsiteY646" fmla="*/ 6550999 h 13577848"/>
              <a:gd name="connsiteX647" fmla="*/ 7404149 w 12137616"/>
              <a:gd name="connsiteY647" fmla="*/ 6556197 h 13577848"/>
              <a:gd name="connsiteX648" fmla="*/ 7336897 w 12137616"/>
              <a:gd name="connsiteY648" fmla="*/ 6544652 h 13577848"/>
              <a:gd name="connsiteX649" fmla="*/ 7336897 w 12137616"/>
              <a:gd name="connsiteY649" fmla="*/ 6544652 h 13577848"/>
              <a:gd name="connsiteX650" fmla="*/ 5673546 w 12137616"/>
              <a:gd name="connsiteY650" fmla="*/ 6532781 h 13577848"/>
              <a:gd name="connsiteX651" fmla="*/ 5705621 w 12137616"/>
              <a:gd name="connsiteY651" fmla="*/ 6541253 h 13577848"/>
              <a:gd name="connsiteX652" fmla="*/ 7300975 w 12137616"/>
              <a:gd name="connsiteY652" fmla="*/ 6524562 h 13577848"/>
              <a:gd name="connsiteX653" fmla="*/ 7324772 w 12137616"/>
              <a:gd name="connsiteY653" fmla="*/ 6536672 h 13577848"/>
              <a:gd name="connsiteX654" fmla="*/ 7292697 w 12137616"/>
              <a:gd name="connsiteY654" fmla="*/ 6528200 h 13577848"/>
              <a:gd name="connsiteX655" fmla="*/ 7300975 w 12137616"/>
              <a:gd name="connsiteY655" fmla="*/ 6524562 h 13577848"/>
              <a:gd name="connsiteX656" fmla="*/ 7663949 w 12137616"/>
              <a:gd name="connsiteY656" fmla="*/ 6518741 h 13577848"/>
              <a:gd name="connsiteX657" fmla="*/ 7656487 w 12137616"/>
              <a:gd name="connsiteY657" fmla="*/ 6521138 h 13577848"/>
              <a:gd name="connsiteX658" fmla="*/ 7688563 w 12137616"/>
              <a:gd name="connsiteY658" fmla="*/ 6529610 h 13577848"/>
              <a:gd name="connsiteX659" fmla="*/ 7663949 w 12137616"/>
              <a:gd name="connsiteY659" fmla="*/ 6518741 h 13577848"/>
              <a:gd name="connsiteX660" fmla="*/ 10931620 w 12137616"/>
              <a:gd name="connsiteY660" fmla="*/ 6508826 h 13577848"/>
              <a:gd name="connsiteX661" fmla="*/ 11061563 w 12137616"/>
              <a:gd name="connsiteY661" fmla="*/ 6725009 h 13577848"/>
              <a:gd name="connsiteX662" fmla="*/ 10931620 w 12137616"/>
              <a:gd name="connsiteY662" fmla="*/ 6508826 h 13577848"/>
              <a:gd name="connsiteX663" fmla="*/ 7184088 w 12137616"/>
              <a:gd name="connsiteY663" fmla="*/ 6503998 h 13577848"/>
              <a:gd name="connsiteX664" fmla="*/ 7180889 w 12137616"/>
              <a:gd name="connsiteY664" fmla="*/ 6508858 h 13577848"/>
              <a:gd name="connsiteX665" fmla="*/ 7180072 w 12137616"/>
              <a:gd name="connsiteY665" fmla="*/ 6510098 h 13577848"/>
              <a:gd name="connsiteX666" fmla="*/ 7187421 w 12137616"/>
              <a:gd name="connsiteY666" fmla="*/ 6498935 h 13577848"/>
              <a:gd name="connsiteX667" fmla="*/ 7184088 w 12137616"/>
              <a:gd name="connsiteY667" fmla="*/ 6503998 h 13577848"/>
              <a:gd name="connsiteX668" fmla="*/ 7184971 w 12137616"/>
              <a:gd name="connsiteY668" fmla="*/ 6502656 h 13577848"/>
              <a:gd name="connsiteX669" fmla="*/ 7187421 w 12137616"/>
              <a:gd name="connsiteY669" fmla="*/ 6498935 h 13577848"/>
              <a:gd name="connsiteX670" fmla="*/ 7197075 w 12137616"/>
              <a:gd name="connsiteY670" fmla="*/ 6492622 h 13577848"/>
              <a:gd name="connsiteX671" fmla="*/ 7191712 w 12137616"/>
              <a:gd name="connsiteY671" fmla="*/ 6496129 h 13577848"/>
              <a:gd name="connsiteX672" fmla="*/ 7187421 w 12137616"/>
              <a:gd name="connsiteY672" fmla="*/ 6498935 h 13577848"/>
              <a:gd name="connsiteX673" fmla="*/ 7200293 w 12137616"/>
              <a:gd name="connsiteY673" fmla="*/ 6490518 h 13577848"/>
              <a:gd name="connsiteX674" fmla="*/ 7197075 w 12137616"/>
              <a:gd name="connsiteY674" fmla="*/ 6492622 h 13577848"/>
              <a:gd name="connsiteX675" fmla="*/ 7198863 w 12137616"/>
              <a:gd name="connsiteY675" fmla="*/ 6491453 h 13577848"/>
              <a:gd name="connsiteX676" fmla="*/ 7200293 w 12137616"/>
              <a:gd name="connsiteY676" fmla="*/ 6490518 h 13577848"/>
              <a:gd name="connsiteX677" fmla="*/ 7110581 w 12137616"/>
              <a:gd name="connsiteY677" fmla="*/ 6479268 h 13577848"/>
              <a:gd name="connsiteX678" fmla="*/ 7105410 w 12137616"/>
              <a:gd name="connsiteY678" fmla="*/ 6487124 h 13577848"/>
              <a:gd name="connsiteX679" fmla="*/ 7126039 w 12137616"/>
              <a:gd name="connsiteY679" fmla="*/ 6466924 h 13577848"/>
              <a:gd name="connsiteX680" fmla="*/ 7113167 w 12137616"/>
              <a:gd name="connsiteY680" fmla="*/ 6475341 h 13577848"/>
              <a:gd name="connsiteX681" fmla="*/ 7126039 w 12137616"/>
              <a:gd name="connsiteY681" fmla="*/ 6466924 h 13577848"/>
              <a:gd name="connsiteX682" fmla="*/ 7424422 w 12137616"/>
              <a:gd name="connsiteY682" fmla="*/ 6446339 h 13577848"/>
              <a:gd name="connsiteX683" fmla="*/ 7444882 w 12137616"/>
              <a:gd name="connsiteY683" fmla="*/ 6459807 h 13577848"/>
              <a:gd name="connsiteX684" fmla="*/ 7476957 w 12137616"/>
              <a:gd name="connsiteY684" fmla="*/ 6468279 h 13577848"/>
              <a:gd name="connsiteX685" fmla="*/ 7507012 w 12137616"/>
              <a:gd name="connsiteY685" fmla="*/ 6475420 h 13577848"/>
              <a:gd name="connsiteX686" fmla="*/ 7551211 w 12137616"/>
              <a:gd name="connsiteY686" fmla="*/ 6491873 h 13577848"/>
              <a:gd name="connsiteX687" fmla="*/ 7581266 w 12137616"/>
              <a:gd name="connsiteY687" fmla="*/ 6499014 h 13577848"/>
              <a:gd name="connsiteX688" fmla="*/ 7551211 w 12137616"/>
              <a:gd name="connsiteY688" fmla="*/ 6491873 h 13577848"/>
              <a:gd name="connsiteX689" fmla="*/ 7507012 w 12137616"/>
              <a:gd name="connsiteY689" fmla="*/ 6475420 h 13577848"/>
              <a:gd name="connsiteX690" fmla="*/ 7476957 w 12137616"/>
              <a:gd name="connsiteY690" fmla="*/ 6468279 h 13577848"/>
              <a:gd name="connsiteX691" fmla="*/ 7444882 w 12137616"/>
              <a:gd name="connsiteY691" fmla="*/ 6459807 h 13577848"/>
              <a:gd name="connsiteX692" fmla="*/ 7424422 w 12137616"/>
              <a:gd name="connsiteY692" fmla="*/ 6446339 h 13577848"/>
              <a:gd name="connsiteX693" fmla="*/ 7030393 w 12137616"/>
              <a:gd name="connsiteY693" fmla="*/ 6443241 h 13577848"/>
              <a:gd name="connsiteX694" fmla="*/ 7051037 w 12137616"/>
              <a:gd name="connsiteY694" fmla="*/ 6459728 h 13577848"/>
              <a:gd name="connsiteX695" fmla="*/ 7020015 w 12137616"/>
              <a:gd name="connsiteY695" fmla="*/ 6454056 h 13577848"/>
              <a:gd name="connsiteX696" fmla="*/ 7030393 w 12137616"/>
              <a:gd name="connsiteY696" fmla="*/ 6443241 h 13577848"/>
              <a:gd name="connsiteX697" fmla="*/ 6956050 w 12137616"/>
              <a:gd name="connsiteY697" fmla="*/ 6421432 h 13577848"/>
              <a:gd name="connsiteX698" fmla="*/ 6975816 w 12137616"/>
              <a:gd name="connsiteY698" fmla="*/ 6437604 h 13577848"/>
              <a:gd name="connsiteX699" fmla="*/ 6945761 w 12137616"/>
              <a:gd name="connsiteY699" fmla="*/ 6430462 h 13577848"/>
              <a:gd name="connsiteX700" fmla="*/ 6956050 w 12137616"/>
              <a:gd name="connsiteY700" fmla="*/ 6421432 h 13577848"/>
              <a:gd name="connsiteX701" fmla="*/ 6911021 w 12137616"/>
              <a:gd name="connsiteY701" fmla="*/ 6414903 h 13577848"/>
              <a:gd name="connsiteX702" fmla="*/ 6913686 w 12137616"/>
              <a:gd name="connsiteY702" fmla="*/ 6421991 h 13577848"/>
              <a:gd name="connsiteX703" fmla="*/ 6911021 w 12137616"/>
              <a:gd name="connsiteY703" fmla="*/ 6414903 h 13577848"/>
              <a:gd name="connsiteX704" fmla="*/ 11579221 w 12137616"/>
              <a:gd name="connsiteY704" fmla="*/ 6406470 h 13577848"/>
              <a:gd name="connsiteX705" fmla="*/ 11573736 w 12137616"/>
              <a:gd name="connsiteY705" fmla="*/ 6408942 h 13577848"/>
              <a:gd name="connsiteX706" fmla="*/ 11623796 w 12137616"/>
              <a:gd name="connsiteY706" fmla="*/ 6469289 h 13577848"/>
              <a:gd name="connsiteX707" fmla="*/ 11579221 w 12137616"/>
              <a:gd name="connsiteY707" fmla="*/ 6406470 h 13577848"/>
              <a:gd name="connsiteX708" fmla="*/ 7266319 w 12137616"/>
              <a:gd name="connsiteY708" fmla="*/ 6405478 h 13577848"/>
              <a:gd name="connsiteX709" fmla="*/ 7298395 w 12137616"/>
              <a:gd name="connsiteY709" fmla="*/ 6413949 h 13577848"/>
              <a:gd name="connsiteX710" fmla="*/ 7340573 w 12137616"/>
              <a:gd name="connsiteY710" fmla="*/ 6429072 h 13577848"/>
              <a:gd name="connsiteX711" fmla="*/ 7340573 w 12137616"/>
              <a:gd name="connsiteY711" fmla="*/ 6429072 h 13577848"/>
              <a:gd name="connsiteX712" fmla="*/ 7298395 w 12137616"/>
              <a:gd name="connsiteY712" fmla="*/ 6413949 h 13577848"/>
              <a:gd name="connsiteX713" fmla="*/ 7266319 w 12137616"/>
              <a:gd name="connsiteY713" fmla="*/ 6405478 h 13577848"/>
              <a:gd name="connsiteX714" fmla="*/ 6881796 w 12137616"/>
              <a:gd name="connsiteY714" fmla="*/ 6397838 h 13577848"/>
              <a:gd name="connsiteX715" fmla="*/ 6901562 w 12137616"/>
              <a:gd name="connsiteY715" fmla="*/ 6414010 h 13577848"/>
              <a:gd name="connsiteX716" fmla="*/ 6871507 w 12137616"/>
              <a:gd name="connsiteY716" fmla="*/ 6406868 h 13577848"/>
              <a:gd name="connsiteX717" fmla="*/ 6881796 w 12137616"/>
              <a:gd name="connsiteY717" fmla="*/ 6397838 h 13577848"/>
              <a:gd name="connsiteX718" fmla="*/ 7185826 w 12137616"/>
              <a:gd name="connsiteY718" fmla="*/ 6381464 h 13577848"/>
              <a:gd name="connsiteX719" fmla="*/ 7173167 w 12137616"/>
              <a:gd name="connsiteY719" fmla="*/ 6384194 h 13577848"/>
              <a:gd name="connsiteX720" fmla="*/ 7203222 w 12137616"/>
              <a:gd name="connsiteY720" fmla="*/ 6391335 h 13577848"/>
              <a:gd name="connsiteX721" fmla="*/ 7203222 w 12137616"/>
              <a:gd name="connsiteY721" fmla="*/ 6391335 h 13577848"/>
              <a:gd name="connsiteX722" fmla="*/ 7185826 w 12137616"/>
              <a:gd name="connsiteY722" fmla="*/ 6381464 h 13577848"/>
              <a:gd name="connsiteX723" fmla="*/ 6806180 w 12137616"/>
              <a:gd name="connsiteY723" fmla="*/ 6374664 h 13577848"/>
              <a:gd name="connsiteX724" fmla="*/ 6826340 w 12137616"/>
              <a:gd name="connsiteY724" fmla="*/ 6391886 h 13577848"/>
              <a:gd name="connsiteX725" fmla="*/ 6796286 w 12137616"/>
              <a:gd name="connsiteY725" fmla="*/ 6384745 h 13577848"/>
              <a:gd name="connsiteX726" fmla="*/ 6806180 w 12137616"/>
              <a:gd name="connsiteY726" fmla="*/ 6374664 h 13577848"/>
              <a:gd name="connsiteX727" fmla="*/ 6731563 w 12137616"/>
              <a:gd name="connsiteY727" fmla="*/ 6351621 h 13577848"/>
              <a:gd name="connsiteX728" fmla="*/ 6752086 w 12137616"/>
              <a:gd name="connsiteY728" fmla="*/ 6368292 h 13577848"/>
              <a:gd name="connsiteX729" fmla="*/ 6722032 w 12137616"/>
              <a:gd name="connsiteY729" fmla="*/ 6361150 h 13577848"/>
              <a:gd name="connsiteX730" fmla="*/ 6731563 w 12137616"/>
              <a:gd name="connsiteY730" fmla="*/ 6351621 h 13577848"/>
              <a:gd name="connsiteX731" fmla="*/ 10934275 w 12137616"/>
              <a:gd name="connsiteY731" fmla="*/ 6342000 h 13577848"/>
              <a:gd name="connsiteX732" fmla="*/ 11029557 w 12137616"/>
              <a:gd name="connsiteY732" fmla="*/ 6470045 h 13577848"/>
              <a:gd name="connsiteX733" fmla="*/ 10934275 w 12137616"/>
              <a:gd name="connsiteY733" fmla="*/ 6342000 h 13577848"/>
              <a:gd name="connsiteX734" fmla="*/ 11547740 w 12137616"/>
              <a:gd name="connsiteY734" fmla="*/ 6316765 h 13577848"/>
              <a:gd name="connsiteX735" fmla="*/ 11541095 w 12137616"/>
              <a:gd name="connsiteY735" fmla="*/ 6322133 h 13577848"/>
              <a:gd name="connsiteX736" fmla="*/ 11585805 w 12137616"/>
              <a:gd name="connsiteY736" fmla="*/ 6364208 h 13577848"/>
              <a:gd name="connsiteX737" fmla="*/ 11547740 w 12137616"/>
              <a:gd name="connsiteY737" fmla="*/ 6316765 h 13577848"/>
              <a:gd name="connsiteX738" fmla="*/ 10791117 w 12137616"/>
              <a:gd name="connsiteY738" fmla="*/ 6313084 h 13577848"/>
              <a:gd name="connsiteX739" fmla="*/ 10824160 w 12137616"/>
              <a:gd name="connsiteY739" fmla="*/ 6320086 h 13577848"/>
              <a:gd name="connsiteX740" fmla="*/ 11104136 w 12137616"/>
              <a:gd name="connsiteY740" fmla="*/ 6310760 h 13577848"/>
              <a:gd name="connsiteX741" fmla="*/ 11134724 w 12137616"/>
              <a:gd name="connsiteY741" fmla="*/ 6393881 h 13577848"/>
              <a:gd name="connsiteX742" fmla="*/ 11242130 w 12137616"/>
              <a:gd name="connsiteY742" fmla="*/ 6529905 h 13577848"/>
              <a:gd name="connsiteX743" fmla="*/ 11104136 w 12137616"/>
              <a:gd name="connsiteY743" fmla="*/ 6310760 h 13577848"/>
              <a:gd name="connsiteX744" fmla="*/ 6621472 w 12137616"/>
              <a:gd name="connsiteY744" fmla="*/ 6205926 h 13577848"/>
              <a:gd name="connsiteX745" fmla="*/ 6606288 w 12137616"/>
              <a:gd name="connsiteY745" fmla="*/ 6206994 h 13577848"/>
              <a:gd name="connsiteX746" fmla="*/ 6650487 w 12137616"/>
              <a:gd name="connsiteY746" fmla="*/ 6223446 h 13577848"/>
              <a:gd name="connsiteX747" fmla="*/ 6680542 w 12137616"/>
              <a:gd name="connsiteY747" fmla="*/ 6230588 h 13577848"/>
              <a:gd name="connsiteX748" fmla="*/ 6725708 w 12137616"/>
              <a:gd name="connsiteY748" fmla="*/ 6245570 h 13577848"/>
              <a:gd name="connsiteX749" fmla="*/ 6799963 w 12137616"/>
              <a:gd name="connsiteY749" fmla="*/ 6269164 h 13577848"/>
              <a:gd name="connsiteX750" fmla="*/ 6874217 w 12137616"/>
              <a:gd name="connsiteY750" fmla="*/ 6292758 h 13577848"/>
              <a:gd name="connsiteX751" fmla="*/ 6949438 w 12137616"/>
              <a:gd name="connsiteY751" fmla="*/ 6314882 h 13577848"/>
              <a:gd name="connsiteX752" fmla="*/ 6993637 w 12137616"/>
              <a:gd name="connsiteY752" fmla="*/ 6331334 h 13577848"/>
              <a:gd name="connsiteX753" fmla="*/ 7023692 w 12137616"/>
              <a:gd name="connsiteY753" fmla="*/ 6338476 h 13577848"/>
              <a:gd name="connsiteX754" fmla="*/ 7065871 w 12137616"/>
              <a:gd name="connsiteY754" fmla="*/ 6353598 h 13577848"/>
              <a:gd name="connsiteX755" fmla="*/ 7098913 w 12137616"/>
              <a:gd name="connsiteY755" fmla="*/ 6360599 h 13577848"/>
              <a:gd name="connsiteX756" fmla="*/ 7098913 w 12137616"/>
              <a:gd name="connsiteY756" fmla="*/ 6360599 h 13577848"/>
              <a:gd name="connsiteX757" fmla="*/ 7065871 w 12137616"/>
              <a:gd name="connsiteY757" fmla="*/ 6353598 h 13577848"/>
              <a:gd name="connsiteX758" fmla="*/ 7023692 w 12137616"/>
              <a:gd name="connsiteY758" fmla="*/ 6338476 h 13577848"/>
              <a:gd name="connsiteX759" fmla="*/ 6993637 w 12137616"/>
              <a:gd name="connsiteY759" fmla="*/ 6331334 h 13577848"/>
              <a:gd name="connsiteX760" fmla="*/ 6949438 w 12137616"/>
              <a:gd name="connsiteY760" fmla="*/ 6314882 h 13577848"/>
              <a:gd name="connsiteX761" fmla="*/ 6874217 w 12137616"/>
              <a:gd name="connsiteY761" fmla="*/ 6292758 h 13577848"/>
              <a:gd name="connsiteX762" fmla="*/ 6799963 w 12137616"/>
              <a:gd name="connsiteY762" fmla="*/ 6269164 h 13577848"/>
              <a:gd name="connsiteX763" fmla="*/ 6725708 w 12137616"/>
              <a:gd name="connsiteY763" fmla="*/ 6245570 h 13577848"/>
              <a:gd name="connsiteX764" fmla="*/ 6680542 w 12137616"/>
              <a:gd name="connsiteY764" fmla="*/ 6230588 h 13577848"/>
              <a:gd name="connsiteX765" fmla="*/ 6650487 w 12137616"/>
              <a:gd name="connsiteY765" fmla="*/ 6223446 h 13577848"/>
              <a:gd name="connsiteX766" fmla="*/ 6621472 w 12137616"/>
              <a:gd name="connsiteY766" fmla="*/ 6205926 h 13577848"/>
              <a:gd name="connsiteX767" fmla="*/ 11556330 w 12137616"/>
              <a:gd name="connsiteY767" fmla="*/ 6136196 h 13577848"/>
              <a:gd name="connsiteX768" fmla="*/ 11556330 w 12137616"/>
              <a:gd name="connsiteY768" fmla="*/ 6136196 h 13577848"/>
              <a:gd name="connsiteX769" fmla="*/ 6501184 w 12137616"/>
              <a:gd name="connsiteY769" fmla="*/ 6061421 h 13577848"/>
              <a:gd name="connsiteX770" fmla="*/ 6486758 w 12137616"/>
              <a:gd name="connsiteY770" fmla="*/ 6062987 h 13577848"/>
              <a:gd name="connsiteX771" fmla="*/ 6530957 w 12137616"/>
              <a:gd name="connsiteY771" fmla="*/ 6079440 h 13577848"/>
              <a:gd name="connsiteX772" fmla="*/ 6561012 w 12137616"/>
              <a:gd name="connsiteY772" fmla="*/ 6086582 h 13577848"/>
              <a:gd name="connsiteX773" fmla="*/ 6561012 w 12137616"/>
              <a:gd name="connsiteY773" fmla="*/ 6086582 h 13577848"/>
              <a:gd name="connsiteX774" fmla="*/ 6530957 w 12137616"/>
              <a:gd name="connsiteY774" fmla="*/ 6079440 h 13577848"/>
              <a:gd name="connsiteX775" fmla="*/ 6501184 w 12137616"/>
              <a:gd name="connsiteY775" fmla="*/ 6061421 h 13577848"/>
              <a:gd name="connsiteX776" fmla="*/ 10911520 w 12137616"/>
              <a:gd name="connsiteY776" fmla="*/ 6050983 h 13577848"/>
              <a:gd name="connsiteX777" fmla="*/ 10911520 w 12137616"/>
              <a:gd name="connsiteY777" fmla="*/ 6050983 h 13577848"/>
              <a:gd name="connsiteX778" fmla="*/ 6113133 w 12137616"/>
              <a:gd name="connsiteY778" fmla="*/ 6038585 h 13577848"/>
              <a:gd name="connsiteX779" fmla="*/ 6134581 w 12137616"/>
              <a:gd name="connsiteY779" fmla="*/ 6052408 h 13577848"/>
              <a:gd name="connsiteX780" fmla="*/ 6178780 w 12137616"/>
              <a:gd name="connsiteY780" fmla="*/ 6068860 h 13577848"/>
              <a:gd name="connsiteX781" fmla="*/ 6220959 w 12137616"/>
              <a:gd name="connsiteY781" fmla="*/ 6083983 h 13577848"/>
              <a:gd name="connsiteX782" fmla="*/ 6265158 w 12137616"/>
              <a:gd name="connsiteY782" fmla="*/ 6100435 h 13577848"/>
              <a:gd name="connsiteX783" fmla="*/ 6295213 w 12137616"/>
              <a:gd name="connsiteY783" fmla="*/ 6107577 h 13577848"/>
              <a:gd name="connsiteX784" fmla="*/ 6340380 w 12137616"/>
              <a:gd name="connsiteY784" fmla="*/ 6122559 h 13577848"/>
              <a:gd name="connsiteX785" fmla="*/ 6382559 w 12137616"/>
              <a:gd name="connsiteY785" fmla="*/ 6137682 h 13577848"/>
              <a:gd name="connsiteX786" fmla="*/ 6414634 w 12137616"/>
              <a:gd name="connsiteY786" fmla="*/ 6146154 h 13577848"/>
              <a:gd name="connsiteX787" fmla="*/ 6414634 w 12137616"/>
              <a:gd name="connsiteY787" fmla="*/ 6146154 h 13577848"/>
              <a:gd name="connsiteX788" fmla="*/ 6382559 w 12137616"/>
              <a:gd name="connsiteY788" fmla="*/ 6137682 h 13577848"/>
              <a:gd name="connsiteX789" fmla="*/ 6340380 w 12137616"/>
              <a:gd name="connsiteY789" fmla="*/ 6122559 h 13577848"/>
              <a:gd name="connsiteX790" fmla="*/ 6295213 w 12137616"/>
              <a:gd name="connsiteY790" fmla="*/ 6107577 h 13577848"/>
              <a:gd name="connsiteX791" fmla="*/ 6265158 w 12137616"/>
              <a:gd name="connsiteY791" fmla="*/ 6100435 h 13577848"/>
              <a:gd name="connsiteX792" fmla="*/ 6220959 w 12137616"/>
              <a:gd name="connsiteY792" fmla="*/ 6083983 h 13577848"/>
              <a:gd name="connsiteX793" fmla="*/ 6178780 w 12137616"/>
              <a:gd name="connsiteY793" fmla="*/ 6068860 h 13577848"/>
              <a:gd name="connsiteX794" fmla="*/ 6134581 w 12137616"/>
              <a:gd name="connsiteY794" fmla="*/ 6052408 h 13577848"/>
              <a:gd name="connsiteX795" fmla="*/ 6113133 w 12137616"/>
              <a:gd name="connsiteY795" fmla="*/ 6038585 h 13577848"/>
              <a:gd name="connsiteX796" fmla="*/ 4054138 w 12137616"/>
              <a:gd name="connsiteY796" fmla="*/ 6029368 h 13577848"/>
              <a:gd name="connsiteX797" fmla="*/ 4075450 w 12137616"/>
              <a:gd name="connsiteY797" fmla="*/ 6043397 h 13577848"/>
              <a:gd name="connsiteX798" fmla="*/ 4150671 w 12137616"/>
              <a:gd name="connsiteY798" fmla="*/ 6065521 h 13577848"/>
              <a:gd name="connsiteX799" fmla="*/ 4237050 w 12137616"/>
              <a:gd name="connsiteY799" fmla="*/ 6097096 h 13577848"/>
              <a:gd name="connsiteX800" fmla="*/ 4323427 w 12137616"/>
              <a:gd name="connsiteY800" fmla="*/ 6128671 h 13577848"/>
              <a:gd name="connsiteX801" fmla="*/ 6215775 w 12137616"/>
              <a:gd name="connsiteY801" fmla="*/ 6773826 h 13577848"/>
              <a:gd name="connsiteX802" fmla="*/ 6036245 w 12137616"/>
              <a:gd name="connsiteY802" fmla="*/ 6720967 h 13577848"/>
              <a:gd name="connsiteX803" fmla="*/ 5962502 w 12137616"/>
              <a:gd name="connsiteY803" fmla="*/ 6722995 h 13577848"/>
              <a:gd name="connsiteX804" fmla="*/ 5334545 w 12137616"/>
              <a:gd name="connsiteY804" fmla="*/ 6532983 h 13577848"/>
              <a:gd name="connsiteX805" fmla="*/ 5290346 w 12137616"/>
              <a:gd name="connsiteY805" fmla="*/ 6516530 h 13577848"/>
              <a:gd name="connsiteX806" fmla="*/ 5246147 w 12137616"/>
              <a:gd name="connsiteY806" fmla="*/ 6500078 h 13577848"/>
              <a:gd name="connsiteX807" fmla="*/ 5203968 w 12137616"/>
              <a:gd name="connsiteY807" fmla="*/ 6484955 h 13577848"/>
              <a:gd name="connsiteX808" fmla="*/ 5042369 w 12137616"/>
              <a:gd name="connsiteY808" fmla="*/ 6431256 h 13577848"/>
              <a:gd name="connsiteX809" fmla="*/ 4998170 w 12137616"/>
              <a:gd name="connsiteY809" fmla="*/ 6414804 h 13577848"/>
              <a:gd name="connsiteX810" fmla="*/ 4792370 w 12137616"/>
              <a:gd name="connsiteY810" fmla="*/ 6344652 h 13577848"/>
              <a:gd name="connsiteX811" fmla="*/ 4511350 w 12137616"/>
              <a:gd name="connsiteY811" fmla="*/ 6252377 h 13577848"/>
              <a:gd name="connsiteX812" fmla="*/ 4424972 w 12137616"/>
              <a:gd name="connsiteY812" fmla="*/ 6220802 h 13577848"/>
              <a:gd name="connsiteX813" fmla="*/ 4382793 w 12137616"/>
              <a:gd name="connsiteY813" fmla="*/ 6205680 h 13577848"/>
              <a:gd name="connsiteX814" fmla="*/ 4382793 w 12137616"/>
              <a:gd name="connsiteY814" fmla="*/ 6205680 h 13577848"/>
              <a:gd name="connsiteX815" fmla="*/ 4424972 w 12137616"/>
              <a:gd name="connsiteY815" fmla="*/ 6220802 h 13577848"/>
              <a:gd name="connsiteX816" fmla="*/ 4511350 w 12137616"/>
              <a:gd name="connsiteY816" fmla="*/ 6252377 h 13577848"/>
              <a:gd name="connsiteX817" fmla="*/ 4792370 w 12137616"/>
              <a:gd name="connsiteY817" fmla="*/ 6344652 h 13577848"/>
              <a:gd name="connsiteX818" fmla="*/ 4998170 w 12137616"/>
              <a:gd name="connsiteY818" fmla="*/ 6414804 h 13577848"/>
              <a:gd name="connsiteX819" fmla="*/ 5042369 w 12137616"/>
              <a:gd name="connsiteY819" fmla="*/ 6431256 h 13577848"/>
              <a:gd name="connsiteX820" fmla="*/ 5203968 w 12137616"/>
              <a:gd name="connsiteY820" fmla="*/ 6484955 h 13577848"/>
              <a:gd name="connsiteX821" fmla="*/ 5246147 w 12137616"/>
              <a:gd name="connsiteY821" fmla="*/ 6500078 h 13577848"/>
              <a:gd name="connsiteX822" fmla="*/ 5290346 w 12137616"/>
              <a:gd name="connsiteY822" fmla="*/ 6516530 h 13577848"/>
              <a:gd name="connsiteX823" fmla="*/ 5334545 w 12137616"/>
              <a:gd name="connsiteY823" fmla="*/ 6532983 h 13577848"/>
              <a:gd name="connsiteX824" fmla="*/ 8168634 w 12137616"/>
              <a:gd name="connsiteY824" fmla="*/ 7353457 h 13577848"/>
              <a:gd name="connsiteX825" fmla="*/ 8547591 w 12137616"/>
              <a:gd name="connsiteY825" fmla="*/ 7406951 h 13577848"/>
              <a:gd name="connsiteX826" fmla="*/ 8497074 w 12137616"/>
              <a:gd name="connsiteY826" fmla="*/ 7373697 h 13577848"/>
              <a:gd name="connsiteX827" fmla="*/ 8515461 w 12137616"/>
              <a:gd name="connsiteY827" fmla="*/ 7345765 h 13577848"/>
              <a:gd name="connsiteX828" fmla="*/ 8261221 w 12137616"/>
              <a:gd name="connsiteY828" fmla="*/ 7296404 h 13577848"/>
              <a:gd name="connsiteX829" fmla="*/ 6452085 w 12137616"/>
              <a:gd name="connsiteY829" fmla="*/ 6824027 h 13577848"/>
              <a:gd name="connsiteX830" fmla="*/ 4323427 w 12137616"/>
              <a:gd name="connsiteY830" fmla="*/ 6128671 h 13577848"/>
              <a:gd name="connsiteX831" fmla="*/ 4237050 w 12137616"/>
              <a:gd name="connsiteY831" fmla="*/ 6097096 h 13577848"/>
              <a:gd name="connsiteX832" fmla="*/ 4150671 w 12137616"/>
              <a:gd name="connsiteY832" fmla="*/ 6065521 h 13577848"/>
              <a:gd name="connsiteX833" fmla="*/ 4075450 w 12137616"/>
              <a:gd name="connsiteY833" fmla="*/ 6043397 h 13577848"/>
              <a:gd name="connsiteX834" fmla="*/ 4054138 w 12137616"/>
              <a:gd name="connsiteY834" fmla="*/ 6029368 h 13577848"/>
              <a:gd name="connsiteX835" fmla="*/ 6740747 w 12137616"/>
              <a:gd name="connsiteY835" fmla="*/ 6024735 h 13577848"/>
              <a:gd name="connsiteX836" fmla="*/ 6782612 w 12137616"/>
              <a:gd name="connsiteY836" fmla="*/ 6049133 h 13577848"/>
              <a:gd name="connsiteX837" fmla="*/ 6708358 w 12137616"/>
              <a:gd name="connsiteY837" fmla="*/ 6025539 h 13577848"/>
              <a:gd name="connsiteX838" fmla="*/ 6740747 w 12137616"/>
              <a:gd name="connsiteY838" fmla="*/ 6024735 h 13577848"/>
              <a:gd name="connsiteX839" fmla="*/ 6679342 w 12137616"/>
              <a:gd name="connsiteY839" fmla="*/ 6008019 h 13577848"/>
              <a:gd name="connsiteX840" fmla="*/ 6708358 w 12137616"/>
              <a:gd name="connsiteY840" fmla="*/ 6025539 h 13577848"/>
              <a:gd name="connsiteX841" fmla="*/ 6664158 w 12137616"/>
              <a:gd name="connsiteY841" fmla="*/ 6009087 h 13577848"/>
              <a:gd name="connsiteX842" fmla="*/ 6679342 w 12137616"/>
              <a:gd name="connsiteY842" fmla="*/ 6008019 h 13577848"/>
              <a:gd name="connsiteX843" fmla="*/ 3982334 w 12137616"/>
              <a:gd name="connsiteY843" fmla="*/ 6002053 h 13577848"/>
              <a:gd name="connsiteX844" fmla="*/ 4001196 w 12137616"/>
              <a:gd name="connsiteY844" fmla="*/ 6019803 h 13577848"/>
              <a:gd name="connsiteX845" fmla="*/ 3982334 w 12137616"/>
              <a:gd name="connsiteY845" fmla="*/ 6002053 h 13577848"/>
              <a:gd name="connsiteX846" fmla="*/ 6646642 w 12137616"/>
              <a:gd name="connsiteY846" fmla="*/ 5999399 h 13577848"/>
              <a:gd name="connsiteX847" fmla="*/ 6664158 w 12137616"/>
              <a:gd name="connsiteY847" fmla="*/ 6009087 h 13577848"/>
              <a:gd name="connsiteX848" fmla="*/ 6633136 w 12137616"/>
              <a:gd name="connsiteY848" fmla="*/ 6003416 h 13577848"/>
              <a:gd name="connsiteX849" fmla="*/ 6646642 w 12137616"/>
              <a:gd name="connsiteY849" fmla="*/ 5999399 h 13577848"/>
              <a:gd name="connsiteX850" fmla="*/ 6590958 w 12137616"/>
              <a:gd name="connsiteY850" fmla="*/ 5988293 h 13577848"/>
              <a:gd name="connsiteX851" fmla="*/ 6590958 w 12137616"/>
              <a:gd name="connsiteY851" fmla="*/ 5988293 h 13577848"/>
              <a:gd name="connsiteX852" fmla="*/ 6605132 w 12137616"/>
              <a:gd name="connsiteY852" fmla="*/ 5986561 h 13577848"/>
              <a:gd name="connsiteX853" fmla="*/ 6633136 w 12137616"/>
              <a:gd name="connsiteY853" fmla="*/ 6003416 h 13577848"/>
              <a:gd name="connsiteX854" fmla="*/ 6590958 w 12137616"/>
              <a:gd name="connsiteY854" fmla="*/ 5988293 h 13577848"/>
              <a:gd name="connsiteX855" fmla="*/ 6605132 w 12137616"/>
              <a:gd name="connsiteY855" fmla="*/ 5986561 h 13577848"/>
              <a:gd name="connsiteX856" fmla="*/ 3343556 w 12137616"/>
              <a:gd name="connsiteY856" fmla="*/ 5961254 h 13577848"/>
              <a:gd name="connsiteX857" fmla="*/ 3525921 w 12137616"/>
              <a:gd name="connsiteY857" fmla="*/ 6086228 h 13577848"/>
              <a:gd name="connsiteX858" fmla="*/ 4117049 w 12137616"/>
              <a:gd name="connsiteY858" fmla="*/ 6279390 h 13577848"/>
              <a:gd name="connsiteX859" fmla="*/ 6493684 w 12137616"/>
              <a:gd name="connsiteY859" fmla="*/ 7060019 h 13577848"/>
              <a:gd name="connsiteX860" fmla="*/ 6519952 w 12137616"/>
              <a:gd name="connsiteY860" fmla="*/ 7077312 h 13577848"/>
              <a:gd name="connsiteX861" fmla="*/ 6550007 w 12137616"/>
              <a:gd name="connsiteY861" fmla="*/ 7084453 h 13577848"/>
              <a:gd name="connsiteX862" fmla="*/ 6675234 w 12137616"/>
              <a:gd name="connsiteY862" fmla="*/ 7114209 h 13577848"/>
              <a:gd name="connsiteX863" fmla="*/ 6675234 w 12137616"/>
              <a:gd name="connsiteY863" fmla="*/ 7114209 h 13577848"/>
              <a:gd name="connsiteX864" fmla="*/ 6693165 w 12137616"/>
              <a:gd name="connsiteY864" fmla="*/ 7113369 h 13577848"/>
              <a:gd name="connsiteX865" fmla="*/ 6693165 w 12137616"/>
              <a:gd name="connsiteY865" fmla="*/ 7113369 h 13577848"/>
              <a:gd name="connsiteX866" fmla="*/ 6749488 w 12137616"/>
              <a:gd name="connsiteY866" fmla="*/ 7137803 h 13577848"/>
              <a:gd name="connsiteX867" fmla="*/ 6798441 w 12137616"/>
              <a:gd name="connsiteY867" fmla="*/ 7142634 h 13577848"/>
              <a:gd name="connsiteX868" fmla="*/ 6798441 w 12137616"/>
              <a:gd name="connsiteY868" fmla="*/ 7142634 h 13577848"/>
              <a:gd name="connsiteX869" fmla="*/ 6854764 w 12137616"/>
              <a:gd name="connsiteY869" fmla="*/ 7167068 h 13577848"/>
              <a:gd name="connsiteX870" fmla="*/ 6884819 w 12137616"/>
              <a:gd name="connsiteY870" fmla="*/ 7174209 h 13577848"/>
              <a:gd name="connsiteX871" fmla="*/ 6916894 w 12137616"/>
              <a:gd name="connsiteY871" fmla="*/ 7182681 h 13577848"/>
              <a:gd name="connsiteX872" fmla="*/ 8431832 w 12137616"/>
              <a:gd name="connsiteY872" fmla="*/ 7552002 h 13577848"/>
              <a:gd name="connsiteX873" fmla="*/ 8637577 w 12137616"/>
              <a:gd name="connsiteY873" fmla="*/ 7569439 h 13577848"/>
              <a:gd name="connsiteX874" fmla="*/ 8610286 w 12137616"/>
              <a:gd name="connsiteY874" fmla="*/ 7500901 h 13577848"/>
              <a:gd name="connsiteX875" fmla="*/ 8654996 w 12137616"/>
              <a:gd name="connsiteY875" fmla="*/ 7542976 h 13577848"/>
              <a:gd name="connsiteX876" fmla="*/ 8610286 w 12137616"/>
              <a:gd name="connsiteY876" fmla="*/ 7500901 h 13577848"/>
              <a:gd name="connsiteX877" fmla="*/ 4625019 w 12137616"/>
              <a:gd name="connsiteY877" fmla="*/ 6352489 h 13577848"/>
              <a:gd name="connsiteX878" fmla="*/ 3388004 w 12137616"/>
              <a:gd name="connsiteY878" fmla="*/ 5970154 h 13577848"/>
              <a:gd name="connsiteX879" fmla="*/ 3343556 w 12137616"/>
              <a:gd name="connsiteY879" fmla="*/ 5961254 h 13577848"/>
              <a:gd name="connsiteX880" fmla="*/ 6476141 w 12137616"/>
              <a:gd name="connsiteY880" fmla="*/ 5942723 h 13577848"/>
              <a:gd name="connsiteX881" fmla="*/ 6474954 w 12137616"/>
              <a:gd name="connsiteY881" fmla="*/ 5944525 h 13577848"/>
              <a:gd name="connsiteX882" fmla="*/ 6472504 w 12137616"/>
              <a:gd name="connsiteY882" fmla="*/ 5948247 h 13577848"/>
              <a:gd name="connsiteX883" fmla="*/ 6479854 w 12137616"/>
              <a:gd name="connsiteY883" fmla="*/ 5937083 h 13577848"/>
              <a:gd name="connsiteX884" fmla="*/ 6476141 w 12137616"/>
              <a:gd name="connsiteY884" fmla="*/ 5942723 h 13577848"/>
              <a:gd name="connsiteX885" fmla="*/ 6479037 w 12137616"/>
              <a:gd name="connsiteY885" fmla="*/ 5938323 h 13577848"/>
              <a:gd name="connsiteX886" fmla="*/ 6479854 w 12137616"/>
              <a:gd name="connsiteY886" fmla="*/ 5937083 h 13577848"/>
              <a:gd name="connsiteX887" fmla="*/ 5240880 w 12137616"/>
              <a:gd name="connsiteY887" fmla="*/ 5936106 h 13577848"/>
              <a:gd name="connsiteX888" fmla="*/ 5328226 w 12137616"/>
              <a:gd name="connsiteY888" fmla="*/ 5966210 h 13577848"/>
              <a:gd name="connsiteX889" fmla="*/ 5240880 w 12137616"/>
              <a:gd name="connsiteY889" fmla="*/ 5936106 h 13577848"/>
              <a:gd name="connsiteX890" fmla="*/ 6443369 w 12137616"/>
              <a:gd name="connsiteY890" fmla="*/ 5930910 h 13577848"/>
              <a:gd name="connsiteX891" fmla="*/ 6472504 w 12137616"/>
              <a:gd name="connsiteY891" fmla="*/ 5948247 h 13577848"/>
              <a:gd name="connsiteX892" fmla="*/ 6427338 w 12137616"/>
              <a:gd name="connsiteY892" fmla="*/ 5933264 h 13577848"/>
              <a:gd name="connsiteX893" fmla="*/ 6443369 w 12137616"/>
              <a:gd name="connsiteY893" fmla="*/ 5930910 h 13577848"/>
              <a:gd name="connsiteX894" fmla="*/ 6409941 w 12137616"/>
              <a:gd name="connsiteY894" fmla="*/ 5923392 h 13577848"/>
              <a:gd name="connsiteX895" fmla="*/ 6427338 w 12137616"/>
              <a:gd name="connsiteY895" fmla="*/ 5933264 h 13577848"/>
              <a:gd name="connsiteX896" fmla="*/ 6397283 w 12137616"/>
              <a:gd name="connsiteY896" fmla="*/ 5926122 h 13577848"/>
              <a:gd name="connsiteX897" fmla="*/ 6409941 w 12137616"/>
              <a:gd name="connsiteY897" fmla="*/ 5923392 h 13577848"/>
              <a:gd name="connsiteX898" fmla="*/ 6360735 w 12137616"/>
              <a:gd name="connsiteY898" fmla="*/ 5907397 h 13577848"/>
              <a:gd name="connsiteX899" fmla="*/ 6397283 w 12137616"/>
              <a:gd name="connsiteY899" fmla="*/ 5926122 h 13577848"/>
              <a:gd name="connsiteX900" fmla="*/ 6353084 w 12137616"/>
              <a:gd name="connsiteY900" fmla="*/ 5909670 h 13577848"/>
              <a:gd name="connsiteX901" fmla="*/ 6360735 w 12137616"/>
              <a:gd name="connsiteY901" fmla="*/ 5907397 h 13577848"/>
              <a:gd name="connsiteX902" fmla="*/ 3590185 w 12137616"/>
              <a:gd name="connsiteY902" fmla="*/ 5896415 h 13577848"/>
              <a:gd name="connsiteX903" fmla="*/ 3596969 w 12137616"/>
              <a:gd name="connsiteY903" fmla="*/ 5899103 h 13577848"/>
              <a:gd name="connsiteX904" fmla="*/ 3776499 w 12137616"/>
              <a:gd name="connsiteY904" fmla="*/ 5951961 h 13577848"/>
              <a:gd name="connsiteX905" fmla="*/ 3851721 w 12137616"/>
              <a:gd name="connsiteY905" fmla="*/ 5974085 h 13577848"/>
              <a:gd name="connsiteX906" fmla="*/ 3881775 w 12137616"/>
              <a:gd name="connsiteY906" fmla="*/ 5981227 h 13577848"/>
              <a:gd name="connsiteX907" fmla="*/ 3925974 w 12137616"/>
              <a:gd name="connsiteY907" fmla="*/ 5997680 h 13577848"/>
              <a:gd name="connsiteX908" fmla="*/ 3881775 w 12137616"/>
              <a:gd name="connsiteY908" fmla="*/ 5981227 h 13577848"/>
              <a:gd name="connsiteX909" fmla="*/ 3851721 w 12137616"/>
              <a:gd name="connsiteY909" fmla="*/ 5974085 h 13577848"/>
              <a:gd name="connsiteX910" fmla="*/ 3776499 w 12137616"/>
              <a:gd name="connsiteY910" fmla="*/ 5951961 h 13577848"/>
              <a:gd name="connsiteX911" fmla="*/ 3596969 w 12137616"/>
              <a:gd name="connsiteY911" fmla="*/ 5899103 h 13577848"/>
              <a:gd name="connsiteX912" fmla="*/ 3590185 w 12137616"/>
              <a:gd name="connsiteY912" fmla="*/ 5896415 h 13577848"/>
              <a:gd name="connsiteX913" fmla="*/ 6318240 w 12137616"/>
              <a:gd name="connsiteY913" fmla="*/ 5892067 h 13577848"/>
              <a:gd name="connsiteX914" fmla="*/ 6353084 w 12137616"/>
              <a:gd name="connsiteY914" fmla="*/ 5909670 h 13577848"/>
              <a:gd name="connsiteX915" fmla="*/ 6310905 w 12137616"/>
              <a:gd name="connsiteY915" fmla="*/ 5894547 h 13577848"/>
              <a:gd name="connsiteX916" fmla="*/ 6318240 w 12137616"/>
              <a:gd name="connsiteY916" fmla="*/ 5892067 h 13577848"/>
              <a:gd name="connsiteX917" fmla="*/ 6274357 w 12137616"/>
              <a:gd name="connsiteY917" fmla="*/ 5875822 h 13577848"/>
              <a:gd name="connsiteX918" fmla="*/ 6310905 w 12137616"/>
              <a:gd name="connsiteY918" fmla="*/ 5894547 h 13577848"/>
              <a:gd name="connsiteX919" fmla="*/ 6266706 w 12137616"/>
              <a:gd name="connsiteY919" fmla="*/ 5878095 h 13577848"/>
              <a:gd name="connsiteX920" fmla="*/ 6274357 w 12137616"/>
              <a:gd name="connsiteY920" fmla="*/ 5875822 h 13577848"/>
              <a:gd name="connsiteX921" fmla="*/ 5932462 w 12137616"/>
              <a:gd name="connsiteY921" fmla="*/ 5875041 h 13577848"/>
              <a:gd name="connsiteX922" fmla="*/ 5925685 w 12137616"/>
              <a:gd name="connsiteY922" fmla="*/ 5876967 h 13577848"/>
              <a:gd name="connsiteX923" fmla="*/ 6045106 w 12137616"/>
              <a:gd name="connsiteY923" fmla="*/ 5915543 h 13577848"/>
              <a:gd name="connsiteX924" fmla="*/ 6119360 w 12137616"/>
              <a:gd name="connsiteY924" fmla="*/ 5939137 h 13577848"/>
              <a:gd name="connsiteX925" fmla="*/ 6163559 w 12137616"/>
              <a:gd name="connsiteY925" fmla="*/ 5955589 h 13577848"/>
              <a:gd name="connsiteX926" fmla="*/ 6280960 w 12137616"/>
              <a:gd name="connsiteY926" fmla="*/ 5992836 h 13577848"/>
              <a:gd name="connsiteX927" fmla="*/ 6325159 w 12137616"/>
              <a:gd name="connsiteY927" fmla="*/ 6009288 h 13577848"/>
              <a:gd name="connsiteX928" fmla="*/ 6367337 w 12137616"/>
              <a:gd name="connsiteY928" fmla="*/ 6024411 h 13577848"/>
              <a:gd name="connsiteX929" fmla="*/ 6367337 w 12137616"/>
              <a:gd name="connsiteY929" fmla="*/ 6024411 h 13577848"/>
              <a:gd name="connsiteX930" fmla="*/ 6325159 w 12137616"/>
              <a:gd name="connsiteY930" fmla="*/ 6009288 h 13577848"/>
              <a:gd name="connsiteX931" fmla="*/ 6280960 w 12137616"/>
              <a:gd name="connsiteY931" fmla="*/ 5992836 h 13577848"/>
              <a:gd name="connsiteX932" fmla="*/ 6163559 w 12137616"/>
              <a:gd name="connsiteY932" fmla="*/ 5955589 h 13577848"/>
              <a:gd name="connsiteX933" fmla="*/ 6119360 w 12137616"/>
              <a:gd name="connsiteY933" fmla="*/ 5939137 h 13577848"/>
              <a:gd name="connsiteX934" fmla="*/ 6045106 w 12137616"/>
              <a:gd name="connsiteY934" fmla="*/ 5915543 h 13577848"/>
              <a:gd name="connsiteX935" fmla="*/ 5932462 w 12137616"/>
              <a:gd name="connsiteY935" fmla="*/ 5875041 h 13577848"/>
              <a:gd name="connsiteX936" fmla="*/ 6210250 w 12137616"/>
              <a:gd name="connsiteY936" fmla="*/ 5852488 h 13577848"/>
              <a:gd name="connsiteX937" fmla="*/ 6266706 w 12137616"/>
              <a:gd name="connsiteY937" fmla="*/ 5878095 h 13577848"/>
              <a:gd name="connsiteX938" fmla="*/ 6191484 w 12137616"/>
              <a:gd name="connsiteY938" fmla="*/ 5855971 h 13577848"/>
              <a:gd name="connsiteX939" fmla="*/ 6210250 w 12137616"/>
              <a:gd name="connsiteY939" fmla="*/ 5852488 h 13577848"/>
              <a:gd name="connsiteX940" fmla="*/ 6156641 w 12137616"/>
              <a:gd name="connsiteY940" fmla="*/ 5838368 h 13577848"/>
              <a:gd name="connsiteX941" fmla="*/ 6191484 w 12137616"/>
              <a:gd name="connsiteY941" fmla="*/ 5855971 h 13577848"/>
              <a:gd name="connsiteX942" fmla="*/ 6149306 w 12137616"/>
              <a:gd name="connsiteY942" fmla="*/ 5840848 h 13577848"/>
              <a:gd name="connsiteX943" fmla="*/ 6156641 w 12137616"/>
              <a:gd name="connsiteY943" fmla="*/ 5838368 h 13577848"/>
              <a:gd name="connsiteX944" fmla="*/ 4918649 w 12137616"/>
              <a:gd name="connsiteY944" fmla="*/ 5827237 h 13577848"/>
              <a:gd name="connsiteX945" fmla="*/ 5240880 w 12137616"/>
              <a:gd name="connsiteY945" fmla="*/ 5936106 h 13577848"/>
              <a:gd name="connsiteX946" fmla="*/ 4918649 w 12137616"/>
              <a:gd name="connsiteY946" fmla="*/ 5827237 h 13577848"/>
              <a:gd name="connsiteX947" fmla="*/ 6112473 w 12137616"/>
              <a:gd name="connsiteY947" fmla="*/ 5821936 h 13577848"/>
              <a:gd name="connsiteX948" fmla="*/ 6149306 w 12137616"/>
              <a:gd name="connsiteY948" fmla="*/ 5840848 h 13577848"/>
              <a:gd name="connsiteX949" fmla="*/ 6105106 w 12137616"/>
              <a:gd name="connsiteY949" fmla="*/ 5824396 h 13577848"/>
              <a:gd name="connsiteX950" fmla="*/ 6112473 w 12137616"/>
              <a:gd name="connsiteY950" fmla="*/ 5821936 h 13577848"/>
              <a:gd name="connsiteX951" fmla="*/ 4888875 w 12137616"/>
              <a:gd name="connsiteY951" fmla="*/ 5809219 h 13577848"/>
              <a:gd name="connsiteX952" fmla="*/ 4918649 w 12137616"/>
              <a:gd name="connsiteY952" fmla="*/ 5827237 h 13577848"/>
              <a:gd name="connsiteX953" fmla="*/ 4874449 w 12137616"/>
              <a:gd name="connsiteY953" fmla="*/ 5810785 h 13577848"/>
              <a:gd name="connsiteX954" fmla="*/ 4888875 w 12137616"/>
              <a:gd name="connsiteY954" fmla="*/ 5809219 h 13577848"/>
              <a:gd name="connsiteX955" fmla="*/ 6068558 w 12137616"/>
              <a:gd name="connsiteY955" fmla="*/ 5805671 h 13577848"/>
              <a:gd name="connsiteX956" fmla="*/ 6105106 w 12137616"/>
              <a:gd name="connsiteY956" fmla="*/ 5824396 h 13577848"/>
              <a:gd name="connsiteX957" fmla="*/ 6060907 w 12137616"/>
              <a:gd name="connsiteY957" fmla="*/ 5807943 h 13577848"/>
              <a:gd name="connsiteX958" fmla="*/ 6068558 w 12137616"/>
              <a:gd name="connsiteY958" fmla="*/ 5805671 h 13577848"/>
              <a:gd name="connsiteX959" fmla="*/ 6013897 w 12137616"/>
              <a:gd name="connsiteY959" fmla="*/ 5800161 h 13577848"/>
              <a:gd name="connsiteX960" fmla="*/ 6010412 w 12137616"/>
              <a:gd name="connsiteY960" fmla="*/ 5805455 h 13577848"/>
              <a:gd name="connsiteX961" fmla="*/ 6011228 w 12137616"/>
              <a:gd name="connsiteY961" fmla="*/ 5804214 h 13577848"/>
              <a:gd name="connsiteX962" fmla="*/ 6017761 w 12137616"/>
              <a:gd name="connsiteY962" fmla="*/ 5794291 h 13577848"/>
              <a:gd name="connsiteX963" fmla="*/ 6015311 w 12137616"/>
              <a:gd name="connsiteY963" fmla="*/ 5798012 h 13577848"/>
              <a:gd name="connsiteX964" fmla="*/ 6013897 w 12137616"/>
              <a:gd name="connsiteY964" fmla="*/ 5800161 h 13577848"/>
              <a:gd name="connsiteX965" fmla="*/ 4846444 w 12137616"/>
              <a:gd name="connsiteY965" fmla="*/ 5793930 h 13577848"/>
              <a:gd name="connsiteX966" fmla="*/ 4874449 w 12137616"/>
              <a:gd name="connsiteY966" fmla="*/ 5810785 h 13577848"/>
              <a:gd name="connsiteX967" fmla="*/ 4832270 w 12137616"/>
              <a:gd name="connsiteY967" fmla="*/ 5795662 h 13577848"/>
              <a:gd name="connsiteX968" fmla="*/ 4846444 w 12137616"/>
              <a:gd name="connsiteY968" fmla="*/ 5793930 h 13577848"/>
              <a:gd name="connsiteX969" fmla="*/ 6025655 w 12137616"/>
              <a:gd name="connsiteY969" fmla="*/ 5790961 h 13577848"/>
              <a:gd name="connsiteX970" fmla="*/ 6060907 w 12137616"/>
              <a:gd name="connsiteY970" fmla="*/ 5807943 h 13577848"/>
              <a:gd name="connsiteX971" fmla="*/ 6017761 w 12137616"/>
              <a:gd name="connsiteY971" fmla="*/ 5794291 h 13577848"/>
              <a:gd name="connsiteX972" fmla="*/ 6025655 w 12137616"/>
              <a:gd name="connsiteY972" fmla="*/ 5790961 h 13577848"/>
              <a:gd name="connsiteX973" fmla="*/ 4802377 w 12137616"/>
              <a:gd name="connsiteY973" fmla="*/ 5777828 h 13577848"/>
              <a:gd name="connsiteX974" fmla="*/ 4832270 w 12137616"/>
              <a:gd name="connsiteY974" fmla="*/ 5795662 h 13577848"/>
              <a:gd name="connsiteX975" fmla="*/ 4787104 w 12137616"/>
              <a:gd name="connsiteY975" fmla="*/ 5780680 h 13577848"/>
              <a:gd name="connsiteX976" fmla="*/ 4802377 w 12137616"/>
              <a:gd name="connsiteY976" fmla="*/ 5777828 h 13577848"/>
              <a:gd name="connsiteX977" fmla="*/ 10230971 w 12137616"/>
              <a:gd name="connsiteY977" fmla="*/ 5773671 h 13577848"/>
              <a:gd name="connsiteX978" fmla="*/ 10346204 w 12137616"/>
              <a:gd name="connsiteY978" fmla="*/ 5902205 h 13577848"/>
              <a:gd name="connsiteX979" fmla="*/ 10540553 w 12137616"/>
              <a:gd name="connsiteY979" fmla="*/ 6148143 h 13577848"/>
              <a:gd name="connsiteX980" fmla="*/ 10459417 w 12137616"/>
              <a:gd name="connsiteY980" fmla="*/ 6029410 h 13577848"/>
              <a:gd name="connsiteX981" fmla="*/ 10346204 w 12137616"/>
              <a:gd name="connsiteY981" fmla="*/ 5902205 h 13577848"/>
              <a:gd name="connsiteX982" fmla="*/ 10230971 w 12137616"/>
              <a:gd name="connsiteY982" fmla="*/ 5773671 h 13577848"/>
              <a:gd name="connsiteX983" fmla="*/ 5951264 w 12137616"/>
              <a:gd name="connsiteY983" fmla="*/ 5758913 h 13577848"/>
              <a:gd name="connsiteX984" fmla="*/ 5943507 w 12137616"/>
              <a:gd name="connsiteY984" fmla="*/ 5770697 h 13577848"/>
              <a:gd name="connsiteX985" fmla="*/ 5951264 w 12137616"/>
              <a:gd name="connsiteY985" fmla="*/ 5758913 h 13577848"/>
              <a:gd name="connsiteX986" fmla="*/ 5906958 w 12137616"/>
              <a:gd name="connsiteY986" fmla="*/ 5751972 h 13577848"/>
              <a:gd name="connsiteX987" fmla="*/ 5943507 w 12137616"/>
              <a:gd name="connsiteY987" fmla="*/ 5770697 h 13577848"/>
              <a:gd name="connsiteX988" fmla="*/ 5899307 w 12137616"/>
              <a:gd name="connsiteY988" fmla="*/ 5754244 h 13577848"/>
              <a:gd name="connsiteX989" fmla="*/ 5906958 w 12137616"/>
              <a:gd name="connsiteY989" fmla="*/ 5751972 h 13577848"/>
              <a:gd name="connsiteX990" fmla="*/ 3789185 w 12137616"/>
              <a:gd name="connsiteY990" fmla="*/ 5749893 h 13577848"/>
              <a:gd name="connsiteX991" fmla="*/ 3810632 w 12137616"/>
              <a:gd name="connsiteY991" fmla="*/ 5763715 h 13577848"/>
              <a:gd name="connsiteX992" fmla="*/ 8064394 w 12137616"/>
              <a:gd name="connsiteY992" fmla="*/ 7076229 h 13577848"/>
              <a:gd name="connsiteX993" fmla="*/ 8095416 w 12137616"/>
              <a:gd name="connsiteY993" fmla="*/ 7081900 h 13577848"/>
              <a:gd name="connsiteX994" fmla="*/ 8127491 w 12137616"/>
              <a:gd name="connsiteY994" fmla="*/ 7090372 h 13577848"/>
              <a:gd name="connsiteX995" fmla="*/ 8157546 w 12137616"/>
              <a:gd name="connsiteY995" fmla="*/ 7097513 h 13577848"/>
              <a:gd name="connsiteX996" fmla="*/ 8189621 w 12137616"/>
              <a:gd name="connsiteY996" fmla="*/ 7105985 h 13577848"/>
              <a:gd name="connsiteX997" fmla="*/ 8157546 w 12137616"/>
              <a:gd name="connsiteY997" fmla="*/ 7097513 h 13577848"/>
              <a:gd name="connsiteX998" fmla="*/ 8127491 w 12137616"/>
              <a:gd name="connsiteY998" fmla="*/ 7090372 h 13577848"/>
              <a:gd name="connsiteX999" fmla="*/ 8095416 w 12137616"/>
              <a:gd name="connsiteY999" fmla="*/ 7081900 h 13577848"/>
              <a:gd name="connsiteX1000" fmla="*/ 8064394 w 12137616"/>
              <a:gd name="connsiteY1000" fmla="*/ 7076229 h 13577848"/>
              <a:gd name="connsiteX1001" fmla="*/ 5957220 w 12137616"/>
              <a:gd name="connsiteY1001" fmla="*/ 6458231 h 13577848"/>
              <a:gd name="connsiteX1002" fmla="*/ 3810632 w 12137616"/>
              <a:gd name="connsiteY1002" fmla="*/ 5763715 h 13577848"/>
              <a:gd name="connsiteX1003" fmla="*/ 3789185 w 12137616"/>
              <a:gd name="connsiteY1003" fmla="*/ 5749893 h 13577848"/>
              <a:gd name="connsiteX1004" fmla="*/ 5864464 w 12137616"/>
              <a:gd name="connsiteY1004" fmla="*/ 5736642 h 13577848"/>
              <a:gd name="connsiteX1005" fmla="*/ 5899307 w 12137616"/>
              <a:gd name="connsiteY1005" fmla="*/ 5754244 h 13577848"/>
              <a:gd name="connsiteX1006" fmla="*/ 5857129 w 12137616"/>
              <a:gd name="connsiteY1006" fmla="*/ 5739123 h 13577848"/>
              <a:gd name="connsiteX1007" fmla="*/ 5864464 w 12137616"/>
              <a:gd name="connsiteY1007" fmla="*/ 5736642 h 13577848"/>
              <a:gd name="connsiteX1008" fmla="*/ 3461243 w 12137616"/>
              <a:gd name="connsiteY1008" fmla="*/ 5722639 h 13577848"/>
              <a:gd name="connsiteX1009" fmla="*/ 3595296 w 12137616"/>
              <a:gd name="connsiteY1009" fmla="*/ 5765250 h 13577848"/>
              <a:gd name="connsiteX1010" fmla="*/ 4228603 w 12137616"/>
              <a:gd name="connsiteY1010" fmla="*/ 5973534 h 13577848"/>
              <a:gd name="connsiteX1011" fmla="*/ 5180355 w 12137616"/>
              <a:gd name="connsiteY1011" fmla="*/ 6300837 h 13577848"/>
              <a:gd name="connsiteX1012" fmla="*/ 5574021 w 12137616"/>
              <a:gd name="connsiteY1012" fmla="*/ 6441981 h 13577848"/>
              <a:gd name="connsiteX1013" fmla="*/ 5705109 w 12137616"/>
              <a:gd name="connsiteY1013" fmla="*/ 6515630 h 13577848"/>
              <a:gd name="connsiteX1014" fmla="*/ 6039922 w 12137616"/>
              <a:gd name="connsiteY1014" fmla="*/ 6605387 h 13577848"/>
              <a:gd name="connsiteX1015" fmla="*/ 8103352 w 12137616"/>
              <a:gd name="connsiteY1015" fmla="*/ 7179840 h 13577848"/>
              <a:gd name="connsiteX1016" fmla="*/ 8389668 w 12137616"/>
              <a:gd name="connsiteY1016" fmla="*/ 7237672 h 13577848"/>
              <a:gd name="connsiteX1017" fmla="*/ 8363345 w 12137616"/>
              <a:gd name="connsiteY1017" fmla="*/ 7167665 h 13577848"/>
              <a:gd name="connsiteX1018" fmla="*/ 8331270 w 12137616"/>
              <a:gd name="connsiteY1018" fmla="*/ 7159193 h 13577848"/>
              <a:gd name="connsiteX1019" fmla="*/ 7126896 w 12137616"/>
              <a:gd name="connsiteY1019" fmla="*/ 6863667 h 13577848"/>
              <a:gd name="connsiteX1020" fmla="*/ 5915096 w 12137616"/>
              <a:gd name="connsiteY1020" fmla="*/ 6495824 h 13577848"/>
              <a:gd name="connsiteX1021" fmla="*/ 3525880 w 12137616"/>
              <a:gd name="connsiteY1021" fmla="*/ 5734305 h 13577848"/>
              <a:gd name="connsiteX1022" fmla="*/ 3461243 w 12137616"/>
              <a:gd name="connsiteY1022" fmla="*/ 5722639 h 13577848"/>
              <a:gd name="connsiteX1023" fmla="*/ 5819888 w 12137616"/>
              <a:gd name="connsiteY1023" fmla="*/ 5720830 h 13577848"/>
              <a:gd name="connsiteX1024" fmla="*/ 5857129 w 12137616"/>
              <a:gd name="connsiteY1024" fmla="*/ 5739123 h 13577848"/>
              <a:gd name="connsiteX1025" fmla="*/ 5811962 w 12137616"/>
              <a:gd name="connsiteY1025" fmla="*/ 5724140 h 13577848"/>
              <a:gd name="connsiteX1026" fmla="*/ 5819888 w 12137616"/>
              <a:gd name="connsiteY1026" fmla="*/ 5720830 h 13577848"/>
              <a:gd name="connsiteX1027" fmla="*/ 4581304 w 12137616"/>
              <a:gd name="connsiteY1027" fmla="*/ 5710529 h 13577848"/>
              <a:gd name="connsiteX1028" fmla="*/ 4787104 w 12137616"/>
              <a:gd name="connsiteY1028" fmla="*/ 5780680 h 13577848"/>
              <a:gd name="connsiteX1029" fmla="*/ 4581304 w 12137616"/>
              <a:gd name="connsiteY1029" fmla="*/ 5710529 h 13577848"/>
              <a:gd name="connsiteX1030" fmla="*/ 5775413 w 12137616"/>
              <a:gd name="connsiteY1030" fmla="*/ 5705414 h 13577848"/>
              <a:gd name="connsiteX1031" fmla="*/ 5811962 w 12137616"/>
              <a:gd name="connsiteY1031" fmla="*/ 5724140 h 13577848"/>
              <a:gd name="connsiteX1032" fmla="*/ 5767762 w 12137616"/>
              <a:gd name="connsiteY1032" fmla="*/ 5707688 h 13577848"/>
              <a:gd name="connsiteX1033" fmla="*/ 5775413 w 12137616"/>
              <a:gd name="connsiteY1033" fmla="*/ 5705414 h 13577848"/>
              <a:gd name="connsiteX1034" fmla="*/ 5719139 w 12137616"/>
              <a:gd name="connsiteY1034" fmla="*/ 5702356 h 13577848"/>
              <a:gd name="connsiteX1035" fmla="*/ 5718689 w 12137616"/>
              <a:gd name="connsiteY1035" fmla="*/ 5703039 h 13577848"/>
              <a:gd name="connsiteX1036" fmla="*/ 5717827 w 12137616"/>
              <a:gd name="connsiteY1036" fmla="*/ 5704348 h 13577848"/>
              <a:gd name="connsiteX1037" fmla="*/ 5725584 w 12137616"/>
              <a:gd name="connsiteY1037" fmla="*/ 5692564 h 13577848"/>
              <a:gd name="connsiteX1038" fmla="*/ 5719139 w 12137616"/>
              <a:gd name="connsiteY1038" fmla="*/ 5702356 h 13577848"/>
              <a:gd name="connsiteX1039" fmla="*/ 5722998 w 12137616"/>
              <a:gd name="connsiteY1039" fmla="*/ 5696492 h 13577848"/>
              <a:gd name="connsiteX1040" fmla="*/ 5725584 w 12137616"/>
              <a:gd name="connsiteY1040" fmla="*/ 5692564 h 13577848"/>
              <a:gd name="connsiteX1041" fmla="*/ 5732919 w 12137616"/>
              <a:gd name="connsiteY1041" fmla="*/ 5690084 h 13577848"/>
              <a:gd name="connsiteX1042" fmla="*/ 5767762 w 12137616"/>
              <a:gd name="connsiteY1042" fmla="*/ 5707688 h 13577848"/>
              <a:gd name="connsiteX1043" fmla="*/ 5725584 w 12137616"/>
              <a:gd name="connsiteY1043" fmla="*/ 5692564 h 13577848"/>
              <a:gd name="connsiteX1044" fmla="*/ 5732919 w 12137616"/>
              <a:gd name="connsiteY1044" fmla="*/ 5690084 h 13577848"/>
              <a:gd name="connsiteX1045" fmla="*/ 10128622 w 12137616"/>
              <a:gd name="connsiteY1045" fmla="*/ 5678706 h 13577848"/>
              <a:gd name="connsiteX1046" fmla="*/ 10131447 w 12137616"/>
              <a:gd name="connsiteY1046" fmla="*/ 5682871 h 13577848"/>
              <a:gd name="connsiteX1047" fmla="*/ 10162470 w 12137616"/>
              <a:gd name="connsiteY1047" fmla="*/ 5688541 h 13577848"/>
              <a:gd name="connsiteX1048" fmla="*/ 10128622 w 12137616"/>
              <a:gd name="connsiteY1048" fmla="*/ 5678706 h 13577848"/>
              <a:gd name="connsiteX1049" fmla="*/ 11102657 w 12137616"/>
              <a:gd name="connsiteY1049" fmla="*/ 5678198 h 13577848"/>
              <a:gd name="connsiteX1050" fmla="*/ 11195829 w 12137616"/>
              <a:gd name="connsiteY1050" fmla="*/ 5808277 h 13577848"/>
              <a:gd name="connsiteX1051" fmla="*/ 11139451 w 12137616"/>
              <a:gd name="connsiteY1051" fmla="*/ 5731129 h 13577848"/>
              <a:gd name="connsiteX1052" fmla="*/ 11102657 w 12137616"/>
              <a:gd name="connsiteY1052" fmla="*/ 5678198 h 13577848"/>
              <a:gd name="connsiteX1053" fmla="*/ 5658679 w 12137616"/>
              <a:gd name="connsiteY1053" fmla="*/ 5657807 h 13577848"/>
              <a:gd name="connsiteX1054" fmla="*/ 5651331 w 12137616"/>
              <a:gd name="connsiteY1054" fmla="*/ 5668971 h 13577848"/>
              <a:gd name="connsiteX1055" fmla="*/ 5658679 w 12137616"/>
              <a:gd name="connsiteY1055" fmla="*/ 5657807 h 13577848"/>
              <a:gd name="connsiteX1056" fmla="*/ 5616823 w 12137616"/>
              <a:gd name="connsiteY1056" fmla="*/ 5647144 h 13577848"/>
              <a:gd name="connsiteX1057" fmla="*/ 5651331 w 12137616"/>
              <a:gd name="connsiteY1057" fmla="*/ 5668971 h 13577848"/>
              <a:gd name="connsiteX1058" fmla="*/ 5606163 w 12137616"/>
              <a:gd name="connsiteY1058" fmla="*/ 5653988 h 13577848"/>
              <a:gd name="connsiteX1059" fmla="*/ 5616823 w 12137616"/>
              <a:gd name="connsiteY1059" fmla="*/ 5647144 h 13577848"/>
              <a:gd name="connsiteX1060" fmla="*/ 5574177 w 12137616"/>
              <a:gd name="connsiteY1060" fmla="*/ 5632044 h 13577848"/>
              <a:gd name="connsiteX1061" fmla="*/ 5606163 w 12137616"/>
              <a:gd name="connsiteY1061" fmla="*/ 5653988 h 13577848"/>
              <a:gd name="connsiteX1062" fmla="*/ 5563985 w 12137616"/>
              <a:gd name="connsiteY1062" fmla="*/ 5638866 h 13577848"/>
              <a:gd name="connsiteX1063" fmla="*/ 5574177 w 12137616"/>
              <a:gd name="connsiteY1063" fmla="*/ 5632044 h 13577848"/>
              <a:gd name="connsiteX1064" fmla="*/ 5529601 w 12137616"/>
              <a:gd name="connsiteY1064" fmla="*/ 5616232 h 13577848"/>
              <a:gd name="connsiteX1065" fmla="*/ 5563985 w 12137616"/>
              <a:gd name="connsiteY1065" fmla="*/ 5638866 h 13577848"/>
              <a:gd name="connsiteX1066" fmla="*/ 5519785 w 12137616"/>
              <a:gd name="connsiteY1066" fmla="*/ 5622413 h 13577848"/>
              <a:gd name="connsiteX1067" fmla="*/ 5529601 w 12137616"/>
              <a:gd name="connsiteY1067" fmla="*/ 5616232 h 13577848"/>
              <a:gd name="connsiteX1068" fmla="*/ 5469140 w 12137616"/>
              <a:gd name="connsiteY1068" fmla="*/ 5615752 h 13577848"/>
              <a:gd name="connsiteX1069" fmla="*/ 5468690 w 12137616"/>
              <a:gd name="connsiteY1069" fmla="*/ 5616435 h 13577848"/>
              <a:gd name="connsiteX1070" fmla="*/ 5467829 w 12137616"/>
              <a:gd name="connsiteY1070" fmla="*/ 5617744 h 13577848"/>
              <a:gd name="connsiteX1071" fmla="*/ 5475585 w 12137616"/>
              <a:gd name="connsiteY1071" fmla="*/ 5605960 h 13577848"/>
              <a:gd name="connsiteX1072" fmla="*/ 5469140 w 12137616"/>
              <a:gd name="connsiteY1072" fmla="*/ 5615752 h 13577848"/>
              <a:gd name="connsiteX1073" fmla="*/ 5473000 w 12137616"/>
              <a:gd name="connsiteY1073" fmla="*/ 5609888 h 13577848"/>
              <a:gd name="connsiteX1074" fmla="*/ 5475585 w 12137616"/>
              <a:gd name="connsiteY1074" fmla="*/ 5605960 h 13577848"/>
              <a:gd name="connsiteX1075" fmla="*/ 5485686 w 12137616"/>
              <a:gd name="connsiteY1075" fmla="*/ 5599967 h 13577848"/>
              <a:gd name="connsiteX1076" fmla="*/ 5519785 w 12137616"/>
              <a:gd name="connsiteY1076" fmla="*/ 5622413 h 13577848"/>
              <a:gd name="connsiteX1077" fmla="*/ 5475585 w 12137616"/>
              <a:gd name="connsiteY1077" fmla="*/ 5605960 h 13577848"/>
              <a:gd name="connsiteX1078" fmla="*/ 5485686 w 12137616"/>
              <a:gd name="connsiteY1078" fmla="*/ 5599967 h 13577848"/>
              <a:gd name="connsiteX1079" fmla="*/ 5409202 w 12137616"/>
              <a:gd name="connsiteY1079" fmla="*/ 5579349 h 13577848"/>
              <a:gd name="connsiteX1080" fmla="*/ 5433407 w 12137616"/>
              <a:gd name="connsiteY1080" fmla="*/ 5590838 h 13577848"/>
              <a:gd name="connsiteX1081" fmla="*/ 5400364 w 12137616"/>
              <a:gd name="connsiteY1081" fmla="*/ 5583837 h 13577848"/>
              <a:gd name="connsiteX1082" fmla="*/ 5409202 w 12137616"/>
              <a:gd name="connsiteY1082" fmla="*/ 5579349 h 13577848"/>
              <a:gd name="connsiteX1083" fmla="*/ 5366284 w 12137616"/>
              <a:gd name="connsiteY1083" fmla="*/ 5564662 h 13577848"/>
              <a:gd name="connsiteX1084" fmla="*/ 5388240 w 12137616"/>
              <a:gd name="connsiteY1084" fmla="*/ 5575856 h 13577848"/>
              <a:gd name="connsiteX1085" fmla="*/ 5358186 w 12137616"/>
              <a:gd name="connsiteY1085" fmla="*/ 5568714 h 13577848"/>
              <a:gd name="connsiteX1086" fmla="*/ 5366284 w 12137616"/>
              <a:gd name="connsiteY1086" fmla="*/ 5564662 h 13577848"/>
              <a:gd name="connsiteX1087" fmla="*/ 5066210 w 12137616"/>
              <a:gd name="connsiteY1087" fmla="*/ 5564577 h 13577848"/>
              <a:gd name="connsiteX1088" fmla="*/ 5048187 w 12137616"/>
              <a:gd name="connsiteY1088" fmla="*/ 5573257 h 13577848"/>
              <a:gd name="connsiteX1089" fmla="*/ 5080263 w 12137616"/>
              <a:gd name="connsiteY1089" fmla="*/ 5581729 h 13577848"/>
              <a:gd name="connsiteX1090" fmla="*/ 5122441 w 12137616"/>
              <a:gd name="connsiteY1090" fmla="*/ 5596851 h 13577848"/>
              <a:gd name="connsiteX1091" fmla="*/ 5241862 w 12137616"/>
              <a:gd name="connsiteY1091" fmla="*/ 5635428 h 13577848"/>
              <a:gd name="connsiteX1092" fmla="*/ 5415586 w 12137616"/>
              <a:gd name="connsiteY1092" fmla="*/ 5697108 h 13577848"/>
              <a:gd name="connsiteX1093" fmla="*/ 5665584 w 12137616"/>
              <a:gd name="connsiteY1093" fmla="*/ 5783712 h 13577848"/>
              <a:gd name="connsiteX1094" fmla="*/ 5707762 w 12137616"/>
              <a:gd name="connsiteY1094" fmla="*/ 5798835 h 13577848"/>
              <a:gd name="connsiteX1095" fmla="*/ 5751961 w 12137616"/>
              <a:gd name="connsiteY1095" fmla="*/ 5815287 h 13577848"/>
              <a:gd name="connsiteX1096" fmla="*/ 5913561 w 12137616"/>
              <a:gd name="connsiteY1096" fmla="*/ 5868986 h 13577848"/>
              <a:gd name="connsiteX1097" fmla="*/ 5751961 w 12137616"/>
              <a:gd name="connsiteY1097" fmla="*/ 5815287 h 13577848"/>
              <a:gd name="connsiteX1098" fmla="*/ 5707762 w 12137616"/>
              <a:gd name="connsiteY1098" fmla="*/ 5798835 h 13577848"/>
              <a:gd name="connsiteX1099" fmla="*/ 5665584 w 12137616"/>
              <a:gd name="connsiteY1099" fmla="*/ 5783712 h 13577848"/>
              <a:gd name="connsiteX1100" fmla="*/ 5415586 w 12137616"/>
              <a:gd name="connsiteY1100" fmla="*/ 5697108 h 13577848"/>
              <a:gd name="connsiteX1101" fmla="*/ 5241862 w 12137616"/>
              <a:gd name="connsiteY1101" fmla="*/ 5635428 h 13577848"/>
              <a:gd name="connsiteX1102" fmla="*/ 5122441 w 12137616"/>
              <a:gd name="connsiteY1102" fmla="*/ 5596851 h 13577848"/>
              <a:gd name="connsiteX1103" fmla="*/ 5080263 w 12137616"/>
              <a:gd name="connsiteY1103" fmla="*/ 5581729 h 13577848"/>
              <a:gd name="connsiteX1104" fmla="*/ 5066210 w 12137616"/>
              <a:gd name="connsiteY1104" fmla="*/ 5564577 h 13577848"/>
              <a:gd name="connsiteX1105" fmla="*/ 5322264 w 12137616"/>
              <a:gd name="connsiteY1105" fmla="*/ 5548624 h 13577848"/>
              <a:gd name="connsiteX1106" fmla="*/ 5346061 w 12137616"/>
              <a:gd name="connsiteY1106" fmla="*/ 5560733 h 13577848"/>
              <a:gd name="connsiteX1107" fmla="*/ 5313986 w 12137616"/>
              <a:gd name="connsiteY1107" fmla="*/ 5552262 h 13577848"/>
              <a:gd name="connsiteX1108" fmla="*/ 5322264 w 12137616"/>
              <a:gd name="connsiteY1108" fmla="*/ 5548624 h 13577848"/>
              <a:gd name="connsiteX1109" fmla="*/ 5279770 w 12137616"/>
              <a:gd name="connsiteY1109" fmla="*/ 5533293 h 13577848"/>
              <a:gd name="connsiteX1110" fmla="*/ 5301863 w 12137616"/>
              <a:gd name="connsiteY1110" fmla="*/ 5544280 h 13577848"/>
              <a:gd name="connsiteX1111" fmla="*/ 5271807 w 12137616"/>
              <a:gd name="connsiteY1111" fmla="*/ 5537139 h 13577848"/>
              <a:gd name="connsiteX1112" fmla="*/ 5279770 w 12137616"/>
              <a:gd name="connsiteY1112" fmla="*/ 5533293 h 13577848"/>
              <a:gd name="connsiteX1113" fmla="*/ 5235570 w 12137616"/>
              <a:gd name="connsiteY1113" fmla="*/ 5516841 h 13577848"/>
              <a:gd name="connsiteX1114" fmla="*/ 5257662 w 12137616"/>
              <a:gd name="connsiteY1114" fmla="*/ 5527828 h 13577848"/>
              <a:gd name="connsiteX1115" fmla="*/ 5227608 w 12137616"/>
              <a:gd name="connsiteY1115" fmla="*/ 5520687 h 13577848"/>
              <a:gd name="connsiteX1116" fmla="*/ 5235570 w 12137616"/>
              <a:gd name="connsiteY1116" fmla="*/ 5516841 h 13577848"/>
              <a:gd name="connsiteX1117" fmla="*/ 5196166 w 12137616"/>
              <a:gd name="connsiteY1117" fmla="*/ 5497849 h 13577848"/>
              <a:gd name="connsiteX1118" fmla="*/ 5182442 w 12137616"/>
              <a:gd name="connsiteY1118" fmla="*/ 5505704 h 13577848"/>
              <a:gd name="connsiteX1119" fmla="*/ 5196166 w 12137616"/>
              <a:gd name="connsiteY1119" fmla="*/ 5497849 h 13577848"/>
              <a:gd name="connsiteX1120" fmla="*/ 5135519 w 12137616"/>
              <a:gd name="connsiteY1120" fmla="*/ 5497788 h 13577848"/>
              <a:gd name="connsiteX1121" fmla="*/ 5133730 w 12137616"/>
              <a:gd name="connsiteY1121" fmla="*/ 5500505 h 13577848"/>
              <a:gd name="connsiteX1122" fmla="*/ 5132914 w 12137616"/>
              <a:gd name="connsiteY1122" fmla="*/ 5501745 h 13577848"/>
              <a:gd name="connsiteX1123" fmla="*/ 4013385 w 12137616"/>
              <a:gd name="connsiteY1123" fmla="*/ 5492904 h 13577848"/>
              <a:gd name="connsiteX1124" fmla="*/ 4034833 w 12137616"/>
              <a:gd name="connsiteY1124" fmla="*/ 5506727 h 13577848"/>
              <a:gd name="connsiteX1125" fmla="*/ 4581304 w 12137616"/>
              <a:gd name="connsiteY1125" fmla="*/ 5710529 h 13577848"/>
              <a:gd name="connsiteX1126" fmla="*/ 3953859 w 12137616"/>
              <a:gd name="connsiteY1126" fmla="*/ 5546138 h 13577848"/>
              <a:gd name="connsiteX1127" fmla="*/ 3966494 w 12137616"/>
              <a:gd name="connsiteY1127" fmla="*/ 5579742 h 13577848"/>
              <a:gd name="connsiteX1128" fmla="*/ 3811212 w 12137616"/>
              <a:gd name="connsiteY1128" fmla="*/ 5542844 h 13577848"/>
              <a:gd name="connsiteX1129" fmla="*/ 7134250 w 12137616"/>
              <a:gd name="connsiteY1129" fmla="*/ 6632506 h 13577848"/>
              <a:gd name="connsiteX1130" fmla="*/ 7880148 w 12137616"/>
              <a:gd name="connsiteY1130" fmla="*/ 6836942 h 13577848"/>
              <a:gd name="connsiteX1131" fmla="*/ 8005376 w 12137616"/>
              <a:gd name="connsiteY1131" fmla="*/ 6866698 h 13577848"/>
              <a:gd name="connsiteX1132" fmla="*/ 8094517 w 12137616"/>
              <a:gd name="connsiteY1132" fmla="*/ 6836878 h 13577848"/>
              <a:gd name="connsiteX1133" fmla="*/ 7927568 w 12137616"/>
              <a:gd name="connsiteY1133" fmla="*/ 6764907 h 13577848"/>
              <a:gd name="connsiteX1134" fmla="*/ 7420511 w 12137616"/>
              <a:gd name="connsiteY1134" fmla="*/ 6637623 h 13577848"/>
              <a:gd name="connsiteX1135" fmla="*/ 5328226 w 12137616"/>
              <a:gd name="connsiteY1135" fmla="*/ 5966210 h 13577848"/>
              <a:gd name="connsiteX1136" fmla="*/ 7692682 w 12137616"/>
              <a:gd name="connsiteY1136" fmla="*/ 6686144 h 13577848"/>
              <a:gd name="connsiteX1137" fmla="*/ 7975498 w 12137616"/>
              <a:gd name="connsiteY1137" fmla="*/ 6718494 h 13577848"/>
              <a:gd name="connsiteX1138" fmla="*/ 7993429 w 12137616"/>
              <a:gd name="connsiteY1138" fmla="*/ 6717654 h 13577848"/>
              <a:gd name="connsiteX1139" fmla="*/ 7543152 w 12137616"/>
              <a:gd name="connsiteY1139" fmla="*/ 6587712 h 13577848"/>
              <a:gd name="connsiteX1140" fmla="*/ 5737237 w 12137616"/>
              <a:gd name="connsiteY1140" fmla="*/ 6026846 h 13577848"/>
              <a:gd name="connsiteX1141" fmla="*/ 5390758 w 12137616"/>
              <a:gd name="connsiteY1141" fmla="*/ 5902016 h 13577848"/>
              <a:gd name="connsiteX1142" fmla="*/ 4686015 w 12137616"/>
              <a:gd name="connsiteY1142" fmla="*/ 5661456 h 13577848"/>
              <a:gd name="connsiteX1143" fmla="*/ 4456023 w 12137616"/>
              <a:gd name="connsiteY1143" fmla="*/ 5628058 h 13577848"/>
              <a:gd name="connsiteX1144" fmla="*/ 4034833 w 12137616"/>
              <a:gd name="connsiteY1144" fmla="*/ 5506727 h 13577848"/>
              <a:gd name="connsiteX1145" fmla="*/ 4013385 w 12137616"/>
              <a:gd name="connsiteY1145" fmla="*/ 5492904 h 13577848"/>
              <a:gd name="connsiteX1146" fmla="*/ 5140263 w 12137616"/>
              <a:gd name="connsiteY1146" fmla="*/ 5490582 h 13577848"/>
              <a:gd name="connsiteX1147" fmla="*/ 5135519 w 12137616"/>
              <a:gd name="connsiteY1147" fmla="*/ 5497788 h 13577848"/>
              <a:gd name="connsiteX1148" fmla="*/ 5137813 w 12137616"/>
              <a:gd name="connsiteY1148" fmla="*/ 5494303 h 13577848"/>
              <a:gd name="connsiteX1149" fmla="*/ 5140263 w 12137616"/>
              <a:gd name="connsiteY1149" fmla="*/ 5490582 h 13577848"/>
              <a:gd name="connsiteX1150" fmla="*/ 5168610 w 12137616"/>
              <a:gd name="connsiteY1150" fmla="*/ 5487117 h 13577848"/>
              <a:gd name="connsiteX1151" fmla="*/ 5182442 w 12137616"/>
              <a:gd name="connsiteY1151" fmla="*/ 5505704 h 13577848"/>
              <a:gd name="connsiteX1152" fmla="*/ 5140263 w 12137616"/>
              <a:gd name="connsiteY1152" fmla="*/ 5490582 h 13577848"/>
              <a:gd name="connsiteX1153" fmla="*/ 5168610 w 12137616"/>
              <a:gd name="connsiteY1153" fmla="*/ 5487117 h 13577848"/>
              <a:gd name="connsiteX1154" fmla="*/ 10177194 w 12137616"/>
              <a:gd name="connsiteY1154" fmla="*/ 5476983 h 13577848"/>
              <a:gd name="connsiteX1155" fmla="*/ 10207760 w 12137616"/>
              <a:gd name="connsiteY1155" fmla="*/ 5509746 h 13577848"/>
              <a:gd name="connsiteX1156" fmla="*/ 10252470 w 12137616"/>
              <a:gd name="connsiteY1156" fmla="*/ 5551821 h 13577848"/>
              <a:gd name="connsiteX1157" fmla="*/ 10252470 w 12137616"/>
              <a:gd name="connsiteY1157" fmla="*/ 5551821 h 13577848"/>
              <a:gd name="connsiteX1158" fmla="*/ 10207760 w 12137616"/>
              <a:gd name="connsiteY1158" fmla="*/ 5509746 h 13577848"/>
              <a:gd name="connsiteX1159" fmla="*/ 10177194 w 12137616"/>
              <a:gd name="connsiteY1159" fmla="*/ 5476983 h 13577848"/>
              <a:gd name="connsiteX1160" fmla="*/ 4664727 w 12137616"/>
              <a:gd name="connsiteY1160" fmla="*/ 5331500 h 13577848"/>
              <a:gd name="connsiteX1161" fmla="*/ 4698610 w 12137616"/>
              <a:gd name="connsiteY1161" fmla="*/ 5343138 h 13577848"/>
              <a:gd name="connsiteX1162" fmla="*/ 4666535 w 12137616"/>
              <a:gd name="connsiteY1162" fmla="*/ 5334666 h 13577848"/>
              <a:gd name="connsiteX1163" fmla="*/ 4664727 w 12137616"/>
              <a:gd name="connsiteY1163" fmla="*/ 5331500 h 13577848"/>
              <a:gd name="connsiteX1164" fmla="*/ 4636480 w 12137616"/>
              <a:gd name="connsiteY1164" fmla="*/ 5327524 h 13577848"/>
              <a:gd name="connsiteX1165" fmla="*/ 4636480 w 12137616"/>
              <a:gd name="connsiteY1165" fmla="*/ 5327524 h 13577848"/>
              <a:gd name="connsiteX1166" fmla="*/ 4597759 w 12137616"/>
              <a:gd name="connsiteY1166" fmla="*/ 5302751 h 13577848"/>
              <a:gd name="connsiteX1167" fmla="*/ 4593899 w 12137616"/>
              <a:gd name="connsiteY1167" fmla="*/ 5308615 h 13577848"/>
              <a:gd name="connsiteX1168" fmla="*/ 4591314 w 12137616"/>
              <a:gd name="connsiteY1168" fmla="*/ 5312542 h 13577848"/>
              <a:gd name="connsiteX1169" fmla="*/ 4599071 w 12137616"/>
              <a:gd name="connsiteY1169" fmla="*/ 5300758 h 13577848"/>
              <a:gd name="connsiteX1170" fmla="*/ 4597759 w 12137616"/>
              <a:gd name="connsiteY1170" fmla="*/ 5302751 h 13577848"/>
              <a:gd name="connsiteX1171" fmla="*/ 4598209 w 12137616"/>
              <a:gd name="connsiteY1171" fmla="*/ 5302068 h 13577848"/>
              <a:gd name="connsiteX1172" fmla="*/ 4599071 w 12137616"/>
              <a:gd name="connsiteY1172" fmla="*/ 5300758 h 13577848"/>
              <a:gd name="connsiteX1173" fmla="*/ 4563308 w 12137616"/>
              <a:gd name="connsiteY1173" fmla="*/ 5295688 h 13577848"/>
              <a:gd name="connsiteX1174" fmla="*/ 4591314 w 12137616"/>
              <a:gd name="connsiteY1174" fmla="*/ 5312542 h 13577848"/>
              <a:gd name="connsiteX1175" fmla="*/ 4549135 w 12137616"/>
              <a:gd name="connsiteY1175" fmla="*/ 5297419 h 13577848"/>
              <a:gd name="connsiteX1176" fmla="*/ 4563308 w 12137616"/>
              <a:gd name="connsiteY1176" fmla="*/ 5295688 h 13577848"/>
              <a:gd name="connsiteX1177" fmla="*/ 4444827 w 12137616"/>
              <a:gd name="connsiteY1177" fmla="*/ 5266684 h 13577848"/>
              <a:gd name="connsiteX1178" fmla="*/ 4549135 w 12137616"/>
              <a:gd name="connsiteY1178" fmla="*/ 5297419 h 13577848"/>
              <a:gd name="connsiteX1179" fmla="*/ 4444827 w 12137616"/>
              <a:gd name="connsiteY1179" fmla="*/ 5266684 h 13577848"/>
              <a:gd name="connsiteX1180" fmla="*/ 4412751 w 12137616"/>
              <a:gd name="connsiteY1180" fmla="*/ 5258213 h 13577848"/>
              <a:gd name="connsiteX1181" fmla="*/ 4444827 w 12137616"/>
              <a:gd name="connsiteY1181" fmla="*/ 5266684 h 13577848"/>
              <a:gd name="connsiteX1182" fmla="*/ 4412751 w 12137616"/>
              <a:gd name="connsiteY1182" fmla="*/ 5258213 h 13577848"/>
              <a:gd name="connsiteX1183" fmla="*/ 4307475 w 12137616"/>
              <a:gd name="connsiteY1183" fmla="*/ 5228948 h 13577848"/>
              <a:gd name="connsiteX1184" fmla="*/ 4412751 w 12137616"/>
              <a:gd name="connsiteY1184" fmla="*/ 5258213 h 13577848"/>
              <a:gd name="connsiteX1185" fmla="*/ 4307475 w 12137616"/>
              <a:gd name="connsiteY1185" fmla="*/ 5228948 h 13577848"/>
              <a:gd name="connsiteX1186" fmla="*/ 9842962 w 12137616"/>
              <a:gd name="connsiteY1186" fmla="*/ 5166355 h 13577848"/>
              <a:gd name="connsiteX1187" fmla="*/ 9899796 w 12137616"/>
              <a:gd name="connsiteY1187" fmla="*/ 5216411 h 13577848"/>
              <a:gd name="connsiteX1188" fmla="*/ 9999320 w 12137616"/>
              <a:gd name="connsiteY1188" fmla="*/ 5307213 h 13577848"/>
              <a:gd name="connsiteX1189" fmla="*/ 9899796 w 12137616"/>
              <a:gd name="connsiteY1189" fmla="*/ 5216411 h 13577848"/>
              <a:gd name="connsiteX1190" fmla="*/ 9842962 w 12137616"/>
              <a:gd name="connsiteY1190" fmla="*/ 5166355 h 13577848"/>
              <a:gd name="connsiteX1191" fmla="*/ 9694454 w 12137616"/>
              <a:gd name="connsiteY1191" fmla="*/ 5119168 h 13577848"/>
              <a:gd name="connsiteX1192" fmla="*/ 9736176 w 12137616"/>
              <a:gd name="connsiteY1192" fmla="*/ 5161382 h 13577848"/>
              <a:gd name="connsiteX1193" fmla="*/ 9687680 w 12137616"/>
              <a:gd name="connsiteY1193" fmla="*/ 5129458 h 13577848"/>
              <a:gd name="connsiteX1194" fmla="*/ 9694454 w 12137616"/>
              <a:gd name="connsiteY1194" fmla="*/ 5119168 h 13577848"/>
              <a:gd name="connsiteX1195" fmla="*/ 9677107 w 12137616"/>
              <a:gd name="connsiteY1195" fmla="*/ 5111434 h 13577848"/>
              <a:gd name="connsiteX1196" fmla="*/ 9694454 w 12137616"/>
              <a:gd name="connsiteY1196" fmla="*/ 5119168 h 13577848"/>
              <a:gd name="connsiteX1197" fmla="*/ 9684693 w 12137616"/>
              <a:gd name="connsiteY1197" fmla="*/ 5114816 h 13577848"/>
              <a:gd name="connsiteX1198" fmla="*/ 9673520 w 12137616"/>
              <a:gd name="connsiteY1198" fmla="*/ 5109836 h 13577848"/>
              <a:gd name="connsiteX1199" fmla="*/ 9677107 w 12137616"/>
              <a:gd name="connsiteY1199" fmla="*/ 5111434 h 13577848"/>
              <a:gd name="connsiteX1200" fmla="*/ 9674524 w 12137616"/>
              <a:gd name="connsiteY1200" fmla="*/ 5110283 h 13577848"/>
              <a:gd name="connsiteX1201" fmla="*/ 9663950 w 12137616"/>
              <a:gd name="connsiteY1201" fmla="*/ 5105569 h 13577848"/>
              <a:gd name="connsiteX1202" fmla="*/ 9665170 w 12137616"/>
              <a:gd name="connsiteY1202" fmla="*/ 5106113 h 13577848"/>
              <a:gd name="connsiteX1203" fmla="*/ 9673520 w 12137616"/>
              <a:gd name="connsiteY1203" fmla="*/ 5109836 h 13577848"/>
              <a:gd name="connsiteX1204" fmla="*/ 9668423 w 12137616"/>
              <a:gd name="connsiteY1204" fmla="*/ 5107563 h 13577848"/>
              <a:gd name="connsiteX1205" fmla="*/ 9663950 w 12137616"/>
              <a:gd name="connsiteY1205" fmla="*/ 5105569 h 13577848"/>
              <a:gd name="connsiteX1206" fmla="*/ 9599029 w 12137616"/>
              <a:gd name="connsiteY1206" fmla="*/ 5041732 h 13577848"/>
              <a:gd name="connsiteX1207" fmla="*/ 9643426 w 12137616"/>
              <a:gd name="connsiteY1207" fmla="*/ 5060291 h 13577848"/>
              <a:gd name="connsiteX1208" fmla="*/ 9599226 w 12137616"/>
              <a:gd name="connsiteY1208" fmla="*/ 5043838 h 13577848"/>
              <a:gd name="connsiteX1209" fmla="*/ 9599029 w 12137616"/>
              <a:gd name="connsiteY1209" fmla="*/ 5041732 h 13577848"/>
              <a:gd name="connsiteX1210" fmla="*/ 2948438 w 12137616"/>
              <a:gd name="connsiteY1210" fmla="*/ 5027576 h 13577848"/>
              <a:gd name="connsiteX1211" fmla="*/ 2942632 w 12137616"/>
              <a:gd name="connsiteY1211" fmla="*/ 5036397 h 13577848"/>
              <a:gd name="connsiteX1212" fmla="*/ 2942632 w 12137616"/>
              <a:gd name="connsiteY1212" fmla="*/ 5036397 h 13577848"/>
              <a:gd name="connsiteX1213" fmla="*/ 9580180 w 12137616"/>
              <a:gd name="connsiteY1213" fmla="*/ 4938717 h 13577848"/>
              <a:gd name="connsiteX1214" fmla="*/ 9578199 w 12137616"/>
              <a:gd name="connsiteY1214" fmla="*/ 4939388 h 13577848"/>
              <a:gd name="connsiteX1215" fmla="*/ 9634522 w 12137616"/>
              <a:gd name="connsiteY1215" fmla="*/ 4963822 h 13577848"/>
              <a:gd name="connsiteX1216" fmla="*/ 9580180 w 12137616"/>
              <a:gd name="connsiteY1216" fmla="*/ 4938717 h 13577848"/>
              <a:gd name="connsiteX1217" fmla="*/ 9464530 w 12137616"/>
              <a:gd name="connsiteY1217" fmla="*/ 4839276 h 13577848"/>
              <a:gd name="connsiteX1218" fmla="*/ 9521821 w 12137616"/>
              <a:gd name="connsiteY1218" fmla="*/ 4862240 h 13577848"/>
              <a:gd name="connsiteX1219" fmla="*/ 9464530 w 12137616"/>
              <a:gd name="connsiteY1219" fmla="*/ 4839276 h 13577848"/>
              <a:gd name="connsiteX1220" fmla="*/ 9408663 w 12137616"/>
              <a:gd name="connsiteY1220" fmla="*/ 4787750 h 13577848"/>
              <a:gd name="connsiteX1221" fmla="*/ 9438718 w 12137616"/>
              <a:gd name="connsiteY1221" fmla="*/ 4794892 h 13577848"/>
              <a:gd name="connsiteX1222" fmla="*/ 9282870 w 12137616"/>
              <a:gd name="connsiteY1222" fmla="*/ 4679657 h 13577848"/>
              <a:gd name="connsiteX1223" fmla="*/ 9282870 w 12137616"/>
              <a:gd name="connsiteY1223" fmla="*/ 4679657 h 13577848"/>
              <a:gd name="connsiteX1224" fmla="*/ 8754909 w 12137616"/>
              <a:gd name="connsiteY1224" fmla="*/ 4254145 h 13577848"/>
              <a:gd name="connsiteX1225" fmla="*/ 8785931 w 12137616"/>
              <a:gd name="connsiteY1225" fmla="*/ 4259816 h 13577848"/>
              <a:gd name="connsiteX1226" fmla="*/ 8638806 w 12137616"/>
              <a:gd name="connsiteY1226" fmla="*/ 4159337 h 13577848"/>
              <a:gd name="connsiteX1227" fmla="*/ 8636401 w 12137616"/>
              <a:gd name="connsiteY1227" fmla="*/ 4161383 h 13577848"/>
              <a:gd name="connsiteX1228" fmla="*/ 8674794 w 12137616"/>
              <a:gd name="connsiteY1228" fmla="*/ 4186656 h 13577848"/>
              <a:gd name="connsiteX1229" fmla="*/ 8638806 w 12137616"/>
              <a:gd name="connsiteY1229" fmla="*/ 4159337 h 13577848"/>
              <a:gd name="connsiteX1230" fmla="*/ 8331057 w 12137616"/>
              <a:gd name="connsiteY1230" fmla="*/ 3911093 h 13577848"/>
              <a:gd name="connsiteX1231" fmla="*/ 8415381 w 12137616"/>
              <a:gd name="connsiteY1231" fmla="*/ 3977961 h 13577848"/>
              <a:gd name="connsiteX1232" fmla="*/ 8534856 w 12137616"/>
              <a:gd name="connsiteY1232" fmla="*/ 4069252 h 13577848"/>
              <a:gd name="connsiteX1233" fmla="*/ 8534856 w 12137616"/>
              <a:gd name="connsiteY1233" fmla="*/ 4069252 h 13577848"/>
              <a:gd name="connsiteX1234" fmla="*/ 8331057 w 12137616"/>
              <a:gd name="connsiteY1234" fmla="*/ 3911093 h 13577848"/>
              <a:gd name="connsiteX1235" fmla="*/ 8196893 w 12137616"/>
              <a:gd name="connsiteY1235" fmla="*/ 3821491 h 13577848"/>
              <a:gd name="connsiteX1236" fmla="*/ 8314804 w 12137616"/>
              <a:gd name="connsiteY1236" fmla="*/ 3884360 h 13577848"/>
              <a:gd name="connsiteX1237" fmla="*/ 8196893 w 12137616"/>
              <a:gd name="connsiteY1237" fmla="*/ 3821491 h 13577848"/>
              <a:gd name="connsiteX1238" fmla="*/ 9154865 w 12137616"/>
              <a:gd name="connsiteY1238" fmla="*/ 3210988 h 13577848"/>
              <a:gd name="connsiteX1239" fmla="*/ 9412312 w 12137616"/>
              <a:gd name="connsiteY1239" fmla="*/ 3471068 h 13577848"/>
              <a:gd name="connsiteX1240" fmla="*/ 9757646 w 12137616"/>
              <a:gd name="connsiteY1240" fmla="*/ 3738431 h 13577848"/>
              <a:gd name="connsiteX1241" fmla="*/ 10482380 w 12137616"/>
              <a:gd name="connsiteY1241" fmla="*/ 4331404 h 13577848"/>
              <a:gd name="connsiteX1242" fmla="*/ 11629560 w 12137616"/>
              <a:gd name="connsiteY1242" fmla="*/ 5558575 h 13577848"/>
              <a:gd name="connsiteX1243" fmla="*/ 11700539 w 12137616"/>
              <a:gd name="connsiteY1243" fmla="*/ 5617942 h 13577848"/>
              <a:gd name="connsiteX1244" fmla="*/ 11433646 w 12137616"/>
              <a:gd name="connsiteY1244" fmla="*/ 5284214 h 13577848"/>
              <a:gd name="connsiteX1245" fmla="*/ 10482380 w 12137616"/>
              <a:gd name="connsiteY1245" fmla="*/ 4331404 h 13577848"/>
              <a:gd name="connsiteX1246" fmla="*/ 9481216 w 12137616"/>
              <a:gd name="connsiteY1246" fmla="*/ 3476390 h 13577848"/>
              <a:gd name="connsiteX1247" fmla="*/ 9154865 w 12137616"/>
              <a:gd name="connsiteY1247" fmla="*/ 3210988 h 13577848"/>
              <a:gd name="connsiteX1248" fmla="*/ 9918827 w 12137616"/>
              <a:gd name="connsiteY1248" fmla="*/ 3171295 h 13577848"/>
              <a:gd name="connsiteX1249" fmla="*/ 9932823 w 12137616"/>
              <a:gd name="connsiteY1249" fmla="*/ 3173133 h 13577848"/>
              <a:gd name="connsiteX1250" fmla="*/ 9913924 w 12137616"/>
              <a:gd name="connsiteY1250" fmla="*/ 3175443 h 13577848"/>
              <a:gd name="connsiteX1251" fmla="*/ 9918827 w 12137616"/>
              <a:gd name="connsiteY1251" fmla="*/ 3171295 h 13577848"/>
              <a:gd name="connsiteX1252" fmla="*/ 9814546 w 12137616"/>
              <a:gd name="connsiteY1252" fmla="*/ 3166917 h 13577848"/>
              <a:gd name="connsiteX1253" fmla="*/ 9828057 w 12137616"/>
              <a:gd name="connsiteY1253" fmla="*/ 3169490 h 13577848"/>
              <a:gd name="connsiteX1254" fmla="*/ 9810127 w 12137616"/>
              <a:gd name="connsiteY1254" fmla="*/ 3170330 h 13577848"/>
              <a:gd name="connsiteX1255" fmla="*/ 9814546 w 12137616"/>
              <a:gd name="connsiteY1255" fmla="*/ 3166917 h 13577848"/>
              <a:gd name="connsiteX1256" fmla="*/ 9888537 w 12137616"/>
              <a:gd name="connsiteY1256" fmla="*/ 3164855 h 13577848"/>
              <a:gd name="connsiteX1257" fmla="*/ 9913924 w 12137616"/>
              <a:gd name="connsiteY1257" fmla="*/ 3175443 h 13577848"/>
              <a:gd name="connsiteX1258" fmla="*/ 9828057 w 12137616"/>
              <a:gd name="connsiteY1258" fmla="*/ 3169490 h 13577848"/>
              <a:gd name="connsiteX1259" fmla="*/ 9888537 w 12137616"/>
              <a:gd name="connsiteY1259" fmla="*/ 3164855 h 13577848"/>
              <a:gd name="connsiteX1260" fmla="*/ 8038305 w 12137616"/>
              <a:gd name="connsiteY1260" fmla="*/ 3158039 h 13577848"/>
              <a:gd name="connsiteX1261" fmla="*/ 8035236 w 12137616"/>
              <a:gd name="connsiteY1261" fmla="*/ 3165107 h 13577848"/>
              <a:gd name="connsiteX1262" fmla="*/ 8079436 w 12137616"/>
              <a:gd name="connsiteY1262" fmla="*/ 3181559 h 13577848"/>
              <a:gd name="connsiteX1263" fmla="*/ 8038305 w 12137616"/>
              <a:gd name="connsiteY1263" fmla="*/ 3158039 h 13577848"/>
              <a:gd name="connsiteX1264" fmla="*/ 8010988 w 12137616"/>
              <a:gd name="connsiteY1264" fmla="*/ 3149145 h 13577848"/>
              <a:gd name="connsiteX1265" fmla="*/ 8010988 w 12137616"/>
              <a:gd name="connsiteY1265" fmla="*/ 3149145 h 13577848"/>
              <a:gd name="connsiteX1266" fmla="*/ 8330604 w 12137616"/>
              <a:gd name="connsiteY1266" fmla="*/ 3131030 h 13577848"/>
              <a:gd name="connsiteX1267" fmla="*/ 8324772 w 12137616"/>
              <a:gd name="connsiteY1267" fmla="*/ 3134451 h 13577848"/>
              <a:gd name="connsiteX1268" fmla="*/ 8632682 w 12137616"/>
              <a:gd name="connsiteY1268" fmla="*/ 3375071 h 13577848"/>
              <a:gd name="connsiteX1269" fmla="*/ 10057731 w 12137616"/>
              <a:gd name="connsiteY1269" fmla="*/ 4536513 h 13577848"/>
              <a:gd name="connsiteX1270" fmla="*/ 10555692 w 12137616"/>
              <a:gd name="connsiteY1270" fmla="*/ 5007598 h 13577848"/>
              <a:gd name="connsiteX1271" fmla="*/ 10581450 w 12137616"/>
              <a:gd name="connsiteY1271" fmla="*/ 4999268 h 13577848"/>
              <a:gd name="connsiteX1272" fmla="*/ 10859359 w 12137616"/>
              <a:gd name="connsiteY1272" fmla="*/ 5285461 h 13577848"/>
              <a:gd name="connsiteX1273" fmla="*/ 11130493 w 12137616"/>
              <a:gd name="connsiteY1273" fmla="*/ 5581945 h 13577848"/>
              <a:gd name="connsiteX1274" fmla="*/ 11130493 w 12137616"/>
              <a:gd name="connsiteY1274" fmla="*/ 5581945 h 13577848"/>
              <a:gd name="connsiteX1275" fmla="*/ 8500571 w 12137616"/>
              <a:gd name="connsiteY1275" fmla="*/ 3250176 h 13577848"/>
              <a:gd name="connsiteX1276" fmla="*/ 8330604 w 12137616"/>
              <a:gd name="connsiteY1276" fmla="*/ 3131030 h 13577848"/>
              <a:gd name="connsiteX1277" fmla="*/ 8189168 w 12137616"/>
              <a:gd name="connsiteY1277" fmla="*/ 3102309 h 13577848"/>
              <a:gd name="connsiteX1278" fmla="*/ 8152071 w 12137616"/>
              <a:gd name="connsiteY1278" fmla="*/ 3124016 h 13577848"/>
              <a:gd name="connsiteX1279" fmla="*/ 8527971 w 12137616"/>
              <a:gd name="connsiteY1279" fmla="*/ 3424143 h 13577848"/>
              <a:gd name="connsiteX1280" fmla="*/ 9482349 w 12137616"/>
              <a:gd name="connsiteY1280" fmla="*/ 4183035 h 13577848"/>
              <a:gd name="connsiteX1281" fmla="*/ 10346107 w 12137616"/>
              <a:gd name="connsiteY1281" fmla="*/ 4947598 h 13577848"/>
              <a:gd name="connsiteX1282" fmla="*/ 11198361 w 12137616"/>
              <a:gd name="connsiteY1282" fmla="*/ 5835230 h 13577848"/>
              <a:gd name="connsiteX1283" fmla="*/ 11198361 w 12137616"/>
              <a:gd name="connsiteY1283" fmla="*/ 5835230 h 13577848"/>
              <a:gd name="connsiteX1284" fmla="*/ 11195829 w 12137616"/>
              <a:gd name="connsiteY1284" fmla="*/ 5808277 h 13577848"/>
              <a:gd name="connsiteX1285" fmla="*/ 11470062 w 12137616"/>
              <a:gd name="connsiteY1285" fmla="*/ 6210051 h 13577848"/>
              <a:gd name="connsiteX1286" fmla="*/ 11470062 w 12137616"/>
              <a:gd name="connsiteY1286" fmla="*/ 6210051 h 13577848"/>
              <a:gd name="connsiteX1287" fmla="*/ 10722007 w 12137616"/>
              <a:gd name="connsiteY1287" fmla="*/ 5247725 h 13577848"/>
              <a:gd name="connsiteX1288" fmla="*/ 8375344 w 12137616"/>
              <a:gd name="connsiteY1288" fmla="*/ 3220420 h 13577848"/>
              <a:gd name="connsiteX1289" fmla="*/ 8189168 w 12137616"/>
              <a:gd name="connsiteY1289" fmla="*/ 3102309 h 13577848"/>
              <a:gd name="connsiteX1290" fmla="*/ 7449969 w 12137616"/>
              <a:gd name="connsiteY1290" fmla="*/ 3015839 h 13577848"/>
              <a:gd name="connsiteX1291" fmla="*/ 7601574 w 12137616"/>
              <a:gd name="connsiteY1291" fmla="*/ 3168317 h 13577848"/>
              <a:gd name="connsiteX1292" fmla="*/ 8889619 w 12137616"/>
              <a:gd name="connsiteY1292" fmla="*/ 4159499 h 13577848"/>
              <a:gd name="connsiteX1293" fmla="*/ 10083003 w 12137616"/>
              <a:gd name="connsiteY1293" fmla="*/ 5153691 h 13577848"/>
              <a:gd name="connsiteX1294" fmla="*/ 10448854 w 12137616"/>
              <a:gd name="connsiteY1294" fmla="*/ 5499881 h 13577848"/>
              <a:gd name="connsiteX1295" fmla="*/ 10828363 w 12137616"/>
              <a:gd name="connsiteY1295" fmla="*/ 5930920 h 13577848"/>
              <a:gd name="connsiteX1296" fmla="*/ 10788948 w 12137616"/>
              <a:gd name="connsiteY1296" fmla="*/ 5854402 h 13577848"/>
              <a:gd name="connsiteX1297" fmla="*/ 10448854 w 12137616"/>
              <a:gd name="connsiteY1297" fmla="*/ 5499881 h 13577848"/>
              <a:gd name="connsiteX1298" fmla="*/ 7807884 w 12137616"/>
              <a:gd name="connsiteY1298" fmla="*/ 3264090 h 13577848"/>
              <a:gd name="connsiteX1299" fmla="*/ 7449969 w 12137616"/>
              <a:gd name="connsiteY1299" fmla="*/ 3015839 h 13577848"/>
              <a:gd name="connsiteX1300" fmla="*/ 7040781 w 12137616"/>
              <a:gd name="connsiteY1300" fmla="*/ 2957260 h 13577848"/>
              <a:gd name="connsiteX1301" fmla="*/ 7154626 w 12137616"/>
              <a:gd name="connsiteY1301" fmla="*/ 3055315 h 13577848"/>
              <a:gd name="connsiteX1302" fmla="*/ 7512085 w 12137616"/>
              <a:gd name="connsiteY1302" fmla="*/ 3330659 h 13577848"/>
              <a:gd name="connsiteX1303" fmla="*/ 8057923 w 12137616"/>
              <a:gd name="connsiteY1303" fmla="*/ 3702617 h 13577848"/>
              <a:gd name="connsiteX1304" fmla="*/ 8132687 w 12137616"/>
              <a:gd name="connsiteY1304" fmla="*/ 3751833 h 13577848"/>
              <a:gd name="connsiteX1305" fmla="*/ 8057923 w 12137616"/>
              <a:gd name="connsiteY1305" fmla="*/ 3702617 h 13577848"/>
              <a:gd name="connsiteX1306" fmla="*/ 7285715 w 12137616"/>
              <a:gd name="connsiteY1306" fmla="*/ 3128965 h 13577848"/>
              <a:gd name="connsiteX1307" fmla="*/ 7079351 w 12137616"/>
              <a:gd name="connsiteY1307" fmla="*/ 2980477 h 13577848"/>
              <a:gd name="connsiteX1308" fmla="*/ 7040781 w 12137616"/>
              <a:gd name="connsiteY1308" fmla="*/ 2957260 h 13577848"/>
              <a:gd name="connsiteX1309" fmla="*/ 6922586 w 12137616"/>
              <a:gd name="connsiteY1309" fmla="*/ 2930158 h 13577848"/>
              <a:gd name="connsiteX1310" fmla="*/ 6974585 w 12137616"/>
              <a:gd name="connsiteY1310" fmla="*/ 2976834 h 13577848"/>
              <a:gd name="connsiteX1311" fmla="*/ 7457325 w 12137616"/>
              <a:gd name="connsiteY1311" fmla="*/ 3334648 h 13577848"/>
              <a:gd name="connsiteX1312" fmla="*/ 9687680 w 12137616"/>
              <a:gd name="connsiteY1312" fmla="*/ 5129458 h 13577848"/>
              <a:gd name="connsiteX1313" fmla="*/ 9736176 w 12137616"/>
              <a:gd name="connsiteY1313" fmla="*/ 5161382 h 13577848"/>
              <a:gd name="connsiteX1314" fmla="*/ 9780886 w 12137616"/>
              <a:gd name="connsiteY1314" fmla="*/ 5203457 h 13577848"/>
              <a:gd name="connsiteX1315" fmla="*/ 9780886 w 12137616"/>
              <a:gd name="connsiteY1315" fmla="*/ 5203457 h 13577848"/>
              <a:gd name="connsiteX1316" fmla="*/ 10335225 w 12137616"/>
              <a:gd name="connsiteY1316" fmla="*/ 5751692 h 13577848"/>
              <a:gd name="connsiteX1317" fmla="*/ 10412011 w 12137616"/>
              <a:gd name="connsiteY1317" fmla="*/ 5802238 h 13577848"/>
              <a:gd name="connsiteX1318" fmla="*/ 10239944 w 12137616"/>
              <a:gd name="connsiteY1318" fmla="*/ 5623648 h 13577848"/>
              <a:gd name="connsiteX1319" fmla="*/ 7136239 w 12137616"/>
              <a:gd name="connsiteY1319" fmla="*/ 3083247 h 13577848"/>
              <a:gd name="connsiteX1320" fmla="*/ 6922586 w 12137616"/>
              <a:gd name="connsiteY1320" fmla="*/ 2930158 h 13577848"/>
              <a:gd name="connsiteX1321" fmla="*/ 6399346 w 12137616"/>
              <a:gd name="connsiteY1321" fmla="*/ 2895241 h 13577848"/>
              <a:gd name="connsiteX1322" fmla="*/ 6517186 w 12137616"/>
              <a:gd name="connsiteY1322" fmla="*/ 2989704 h 13577848"/>
              <a:gd name="connsiteX1323" fmla="*/ 9788808 w 12137616"/>
              <a:gd name="connsiteY1323" fmla="*/ 5600604 h 13577848"/>
              <a:gd name="connsiteX1324" fmla="*/ 10504167 w 12137616"/>
              <a:gd name="connsiteY1324" fmla="*/ 6423408 h 13577848"/>
              <a:gd name="connsiteX1325" fmla="*/ 10661633 w 12137616"/>
              <a:gd name="connsiteY1325" fmla="*/ 6619780 h 13577848"/>
              <a:gd name="connsiteX1326" fmla="*/ 10504167 w 12137616"/>
              <a:gd name="connsiteY1326" fmla="*/ 6423408 h 13577848"/>
              <a:gd name="connsiteX1327" fmla="*/ 9788808 w 12137616"/>
              <a:gd name="connsiteY1327" fmla="*/ 5600604 h 13577848"/>
              <a:gd name="connsiteX1328" fmla="*/ 9033911 w 12137616"/>
              <a:gd name="connsiteY1328" fmla="*/ 4895061 h 13577848"/>
              <a:gd name="connsiteX1329" fmla="*/ 6854639 w 12137616"/>
              <a:gd name="connsiteY1329" fmla="*/ 3211842 h 13577848"/>
              <a:gd name="connsiteX1330" fmla="*/ 6455002 w 12137616"/>
              <a:gd name="connsiteY1330" fmla="*/ 2921376 h 13577848"/>
              <a:gd name="connsiteX1331" fmla="*/ 6399346 w 12137616"/>
              <a:gd name="connsiteY1331" fmla="*/ 2895241 h 13577848"/>
              <a:gd name="connsiteX1332" fmla="*/ 6593764 w 12137616"/>
              <a:gd name="connsiteY1332" fmla="*/ 2848625 h 13577848"/>
              <a:gd name="connsiteX1333" fmla="*/ 6551375 w 12137616"/>
              <a:gd name="connsiteY1333" fmla="*/ 2854172 h 13577848"/>
              <a:gd name="connsiteX1334" fmla="*/ 6601435 w 12137616"/>
              <a:gd name="connsiteY1334" fmla="*/ 2914519 h 13577848"/>
              <a:gd name="connsiteX1335" fmla="*/ 7027852 w 12137616"/>
              <a:gd name="connsiteY1335" fmla="*/ 3247900 h 13577848"/>
              <a:gd name="connsiteX1336" fmla="*/ 9183387 w 12137616"/>
              <a:gd name="connsiteY1336" fmla="*/ 4940779 h 13577848"/>
              <a:gd name="connsiteX1337" fmla="*/ 9484521 w 12137616"/>
              <a:gd name="connsiteY1337" fmla="*/ 5191689 h 13577848"/>
              <a:gd name="connsiteX1338" fmla="*/ 9559743 w 12137616"/>
              <a:gd name="connsiteY1338" fmla="*/ 5213813 h 13577848"/>
              <a:gd name="connsiteX1339" fmla="*/ 9717155 w 12137616"/>
              <a:gd name="connsiteY1339" fmla="*/ 5357470 h 13577848"/>
              <a:gd name="connsiteX1340" fmla="*/ 9893465 w 12137616"/>
              <a:gd name="connsiteY1340" fmla="*/ 5498818 h 13577848"/>
              <a:gd name="connsiteX1341" fmla="*/ 10462514 w 12137616"/>
              <a:gd name="connsiteY1341" fmla="*/ 6134700 h 13577848"/>
              <a:gd name="connsiteX1342" fmla="*/ 10823178 w 12137616"/>
              <a:gd name="connsiteY1342" fmla="*/ 6620764 h 13577848"/>
              <a:gd name="connsiteX1343" fmla="*/ 10918971 w 12137616"/>
              <a:gd name="connsiteY1343" fmla="*/ 6774430 h 13577848"/>
              <a:gd name="connsiteX1344" fmla="*/ 10638367 w 12137616"/>
              <a:gd name="connsiteY1344" fmla="*/ 6303139 h 13577848"/>
              <a:gd name="connsiteX1345" fmla="*/ 9527102 w 12137616"/>
              <a:gd name="connsiteY1345" fmla="*/ 5127004 h 13577848"/>
              <a:gd name="connsiteX1346" fmla="*/ 9268146 w 12137616"/>
              <a:gd name="connsiteY1346" fmla="*/ 4891217 h 13577848"/>
              <a:gd name="connsiteX1347" fmla="*/ 9205451 w 12137616"/>
              <a:gd name="connsiteY1347" fmla="*/ 4797266 h 13577848"/>
              <a:gd name="connsiteX1348" fmla="*/ 8608531 w 12137616"/>
              <a:gd name="connsiteY1348" fmla="*/ 4313717 h 13577848"/>
              <a:gd name="connsiteX1349" fmla="*/ 6706146 w 12137616"/>
              <a:gd name="connsiteY1349" fmla="*/ 2865447 h 13577848"/>
              <a:gd name="connsiteX1350" fmla="*/ 6688215 w 12137616"/>
              <a:gd name="connsiteY1350" fmla="*/ 2866287 h 13577848"/>
              <a:gd name="connsiteX1351" fmla="*/ 6593764 w 12137616"/>
              <a:gd name="connsiteY1351" fmla="*/ 2848625 h 13577848"/>
              <a:gd name="connsiteX1352" fmla="*/ 9966722 w 12137616"/>
              <a:gd name="connsiteY1352" fmla="*/ 2625560 h 13577848"/>
              <a:gd name="connsiteX1353" fmla="*/ 9928067 w 12137616"/>
              <a:gd name="connsiteY1353" fmla="*/ 2634783 h 13577848"/>
              <a:gd name="connsiteX1354" fmla="*/ 9910136 w 12137616"/>
              <a:gd name="connsiteY1354" fmla="*/ 2635623 h 13577848"/>
              <a:gd name="connsiteX1355" fmla="*/ 9928067 w 12137616"/>
              <a:gd name="connsiteY1355" fmla="*/ 2634783 h 13577848"/>
              <a:gd name="connsiteX1356" fmla="*/ 9966722 w 12137616"/>
              <a:gd name="connsiteY1356" fmla="*/ 2625560 h 13577848"/>
              <a:gd name="connsiteX1357" fmla="*/ 10226978 w 12137616"/>
              <a:gd name="connsiteY1357" fmla="*/ 2374297 h 13577848"/>
              <a:gd name="connsiteX1358" fmla="*/ 10257032 w 12137616"/>
              <a:gd name="connsiteY1358" fmla="*/ 2381438 h 13577848"/>
              <a:gd name="connsiteX1359" fmla="*/ 10226978 w 12137616"/>
              <a:gd name="connsiteY1359" fmla="*/ 2374297 h 13577848"/>
              <a:gd name="connsiteX1360" fmla="*/ 10200117 w 12137616"/>
              <a:gd name="connsiteY1360" fmla="*/ 2371102 h 13577848"/>
              <a:gd name="connsiteX1361" fmla="*/ 10207026 w 12137616"/>
              <a:gd name="connsiteY1361" fmla="*/ 2373806 h 13577848"/>
              <a:gd name="connsiteX1362" fmla="*/ 10188128 w 12137616"/>
              <a:gd name="connsiteY1362" fmla="*/ 2376116 h 13577848"/>
              <a:gd name="connsiteX1363" fmla="*/ 10200117 w 12137616"/>
              <a:gd name="connsiteY1363" fmla="*/ 2371102 h 13577848"/>
              <a:gd name="connsiteX1364" fmla="*/ 10219180 w 12137616"/>
              <a:gd name="connsiteY1364" fmla="*/ 2370744 h 13577848"/>
              <a:gd name="connsiteX1365" fmla="*/ 10226978 w 12137616"/>
              <a:gd name="connsiteY1365" fmla="*/ 2374297 h 13577848"/>
              <a:gd name="connsiteX1366" fmla="*/ 10207026 w 12137616"/>
              <a:gd name="connsiteY1366" fmla="*/ 2373806 h 13577848"/>
              <a:gd name="connsiteX1367" fmla="*/ 10219180 w 12137616"/>
              <a:gd name="connsiteY1367" fmla="*/ 2370744 h 13577848"/>
              <a:gd name="connsiteX1368" fmla="*/ 10654192 w 12137616"/>
              <a:gd name="connsiteY1368" fmla="*/ 2350084 h 13577848"/>
              <a:gd name="connsiteX1369" fmla="*/ 10651334 w 12137616"/>
              <a:gd name="connsiteY1369" fmla="*/ 2354425 h 13577848"/>
              <a:gd name="connsiteX1370" fmla="*/ 10654192 w 12137616"/>
              <a:gd name="connsiteY1370" fmla="*/ 2350084 h 13577848"/>
              <a:gd name="connsiteX1371" fmla="*/ 10629519 w 12137616"/>
              <a:gd name="connsiteY1371" fmla="*/ 2347966 h 13577848"/>
              <a:gd name="connsiteX1372" fmla="*/ 10651334 w 12137616"/>
              <a:gd name="connsiteY1372" fmla="*/ 2354425 h 13577848"/>
              <a:gd name="connsiteX1373" fmla="*/ 10603348 w 12137616"/>
              <a:gd name="connsiteY1373" fmla="*/ 2348123 h 13577848"/>
              <a:gd name="connsiteX1374" fmla="*/ 10629519 w 12137616"/>
              <a:gd name="connsiteY1374" fmla="*/ 2347966 h 13577848"/>
              <a:gd name="connsiteX1375" fmla="*/ 9730828 w 12137616"/>
              <a:gd name="connsiteY1375" fmla="*/ 1964392 h 13577848"/>
              <a:gd name="connsiteX1376" fmla="*/ 9723264 w 12137616"/>
              <a:gd name="connsiteY1376" fmla="*/ 1964747 h 13577848"/>
              <a:gd name="connsiteX1377" fmla="*/ 9730828 w 12137616"/>
              <a:gd name="connsiteY1377" fmla="*/ 1964392 h 13577848"/>
              <a:gd name="connsiteX1378" fmla="*/ 3719518 w 12137616"/>
              <a:gd name="connsiteY1378" fmla="*/ 1845654 h 13577848"/>
              <a:gd name="connsiteX1379" fmla="*/ 3711603 w 12137616"/>
              <a:gd name="connsiteY1379" fmla="*/ 1848741 h 13577848"/>
              <a:gd name="connsiteX1380" fmla="*/ 3737872 w 12137616"/>
              <a:gd name="connsiteY1380" fmla="*/ 1866033 h 13577848"/>
              <a:gd name="connsiteX1381" fmla="*/ 3719518 w 12137616"/>
              <a:gd name="connsiteY1381" fmla="*/ 1845654 h 13577848"/>
              <a:gd name="connsiteX1382" fmla="*/ 10027213 w 12137616"/>
              <a:gd name="connsiteY1382" fmla="*/ 1831899 h 13577848"/>
              <a:gd name="connsiteX1383" fmla="*/ 10040725 w 12137616"/>
              <a:gd name="connsiteY1383" fmla="*/ 1834472 h 13577848"/>
              <a:gd name="connsiteX1384" fmla="*/ 10022795 w 12137616"/>
              <a:gd name="connsiteY1384" fmla="*/ 1835312 h 13577848"/>
              <a:gd name="connsiteX1385" fmla="*/ 10027213 w 12137616"/>
              <a:gd name="connsiteY1385" fmla="*/ 1831899 h 13577848"/>
              <a:gd name="connsiteX1386" fmla="*/ 10045076 w 12137616"/>
              <a:gd name="connsiteY1386" fmla="*/ 1827862 h 13577848"/>
              <a:gd name="connsiteX1387" fmla="*/ 10043311 w 12137616"/>
              <a:gd name="connsiteY1387" fmla="*/ 1830544 h 13577848"/>
              <a:gd name="connsiteX1388" fmla="*/ 10040725 w 12137616"/>
              <a:gd name="connsiteY1388" fmla="*/ 1834472 h 13577848"/>
              <a:gd name="connsiteX1389" fmla="*/ 10048482 w 12137616"/>
              <a:gd name="connsiteY1389" fmla="*/ 1822688 h 13577848"/>
              <a:gd name="connsiteX1390" fmla="*/ 10045076 w 12137616"/>
              <a:gd name="connsiteY1390" fmla="*/ 1827862 h 13577848"/>
              <a:gd name="connsiteX1391" fmla="*/ 10047620 w 12137616"/>
              <a:gd name="connsiteY1391" fmla="*/ 1823998 h 13577848"/>
              <a:gd name="connsiteX1392" fmla="*/ 10048482 w 12137616"/>
              <a:gd name="connsiteY1392" fmla="*/ 1822688 h 13577848"/>
              <a:gd name="connsiteX1393" fmla="*/ 10000852 w 12137616"/>
              <a:gd name="connsiteY1393" fmla="*/ 1822448 h 13577848"/>
              <a:gd name="connsiteX1394" fmla="*/ 10022795 w 12137616"/>
              <a:gd name="connsiteY1394" fmla="*/ 1835312 h 13577848"/>
              <a:gd name="connsiteX1395" fmla="*/ 9992740 w 12137616"/>
              <a:gd name="connsiteY1395" fmla="*/ 1828171 h 13577848"/>
              <a:gd name="connsiteX1396" fmla="*/ 10000852 w 12137616"/>
              <a:gd name="connsiteY1396" fmla="*/ 1822448 h 13577848"/>
              <a:gd name="connsiteX1397" fmla="*/ 9960338 w 12137616"/>
              <a:gd name="connsiteY1397" fmla="*/ 1815796 h 13577848"/>
              <a:gd name="connsiteX1398" fmla="*/ 9992740 w 12137616"/>
              <a:gd name="connsiteY1398" fmla="*/ 1828171 h 13577848"/>
              <a:gd name="connsiteX1399" fmla="*/ 9941766 w 12137616"/>
              <a:gd name="connsiteY1399" fmla="*/ 1822009 h 13577848"/>
              <a:gd name="connsiteX1400" fmla="*/ 9960338 w 12137616"/>
              <a:gd name="connsiteY1400" fmla="*/ 1815796 h 13577848"/>
              <a:gd name="connsiteX1401" fmla="*/ 9910859 w 12137616"/>
              <a:gd name="connsiteY1401" fmla="*/ 1809564 h 13577848"/>
              <a:gd name="connsiteX1402" fmla="*/ 9941766 w 12137616"/>
              <a:gd name="connsiteY1402" fmla="*/ 1822009 h 13577848"/>
              <a:gd name="connsiteX1403" fmla="*/ 9893781 w 12137616"/>
              <a:gd name="connsiteY1403" fmla="*/ 1815707 h 13577848"/>
              <a:gd name="connsiteX1404" fmla="*/ 9910859 w 12137616"/>
              <a:gd name="connsiteY1404" fmla="*/ 1809564 h 13577848"/>
              <a:gd name="connsiteX1405" fmla="*/ 10044323 w 12137616"/>
              <a:gd name="connsiteY1405" fmla="*/ 1791471 h 13577848"/>
              <a:gd name="connsiteX1406" fmla="*/ 10046988 w 12137616"/>
              <a:gd name="connsiteY1406" fmla="*/ 1798559 h 13577848"/>
              <a:gd name="connsiteX1407" fmla="*/ 10044323 w 12137616"/>
              <a:gd name="connsiteY1407" fmla="*/ 1791471 h 13577848"/>
              <a:gd name="connsiteX1408" fmla="*/ 10015960 w 12137616"/>
              <a:gd name="connsiteY1408" fmla="*/ 1786298 h 13577848"/>
              <a:gd name="connsiteX1409" fmla="*/ 10046988 w 12137616"/>
              <a:gd name="connsiteY1409" fmla="*/ 1798559 h 13577848"/>
              <a:gd name="connsiteX1410" fmla="*/ 9998035 w 12137616"/>
              <a:gd name="connsiteY1410" fmla="*/ 1793727 h 13577848"/>
              <a:gd name="connsiteX1411" fmla="*/ 10015960 w 12137616"/>
              <a:gd name="connsiteY1411" fmla="*/ 1786298 h 13577848"/>
              <a:gd name="connsiteX1412" fmla="*/ 9965359 w 12137616"/>
              <a:gd name="connsiteY1412" fmla="*/ 1780119 h 13577848"/>
              <a:gd name="connsiteX1413" fmla="*/ 9998035 w 12137616"/>
              <a:gd name="connsiteY1413" fmla="*/ 1793727 h 13577848"/>
              <a:gd name="connsiteX1414" fmla="*/ 9948030 w 12137616"/>
              <a:gd name="connsiteY1414" fmla="*/ 1786095 h 13577848"/>
              <a:gd name="connsiteX1415" fmla="*/ 9965359 w 12137616"/>
              <a:gd name="connsiteY1415" fmla="*/ 1780119 h 13577848"/>
              <a:gd name="connsiteX1416" fmla="*/ 9917000 w 12137616"/>
              <a:gd name="connsiteY1416" fmla="*/ 1773835 h 13577848"/>
              <a:gd name="connsiteX1417" fmla="*/ 9948030 w 12137616"/>
              <a:gd name="connsiteY1417" fmla="*/ 1786095 h 13577848"/>
              <a:gd name="connsiteX1418" fmla="*/ 9899077 w 12137616"/>
              <a:gd name="connsiteY1418" fmla="*/ 1781264 h 13577848"/>
              <a:gd name="connsiteX1419" fmla="*/ 9917000 w 12137616"/>
              <a:gd name="connsiteY1419" fmla="*/ 1773835 h 13577848"/>
              <a:gd name="connsiteX1420" fmla="*/ 9870656 w 12137616"/>
              <a:gd name="connsiteY1420" fmla="*/ 1725581 h 13577848"/>
              <a:gd name="connsiteX1421" fmla="*/ 9855334 w 12137616"/>
              <a:gd name="connsiteY1421" fmla="*/ 1737719 h 13577848"/>
              <a:gd name="connsiteX1422" fmla="*/ 9870656 w 12137616"/>
              <a:gd name="connsiteY1422" fmla="*/ 1725581 h 13577848"/>
              <a:gd name="connsiteX1423" fmla="*/ 3851905 w 12137616"/>
              <a:gd name="connsiteY1423" fmla="*/ 1679811 h 13577848"/>
              <a:gd name="connsiteX1424" fmla="*/ 3857873 w 12137616"/>
              <a:gd name="connsiteY1424" fmla="*/ 1683739 h 13577848"/>
              <a:gd name="connsiteX1425" fmla="*/ 3851905 w 12137616"/>
              <a:gd name="connsiteY1425" fmla="*/ 1679811 h 13577848"/>
              <a:gd name="connsiteX1426" fmla="*/ 8286822 w 12137616"/>
              <a:gd name="connsiteY1426" fmla="*/ 1581776 h 13577848"/>
              <a:gd name="connsiteX1427" fmla="*/ 8281016 w 12137616"/>
              <a:gd name="connsiteY1427" fmla="*/ 1590597 h 13577848"/>
              <a:gd name="connsiteX1428" fmla="*/ 8286822 w 12137616"/>
              <a:gd name="connsiteY1428" fmla="*/ 1581776 h 13577848"/>
              <a:gd name="connsiteX1429" fmla="*/ 8035566 w 12137616"/>
              <a:gd name="connsiteY1429" fmla="*/ 1554281 h 13577848"/>
              <a:gd name="connsiteX1430" fmla="*/ 8032367 w 12137616"/>
              <a:gd name="connsiteY1430" fmla="*/ 1559141 h 13577848"/>
              <a:gd name="connsiteX1431" fmla="*/ 8031550 w 12137616"/>
              <a:gd name="connsiteY1431" fmla="*/ 1560381 h 13577848"/>
              <a:gd name="connsiteX1432" fmla="*/ 8038899 w 12137616"/>
              <a:gd name="connsiteY1432" fmla="*/ 1549217 h 13577848"/>
              <a:gd name="connsiteX1433" fmla="*/ 8035566 w 12137616"/>
              <a:gd name="connsiteY1433" fmla="*/ 1554281 h 13577848"/>
              <a:gd name="connsiteX1434" fmla="*/ 8036449 w 12137616"/>
              <a:gd name="connsiteY1434" fmla="*/ 1552939 h 13577848"/>
              <a:gd name="connsiteX1435" fmla="*/ 8038899 w 12137616"/>
              <a:gd name="connsiteY1435" fmla="*/ 1549217 h 13577848"/>
              <a:gd name="connsiteX1436" fmla="*/ 8059381 w 12137616"/>
              <a:gd name="connsiteY1436" fmla="*/ 1545053 h 13577848"/>
              <a:gd name="connsiteX1437" fmla="*/ 8071942 w 12137616"/>
              <a:gd name="connsiteY1437" fmla="*/ 1556219 h 13577848"/>
              <a:gd name="connsiteX1438" fmla="*/ 8038899 w 12137616"/>
              <a:gd name="connsiteY1438" fmla="*/ 1549217 h 13577848"/>
              <a:gd name="connsiteX1439" fmla="*/ 8059381 w 12137616"/>
              <a:gd name="connsiteY1439" fmla="*/ 1545053 h 13577848"/>
              <a:gd name="connsiteX1440" fmla="*/ 10844569 w 12137616"/>
              <a:gd name="connsiteY1440" fmla="*/ 1541703 h 13577848"/>
              <a:gd name="connsiteX1441" fmla="*/ 10839670 w 12137616"/>
              <a:gd name="connsiteY1441" fmla="*/ 1549145 h 13577848"/>
              <a:gd name="connsiteX1442" fmla="*/ 10844569 w 12137616"/>
              <a:gd name="connsiteY1442" fmla="*/ 1541703 h 13577848"/>
              <a:gd name="connsiteX1443" fmla="*/ 7507001 w 12137616"/>
              <a:gd name="connsiteY1443" fmla="*/ 1457470 h 13577848"/>
              <a:gd name="connsiteX1444" fmla="*/ 7581902 w 12137616"/>
              <a:gd name="connsiteY1444" fmla="*/ 1482280 h 13577848"/>
              <a:gd name="connsiteX1445" fmla="*/ 7958382 w 12137616"/>
              <a:gd name="connsiteY1445" fmla="*/ 1561537 h 13577848"/>
              <a:gd name="connsiteX1446" fmla="*/ 8071942 w 12137616"/>
              <a:gd name="connsiteY1446" fmla="*/ 1556219 h 13577848"/>
              <a:gd name="connsiteX1447" fmla="*/ 7970452 w 12137616"/>
              <a:gd name="connsiteY1447" fmla="*/ 1516803 h 13577848"/>
              <a:gd name="connsiteX1448" fmla="*/ 7623570 w 12137616"/>
              <a:gd name="connsiteY1448" fmla="*/ 1471780 h 13577848"/>
              <a:gd name="connsiteX1449" fmla="*/ 7507001 w 12137616"/>
              <a:gd name="connsiteY1449" fmla="*/ 1457470 h 13577848"/>
              <a:gd name="connsiteX1450" fmla="*/ 10564913 w 12137616"/>
              <a:gd name="connsiteY1450" fmla="*/ 1420957 h 13577848"/>
              <a:gd name="connsiteX1451" fmla="*/ 10564913 w 12137616"/>
              <a:gd name="connsiteY1451" fmla="*/ 1420957 h 13577848"/>
              <a:gd name="connsiteX1452" fmla="*/ 4714787 w 12137616"/>
              <a:gd name="connsiteY1452" fmla="*/ 974247 h 13577848"/>
              <a:gd name="connsiteX1453" fmla="*/ 4753661 w 12137616"/>
              <a:gd name="connsiteY1453" fmla="*/ 1004908 h 13577848"/>
              <a:gd name="connsiteX1454" fmla="*/ 4711080 w 12137616"/>
              <a:gd name="connsiteY1454" fmla="*/ 1069593 h 13577848"/>
              <a:gd name="connsiteX1455" fmla="*/ 4714787 w 12137616"/>
              <a:gd name="connsiteY1455" fmla="*/ 974247 h 13577848"/>
              <a:gd name="connsiteX1456" fmla="*/ 4902169 w 12137616"/>
              <a:gd name="connsiteY1456" fmla="*/ 884972 h 13577848"/>
              <a:gd name="connsiteX1457" fmla="*/ 4899984 w 12137616"/>
              <a:gd name="connsiteY1457" fmla="*/ 892621 h 13577848"/>
              <a:gd name="connsiteX1458" fmla="*/ 4942164 w 12137616"/>
              <a:gd name="connsiteY1458" fmla="*/ 907743 h 13577848"/>
              <a:gd name="connsiteX1459" fmla="*/ 4902169 w 12137616"/>
              <a:gd name="connsiteY1459" fmla="*/ 884972 h 13577848"/>
              <a:gd name="connsiteX1460" fmla="*/ 10087866 w 12137616"/>
              <a:gd name="connsiteY1460" fmla="*/ 854165 h 13577848"/>
              <a:gd name="connsiteX1461" fmla="*/ 10090123 w 12137616"/>
              <a:gd name="connsiteY1461" fmla="*/ 861873 h 13577848"/>
              <a:gd name="connsiteX1462" fmla="*/ 10087866 w 12137616"/>
              <a:gd name="connsiteY1462" fmla="*/ 854165 h 13577848"/>
              <a:gd name="connsiteX1463" fmla="*/ 10032892 w 12137616"/>
              <a:gd name="connsiteY1463" fmla="*/ 838818 h 13577848"/>
              <a:gd name="connsiteX1464" fmla="*/ 10027993 w 12137616"/>
              <a:gd name="connsiteY1464" fmla="*/ 846260 h 13577848"/>
              <a:gd name="connsiteX1465" fmla="*/ 10032892 w 12137616"/>
              <a:gd name="connsiteY1465" fmla="*/ 838818 h 13577848"/>
              <a:gd name="connsiteX1466" fmla="*/ 9953739 w 12137616"/>
              <a:gd name="connsiteY1466" fmla="*/ 822666 h 13577848"/>
              <a:gd name="connsiteX1467" fmla="*/ 9946965 w 12137616"/>
              <a:gd name="connsiteY1467" fmla="*/ 832957 h 13577848"/>
              <a:gd name="connsiteX1468" fmla="*/ 9953739 w 12137616"/>
              <a:gd name="connsiteY1468" fmla="*/ 822666 h 13577848"/>
              <a:gd name="connsiteX1469" fmla="*/ 9922717 w 12137616"/>
              <a:gd name="connsiteY1469" fmla="*/ 816995 h 13577848"/>
              <a:gd name="connsiteX1470" fmla="*/ 9946965 w 12137616"/>
              <a:gd name="connsiteY1470" fmla="*/ 832957 h 13577848"/>
              <a:gd name="connsiteX1471" fmla="*/ 9916911 w 12137616"/>
              <a:gd name="connsiteY1471" fmla="*/ 825816 h 13577848"/>
              <a:gd name="connsiteX1472" fmla="*/ 9922717 w 12137616"/>
              <a:gd name="connsiteY1472" fmla="*/ 816995 h 13577848"/>
              <a:gd name="connsiteX1473" fmla="*/ 9907753 w 12137616"/>
              <a:gd name="connsiteY1473" fmla="*/ 816627 h 13577848"/>
              <a:gd name="connsiteX1474" fmla="*/ 9916911 w 12137616"/>
              <a:gd name="connsiteY1474" fmla="*/ 825816 h 13577848"/>
              <a:gd name="connsiteX1475" fmla="*/ 9898980 w 12137616"/>
              <a:gd name="connsiteY1475" fmla="*/ 826655 h 13577848"/>
              <a:gd name="connsiteX1476" fmla="*/ 9907753 w 12137616"/>
              <a:gd name="connsiteY1476" fmla="*/ 816627 h 13577848"/>
              <a:gd name="connsiteX1477" fmla="*/ 9881993 w 12137616"/>
              <a:gd name="connsiteY1477" fmla="*/ 812313 h 13577848"/>
              <a:gd name="connsiteX1478" fmla="*/ 9898980 w 12137616"/>
              <a:gd name="connsiteY1478" fmla="*/ 826655 h 13577848"/>
              <a:gd name="connsiteX1479" fmla="*/ 9866905 w 12137616"/>
              <a:gd name="connsiteY1479" fmla="*/ 818184 h 13577848"/>
              <a:gd name="connsiteX1480" fmla="*/ 9881993 w 12137616"/>
              <a:gd name="connsiteY1480" fmla="*/ 812313 h 13577848"/>
              <a:gd name="connsiteX1481" fmla="*/ 9810581 w 12137616"/>
              <a:gd name="connsiteY1481" fmla="*/ 793750 h 13577848"/>
              <a:gd name="connsiteX1482" fmla="*/ 9866905 w 12137616"/>
              <a:gd name="connsiteY1482" fmla="*/ 818184 h 13577848"/>
              <a:gd name="connsiteX1483" fmla="*/ 9785877 w 12137616"/>
              <a:gd name="connsiteY1483" fmla="*/ 804881 h 13577848"/>
              <a:gd name="connsiteX1484" fmla="*/ 9810581 w 12137616"/>
              <a:gd name="connsiteY1484" fmla="*/ 793750 h 13577848"/>
              <a:gd name="connsiteX1485" fmla="*/ 9699498 w 12137616"/>
              <a:gd name="connsiteY1485" fmla="*/ 773306 h 13577848"/>
              <a:gd name="connsiteX1486" fmla="*/ 9729553 w 12137616"/>
              <a:gd name="connsiteY1486" fmla="*/ 780447 h 13577848"/>
              <a:gd name="connsiteX1487" fmla="*/ 9785877 w 12137616"/>
              <a:gd name="connsiteY1487" fmla="*/ 804881 h 13577848"/>
              <a:gd name="connsiteX1488" fmla="*/ 9675762 w 12137616"/>
              <a:gd name="connsiteY1488" fmla="*/ 782966 h 13577848"/>
              <a:gd name="connsiteX1489" fmla="*/ 9699498 w 12137616"/>
              <a:gd name="connsiteY1489" fmla="*/ 773306 h 13577848"/>
              <a:gd name="connsiteX1490" fmla="*/ 5359157 w 12137616"/>
              <a:gd name="connsiteY1490" fmla="*/ 514074 h 13577848"/>
              <a:gd name="connsiteX1491" fmla="*/ 5361130 w 12137616"/>
              <a:gd name="connsiteY1491" fmla="*/ 517677 h 13577848"/>
              <a:gd name="connsiteX1492" fmla="*/ 5392151 w 12137616"/>
              <a:gd name="connsiteY1492" fmla="*/ 523349 h 13577848"/>
              <a:gd name="connsiteX1493" fmla="*/ 5359157 w 12137616"/>
              <a:gd name="connsiteY1493" fmla="*/ 514074 h 13577848"/>
              <a:gd name="connsiteX1494" fmla="*/ 5320041 w 12137616"/>
              <a:gd name="connsiteY1494" fmla="*/ 307307 h 13577848"/>
              <a:gd name="connsiteX1495" fmla="*/ 5272165 w 12137616"/>
              <a:gd name="connsiteY1495" fmla="*/ 406435 h 13577848"/>
              <a:gd name="connsiteX1496" fmla="*/ 5320041 w 12137616"/>
              <a:gd name="connsiteY1496" fmla="*/ 307307 h 13577848"/>
              <a:gd name="connsiteX1497" fmla="*/ 5520199 w 12137616"/>
              <a:gd name="connsiteY1497" fmla="*/ 287092 h 13577848"/>
              <a:gd name="connsiteX1498" fmla="*/ 5511130 w 12137616"/>
              <a:gd name="connsiteY1498" fmla="*/ 289810 h 13577848"/>
              <a:gd name="connsiteX1499" fmla="*/ 5493254 w 12137616"/>
              <a:gd name="connsiteY1499" fmla="*/ 343364 h 13577848"/>
              <a:gd name="connsiteX1500" fmla="*/ 5520199 w 12137616"/>
              <a:gd name="connsiteY1500" fmla="*/ 287092 h 13577848"/>
              <a:gd name="connsiteX1501" fmla="*/ 7421656 w 12137616"/>
              <a:gd name="connsiteY1501" fmla="*/ 215483 h 13577848"/>
              <a:gd name="connsiteX1502" fmla="*/ 7439173 w 12137616"/>
              <a:gd name="connsiteY1502" fmla="*/ 225171 h 13577848"/>
              <a:gd name="connsiteX1503" fmla="*/ 7408150 w 12137616"/>
              <a:gd name="connsiteY1503" fmla="*/ 219499 h 13577848"/>
              <a:gd name="connsiteX1504" fmla="*/ 7421656 w 12137616"/>
              <a:gd name="connsiteY1504" fmla="*/ 215483 h 13577848"/>
              <a:gd name="connsiteX1505" fmla="*/ 7446522 w 12137616"/>
              <a:gd name="connsiteY1505" fmla="*/ 214007 h 13577848"/>
              <a:gd name="connsiteX1506" fmla="*/ 7439173 w 12137616"/>
              <a:gd name="connsiteY1506" fmla="*/ 225171 h 13577848"/>
              <a:gd name="connsiteX1507" fmla="*/ 7446522 w 12137616"/>
              <a:gd name="connsiteY1507" fmla="*/ 214007 h 13577848"/>
              <a:gd name="connsiteX1508" fmla="*/ 7375474 w 12137616"/>
              <a:gd name="connsiteY1508" fmla="*/ 205891 h 13577848"/>
              <a:gd name="connsiteX1509" fmla="*/ 7408150 w 12137616"/>
              <a:gd name="connsiteY1509" fmla="*/ 219499 h 13577848"/>
              <a:gd name="connsiteX1510" fmla="*/ 7358145 w 12137616"/>
              <a:gd name="connsiteY1510" fmla="*/ 211867 h 13577848"/>
              <a:gd name="connsiteX1511" fmla="*/ 7375474 w 12137616"/>
              <a:gd name="connsiteY1511" fmla="*/ 205891 h 13577848"/>
              <a:gd name="connsiteX1512" fmla="*/ 7339738 w 12137616"/>
              <a:gd name="connsiteY1512" fmla="*/ 201331 h 13577848"/>
              <a:gd name="connsiteX1513" fmla="*/ 7358145 w 12137616"/>
              <a:gd name="connsiteY1513" fmla="*/ 211867 h 13577848"/>
              <a:gd name="connsiteX1514" fmla="*/ 7326069 w 12137616"/>
              <a:gd name="connsiteY1514" fmla="*/ 203396 h 13577848"/>
              <a:gd name="connsiteX1515" fmla="*/ 7339738 w 12137616"/>
              <a:gd name="connsiteY1515" fmla="*/ 201331 h 13577848"/>
              <a:gd name="connsiteX1516" fmla="*/ 7286484 w 12137616"/>
              <a:gd name="connsiteY1516" fmla="*/ 187083 h 13577848"/>
              <a:gd name="connsiteX1517" fmla="*/ 7326069 w 12137616"/>
              <a:gd name="connsiteY1517" fmla="*/ 203396 h 13577848"/>
              <a:gd name="connsiteX1518" fmla="*/ 7245041 w 12137616"/>
              <a:gd name="connsiteY1518" fmla="*/ 190092 h 13577848"/>
              <a:gd name="connsiteX1519" fmla="*/ 7286484 w 12137616"/>
              <a:gd name="connsiteY1519" fmla="*/ 187083 h 13577848"/>
              <a:gd name="connsiteX1520" fmla="*/ 5638344 w 12137616"/>
              <a:gd name="connsiteY1520" fmla="*/ 127081 h 13577848"/>
              <a:gd name="connsiteX1521" fmla="*/ 5631642 w 12137616"/>
              <a:gd name="connsiteY1521" fmla="*/ 133138 h 13577848"/>
              <a:gd name="connsiteX1522" fmla="*/ 5637959 w 12137616"/>
              <a:gd name="connsiteY1522" fmla="*/ 149940 h 13577848"/>
              <a:gd name="connsiteX1523" fmla="*/ 5638344 w 12137616"/>
              <a:gd name="connsiteY1523" fmla="*/ 127081 h 13577848"/>
              <a:gd name="connsiteX1524" fmla="*/ 6223240 w 12137616"/>
              <a:gd name="connsiteY1524" fmla="*/ 0 h 13577848"/>
              <a:gd name="connsiteX1525" fmla="*/ 6161165 w 12137616"/>
              <a:gd name="connsiteY1525" fmla="*/ 37102 h 13577848"/>
              <a:gd name="connsiteX1526" fmla="*/ 6211171 w 12137616"/>
              <a:gd name="connsiteY1526" fmla="*/ 44734 h 13577848"/>
              <a:gd name="connsiteX1527" fmla="*/ 6223806 w 12137616"/>
              <a:gd name="connsiteY1527" fmla="*/ 78337 h 13577848"/>
              <a:gd name="connsiteX1528" fmla="*/ 6390189 w 12137616"/>
              <a:gd name="connsiteY1528" fmla="*/ 71971 h 13577848"/>
              <a:gd name="connsiteX1529" fmla="*/ 7245041 w 12137616"/>
              <a:gd name="connsiteY1529" fmla="*/ 190092 h 13577848"/>
              <a:gd name="connsiteX1530" fmla="*/ 7221304 w 12137616"/>
              <a:gd name="connsiteY1530" fmla="*/ 199753 h 13577848"/>
              <a:gd name="connsiteX1531" fmla="*/ 7203374 w 12137616"/>
              <a:gd name="connsiteY1531" fmla="*/ 200592 h 13577848"/>
              <a:gd name="connsiteX1532" fmla="*/ 7203374 w 12137616"/>
              <a:gd name="connsiteY1532" fmla="*/ 200592 h 13577848"/>
              <a:gd name="connsiteX1533" fmla="*/ 7221304 w 12137616"/>
              <a:gd name="connsiteY1533" fmla="*/ 199753 h 13577848"/>
              <a:gd name="connsiteX1534" fmla="*/ 8934702 w 12137616"/>
              <a:gd name="connsiteY1534" fmla="*/ 571179 h 13577848"/>
              <a:gd name="connsiteX1535" fmla="*/ 9971159 w 12137616"/>
              <a:gd name="connsiteY1535" fmla="*/ 796204 h 13577848"/>
              <a:gd name="connsiteX1536" fmla="*/ 10159484 w 12137616"/>
              <a:gd name="connsiteY1536" fmla="*/ 840103 h 13577848"/>
              <a:gd name="connsiteX1537" fmla="*/ 9953739 w 12137616"/>
              <a:gd name="connsiteY1537" fmla="*/ 822666 h 13577848"/>
              <a:gd name="connsiteX1538" fmla="*/ 9922717 w 12137616"/>
              <a:gd name="connsiteY1538" fmla="*/ 816995 h 13577848"/>
              <a:gd name="connsiteX1539" fmla="*/ 9810581 w 12137616"/>
              <a:gd name="connsiteY1539" fmla="*/ 793750 h 13577848"/>
              <a:gd name="connsiteX1540" fmla="*/ 9729553 w 12137616"/>
              <a:gd name="connsiteY1540" fmla="*/ 780447 h 13577848"/>
              <a:gd name="connsiteX1541" fmla="*/ 9699498 w 12137616"/>
              <a:gd name="connsiteY1541" fmla="*/ 773306 h 13577848"/>
              <a:gd name="connsiteX1542" fmla="*/ 9475312 w 12137616"/>
              <a:gd name="connsiteY1542" fmla="*/ 731086 h 13577848"/>
              <a:gd name="connsiteX1543" fmla="*/ 9401058 w 12137616"/>
              <a:gd name="connsiteY1543" fmla="*/ 707492 h 13577848"/>
              <a:gd name="connsiteX1544" fmla="*/ 9371004 w 12137616"/>
              <a:gd name="connsiteY1544" fmla="*/ 700351 h 13577848"/>
              <a:gd name="connsiteX1545" fmla="*/ 9371004 w 12137616"/>
              <a:gd name="connsiteY1545" fmla="*/ 700351 h 13577848"/>
              <a:gd name="connsiteX1546" fmla="*/ 9401058 w 12137616"/>
              <a:gd name="connsiteY1546" fmla="*/ 707492 h 13577848"/>
              <a:gd name="connsiteX1547" fmla="*/ 9475312 w 12137616"/>
              <a:gd name="connsiteY1547" fmla="*/ 731086 h 13577848"/>
              <a:gd name="connsiteX1548" fmla="*/ 9675762 w 12137616"/>
              <a:gd name="connsiteY1548" fmla="*/ 782966 h 13577848"/>
              <a:gd name="connsiteX1549" fmla="*/ 9489968 w 12137616"/>
              <a:gd name="connsiteY1549" fmla="*/ 766020 h 13577848"/>
              <a:gd name="connsiteX1550" fmla="*/ 9388989 w 12137616"/>
              <a:gd name="connsiteY1550" fmla="*/ 752226 h 13577848"/>
              <a:gd name="connsiteX1551" fmla="*/ 10072247 w 12137616"/>
              <a:gd name="connsiteY1551" fmla="*/ 915428 h 13577848"/>
              <a:gd name="connsiteX1552" fmla="*/ 10030579 w 12137616"/>
              <a:gd name="connsiteY1552" fmla="*/ 925928 h 13577848"/>
              <a:gd name="connsiteX1553" fmla="*/ 10260115 w 12137616"/>
              <a:gd name="connsiteY1553" fmla="*/ 986419 h 13577848"/>
              <a:gd name="connsiteX1554" fmla="*/ 10484301 w 12137616"/>
              <a:gd name="connsiteY1554" fmla="*/ 1028638 h 13577848"/>
              <a:gd name="connsiteX1555" fmla="*/ 10923879 w 12137616"/>
              <a:gd name="connsiteY1555" fmla="*/ 1122038 h 13577848"/>
              <a:gd name="connsiteX1556" fmla="*/ 10881243 w 12137616"/>
              <a:gd name="connsiteY1556" fmla="*/ 1134008 h 13577848"/>
              <a:gd name="connsiteX1557" fmla="*/ 11042897 w 12137616"/>
              <a:gd name="connsiteY1557" fmla="*/ 1240421 h 13577848"/>
              <a:gd name="connsiteX1558" fmla="*/ 11057553 w 12137616"/>
              <a:gd name="connsiteY1558" fmla="*/ 1275355 h 13577848"/>
              <a:gd name="connsiteX1559" fmla="*/ 10716989 w 12137616"/>
              <a:gd name="connsiteY1559" fmla="*/ 1247134 h 13577848"/>
              <a:gd name="connsiteX1560" fmla="*/ 10686477 w 12137616"/>
              <a:gd name="connsiteY1560" fmla="*/ 1267085 h 13577848"/>
              <a:gd name="connsiteX1561" fmla="*/ 10406479 w 12137616"/>
              <a:gd name="connsiteY1561" fmla="*/ 1226055 h 13577848"/>
              <a:gd name="connsiteX1562" fmla="*/ 10593836 w 12137616"/>
              <a:gd name="connsiteY1562" fmla="*/ 1271423 h 13577848"/>
              <a:gd name="connsiteX1563" fmla="*/ 10747098 w 12137616"/>
              <a:gd name="connsiteY1563" fmla="*/ 1306990 h 13577848"/>
              <a:gd name="connsiteX1564" fmla="*/ 10295451 w 12137616"/>
              <a:gd name="connsiteY1564" fmla="*/ 1258325 h 13577848"/>
              <a:gd name="connsiteX1565" fmla="*/ 10352742 w 12137616"/>
              <a:gd name="connsiteY1565" fmla="*/ 1281289 h 13577848"/>
              <a:gd name="connsiteX1566" fmla="*/ 10277575 w 12137616"/>
              <a:gd name="connsiteY1566" fmla="*/ 1311879 h 13577848"/>
              <a:gd name="connsiteX1567" fmla="*/ 10421244 w 12137616"/>
              <a:gd name="connsiteY1567" fmla="*/ 1366418 h 13577848"/>
              <a:gd name="connsiteX1568" fmla="*/ 10522223 w 12137616"/>
              <a:gd name="connsiteY1568" fmla="*/ 1380212 h 13577848"/>
              <a:gd name="connsiteX1569" fmla="*/ 10564913 w 12137616"/>
              <a:gd name="connsiteY1569" fmla="*/ 1420957 h 13577848"/>
              <a:gd name="connsiteX1570" fmla="*/ 10316533 w 12137616"/>
              <a:gd name="connsiteY1570" fmla="*/ 1415490 h 13577848"/>
              <a:gd name="connsiteX1571" fmla="*/ 10510665 w 12137616"/>
              <a:gd name="connsiteY1571" fmla="*/ 1450568 h 13577848"/>
              <a:gd name="connsiteX1572" fmla="*/ 10770712 w 12137616"/>
              <a:gd name="connsiteY1572" fmla="*/ 1491108 h 13577848"/>
              <a:gd name="connsiteX1573" fmla="*/ 10534913 w 12137616"/>
              <a:gd name="connsiteY1573" fmla="*/ 1466530 h 13577848"/>
              <a:gd name="connsiteX1574" fmla="*/ 10635435 w 12137616"/>
              <a:gd name="connsiteY1574" fmla="*/ 1507416 h 13577848"/>
              <a:gd name="connsiteX1575" fmla="*/ 10839670 w 12137616"/>
              <a:gd name="connsiteY1575" fmla="*/ 1549145 h 13577848"/>
              <a:gd name="connsiteX1576" fmla="*/ 10653877 w 12137616"/>
              <a:gd name="connsiteY1576" fmla="*/ 1532199 h 13577848"/>
              <a:gd name="connsiteX1577" fmla="*/ 10841745 w 12137616"/>
              <a:gd name="connsiteY1577" fmla="*/ 1603190 h 13577848"/>
              <a:gd name="connsiteX1578" fmla="*/ 11002834 w 12137616"/>
              <a:gd name="connsiteY1578" fmla="*/ 1631267 h 13577848"/>
              <a:gd name="connsiteX1579" fmla="*/ 10345443 w 12137616"/>
              <a:gd name="connsiteY1579" fmla="*/ 1565165 h 13577848"/>
              <a:gd name="connsiteX1580" fmla="*/ 10358078 w 12137616"/>
              <a:gd name="connsiteY1580" fmla="*/ 1598768 h 13577848"/>
              <a:gd name="connsiteX1581" fmla="*/ 10136423 w 12137616"/>
              <a:gd name="connsiteY1581" fmla="*/ 1583501 h 13577848"/>
              <a:gd name="connsiteX1582" fmla="*/ 9429026 w 12137616"/>
              <a:gd name="connsiteY1582" fmla="*/ 1509767 h 13577848"/>
              <a:gd name="connsiteX1583" fmla="*/ 9398972 w 12137616"/>
              <a:gd name="connsiteY1583" fmla="*/ 1502626 h 13577848"/>
              <a:gd name="connsiteX1584" fmla="*/ 9317943 w 12137616"/>
              <a:gd name="connsiteY1584" fmla="*/ 1489323 h 13577848"/>
              <a:gd name="connsiteX1585" fmla="*/ 9285868 w 12137616"/>
              <a:gd name="connsiteY1585" fmla="*/ 1480851 h 13577848"/>
              <a:gd name="connsiteX1586" fmla="*/ 9267938 w 12137616"/>
              <a:gd name="connsiteY1586" fmla="*/ 1481691 h 13577848"/>
              <a:gd name="connsiteX1587" fmla="*/ 9237883 w 12137616"/>
              <a:gd name="connsiteY1587" fmla="*/ 1474549 h 13577848"/>
              <a:gd name="connsiteX1588" fmla="*/ 9206861 w 12137616"/>
              <a:gd name="connsiteY1588" fmla="*/ 1468878 h 13577848"/>
              <a:gd name="connsiteX1589" fmla="*/ 9206861 w 12137616"/>
              <a:gd name="connsiteY1589" fmla="*/ 1468878 h 13577848"/>
              <a:gd name="connsiteX1590" fmla="*/ 9237883 w 12137616"/>
              <a:gd name="connsiteY1590" fmla="*/ 1474549 h 13577848"/>
              <a:gd name="connsiteX1591" fmla="*/ 9267938 w 12137616"/>
              <a:gd name="connsiteY1591" fmla="*/ 1481691 h 13577848"/>
              <a:gd name="connsiteX1592" fmla="*/ 9285868 w 12137616"/>
              <a:gd name="connsiteY1592" fmla="*/ 1480851 h 13577848"/>
              <a:gd name="connsiteX1593" fmla="*/ 9317943 w 12137616"/>
              <a:gd name="connsiteY1593" fmla="*/ 1489323 h 13577848"/>
              <a:gd name="connsiteX1594" fmla="*/ 9398972 w 12137616"/>
              <a:gd name="connsiteY1594" fmla="*/ 1502626 h 13577848"/>
              <a:gd name="connsiteX1595" fmla="*/ 9429026 w 12137616"/>
              <a:gd name="connsiteY1595" fmla="*/ 1509767 h 13577848"/>
              <a:gd name="connsiteX1596" fmla="*/ 10348540 w 12137616"/>
              <a:gd name="connsiteY1596" fmla="*/ 1670454 h 13577848"/>
              <a:gd name="connsiteX1597" fmla="*/ 10608587 w 12137616"/>
              <a:gd name="connsiteY1597" fmla="*/ 1710995 h 13577848"/>
              <a:gd name="connsiteX1598" fmla="*/ 10094354 w 12137616"/>
              <a:gd name="connsiteY1598" fmla="*/ 1673809 h 13577848"/>
              <a:gd name="connsiteX1599" fmla="*/ 10044348 w 12137616"/>
              <a:gd name="connsiteY1599" fmla="*/ 1666177 h 13577848"/>
              <a:gd name="connsiteX1600" fmla="*/ 9995395 w 12137616"/>
              <a:gd name="connsiteY1600" fmla="*/ 1661345 h 13577848"/>
              <a:gd name="connsiteX1601" fmla="*/ 9963320 w 12137616"/>
              <a:gd name="connsiteY1601" fmla="*/ 1652873 h 13577848"/>
              <a:gd name="connsiteX1602" fmla="*/ 9963320 w 12137616"/>
              <a:gd name="connsiteY1602" fmla="*/ 1652873 h 13577848"/>
              <a:gd name="connsiteX1603" fmla="*/ 9995395 w 12137616"/>
              <a:gd name="connsiteY1603" fmla="*/ 1661345 h 13577848"/>
              <a:gd name="connsiteX1604" fmla="*/ 10044348 w 12137616"/>
              <a:gd name="connsiteY1604" fmla="*/ 1666177 h 13577848"/>
              <a:gd name="connsiteX1605" fmla="*/ 10094354 w 12137616"/>
              <a:gd name="connsiteY1605" fmla="*/ 1673809 h 13577848"/>
              <a:gd name="connsiteX1606" fmla="*/ 10386476 w 12137616"/>
              <a:gd name="connsiteY1606" fmla="*/ 1722820 h 13577848"/>
              <a:gd name="connsiteX1607" fmla="*/ 10677034 w 12137616"/>
              <a:gd name="connsiteY1607" fmla="*/ 1743409 h 13577848"/>
              <a:gd name="connsiteX1608" fmla="*/ 10539737 w 12137616"/>
              <a:gd name="connsiteY1608" fmla="*/ 1758387 h 13577848"/>
              <a:gd name="connsiteX1609" fmla="*/ 10374863 w 12137616"/>
              <a:gd name="connsiteY1609" fmla="*/ 1740462 h 13577848"/>
              <a:gd name="connsiteX1610" fmla="*/ 10130726 w 12137616"/>
              <a:gd name="connsiteY1610" fmla="*/ 1697752 h 13577848"/>
              <a:gd name="connsiteX1611" fmla="*/ 10238023 w 12137616"/>
              <a:gd name="connsiteY1611" fmla="*/ 1728347 h 13577848"/>
              <a:gd name="connsiteX1612" fmla="*/ 10374863 w 12137616"/>
              <a:gd name="connsiteY1612" fmla="*/ 1740462 h 13577848"/>
              <a:gd name="connsiteX1613" fmla="*/ 10596061 w 12137616"/>
              <a:gd name="connsiteY1613" fmla="*/ 1782821 h 13577848"/>
              <a:gd name="connsiteX1614" fmla="*/ 10703358 w 12137616"/>
              <a:gd name="connsiteY1614" fmla="*/ 1813416 h 13577848"/>
              <a:gd name="connsiteX1615" fmla="*/ 9748037 w 12137616"/>
              <a:gd name="connsiteY1615" fmla="*/ 1707123 h 13577848"/>
              <a:gd name="connsiteX1616" fmla="*/ 9748037 w 12137616"/>
              <a:gd name="connsiteY1616" fmla="*/ 1707123 h 13577848"/>
              <a:gd name="connsiteX1617" fmla="*/ 9855334 w 12137616"/>
              <a:gd name="connsiteY1617" fmla="*/ 1737719 h 13577848"/>
              <a:gd name="connsiteX1618" fmla="*/ 9899077 w 12137616"/>
              <a:gd name="connsiteY1618" fmla="*/ 1781264 h 13577848"/>
              <a:gd name="connsiteX1619" fmla="*/ 9893781 w 12137616"/>
              <a:gd name="connsiteY1619" fmla="*/ 1815707 h 13577848"/>
              <a:gd name="connsiteX1620" fmla="*/ 9031102 w 12137616"/>
              <a:gd name="connsiteY1620" fmla="*/ 1705076 h 13577848"/>
              <a:gd name="connsiteX1621" fmla="*/ 8895772 w 12137616"/>
              <a:gd name="connsiteY1621" fmla="*/ 1668669 h 13577848"/>
              <a:gd name="connsiteX1622" fmla="*/ 8857433 w 12137616"/>
              <a:gd name="connsiteY1622" fmla="*/ 1696111 h 13577848"/>
              <a:gd name="connsiteX1623" fmla="*/ 8857890 w 12137616"/>
              <a:gd name="connsiteY1623" fmla="*/ 1669018 h 13577848"/>
              <a:gd name="connsiteX1624" fmla="*/ 8579912 w 12137616"/>
              <a:gd name="connsiteY1624" fmla="*/ 1629318 h 13577848"/>
              <a:gd name="connsiteX1625" fmla="*/ 8286822 w 12137616"/>
              <a:gd name="connsiteY1625" fmla="*/ 1581776 h 13577848"/>
              <a:gd name="connsiteX1626" fmla="*/ 8281016 w 12137616"/>
              <a:gd name="connsiteY1626" fmla="*/ 1590597 h 13577848"/>
              <a:gd name="connsiteX1627" fmla="*/ 8170444 w 12137616"/>
              <a:gd name="connsiteY1627" fmla="*/ 1595775 h 13577848"/>
              <a:gd name="connsiteX1628" fmla="*/ 8256822 w 12137616"/>
              <a:gd name="connsiteY1628" fmla="*/ 1627350 h 13577848"/>
              <a:gd name="connsiteX1629" fmla="*/ 9188460 w 12137616"/>
              <a:gd name="connsiteY1629" fmla="*/ 1796018 h 13577848"/>
              <a:gd name="connsiteX1630" fmla="*/ 9529535 w 12137616"/>
              <a:gd name="connsiteY1630" fmla="*/ 1849861 h 13577848"/>
              <a:gd name="connsiteX1631" fmla="*/ 9499023 w 12137616"/>
              <a:gd name="connsiteY1631" fmla="*/ 1869812 h 13577848"/>
              <a:gd name="connsiteX1632" fmla="*/ 9884809 w 12137616"/>
              <a:gd name="connsiteY1632" fmla="*/ 1965730 h 13577848"/>
              <a:gd name="connsiteX1633" fmla="*/ 9759125 w 12137616"/>
              <a:gd name="connsiteY1633" fmla="*/ 1963067 h 13577848"/>
              <a:gd name="connsiteX1634" fmla="*/ 9902283 w 12137616"/>
              <a:gd name="connsiteY1634" fmla="*/ 1991983 h 13577848"/>
              <a:gd name="connsiteX1635" fmla="*/ 10064339 w 12137616"/>
              <a:gd name="connsiteY1635" fmla="*/ 2018590 h 13577848"/>
              <a:gd name="connsiteX1636" fmla="*/ 10225428 w 12137616"/>
              <a:gd name="connsiteY1636" fmla="*/ 2046666 h 13577848"/>
              <a:gd name="connsiteX1637" fmla="*/ 10343881 w 12137616"/>
              <a:gd name="connsiteY1637" fmla="*/ 2086713 h 13577848"/>
              <a:gd name="connsiteX1638" fmla="*/ 10108593 w 12137616"/>
              <a:gd name="connsiteY1638" fmla="*/ 2087757 h 13577848"/>
              <a:gd name="connsiteX1639" fmla="*/ 10225482 w 12137616"/>
              <a:gd name="connsiteY1639" fmla="*/ 2099381 h 13577848"/>
              <a:gd name="connsiteX1640" fmla="*/ 10258069 w 12137616"/>
              <a:gd name="connsiteY1640" fmla="*/ 2133475 h 13577848"/>
              <a:gd name="connsiteX1641" fmla="*/ 10518116 w 12137616"/>
              <a:gd name="connsiteY1641" fmla="*/ 2174015 h 13577848"/>
              <a:gd name="connsiteX1642" fmla="*/ 10215944 w 12137616"/>
              <a:gd name="connsiteY1642" fmla="*/ 2171068 h 13577848"/>
              <a:gd name="connsiteX1643" fmla="*/ 10030151 w 12137616"/>
              <a:gd name="connsiteY1643" fmla="*/ 2154121 h 13577848"/>
              <a:gd name="connsiteX1644" fmla="*/ 10215944 w 12137616"/>
              <a:gd name="connsiteY1644" fmla="*/ 2171068 h 13577848"/>
              <a:gd name="connsiteX1645" fmla="*/ 10488116 w 12137616"/>
              <a:gd name="connsiteY1645" fmla="*/ 2219589 h 13577848"/>
              <a:gd name="connsiteX1646" fmla="*/ 10705527 w 12137616"/>
              <a:gd name="connsiteY1646" fmla="*/ 2272098 h 13577848"/>
              <a:gd name="connsiteX1647" fmla="*/ 10636623 w 12137616"/>
              <a:gd name="connsiteY1647" fmla="*/ 2266776 h 13577848"/>
              <a:gd name="connsiteX1648" fmla="*/ 10544493 w 12137616"/>
              <a:gd name="connsiteY1648" fmla="*/ 2296737 h 13577848"/>
              <a:gd name="connsiteX1649" fmla="*/ 10298591 w 12137616"/>
              <a:gd name="connsiteY1649" fmla="*/ 2265508 h 13577848"/>
              <a:gd name="connsiteX1650" fmla="*/ 9672222 w 12137616"/>
              <a:gd name="connsiteY1650" fmla="*/ 2205078 h 13577848"/>
              <a:gd name="connsiteX1651" fmla="*/ 9605850 w 12137616"/>
              <a:gd name="connsiteY1651" fmla="*/ 2226708 h 13577848"/>
              <a:gd name="connsiteX1652" fmla="*/ 9821698 w 12137616"/>
              <a:gd name="connsiteY1652" fmla="*/ 2250795 h 13577848"/>
              <a:gd name="connsiteX1653" fmla="*/ 10304908 w 12137616"/>
              <a:gd name="connsiteY1653" fmla="*/ 2282310 h 13577848"/>
              <a:gd name="connsiteX1654" fmla="*/ 10355425 w 12137616"/>
              <a:gd name="connsiteY1654" fmla="*/ 2315564 h 13577848"/>
              <a:gd name="connsiteX1655" fmla="*/ 10603348 w 12137616"/>
              <a:gd name="connsiteY1655" fmla="*/ 2348123 h 13577848"/>
              <a:gd name="connsiteX1656" fmla="*/ 10354969 w 12137616"/>
              <a:gd name="connsiteY1656" fmla="*/ 2342657 h 13577848"/>
              <a:gd name="connsiteX1657" fmla="*/ 10188128 w 12137616"/>
              <a:gd name="connsiteY1657" fmla="*/ 2376116 h 13577848"/>
              <a:gd name="connsiteX1658" fmla="*/ 9916468 w 12137616"/>
              <a:gd name="connsiteY1658" fmla="*/ 2353217 h 13577848"/>
              <a:gd name="connsiteX1659" fmla="*/ 9743821 w 12137616"/>
              <a:gd name="connsiteY1659" fmla="*/ 2395497 h 13577848"/>
              <a:gd name="connsiteX1660" fmla="*/ 10513859 w 12137616"/>
              <a:gd name="connsiteY1660" fmla="*/ 2510466 h 13577848"/>
              <a:gd name="connsiteX1661" fmla="*/ 10569726 w 12137616"/>
              <a:gd name="connsiteY1661" fmla="*/ 2561992 h 13577848"/>
              <a:gd name="connsiteX1662" fmla="*/ 10211742 w 12137616"/>
              <a:gd name="connsiteY1662" fmla="*/ 2560233 h 13577848"/>
              <a:gd name="connsiteX1663" fmla="*/ 10143349 w 12137616"/>
              <a:gd name="connsiteY1663" fmla="*/ 2580534 h 13577848"/>
              <a:gd name="connsiteX1664" fmla="*/ 10286507 w 12137616"/>
              <a:gd name="connsiteY1664" fmla="*/ 2609450 h 13577848"/>
              <a:gd name="connsiteX1665" fmla="*/ 10385009 w 12137616"/>
              <a:gd name="connsiteY1665" fmla="*/ 2649006 h 13577848"/>
              <a:gd name="connsiteX1666" fmla="*/ 10002777 w 12137616"/>
              <a:gd name="connsiteY1666" fmla="*/ 2631285 h 13577848"/>
              <a:gd name="connsiteX1667" fmla="*/ 10256507 w 12137616"/>
              <a:gd name="connsiteY1667" fmla="*/ 2655023 h 13577848"/>
              <a:gd name="connsiteX1668" fmla="*/ 10479725 w 12137616"/>
              <a:gd name="connsiteY1668" fmla="*/ 2698713 h 13577848"/>
              <a:gd name="connsiteX1669" fmla="*/ 10369665 w 12137616"/>
              <a:gd name="connsiteY1669" fmla="*/ 2729513 h 13577848"/>
              <a:gd name="connsiteX1670" fmla="*/ 10611781 w 12137616"/>
              <a:gd name="connsiteY1670" fmla="*/ 2770893 h 13577848"/>
              <a:gd name="connsiteX1671" fmla="*/ 10474484 w 12137616"/>
              <a:gd name="connsiteY1671" fmla="*/ 2785871 h 13577848"/>
              <a:gd name="connsiteX1672" fmla="*/ 10456554 w 12137616"/>
              <a:gd name="connsiteY1672" fmla="*/ 2786710 h 13577848"/>
              <a:gd name="connsiteX1673" fmla="*/ 10438623 w 12137616"/>
              <a:gd name="connsiteY1673" fmla="*/ 2787550 h 13577848"/>
              <a:gd name="connsiteX1674" fmla="*/ 10419725 w 12137616"/>
              <a:gd name="connsiteY1674" fmla="*/ 2789860 h 13577848"/>
              <a:gd name="connsiteX1675" fmla="*/ 10419725 w 12137616"/>
              <a:gd name="connsiteY1675" fmla="*/ 2789860 h 13577848"/>
              <a:gd name="connsiteX1676" fmla="*/ 10438623 w 12137616"/>
              <a:gd name="connsiteY1676" fmla="*/ 2787550 h 13577848"/>
              <a:gd name="connsiteX1677" fmla="*/ 10456554 w 12137616"/>
              <a:gd name="connsiteY1677" fmla="*/ 2786710 h 13577848"/>
              <a:gd name="connsiteX1678" fmla="*/ 10474484 w 12137616"/>
              <a:gd name="connsiteY1678" fmla="*/ 2785871 h 13577848"/>
              <a:gd name="connsiteX1679" fmla="*/ 10593905 w 12137616"/>
              <a:gd name="connsiteY1679" fmla="*/ 2824447 h 13577848"/>
              <a:gd name="connsiteX1680" fmla="*/ 10333912 w 12137616"/>
              <a:gd name="connsiteY1680" fmla="*/ 2836622 h 13577848"/>
              <a:gd name="connsiteX1681" fmla="*/ 10148630 w 12137616"/>
              <a:gd name="connsiteY1681" fmla="*/ 2845298 h 13577848"/>
              <a:gd name="connsiteX1682" fmla="*/ 10489249 w 12137616"/>
              <a:gd name="connsiteY1682" fmla="*/ 2926234 h 13577848"/>
              <a:gd name="connsiteX1683" fmla="*/ 10434489 w 12137616"/>
              <a:gd name="connsiteY1683" fmla="*/ 2930223 h 13577848"/>
              <a:gd name="connsiteX1684" fmla="*/ 10249718 w 12137616"/>
              <a:gd name="connsiteY1684" fmla="*/ 2964522 h 13577848"/>
              <a:gd name="connsiteX1685" fmla="*/ 9995532 w 12137616"/>
              <a:gd name="connsiteY1685" fmla="*/ 2967876 h 13577848"/>
              <a:gd name="connsiteX1686" fmla="*/ 10201788 w 12137616"/>
              <a:gd name="connsiteY1686" fmla="*/ 3010935 h 13577848"/>
              <a:gd name="connsiteX1687" fmla="*/ 10040754 w 12137616"/>
              <a:gd name="connsiteY1687" fmla="*/ 3035573 h 13577848"/>
              <a:gd name="connsiteX1688" fmla="*/ 10290752 w 12137616"/>
              <a:gd name="connsiteY1688" fmla="*/ 3122177 h 13577848"/>
              <a:gd name="connsiteX1689" fmla="*/ 10123400 w 12137616"/>
              <a:gd name="connsiteY1689" fmla="*/ 3130014 h 13577848"/>
              <a:gd name="connsiteX1690" fmla="*/ 9666001 w 12137616"/>
              <a:gd name="connsiteY1690" fmla="*/ 3142884 h 13577848"/>
              <a:gd name="connsiteX1691" fmla="*/ 9810127 w 12137616"/>
              <a:gd name="connsiteY1691" fmla="*/ 3170330 h 13577848"/>
              <a:gd name="connsiteX1692" fmla="*/ 9469106 w 12137616"/>
              <a:gd name="connsiteY1692" fmla="*/ 3169202 h 13577848"/>
              <a:gd name="connsiteX1693" fmla="*/ 9432789 w 12137616"/>
              <a:gd name="connsiteY1693" fmla="*/ 3197974 h 13577848"/>
              <a:gd name="connsiteX1694" fmla="*/ 9247506 w 12137616"/>
              <a:gd name="connsiteY1694" fmla="*/ 3206650 h 13577848"/>
              <a:gd name="connsiteX1695" fmla="*/ 9435483 w 12137616"/>
              <a:gd name="connsiteY1695" fmla="*/ 3383071 h 13577848"/>
              <a:gd name="connsiteX1696" fmla="*/ 9925052 w 12137616"/>
              <a:gd name="connsiteY1696" fmla="*/ 3783310 h 13577848"/>
              <a:gd name="connsiteX1697" fmla="*/ 10795584 w 12137616"/>
              <a:gd name="connsiteY1697" fmla="*/ 4537581 h 13577848"/>
              <a:gd name="connsiteX1698" fmla="*/ 11185684 w 12137616"/>
              <a:gd name="connsiteY1698" fmla="*/ 4899733 h 13577848"/>
              <a:gd name="connsiteX1699" fmla="*/ 11996433 w 12137616"/>
              <a:gd name="connsiteY1699" fmla="*/ 5956011 h 13577848"/>
              <a:gd name="connsiteX1700" fmla="*/ 12135443 w 12137616"/>
              <a:gd name="connsiteY1700" fmla="*/ 6426808 h 13577848"/>
              <a:gd name="connsiteX1701" fmla="*/ 12128546 w 12137616"/>
              <a:gd name="connsiteY1701" fmla="*/ 6630877 h 13577848"/>
              <a:gd name="connsiteX1702" fmla="*/ 11697456 w 12137616"/>
              <a:gd name="connsiteY1702" fmla="*/ 7012961 h 13577848"/>
              <a:gd name="connsiteX1703" fmla="*/ 11665381 w 12137616"/>
              <a:gd name="connsiteY1703" fmla="*/ 7004489 h 13577848"/>
              <a:gd name="connsiteX1704" fmla="*/ 11652800 w 12137616"/>
              <a:gd name="connsiteY1704" fmla="*/ 7023601 h 13577848"/>
              <a:gd name="connsiteX1705" fmla="*/ 11569009 w 12137616"/>
              <a:gd name="connsiteY1705" fmla="*/ 7071693 h 13577848"/>
              <a:gd name="connsiteX1706" fmla="*/ 11580676 w 12137616"/>
              <a:gd name="connsiteY1706" fmla="*/ 7106766 h 13577848"/>
              <a:gd name="connsiteX1707" fmla="*/ 11188558 w 12137616"/>
              <a:gd name="connsiteY1707" fmla="*/ 7293254 h 13577848"/>
              <a:gd name="connsiteX1708" fmla="*/ 11030110 w 12137616"/>
              <a:gd name="connsiteY1708" fmla="*/ 7397560 h 13577848"/>
              <a:gd name="connsiteX1709" fmla="*/ 11084816 w 12137616"/>
              <a:gd name="connsiteY1709" fmla="*/ 7340856 h 13577848"/>
              <a:gd name="connsiteX1710" fmla="*/ 10979594 w 12137616"/>
              <a:gd name="connsiteY1710" fmla="*/ 7364306 h 13577848"/>
              <a:gd name="connsiteX1711" fmla="*/ 11012180 w 12137616"/>
              <a:gd name="connsiteY1711" fmla="*/ 7398400 h 13577848"/>
              <a:gd name="connsiteX1712" fmla="*/ 10914244 w 12137616"/>
              <a:gd name="connsiteY1712" fmla="*/ 7437181 h 13577848"/>
              <a:gd name="connsiteX1713" fmla="*/ 10877470 w 12137616"/>
              <a:gd name="connsiteY1713" fmla="*/ 7493046 h 13577848"/>
              <a:gd name="connsiteX1714" fmla="*/ 10779533 w 12137616"/>
              <a:gd name="connsiteY1714" fmla="*/ 7531827 h 13577848"/>
              <a:gd name="connsiteX1715" fmla="*/ 10637870 w 12137616"/>
              <a:gd name="connsiteY1715" fmla="*/ 7777826 h 13577848"/>
              <a:gd name="connsiteX1716" fmla="*/ 10611090 w 12137616"/>
              <a:gd name="connsiteY1716" fmla="*/ 7734911 h 13577848"/>
              <a:gd name="connsiteX1717" fmla="*/ 10611145 w 12137616"/>
              <a:gd name="connsiteY1717" fmla="*/ 7787626 h 13577848"/>
              <a:gd name="connsiteX1718" fmla="*/ 10353792 w 12137616"/>
              <a:gd name="connsiteY1718" fmla="*/ 7932183 h 13577848"/>
              <a:gd name="connsiteX1719" fmla="*/ 10275862 w 12137616"/>
              <a:gd name="connsiteY1719" fmla="*/ 8024170 h 13577848"/>
              <a:gd name="connsiteX1720" fmla="*/ 9965740 w 12137616"/>
              <a:gd name="connsiteY1720" fmla="*/ 8222490 h 13577848"/>
              <a:gd name="connsiteX1721" fmla="*/ 9929933 w 12137616"/>
              <a:gd name="connsiteY1721" fmla="*/ 8276884 h 13577848"/>
              <a:gd name="connsiteX1722" fmla="*/ 9636263 w 12137616"/>
              <a:gd name="connsiteY1722" fmla="*/ 8450213 h 13577848"/>
              <a:gd name="connsiteX1723" fmla="*/ 9429885 w 12137616"/>
              <a:gd name="connsiteY1723" fmla="*/ 8600932 h 13577848"/>
              <a:gd name="connsiteX1724" fmla="*/ 8681402 w 12137616"/>
              <a:gd name="connsiteY1724" fmla="*/ 8866799 h 13577848"/>
              <a:gd name="connsiteX1725" fmla="*/ 6136822 w 12137616"/>
              <a:gd name="connsiteY1725" fmla="*/ 8614084 h 13577848"/>
              <a:gd name="connsiteX1726" fmla="*/ 6136822 w 12137616"/>
              <a:gd name="connsiteY1726" fmla="*/ 8614084 h 13577848"/>
              <a:gd name="connsiteX1727" fmla="*/ 6124241 w 12137616"/>
              <a:gd name="connsiteY1727" fmla="*/ 8633195 h 13577848"/>
              <a:gd name="connsiteX1728" fmla="*/ 6112117 w 12137616"/>
              <a:gd name="connsiteY1728" fmla="*/ 8625214 h 13577848"/>
              <a:gd name="connsiteX1729" fmla="*/ 6124241 w 12137616"/>
              <a:gd name="connsiteY1729" fmla="*/ 8633195 h 13577848"/>
              <a:gd name="connsiteX1730" fmla="*/ 6094241 w 12137616"/>
              <a:gd name="connsiteY1730" fmla="*/ 8678769 h 13577848"/>
              <a:gd name="connsiteX1731" fmla="*/ 6244282 w 12137616"/>
              <a:gd name="connsiteY1731" fmla="*/ 8802824 h 13577848"/>
              <a:gd name="connsiteX1732" fmla="*/ 8811523 w 12137616"/>
              <a:gd name="connsiteY1732" fmla="*/ 10741435 h 13577848"/>
              <a:gd name="connsiteX1733" fmla="*/ 9476325 w 12137616"/>
              <a:gd name="connsiteY1733" fmla="*/ 11179062 h 13577848"/>
              <a:gd name="connsiteX1734" fmla="*/ 10151230 w 12137616"/>
              <a:gd name="connsiteY1734" fmla="*/ 11623340 h 13577848"/>
              <a:gd name="connsiteX1735" fmla="*/ 10112327 w 12137616"/>
              <a:gd name="connsiteY1735" fmla="*/ 11572444 h 13577848"/>
              <a:gd name="connsiteX1736" fmla="*/ 9786998 w 12137616"/>
              <a:gd name="connsiteY1736" fmla="*/ 11358286 h 13577848"/>
              <a:gd name="connsiteX1737" fmla="*/ 10082729 w 12137616"/>
              <a:gd name="connsiteY1737" fmla="*/ 11538210 h 13577848"/>
              <a:gd name="connsiteX1738" fmla="*/ 10021027 w 12137616"/>
              <a:gd name="connsiteY1738" fmla="*/ 11481592 h 13577848"/>
              <a:gd name="connsiteX1739" fmla="*/ 10014681 w 12137616"/>
              <a:gd name="connsiteY1739" fmla="*/ 11477673 h 13577848"/>
              <a:gd name="connsiteX1740" fmla="*/ 10017292 w 12137616"/>
              <a:gd name="connsiteY1740" fmla="*/ 11470516 h 13577848"/>
              <a:gd name="connsiteX1741" fmla="*/ 10073879 w 12137616"/>
              <a:gd name="connsiteY1741" fmla="*/ 11494455 h 13577848"/>
              <a:gd name="connsiteX1742" fmla="*/ 9749007 w 12137616"/>
              <a:gd name="connsiteY1742" fmla="*/ 11253206 h 13577848"/>
              <a:gd name="connsiteX1743" fmla="*/ 10217037 w 12137616"/>
              <a:gd name="connsiteY1743" fmla="*/ 11523372 h 13577848"/>
              <a:gd name="connsiteX1744" fmla="*/ 10285996 w 12137616"/>
              <a:gd name="connsiteY1744" fmla="*/ 11581409 h 13577848"/>
              <a:gd name="connsiteX1745" fmla="*/ 10294388 w 12137616"/>
              <a:gd name="connsiteY1745" fmla="*/ 11652255 h 13577848"/>
              <a:gd name="connsiteX1746" fmla="*/ 10106466 w 12137616"/>
              <a:gd name="connsiteY1746" fmla="*/ 11528549 h 13577848"/>
              <a:gd name="connsiteX1747" fmla="*/ 10133245 w 12137616"/>
              <a:gd name="connsiteY1747" fmla="*/ 11571464 h 13577848"/>
              <a:gd name="connsiteX1748" fmla="*/ 10288126 w 12137616"/>
              <a:gd name="connsiteY1748" fmla="*/ 11688169 h 13577848"/>
              <a:gd name="connsiteX1749" fmla="*/ 10296518 w 12137616"/>
              <a:gd name="connsiteY1749" fmla="*/ 11759016 h 13577848"/>
              <a:gd name="connsiteX1750" fmla="*/ 10332890 w 12137616"/>
              <a:gd name="connsiteY1750" fmla="*/ 11782959 h 13577848"/>
              <a:gd name="connsiteX1751" fmla="*/ 10309153 w 12137616"/>
              <a:gd name="connsiteY1751" fmla="*/ 11792618 h 13577848"/>
              <a:gd name="connsiteX1752" fmla="*/ 10403924 w 12137616"/>
              <a:gd name="connsiteY1752" fmla="*/ 11895040 h 13577848"/>
              <a:gd name="connsiteX1753" fmla="*/ 10350186 w 12137616"/>
              <a:gd name="connsiteY1753" fmla="*/ 11950274 h 13577848"/>
              <a:gd name="connsiteX1754" fmla="*/ 10511786 w 12137616"/>
              <a:gd name="connsiteY1754" fmla="*/ 12003973 h 13577848"/>
              <a:gd name="connsiteX1755" fmla="*/ 10455006 w 12137616"/>
              <a:gd name="connsiteY1755" fmla="*/ 12006632 h 13577848"/>
              <a:gd name="connsiteX1756" fmla="*/ 10437586 w 12137616"/>
              <a:gd name="connsiteY1756" fmla="*/ 12033094 h 13577848"/>
              <a:gd name="connsiteX1757" fmla="*/ 10476033 w 12137616"/>
              <a:gd name="connsiteY1757" fmla="*/ 12111082 h 13577848"/>
              <a:gd name="connsiteX1758" fmla="*/ 10576557 w 12137616"/>
              <a:gd name="connsiteY1758" fmla="*/ 12151968 h 13577848"/>
              <a:gd name="connsiteX1759" fmla="*/ 10489722 w 12137616"/>
              <a:gd name="connsiteY1759" fmla="*/ 12147487 h 13577848"/>
              <a:gd name="connsiteX1760" fmla="*/ 10490744 w 12137616"/>
              <a:gd name="connsiteY1760" fmla="*/ 12198731 h 13577848"/>
              <a:gd name="connsiteX1761" fmla="*/ 10384957 w 12137616"/>
              <a:gd name="connsiteY1761" fmla="*/ 12143843 h 13577848"/>
              <a:gd name="connsiteX1762" fmla="*/ 10347586 w 12137616"/>
              <a:gd name="connsiteY1762" fmla="*/ 12169814 h 13577848"/>
              <a:gd name="connsiteX1763" fmla="*/ 10403452 w 12137616"/>
              <a:gd name="connsiteY1763" fmla="*/ 12221341 h 13577848"/>
              <a:gd name="connsiteX1764" fmla="*/ 10331274 w 12137616"/>
              <a:gd name="connsiteY1764" fmla="*/ 12251792 h 13577848"/>
              <a:gd name="connsiteX1765" fmla="*/ 10208633 w 12137616"/>
              <a:gd name="connsiteY1765" fmla="*/ 12301703 h 13577848"/>
              <a:gd name="connsiteX1766" fmla="*/ 10154896 w 12137616"/>
              <a:gd name="connsiteY1766" fmla="*/ 12356937 h 13577848"/>
              <a:gd name="connsiteX1767" fmla="*/ 10179654 w 12137616"/>
              <a:gd name="connsiteY1767" fmla="*/ 12398522 h 13577848"/>
              <a:gd name="connsiteX1768" fmla="*/ 10025937 w 12137616"/>
              <a:gd name="connsiteY1768" fmla="*/ 12390048 h 13577848"/>
              <a:gd name="connsiteX1769" fmla="*/ 9961275 w 12137616"/>
              <a:gd name="connsiteY1769" fmla="*/ 12347482 h 13577848"/>
              <a:gd name="connsiteX1770" fmla="*/ 9907027 w 12137616"/>
              <a:gd name="connsiteY1770" fmla="*/ 12377093 h 13577848"/>
              <a:gd name="connsiteX1771" fmla="*/ 9907027 w 12137616"/>
              <a:gd name="connsiteY1771" fmla="*/ 12377093 h 13577848"/>
              <a:gd name="connsiteX1772" fmla="*/ 9990130 w 12137616"/>
              <a:gd name="connsiteY1772" fmla="*/ 12444442 h 13577848"/>
              <a:gd name="connsiteX1773" fmla="*/ 9927543 w 12137616"/>
              <a:gd name="connsiteY1773" fmla="*/ 12455921 h 13577848"/>
              <a:gd name="connsiteX1774" fmla="*/ 9835413 w 12137616"/>
              <a:gd name="connsiteY1774" fmla="*/ 12485882 h 13577848"/>
              <a:gd name="connsiteX1775" fmla="*/ 9774391 w 12137616"/>
              <a:gd name="connsiteY1775" fmla="*/ 12525784 h 13577848"/>
              <a:gd name="connsiteX1776" fmla="*/ 9730191 w 12137616"/>
              <a:gd name="connsiteY1776" fmla="*/ 12509331 h 13577848"/>
              <a:gd name="connsiteX1777" fmla="*/ 9712772 w 12137616"/>
              <a:gd name="connsiteY1777" fmla="*/ 12535793 h 13577848"/>
              <a:gd name="connsiteX1778" fmla="*/ 9637551 w 12137616"/>
              <a:gd name="connsiteY1778" fmla="*/ 12513669 h 13577848"/>
              <a:gd name="connsiteX1779" fmla="*/ 9602201 w 12137616"/>
              <a:gd name="connsiteY1779" fmla="*/ 12540970 h 13577848"/>
              <a:gd name="connsiteX1780" fmla="*/ 9577496 w 12137616"/>
              <a:gd name="connsiteY1780" fmla="*/ 12552101 h 13577848"/>
              <a:gd name="connsiteX1781" fmla="*/ 9634384 w 12137616"/>
              <a:gd name="connsiteY1781" fmla="*/ 12654873 h 13577848"/>
              <a:gd name="connsiteX1782" fmla="*/ 9548062 w 12137616"/>
              <a:gd name="connsiteY1782" fmla="*/ 12676012 h 13577848"/>
              <a:gd name="connsiteX1783" fmla="*/ 9598578 w 12137616"/>
              <a:gd name="connsiteY1783" fmla="*/ 12709266 h 13577848"/>
              <a:gd name="connsiteX1784" fmla="*/ 9518061 w 12137616"/>
              <a:gd name="connsiteY1784" fmla="*/ 12721586 h 13577848"/>
              <a:gd name="connsiteX1785" fmla="*/ 9481689 w 12137616"/>
              <a:gd name="connsiteY1785" fmla="*/ 12697643 h 13577848"/>
              <a:gd name="connsiteX1786" fmla="*/ 9433758 w 12137616"/>
              <a:gd name="connsiteY1786" fmla="*/ 12744055 h 13577848"/>
              <a:gd name="connsiteX1787" fmla="*/ 9308531 w 12137616"/>
              <a:gd name="connsiteY1787" fmla="*/ 12714301 h 13577848"/>
              <a:gd name="connsiteX1788" fmla="*/ 9279042 w 12137616"/>
              <a:gd name="connsiteY1788" fmla="*/ 12785496 h 13577848"/>
              <a:gd name="connsiteX1789" fmla="*/ 9254848 w 12137616"/>
              <a:gd name="connsiteY1789" fmla="*/ 12822249 h 13577848"/>
              <a:gd name="connsiteX1790" fmla="*/ 9329102 w 12137616"/>
              <a:gd name="connsiteY1790" fmla="*/ 12845843 h 13577848"/>
              <a:gd name="connsiteX1791" fmla="*/ 9236972 w 12137616"/>
              <a:gd name="connsiteY1791" fmla="*/ 12875803 h 13577848"/>
              <a:gd name="connsiteX1792" fmla="*/ 9206515 w 12137616"/>
              <a:gd name="connsiteY1792" fmla="*/ 12948469 h 13577848"/>
              <a:gd name="connsiteX1793" fmla="*/ 9053765 w 12137616"/>
              <a:gd name="connsiteY1793" fmla="*/ 12938524 h 13577848"/>
              <a:gd name="connsiteX1794" fmla="*/ 9078524 w 12137616"/>
              <a:gd name="connsiteY1794" fmla="*/ 12980109 h 13577848"/>
              <a:gd name="connsiteX1795" fmla="*/ 8991232 w 12137616"/>
              <a:gd name="connsiteY1795" fmla="*/ 13002719 h 13577848"/>
              <a:gd name="connsiteX1796" fmla="*/ 8906931 w 12137616"/>
              <a:gd name="connsiteY1796" fmla="*/ 13025189 h 13577848"/>
              <a:gd name="connsiteX1797" fmla="*/ 8988012 w 12137616"/>
              <a:gd name="connsiteY1797" fmla="*/ 13091207 h 13577848"/>
              <a:gd name="connsiteX1798" fmla="*/ 8889565 w 12137616"/>
              <a:gd name="connsiteY1798" fmla="*/ 13104366 h 13577848"/>
              <a:gd name="connsiteX1799" fmla="*/ 8889619 w 12137616"/>
              <a:gd name="connsiteY1799" fmla="*/ 13157081 h 13577848"/>
              <a:gd name="connsiteX1800" fmla="*/ 8865371 w 12137616"/>
              <a:gd name="connsiteY1800" fmla="*/ 13141119 h 13577848"/>
              <a:gd name="connsiteX1801" fmla="*/ 8846984 w 12137616"/>
              <a:gd name="connsiteY1801" fmla="*/ 13169051 h 13577848"/>
              <a:gd name="connsiteX1802" fmla="*/ 8748993 w 12137616"/>
              <a:gd name="connsiteY1802" fmla="*/ 13155118 h 13577848"/>
              <a:gd name="connsiteX1803" fmla="*/ 8736869 w 12137616"/>
              <a:gd name="connsiteY1803" fmla="*/ 13147137 h 13577848"/>
              <a:gd name="connsiteX1804" fmla="*/ 8703826 w 12137616"/>
              <a:gd name="connsiteY1804" fmla="*/ 13140135 h 13577848"/>
              <a:gd name="connsiteX1805" fmla="*/ 8698020 w 12137616"/>
              <a:gd name="connsiteY1805" fmla="*/ 13148955 h 13577848"/>
              <a:gd name="connsiteX1806" fmla="*/ 8625895 w 12137616"/>
              <a:gd name="connsiteY1806" fmla="*/ 13232121 h 13577848"/>
              <a:gd name="connsiteX1807" fmla="*/ 8614282 w 12137616"/>
              <a:gd name="connsiteY1807" fmla="*/ 13249763 h 13577848"/>
              <a:gd name="connsiteX1808" fmla="*/ 8496936 w 12137616"/>
              <a:gd name="connsiteY1808" fmla="*/ 13265231 h 13577848"/>
              <a:gd name="connsiteX1809" fmla="*/ 8518738 w 12137616"/>
              <a:gd name="connsiteY1809" fmla="*/ 13324920 h 13577848"/>
              <a:gd name="connsiteX1810" fmla="*/ 8523069 w 12137616"/>
              <a:gd name="connsiteY1810" fmla="*/ 13327301 h 13577848"/>
              <a:gd name="connsiteX1811" fmla="*/ 8504042 w 12137616"/>
              <a:gd name="connsiteY1811" fmla="*/ 13333728 h 13577848"/>
              <a:gd name="connsiteX1812" fmla="*/ 8281654 w 12137616"/>
              <a:gd name="connsiteY1812" fmla="*/ 13319481 h 13577848"/>
              <a:gd name="connsiteX1813" fmla="*/ 8312220 w 12137616"/>
              <a:gd name="connsiteY1813" fmla="*/ 13352245 h 13577848"/>
              <a:gd name="connsiteX1814" fmla="*/ 8239530 w 12137616"/>
              <a:gd name="connsiteY1814" fmla="*/ 13357074 h 13577848"/>
              <a:gd name="connsiteX1815" fmla="*/ 8383199 w 12137616"/>
              <a:gd name="connsiteY1815" fmla="*/ 13411612 h 13577848"/>
              <a:gd name="connsiteX1816" fmla="*/ 8221654 w 12137616"/>
              <a:gd name="connsiteY1816" fmla="*/ 13410628 h 13577848"/>
              <a:gd name="connsiteX1817" fmla="*/ 8123717 w 12137616"/>
              <a:gd name="connsiteY1817" fmla="*/ 13449409 h 13577848"/>
              <a:gd name="connsiteX1818" fmla="*/ 7968436 w 12137616"/>
              <a:gd name="connsiteY1818" fmla="*/ 13412513 h 13577848"/>
              <a:gd name="connsiteX1819" fmla="*/ 8006828 w 12137616"/>
              <a:gd name="connsiteY1819" fmla="*/ 13437785 h 13577848"/>
              <a:gd name="connsiteX1820" fmla="*/ 7740517 w 12137616"/>
              <a:gd name="connsiteY1820" fmla="*/ 13433159 h 13577848"/>
              <a:gd name="connsiteX1821" fmla="*/ 7666829 w 12137616"/>
              <a:gd name="connsiteY1821" fmla="*/ 13487902 h 13577848"/>
              <a:gd name="connsiteX1822" fmla="*/ 7747401 w 12137616"/>
              <a:gd name="connsiteY1822" fmla="*/ 13528298 h 13577848"/>
              <a:gd name="connsiteX1823" fmla="*/ 7952688 w 12137616"/>
              <a:gd name="connsiteY1823" fmla="*/ 13572827 h 13577848"/>
              <a:gd name="connsiteX1824" fmla="*/ 7457299 w 12137616"/>
              <a:gd name="connsiteY1824" fmla="*/ 13480616 h 13577848"/>
              <a:gd name="connsiteX1825" fmla="*/ 7352534 w 12137616"/>
              <a:gd name="connsiteY1825" fmla="*/ 13476973 h 13577848"/>
              <a:gd name="connsiteX1826" fmla="*/ 7334658 w 12137616"/>
              <a:gd name="connsiteY1826" fmla="*/ 13530528 h 13577848"/>
              <a:gd name="connsiteX1827" fmla="*/ 7190478 w 12137616"/>
              <a:gd name="connsiteY1827" fmla="*/ 13450367 h 13577848"/>
              <a:gd name="connsiteX1828" fmla="*/ 7184672 w 12137616"/>
              <a:gd name="connsiteY1828" fmla="*/ 13459187 h 13577848"/>
              <a:gd name="connsiteX1829" fmla="*/ 6935130 w 12137616"/>
              <a:gd name="connsiteY1829" fmla="*/ 13345492 h 13577848"/>
              <a:gd name="connsiteX1830" fmla="*/ 6680890 w 12137616"/>
              <a:gd name="connsiteY1830" fmla="*/ 13296130 h 13577848"/>
              <a:gd name="connsiteX1831" fmla="*/ 5877700 w 12137616"/>
              <a:gd name="connsiteY1831" fmla="*/ 13068730 h 13577848"/>
              <a:gd name="connsiteX1832" fmla="*/ 2662013 w 12137616"/>
              <a:gd name="connsiteY1832" fmla="*/ 12062379 h 13577848"/>
              <a:gd name="connsiteX1833" fmla="*/ 1730212 w 12137616"/>
              <a:gd name="connsiteY1833" fmla="*/ 11735566 h 13577848"/>
              <a:gd name="connsiteX1834" fmla="*/ 1037594 w 12137616"/>
              <a:gd name="connsiteY1834" fmla="*/ 11502988 h 13577848"/>
              <a:gd name="connsiteX1835" fmla="*/ 801741 w 12137616"/>
              <a:gd name="connsiteY1835" fmla="*/ 11425695 h 13577848"/>
              <a:gd name="connsiteX1836" fmla="*/ 753811 w 12137616"/>
              <a:gd name="connsiteY1836" fmla="*/ 11472108 h 13577848"/>
              <a:gd name="connsiteX1837" fmla="*/ 655363 w 12137616"/>
              <a:gd name="connsiteY1837" fmla="*/ 11485267 h 13577848"/>
              <a:gd name="connsiteX1838" fmla="*/ 493763 w 12137616"/>
              <a:gd name="connsiteY1838" fmla="*/ 11431568 h 13577848"/>
              <a:gd name="connsiteX1839" fmla="*/ 610707 w 12137616"/>
              <a:gd name="connsiteY1839" fmla="*/ 11495907 h 13577848"/>
              <a:gd name="connsiteX1840" fmla="*/ 556915 w 12137616"/>
              <a:gd name="connsiteY1840" fmla="*/ 11498426 h 13577848"/>
              <a:gd name="connsiteX1841" fmla="*/ 511748 w 12137616"/>
              <a:gd name="connsiteY1841" fmla="*/ 11483443 h 13577848"/>
              <a:gd name="connsiteX1842" fmla="*/ 511748 w 12137616"/>
              <a:gd name="connsiteY1842" fmla="*/ 11483443 h 13577848"/>
              <a:gd name="connsiteX1843" fmla="*/ 556458 w 12137616"/>
              <a:gd name="connsiteY1843" fmla="*/ 11525519 h 13577848"/>
              <a:gd name="connsiteX1844" fmla="*/ 539039 w 12137616"/>
              <a:gd name="connsiteY1844" fmla="*/ 11551980 h 13577848"/>
              <a:gd name="connsiteX1845" fmla="*/ 601680 w 12137616"/>
              <a:gd name="connsiteY1845" fmla="*/ 11593216 h 13577848"/>
              <a:gd name="connsiteX1846" fmla="*/ 538582 w 12137616"/>
              <a:gd name="connsiteY1846" fmla="*/ 11579073 h 13577848"/>
              <a:gd name="connsiteX1847" fmla="*/ 553238 w 12137616"/>
              <a:gd name="connsiteY1847" fmla="*/ 11614007 h 13577848"/>
              <a:gd name="connsiteX1848" fmla="*/ 311122 w 12137616"/>
              <a:gd name="connsiteY1848" fmla="*/ 11572627 h 13577848"/>
              <a:gd name="connsiteX1849" fmla="*/ 386397 w 12137616"/>
              <a:gd name="connsiteY1849" fmla="*/ 11647466 h 13577848"/>
              <a:gd name="connsiteX1850" fmla="*/ 141695 w 12137616"/>
              <a:gd name="connsiteY1850" fmla="*/ 11526419 h 13577848"/>
              <a:gd name="connsiteX1851" fmla="*/ 215949 w 12137616"/>
              <a:gd name="connsiteY1851" fmla="*/ 11550013 h 13577848"/>
              <a:gd name="connsiteX1852" fmla="*/ 117393 w 12137616"/>
              <a:gd name="connsiteY1852" fmla="*/ 11457741 h 13577848"/>
              <a:gd name="connsiteX1853" fmla="*/ 215894 w 12137616"/>
              <a:gd name="connsiteY1853" fmla="*/ 11497298 h 13577848"/>
              <a:gd name="connsiteX1854" fmla="*/ 254287 w 12137616"/>
              <a:gd name="connsiteY1854" fmla="*/ 11522571 h 13577848"/>
              <a:gd name="connsiteX1855" fmla="*/ 215894 w 12137616"/>
              <a:gd name="connsiteY1855" fmla="*/ 11497298 h 13577848"/>
              <a:gd name="connsiteX1856" fmla="*/ 189571 w 12137616"/>
              <a:gd name="connsiteY1856" fmla="*/ 11427291 h 13577848"/>
              <a:gd name="connsiteX1857" fmla="*/ 201695 w 12137616"/>
              <a:gd name="connsiteY1857" fmla="*/ 11435272 h 13577848"/>
              <a:gd name="connsiteX1858" fmla="*/ 189571 w 12137616"/>
              <a:gd name="connsiteY1858" fmla="*/ 11427291 h 13577848"/>
              <a:gd name="connsiteX1859" fmla="*/ 115318 w 12137616"/>
              <a:gd name="connsiteY1859" fmla="*/ 11403696 h 13577848"/>
              <a:gd name="connsiteX1860" fmla="*/ 183199 w 12137616"/>
              <a:gd name="connsiteY1860" fmla="*/ 11357774 h 13577848"/>
              <a:gd name="connsiteX1861" fmla="*/ 177393 w 12137616"/>
              <a:gd name="connsiteY1861" fmla="*/ 11366595 h 13577848"/>
              <a:gd name="connsiteX1862" fmla="*/ 183199 w 12137616"/>
              <a:gd name="connsiteY1862" fmla="*/ 11357774 h 13577848"/>
              <a:gd name="connsiteX1863" fmla="*/ 150613 w 12137616"/>
              <a:gd name="connsiteY1863" fmla="*/ 11323680 h 13577848"/>
              <a:gd name="connsiteX1864" fmla="*/ 270034 w 12137616"/>
              <a:gd name="connsiteY1864" fmla="*/ 11362256 h 13577848"/>
              <a:gd name="connsiteX1865" fmla="*/ 213711 w 12137616"/>
              <a:gd name="connsiteY1865" fmla="*/ 11337823 h 13577848"/>
              <a:gd name="connsiteX1866" fmla="*/ 198946 w 12137616"/>
              <a:gd name="connsiteY1866" fmla="*/ 11197459 h 13577848"/>
              <a:gd name="connsiteX1867" fmla="*/ 418998 w 12137616"/>
              <a:gd name="connsiteY1867" fmla="*/ 11382352 h 13577848"/>
              <a:gd name="connsiteX1868" fmla="*/ 342158 w 12137616"/>
              <a:gd name="connsiteY1868" fmla="*/ 11279090 h 13577848"/>
              <a:gd name="connsiteX1869" fmla="*/ 327448 w 12137616"/>
              <a:gd name="connsiteY1869" fmla="*/ 11191442 h 13577848"/>
              <a:gd name="connsiteX1870" fmla="*/ 295318 w 12137616"/>
              <a:gd name="connsiteY1870" fmla="*/ 11130256 h 13577848"/>
              <a:gd name="connsiteX1871" fmla="*/ 387448 w 12137616"/>
              <a:gd name="connsiteY1871" fmla="*/ 11100296 h 13577848"/>
              <a:gd name="connsiteX1872" fmla="*/ 425841 w 12137616"/>
              <a:gd name="connsiteY1872" fmla="*/ 11125569 h 13577848"/>
              <a:gd name="connsiteX1873" fmla="*/ 476869 w 12137616"/>
              <a:gd name="connsiteY1873" fmla="*/ 11184445 h 13577848"/>
              <a:gd name="connsiteX1874" fmla="*/ 462213 w 12137616"/>
              <a:gd name="connsiteY1874" fmla="*/ 11149512 h 13577848"/>
              <a:gd name="connsiteX1875" fmla="*/ 544805 w 12137616"/>
              <a:gd name="connsiteY1875" fmla="*/ 11191237 h 13577848"/>
              <a:gd name="connsiteX1876" fmla="*/ 492213 w 12137616"/>
              <a:gd name="connsiteY1876" fmla="*/ 11103938 h 13577848"/>
              <a:gd name="connsiteX1877" fmla="*/ 477503 w 12137616"/>
              <a:gd name="connsiteY1877" fmla="*/ 11016289 h 13577848"/>
              <a:gd name="connsiteX1878" fmla="*/ 402738 w 12137616"/>
              <a:gd name="connsiteY1878" fmla="*/ 10967073 h 13577848"/>
              <a:gd name="connsiteX1879" fmla="*/ 441588 w 12137616"/>
              <a:gd name="connsiteY1879" fmla="*/ 10965254 h 13577848"/>
              <a:gd name="connsiteX1880" fmla="*/ 584343 w 12137616"/>
              <a:gd name="connsiteY1880" fmla="*/ 11073977 h 13577848"/>
              <a:gd name="connsiteX1881" fmla="*/ 557455 w 12137616"/>
              <a:gd name="connsiteY1881" fmla="*/ 10925633 h 13577848"/>
              <a:gd name="connsiteX1882" fmla="*/ 764276 w 12137616"/>
              <a:gd name="connsiteY1882" fmla="*/ 11047030 h 13577848"/>
              <a:gd name="connsiteX1883" fmla="*/ 764276 w 12137616"/>
              <a:gd name="connsiteY1883" fmla="*/ 11047030 h 13577848"/>
              <a:gd name="connsiteX1884" fmla="*/ 606407 w 12137616"/>
              <a:gd name="connsiteY1884" fmla="*/ 10930465 h 13577848"/>
              <a:gd name="connsiteX1885" fmla="*/ 719000 w 12137616"/>
              <a:gd name="connsiteY1885" fmla="*/ 10926617 h 13577848"/>
              <a:gd name="connsiteX1886" fmla="*/ 785426 w 12137616"/>
              <a:gd name="connsiteY1886" fmla="*/ 10957702 h 13577848"/>
              <a:gd name="connsiteX1887" fmla="*/ 785426 w 12137616"/>
              <a:gd name="connsiteY1887" fmla="*/ 10957702 h 13577848"/>
              <a:gd name="connsiteX1888" fmla="*/ 680096 w 12137616"/>
              <a:gd name="connsiteY1888" fmla="*/ 10875721 h 13577848"/>
              <a:gd name="connsiteX1889" fmla="*/ 744339 w 12137616"/>
              <a:gd name="connsiteY1889" fmla="*/ 10747331 h 13577848"/>
              <a:gd name="connsiteX1890" fmla="*/ 901696 w 12137616"/>
              <a:gd name="connsiteY1890" fmla="*/ 10838273 h 13577848"/>
              <a:gd name="connsiteX1891" fmla="*/ 836469 w 12137616"/>
              <a:gd name="connsiteY1891" fmla="*/ 10717370 h 13577848"/>
              <a:gd name="connsiteX1892" fmla="*/ 904916 w 12137616"/>
              <a:gd name="connsiteY1892" fmla="*/ 10749785 h 13577848"/>
              <a:gd name="connsiteX1893" fmla="*/ 929567 w 12137616"/>
              <a:gd name="connsiteY1893" fmla="*/ 10685940 h 13577848"/>
              <a:gd name="connsiteX1894" fmla="*/ 973766 w 12137616"/>
              <a:gd name="connsiteY1894" fmla="*/ 10702392 h 13577848"/>
              <a:gd name="connsiteX1895" fmla="*/ 983815 w 12137616"/>
              <a:gd name="connsiteY1895" fmla="*/ 10656329 h 13577848"/>
              <a:gd name="connsiteX1896" fmla="*/ 1039627 w 12137616"/>
              <a:gd name="connsiteY1896" fmla="*/ 10655140 h 13577848"/>
              <a:gd name="connsiteX1897" fmla="*/ 1033766 w 12137616"/>
              <a:gd name="connsiteY1897" fmla="*/ 10611245 h 13577848"/>
              <a:gd name="connsiteX1898" fmla="*/ 1225420 w 12137616"/>
              <a:gd name="connsiteY1898" fmla="*/ 10672086 h 13577848"/>
              <a:gd name="connsiteX1899" fmla="*/ 1225420 w 12137616"/>
              <a:gd name="connsiteY1899" fmla="*/ 10672086 h 13577848"/>
              <a:gd name="connsiteX1900" fmla="*/ 1192780 w 12137616"/>
              <a:gd name="connsiteY1900" fmla="*/ 10585277 h 13577848"/>
              <a:gd name="connsiteX1901" fmla="*/ 1230661 w 12137616"/>
              <a:gd name="connsiteY1901" fmla="*/ 10584928 h 13577848"/>
              <a:gd name="connsiteX1902" fmla="*/ 1216516 w 12137616"/>
              <a:gd name="connsiteY1902" fmla="*/ 10575617 h 13577848"/>
              <a:gd name="connsiteX1903" fmla="*/ 1267490 w 12137616"/>
              <a:gd name="connsiteY1903" fmla="*/ 10581779 h 13577848"/>
              <a:gd name="connsiteX1904" fmla="*/ 1254855 w 12137616"/>
              <a:gd name="connsiteY1904" fmla="*/ 10548176 h 13577848"/>
              <a:gd name="connsiteX1905" fmla="*/ 1342201 w 12137616"/>
              <a:gd name="connsiteY1905" fmla="*/ 10578280 h 13577848"/>
              <a:gd name="connsiteX1906" fmla="*/ 1222269 w 12137616"/>
              <a:gd name="connsiteY1906" fmla="*/ 10514081 h 13577848"/>
              <a:gd name="connsiteX1907" fmla="*/ 1240656 w 12137616"/>
              <a:gd name="connsiteY1907" fmla="*/ 10486149 h 13577848"/>
              <a:gd name="connsiteX1908" fmla="*/ 1296979 w 12137616"/>
              <a:gd name="connsiteY1908" fmla="*/ 10510583 h 13577848"/>
              <a:gd name="connsiteX1909" fmla="*/ 1381227 w 12137616"/>
              <a:gd name="connsiteY1909" fmla="*/ 10435398 h 13577848"/>
              <a:gd name="connsiteX1910" fmla="*/ 1531214 w 12137616"/>
              <a:gd name="connsiteY1910" fmla="*/ 10506738 h 13577848"/>
              <a:gd name="connsiteX1911" fmla="*/ 1530648 w 12137616"/>
              <a:gd name="connsiteY1911" fmla="*/ 10428401 h 13577848"/>
              <a:gd name="connsiteX1912" fmla="*/ 1608634 w 12137616"/>
              <a:gd name="connsiteY1912" fmla="*/ 10389129 h 13577848"/>
              <a:gd name="connsiteX1913" fmla="*/ 1689151 w 12137616"/>
              <a:gd name="connsiteY1913" fmla="*/ 10376809 h 13577848"/>
              <a:gd name="connsiteX1914" fmla="*/ 1937020 w 12137616"/>
              <a:gd name="connsiteY1914" fmla="*/ 10356654 h 13577848"/>
              <a:gd name="connsiteX1915" fmla="*/ 1886503 w 12137616"/>
              <a:gd name="connsiteY1915" fmla="*/ 10323399 h 13577848"/>
              <a:gd name="connsiteX1916" fmla="*/ 1898115 w 12137616"/>
              <a:gd name="connsiteY1916" fmla="*/ 10305759 h 13577848"/>
              <a:gd name="connsiteX1917" fmla="*/ 1972826 w 12137616"/>
              <a:gd name="connsiteY1917" fmla="*/ 10302260 h 13577848"/>
              <a:gd name="connsiteX1918" fmla="*/ 2038688 w 12137616"/>
              <a:gd name="connsiteY1918" fmla="*/ 10255007 h 13577848"/>
              <a:gd name="connsiteX1919" fmla="*/ 2038633 w 12137616"/>
              <a:gd name="connsiteY1919" fmla="*/ 10202292 h 13577848"/>
              <a:gd name="connsiteX1920" fmla="*/ 2107537 w 12137616"/>
              <a:gd name="connsiteY1920" fmla="*/ 10207614 h 13577848"/>
              <a:gd name="connsiteX1921" fmla="*/ 2000186 w 12137616"/>
              <a:gd name="connsiteY1921" fmla="*/ 10124304 h 13577848"/>
              <a:gd name="connsiteX1922" fmla="*/ 2048627 w 12137616"/>
              <a:gd name="connsiteY1922" fmla="*/ 10103513 h 13577848"/>
              <a:gd name="connsiteX1923" fmla="*/ 2066558 w 12137616"/>
              <a:gd name="connsiteY1923" fmla="*/ 10102674 h 13577848"/>
              <a:gd name="connsiteX1924" fmla="*/ 2048627 w 12137616"/>
              <a:gd name="connsiteY1924" fmla="*/ 10103513 h 13577848"/>
              <a:gd name="connsiteX1925" fmla="*/ 2048573 w 12137616"/>
              <a:gd name="connsiteY1925" fmla="*/ 10050798 h 13577848"/>
              <a:gd name="connsiteX1926" fmla="*/ 2245523 w 12137616"/>
              <a:gd name="connsiteY1926" fmla="*/ 10077195 h 13577848"/>
              <a:gd name="connsiteX1927" fmla="*/ 2207076 w 12137616"/>
              <a:gd name="connsiteY1927" fmla="*/ 9999207 h 13577848"/>
              <a:gd name="connsiteX1928" fmla="*/ 2293910 w 12137616"/>
              <a:gd name="connsiteY1928" fmla="*/ 10003690 h 13577848"/>
              <a:gd name="connsiteX1929" fmla="*/ 2174380 w 12137616"/>
              <a:gd name="connsiteY1929" fmla="*/ 9859684 h 13577848"/>
              <a:gd name="connsiteX1930" fmla="*/ 2204435 w 12137616"/>
              <a:gd name="connsiteY1930" fmla="*/ 9866825 h 13577848"/>
              <a:gd name="connsiteX1931" fmla="*/ 2073292 w 12137616"/>
              <a:gd name="connsiteY1931" fmla="*/ 9740461 h 13577848"/>
              <a:gd name="connsiteX1932" fmla="*/ 2040194 w 12137616"/>
              <a:gd name="connsiteY1932" fmla="*/ 9680744 h 13577848"/>
              <a:gd name="connsiteX1933" fmla="*/ 1727392 w 12137616"/>
              <a:gd name="connsiteY1933" fmla="*/ 9394760 h 13577848"/>
              <a:gd name="connsiteX1934" fmla="*/ 84030 w 12137616"/>
              <a:gd name="connsiteY1934" fmla="*/ 7385815 h 13577848"/>
              <a:gd name="connsiteX1935" fmla="*/ 55080 w 12137616"/>
              <a:gd name="connsiteY1935" fmla="*/ 6884217 h 13577848"/>
              <a:gd name="connsiteX1936" fmla="*/ 98768 w 12137616"/>
              <a:gd name="connsiteY1936" fmla="*/ 6875048 h 13577848"/>
              <a:gd name="connsiteX1937" fmla="*/ 90832 w 12137616"/>
              <a:gd name="connsiteY1937" fmla="*/ 6777109 h 13577848"/>
              <a:gd name="connsiteX1938" fmla="*/ 147156 w 12137616"/>
              <a:gd name="connsiteY1938" fmla="*/ 6801542 h 13577848"/>
              <a:gd name="connsiteX1939" fmla="*/ 182962 w 12137616"/>
              <a:gd name="connsiteY1939" fmla="*/ 6747149 h 13577848"/>
              <a:gd name="connsiteX1940" fmla="*/ 251356 w 12137616"/>
              <a:gd name="connsiteY1940" fmla="*/ 6726848 h 13577848"/>
              <a:gd name="connsiteX1941" fmla="*/ 249280 w 12137616"/>
              <a:gd name="connsiteY1941" fmla="*/ 6672803 h 13577848"/>
              <a:gd name="connsiteX1942" fmla="*/ 299743 w 12137616"/>
              <a:gd name="connsiteY1942" fmla="*/ 6653342 h 13577848"/>
              <a:gd name="connsiteX1943" fmla="*/ 318710 w 12137616"/>
              <a:gd name="connsiteY1943" fmla="*/ 6404540 h 13577848"/>
              <a:gd name="connsiteX1944" fmla="*/ 366695 w 12137616"/>
              <a:gd name="connsiteY1944" fmla="*/ 6410841 h 13577848"/>
              <a:gd name="connsiteX1945" fmla="*/ 387614 w 12137616"/>
              <a:gd name="connsiteY1945" fmla="*/ 6409862 h 13577848"/>
              <a:gd name="connsiteX1946" fmla="*/ 366695 w 12137616"/>
              <a:gd name="connsiteY1946" fmla="*/ 6410841 h 13577848"/>
              <a:gd name="connsiteX1947" fmla="*/ 533481 w 12137616"/>
              <a:gd name="connsiteY1947" fmla="*/ 6324668 h 13577848"/>
              <a:gd name="connsiteX1948" fmla="*/ 516062 w 12137616"/>
              <a:gd name="connsiteY1948" fmla="*/ 6351130 h 13577848"/>
              <a:gd name="connsiteX1949" fmla="*/ 523998 w 12137616"/>
              <a:gd name="connsiteY1949" fmla="*/ 6449069 h 13577848"/>
              <a:gd name="connsiteX1950" fmla="*/ 656122 w 12137616"/>
              <a:gd name="connsiteY1950" fmla="*/ 6274756 h 13577848"/>
              <a:gd name="connsiteX1951" fmla="*/ 770882 w 12137616"/>
              <a:gd name="connsiteY1951" fmla="*/ 6179620 h 13577848"/>
              <a:gd name="connsiteX1952" fmla="*/ 883985 w 12137616"/>
              <a:gd name="connsiteY1952" fmla="*/ 6201394 h 13577848"/>
              <a:gd name="connsiteX1953" fmla="*/ 938233 w 12137616"/>
              <a:gd name="connsiteY1953" fmla="*/ 6171784 h 13577848"/>
              <a:gd name="connsiteX1954" fmla="*/ 1048805 w 12137616"/>
              <a:gd name="connsiteY1954" fmla="*/ 6166606 h 13577848"/>
              <a:gd name="connsiteX1955" fmla="*/ 1104563 w 12137616"/>
              <a:gd name="connsiteY1955" fmla="*/ 6112702 h 13577848"/>
              <a:gd name="connsiteX1956" fmla="*/ 1183060 w 12137616"/>
              <a:gd name="connsiteY1956" fmla="*/ 6099052 h 13577848"/>
              <a:gd name="connsiteX1957" fmla="*/ 1347260 w 12137616"/>
              <a:gd name="connsiteY1957" fmla="*/ 5933211 h 13577848"/>
              <a:gd name="connsiteX1958" fmla="*/ 1410357 w 12137616"/>
              <a:gd name="connsiteY1958" fmla="*/ 5947354 h 13577848"/>
              <a:gd name="connsiteX1959" fmla="*/ 1452481 w 12137616"/>
              <a:gd name="connsiteY1959" fmla="*/ 5909761 h 13577848"/>
              <a:gd name="connsiteX1960" fmla="*/ 1440412 w 12137616"/>
              <a:gd name="connsiteY1960" fmla="*/ 5954495 h 13577848"/>
              <a:gd name="connsiteX1961" fmla="*/ 1691957 w 12137616"/>
              <a:gd name="connsiteY1961" fmla="*/ 5818759 h 13577848"/>
              <a:gd name="connsiteX1962" fmla="*/ 1766211 w 12137616"/>
              <a:gd name="connsiteY1962" fmla="*/ 5842353 h 13577848"/>
              <a:gd name="connsiteX1963" fmla="*/ 1826722 w 12137616"/>
              <a:gd name="connsiteY1963" fmla="*/ 5776828 h 13577848"/>
              <a:gd name="connsiteX1964" fmla="*/ 2053618 w 12137616"/>
              <a:gd name="connsiteY1964" fmla="*/ 5704938 h 13577848"/>
              <a:gd name="connsiteX1965" fmla="*/ 2101037 w 12137616"/>
              <a:gd name="connsiteY1965" fmla="*/ 5632902 h 13577848"/>
              <a:gd name="connsiteX1966" fmla="*/ 2272066 w 12137616"/>
              <a:gd name="connsiteY1966" fmla="*/ 5509484 h 13577848"/>
              <a:gd name="connsiteX1967" fmla="*/ 2454762 w 12137616"/>
              <a:gd name="connsiteY1967" fmla="*/ 5421140 h 13577848"/>
              <a:gd name="connsiteX1968" fmla="*/ 2802115 w 12137616"/>
              <a:gd name="connsiteY1968" fmla="*/ 5139863 h 13577848"/>
              <a:gd name="connsiteX1969" fmla="*/ 2870508 w 12137616"/>
              <a:gd name="connsiteY1969" fmla="*/ 5119563 h 13577848"/>
              <a:gd name="connsiteX1970" fmla="*/ 2942632 w 12137616"/>
              <a:gd name="connsiteY1970" fmla="*/ 5036397 h 13577848"/>
              <a:gd name="connsiteX1971" fmla="*/ 2941180 w 12137616"/>
              <a:gd name="connsiteY1971" fmla="*/ 5038602 h 13577848"/>
              <a:gd name="connsiteX1972" fmla="*/ 2942632 w 12137616"/>
              <a:gd name="connsiteY1972" fmla="*/ 5036397 h 13577848"/>
              <a:gd name="connsiteX1973" fmla="*/ 2953572 w 12137616"/>
              <a:gd name="connsiteY1973" fmla="*/ 5033269 h 13577848"/>
              <a:gd name="connsiteX1974" fmla="*/ 3089010 w 12137616"/>
              <a:gd name="connsiteY1974" fmla="*/ 4976825 h 13577848"/>
              <a:gd name="connsiteX1975" fmla="*/ 2975218 w 12137616"/>
              <a:gd name="connsiteY1975" fmla="*/ 5070491 h 13577848"/>
              <a:gd name="connsiteX1976" fmla="*/ 3041591 w 12137616"/>
              <a:gd name="connsiteY1976" fmla="*/ 5048860 h 13577848"/>
              <a:gd name="connsiteX1977" fmla="*/ 3363713 w 12137616"/>
              <a:gd name="connsiteY1977" fmla="*/ 5052299 h 13577848"/>
              <a:gd name="connsiteX1978" fmla="*/ 3587900 w 12137616"/>
              <a:gd name="connsiteY1978" fmla="*/ 5094517 h 13577848"/>
              <a:gd name="connsiteX1979" fmla="*/ 4307475 w 12137616"/>
              <a:gd name="connsiteY1979" fmla="*/ 5228948 h 13577848"/>
              <a:gd name="connsiteX1980" fmla="*/ 4997616 w 12137616"/>
              <a:gd name="connsiteY1980" fmla="*/ 5487288 h 13577848"/>
              <a:gd name="connsiteX1981" fmla="*/ 5558232 w 12137616"/>
              <a:gd name="connsiteY1981" fmla="*/ 5700402 h 13577848"/>
              <a:gd name="connsiteX1982" fmla="*/ 7255883 w 12137616"/>
              <a:gd name="connsiteY1982" fmla="*/ 6232142 h 13577848"/>
              <a:gd name="connsiteX1983" fmla="*/ 7453343 w 12137616"/>
              <a:gd name="connsiteY1983" fmla="*/ 6284161 h 13577848"/>
              <a:gd name="connsiteX1984" fmla="*/ 7384896 w 12137616"/>
              <a:gd name="connsiteY1984" fmla="*/ 6251747 h 13577848"/>
              <a:gd name="connsiteX1985" fmla="*/ 6782612 w 12137616"/>
              <a:gd name="connsiteY1985" fmla="*/ 6049133 h 13577848"/>
              <a:gd name="connsiteX1986" fmla="*/ 7385353 w 12137616"/>
              <a:gd name="connsiteY1986" fmla="*/ 6224654 h 13577848"/>
              <a:gd name="connsiteX1987" fmla="*/ 7465413 w 12137616"/>
              <a:gd name="connsiteY1987" fmla="*/ 6239428 h 13577848"/>
              <a:gd name="connsiteX1988" fmla="*/ 7194789 w 12137616"/>
              <a:gd name="connsiteY1988" fmla="*/ 5968566 h 13577848"/>
              <a:gd name="connsiteX1989" fmla="*/ 5474010 w 12137616"/>
              <a:gd name="connsiteY1989" fmla="*/ 4627200 h 13577848"/>
              <a:gd name="connsiteX1990" fmla="*/ 3541005 w 12137616"/>
              <a:gd name="connsiteY1990" fmla="*/ 3093452 h 13577848"/>
              <a:gd name="connsiteX1991" fmla="*/ 3090974 w 12137616"/>
              <a:gd name="connsiteY1991" fmla="*/ 2575953 h 13577848"/>
              <a:gd name="connsiteX1992" fmla="*/ 3133099 w 12137616"/>
              <a:gd name="connsiteY1992" fmla="*/ 2538360 h 13577848"/>
              <a:gd name="connsiteX1993" fmla="*/ 3138851 w 12137616"/>
              <a:gd name="connsiteY1993" fmla="*/ 2476825 h 13577848"/>
              <a:gd name="connsiteX1994" fmla="*/ 3197287 w 12137616"/>
              <a:gd name="connsiteY1994" fmla="*/ 2357255 h 13577848"/>
              <a:gd name="connsiteX1995" fmla="*/ 3258905 w 12137616"/>
              <a:gd name="connsiteY1995" fmla="*/ 2347246 h 13577848"/>
              <a:gd name="connsiteX1996" fmla="*/ 3268900 w 12137616"/>
              <a:gd name="connsiteY1996" fmla="*/ 2248467 h 13577848"/>
              <a:gd name="connsiteX1997" fmla="*/ 3331030 w 12137616"/>
              <a:gd name="connsiteY1997" fmla="*/ 2264080 h 13577848"/>
              <a:gd name="connsiteX1998" fmla="*/ 3477299 w 12137616"/>
              <a:gd name="connsiteY1998" fmla="*/ 2099078 h 13577848"/>
              <a:gd name="connsiteX1999" fmla="*/ 3451487 w 12137616"/>
              <a:gd name="connsiteY1999" fmla="*/ 2054693 h 13577848"/>
              <a:gd name="connsiteX2000" fmla="*/ 3495687 w 12137616"/>
              <a:gd name="connsiteY2000" fmla="*/ 2071146 h 13577848"/>
              <a:gd name="connsiteX2001" fmla="*/ 3517349 w 12137616"/>
              <a:gd name="connsiteY2001" fmla="*/ 2007441 h 13577848"/>
              <a:gd name="connsiteX2002" fmla="*/ 3573618 w 12137616"/>
              <a:gd name="connsiteY2002" fmla="*/ 1979159 h 13577848"/>
              <a:gd name="connsiteX2003" fmla="*/ 3669936 w 12137616"/>
              <a:gd name="connsiteY2003" fmla="*/ 1859241 h 13577848"/>
              <a:gd name="connsiteX2004" fmla="*/ 3714646 w 12137616"/>
              <a:gd name="connsiteY2004" fmla="*/ 1901315 h 13577848"/>
              <a:gd name="connsiteX2005" fmla="*/ 3687355 w 12137616"/>
              <a:gd name="connsiteY2005" fmla="*/ 1832778 h 13577848"/>
              <a:gd name="connsiteX2006" fmla="*/ 3735796 w 12137616"/>
              <a:gd name="connsiteY2006" fmla="*/ 1811988 h 13577848"/>
              <a:gd name="connsiteX2007" fmla="*/ 3729936 w 12137616"/>
              <a:gd name="connsiteY2007" fmla="*/ 1768094 h 13577848"/>
              <a:gd name="connsiteX2008" fmla="*/ 3792065 w 12137616"/>
              <a:gd name="connsiteY2008" fmla="*/ 1783707 h 13577848"/>
              <a:gd name="connsiteX2009" fmla="*/ 3822066 w 12137616"/>
              <a:gd name="connsiteY2009" fmla="*/ 1738133 h 13577848"/>
              <a:gd name="connsiteX2010" fmla="*/ 3864244 w 12137616"/>
              <a:gd name="connsiteY2010" fmla="*/ 1753255 h 13577848"/>
              <a:gd name="connsiteX2011" fmla="*/ 3857873 w 12137616"/>
              <a:gd name="connsiteY2011" fmla="*/ 1683739 h 13577848"/>
              <a:gd name="connsiteX2012" fmla="*/ 3925212 w 12137616"/>
              <a:gd name="connsiteY2012" fmla="*/ 1660638 h 13577848"/>
              <a:gd name="connsiteX2013" fmla="*/ 3975218 w 12137616"/>
              <a:gd name="connsiteY2013" fmla="*/ 1668270 h 13577848"/>
              <a:gd name="connsiteX2014" fmla="*/ 3954245 w 12137616"/>
              <a:gd name="connsiteY2014" fmla="*/ 1616535 h 13577848"/>
              <a:gd name="connsiteX2015" fmla="*/ 4029412 w 12137616"/>
              <a:gd name="connsiteY2015" fmla="*/ 1585944 h 13577848"/>
              <a:gd name="connsiteX2016" fmla="*/ 4101536 w 12137616"/>
              <a:gd name="connsiteY2016" fmla="*/ 1502778 h 13577848"/>
              <a:gd name="connsiteX2017" fmla="*/ 4139984 w 12137616"/>
              <a:gd name="connsiteY2017" fmla="*/ 1580766 h 13577848"/>
              <a:gd name="connsiteX2018" fmla="*/ 4157349 w 12137616"/>
              <a:gd name="connsiteY2018" fmla="*/ 1501589 h 13577848"/>
              <a:gd name="connsiteX2019" fmla="*/ 4265791 w 12137616"/>
              <a:gd name="connsiteY2019" fmla="*/ 1389652 h 13577848"/>
              <a:gd name="connsiteX2020" fmla="*/ 4339991 w 12137616"/>
              <a:gd name="connsiteY2020" fmla="*/ 1360531 h 13577848"/>
              <a:gd name="connsiteX2021" fmla="*/ 4382060 w 12137616"/>
              <a:gd name="connsiteY2021" fmla="*/ 1270223 h 13577848"/>
              <a:gd name="connsiteX2022" fmla="*/ 4521068 w 12137616"/>
              <a:gd name="connsiteY2022" fmla="*/ 1191049 h 13577848"/>
              <a:gd name="connsiteX2023" fmla="*/ 4627397 w 12137616"/>
              <a:gd name="connsiteY2023" fmla="*/ 1223115 h 13577848"/>
              <a:gd name="connsiteX2024" fmla="*/ 4693204 w 12137616"/>
              <a:gd name="connsiteY2024" fmla="*/ 1123147 h 13577848"/>
              <a:gd name="connsiteX2025" fmla="*/ 4735839 w 12137616"/>
              <a:gd name="connsiteY2025" fmla="*/ 1111177 h 13577848"/>
              <a:gd name="connsiteX2026" fmla="*/ 4753661 w 12137616"/>
              <a:gd name="connsiteY2026" fmla="*/ 1004908 h 13577848"/>
              <a:gd name="connsiteX2027" fmla="*/ 4827915 w 12137616"/>
              <a:gd name="connsiteY2027" fmla="*/ 1028502 h 13577848"/>
              <a:gd name="connsiteX2028" fmla="*/ 4789011 w 12137616"/>
              <a:gd name="connsiteY2028" fmla="*/ 977606 h 13577848"/>
              <a:gd name="connsiteX2029" fmla="*/ 4849522 w 12137616"/>
              <a:gd name="connsiteY2029" fmla="*/ 912082 h 13577848"/>
              <a:gd name="connsiteX2030" fmla="*/ 4939468 w 12137616"/>
              <a:gd name="connsiteY2030" fmla="*/ 722646 h 13577848"/>
              <a:gd name="connsiteX2031" fmla="*/ 4964228 w 12137616"/>
              <a:gd name="connsiteY2031" fmla="*/ 764230 h 13577848"/>
              <a:gd name="connsiteX2032" fmla="*/ 5146869 w 12137616"/>
              <a:gd name="connsiteY2032" fmla="*/ 623172 h 13577848"/>
              <a:gd name="connsiteX2033" fmla="*/ 5281123 w 12137616"/>
              <a:gd name="connsiteY2033" fmla="*/ 555619 h 13577848"/>
              <a:gd name="connsiteX2034" fmla="*/ 5286875 w 12137616"/>
              <a:gd name="connsiteY2034" fmla="*/ 494083 h 13577848"/>
              <a:gd name="connsiteX2035" fmla="*/ 5388543 w 12137616"/>
              <a:gd name="connsiteY2035" fmla="*/ 392436 h 13577848"/>
              <a:gd name="connsiteX2036" fmla="*/ 5401070 w 12137616"/>
              <a:gd name="connsiteY2036" fmla="*/ 320610 h 13577848"/>
              <a:gd name="connsiteX2037" fmla="*/ 5709572 w 12137616"/>
              <a:gd name="connsiteY2037" fmla="*/ 41152 h 13577848"/>
              <a:gd name="connsiteX2038" fmla="*/ 5700034 w 12137616"/>
              <a:gd name="connsiteY2038" fmla="*/ 112838 h 13577848"/>
              <a:gd name="connsiteX2039" fmla="*/ 5945317 w 12137616"/>
              <a:gd name="connsiteY2039" fmla="*/ 13015 h 13577848"/>
              <a:gd name="connsiteX2040" fmla="*/ 6223240 w 12137616"/>
              <a:gd name="connsiteY2040" fmla="*/ 0 h 1357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Lst>
            <a:rect l="l" t="t" r="r" b="b"/>
            <a:pathLst>
              <a:path w="12137616" h="13577848">
                <a:moveTo>
                  <a:pt x="6305662" y="13357759"/>
                </a:moveTo>
                <a:lnTo>
                  <a:pt x="6310550" y="13362358"/>
                </a:lnTo>
                <a:lnTo>
                  <a:pt x="6318237" y="13369592"/>
                </a:lnTo>
                <a:cubicBezTo>
                  <a:pt x="6321730" y="13372879"/>
                  <a:pt x="6324525" y="13375509"/>
                  <a:pt x="6324525" y="13375509"/>
                </a:cubicBezTo>
                <a:cubicBezTo>
                  <a:pt x="6318936" y="13370250"/>
                  <a:pt x="6314744" y="13366305"/>
                  <a:pt x="6311688" y="13363429"/>
                </a:cubicBezTo>
                <a:lnTo>
                  <a:pt x="6310550" y="13362358"/>
                </a:lnTo>
                <a:lnTo>
                  <a:pt x="6307758" y="13359731"/>
                </a:lnTo>
                <a:cubicBezTo>
                  <a:pt x="6304964" y="13357101"/>
                  <a:pt x="6303566" y="13355786"/>
                  <a:pt x="6305662" y="13357759"/>
                </a:cubicBezTo>
                <a:close/>
                <a:moveTo>
                  <a:pt x="8317528" y="13344183"/>
                </a:moveTo>
                <a:cubicBezTo>
                  <a:pt x="8316938" y="13345078"/>
                  <a:pt x="8315365" y="13347467"/>
                  <a:pt x="8312220" y="13352245"/>
                </a:cubicBezTo>
                <a:cubicBezTo>
                  <a:pt x="8312220" y="13352245"/>
                  <a:pt x="8319297" y="13341495"/>
                  <a:pt x="8317528" y="13344183"/>
                </a:cubicBezTo>
                <a:close/>
                <a:moveTo>
                  <a:pt x="8530034" y="13324948"/>
                </a:moveTo>
                <a:cubicBezTo>
                  <a:pt x="8528461" y="13327337"/>
                  <a:pt x="8526674" y="13328333"/>
                  <a:pt x="8524762" y="13328231"/>
                </a:cubicBezTo>
                <a:lnTo>
                  <a:pt x="8523069" y="13327301"/>
                </a:lnTo>
                <a:close/>
                <a:moveTo>
                  <a:pt x="8736869" y="13147137"/>
                </a:moveTo>
                <a:cubicBezTo>
                  <a:pt x="8748993" y="13155118"/>
                  <a:pt x="8748993" y="13155118"/>
                  <a:pt x="8748993" y="13155118"/>
                </a:cubicBezTo>
                <a:cubicBezTo>
                  <a:pt x="8748993" y="13155118"/>
                  <a:pt x="8742219" y="13165408"/>
                  <a:pt x="8730095" y="13157427"/>
                </a:cubicBezTo>
                <a:cubicBezTo>
                  <a:pt x="8736869" y="13147137"/>
                  <a:pt x="8736869" y="13147137"/>
                  <a:pt x="8736869" y="13147137"/>
                </a:cubicBezTo>
                <a:close/>
                <a:moveTo>
                  <a:pt x="8703826" y="13140135"/>
                </a:moveTo>
                <a:cubicBezTo>
                  <a:pt x="8715950" y="13148116"/>
                  <a:pt x="8730095" y="13157427"/>
                  <a:pt x="8730095" y="13157427"/>
                </a:cubicBezTo>
                <a:cubicBezTo>
                  <a:pt x="8724289" y="13166248"/>
                  <a:pt x="8710144" y="13156936"/>
                  <a:pt x="8698020" y="13148955"/>
                </a:cubicBezTo>
                <a:cubicBezTo>
                  <a:pt x="8703826" y="13140135"/>
                  <a:pt x="8703826" y="13140135"/>
                  <a:pt x="8703826" y="13140135"/>
                </a:cubicBezTo>
                <a:close/>
                <a:moveTo>
                  <a:pt x="9186401" y="12789834"/>
                </a:moveTo>
                <a:lnTo>
                  <a:pt x="9179627" y="12800125"/>
                </a:lnTo>
                <a:cubicBezTo>
                  <a:pt x="9149626" y="12845699"/>
                  <a:pt x="9254337" y="12796626"/>
                  <a:pt x="9186401" y="12789834"/>
                </a:cubicBezTo>
                <a:close/>
                <a:moveTo>
                  <a:pt x="3572343" y="12589001"/>
                </a:moveTo>
                <a:cubicBezTo>
                  <a:pt x="3569622" y="12593136"/>
                  <a:pt x="3565811" y="12598924"/>
                  <a:pt x="3567444" y="12596444"/>
                </a:cubicBezTo>
                <a:close/>
                <a:moveTo>
                  <a:pt x="3524221" y="12499311"/>
                </a:moveTo>
                <a:cubicBezTo>
                  <a:pt x="3524221" y="12499311"/>
                  <a:pt x="3568422" y="12515763"/>
                  <a:pt x="3574228" y="12506942"/>
                </a:cubicBezTo>
                <a:cubicBezTo>
                  <a:pt x="3703752" y="12552169"/>
                  <a:pt x="3861055" y="12590397"/>
                  <a:pt x="3966330" y="12619662"/>
                </a:cubicBezTo>
                <a:cubicBezTo>
                  <a:pt x="4443844" y="12765427"/>
                  <a:pt x="4855898" y="12878638"/>
                  <a:pt x="5303358" y="13017261"/>
                </a:cubicBezTo>
                <a:cubicBezTo>
                  <a:pt x="5861898" y="13176330"/>
                  <a:pt x="6396703" y="13345058"/>
                  <a:pt x="6969389" y="13513437"/>
                </a:cubicBezTo>
                <a:cubicBezTo>
                  <a:pt x="7242071" y="13587580"/>
                  <a:pt x="6993637" y="13529399"/>
                  <a:pt x="6931508" y="13513786"/>
                </a:cubicBezTo>
                <a:cubicBezTo>
                  <a:pt x="6796176" y="13477380"/>
                  <a:pt x="6659336" y="13465265"/>
                  <a:pt x="6534109" y="13435509"/>
                </a:cubicBezTo>
                <a:cubicBezTo>
                  <a:pt x="6318718" y="13384329"/>
                  <a:pt x="6596238" y="13451123"/>
                  <a:pt x="6616700" y="13477235"/>
                </a:cubicBezTo>
                <a:cubicBezTo>
                  <a:pt x="6647267" y="13509999"/>
                  <a:pt x="6529866" y="13472752"/>
                  <a:pt x="6497791" y="13464282"/>
                </a:cubicBezTo>
                <a:cubicBezTo>
                  <a:pt x="6435661" y="13448668"/>
                  <a:pt x="6367214" y="13416253"/>
                  <a:pt x="6349283" y="13417094"/>
                </a:cubicBezTo>
                <a:cubicBezTo>
                  <a:pt x="6337159" y="13409113"/>
                  <a:pt x="6336703" y="13436205"/>
                  <a:pt x="6354633" y="13435365"/>
                </a:cubicBezTo>
                <a:cubicBezTo>
                  <a:pt x="6163490" y="13400147"/>
                  <a:pt x="5927636" y="13322855"/>
                  <a:pt x="5670865" y="13246541"/>
                </a:cubicBezTo>
                <a:cubicBezTo>
                  <a:pt x="5223406" y="13107917"/>
                  <a:pt x="4783317" y="12988896"/>
                  <a:pt x="4315908" y="12849782"/>
                </a:cubicBezTo>
                <a:cubicBezTo>
                  <a:pt x="4106323" y="12789782"/>
                  <a:pt x="3738468" y="12693024"/>
                  <a:pt x="3574793" y="12585280"/>
                </a:cubicBezTo>
                <a:cubicBezTo>
                  <a:pt x="3661627" y="12589762"/>
                  <a:pt x="3768468" y="12647450"/>
                  <a:pt x="3855303" y="12651932"/>
                </a:cubicBezTo>
                <a:cubicBezTo>
                  <a:pt x="3900012" y="12694008"/>
                  <a:pt x="3873690" y="12624000"/>
                  <a:pt x="3855303" y="12651932"/>
                </a:cubicBezTo>
                <a:cubicBezTo>
                  <a:pt x="3816909" y="12626659"/>
                  <a:pt x="3526297" y="12553356"/>
                  <a:pt x="3524221" y="12499311"/>
                </a:cubicBezTo>
                <a:close/>
                <a:moveTo>
                  <a:pt x="3594743" y="12467484"/>
                </a:moveTo>
                <a:lnTo>
                  <a:pt x="3594273" y="12467623"/>
                </a:lnTo>
                <a:cubicBezTo>
                  <a:pt x="3592670" y="12468099"/>
                  <a:pt x="3592403" y="12468178"/>
                  <a:pt x="3593071" y="12467980"/>
                </a:cubicBezTo>
                <a:close/>
                <a:moveTo>
                  <a:pt x="3623126" y="12459059"/>
                </a:moveTo>
                <a:cubicBezTo>
                  <a:pt x="3623126" y="12459059"/>
                  <a:pt x="3606028" y="12464134"/>
                  <a:pt x="3597479" y="12466672"/>
                </a:cubicBezTo>
                <a:lnTo>
                  <a:pt x="3594743" y="12467484"/>
                </a:lnTo>
                <a:lnTo>
                  <a:pt x="3603490" y="12464887"/>
                </a:lnTo>
                <a:cubicBezTo>
                  <a:pt x="3608165" y="12463500"/>
                  <a:pt x="3614577" y="12461596"/>
                  <a:pt x="3623126" y="12459059"/>
                </a:cubicBezTo>
                <a:close/>
                <a:moveTo>
                  <a:pt x="3636539" y="12455679"/>
                </a:moveTo>
                <a:lnTo>
                  <a:pt x="3628985" y="12457582"/>
                </a:lnTo>
                <a:cubicBezTo>
                  <a:pt x="3625730" y="12458403"/>
                  <a:pt x="3623126" y="12459059"/>
                  <a:pt x="3623126" y="12459059"/>
                </a:cubicBezTo>
                <a:cubicBezTo>
                  <a:pt x="3628334" y="12457746"/>
                  <a:pt x="3632241" y="12456762"/>
                  <a:pt x="3635089" y="12456044"/>
                </a:cubicBezTo>
                <a:close/>
                <a:moveTo>
                  <a:pt x="3640705" y="12454629"/>
                </a:moveTo>
                <a:lnTo>
                  <a:pt x="3636539" y="12455679"/>
                </a:lnTo>
                <a:lnTo>
                  <a:pt x="3638751" y="12455121"/>
                </a:lnTo>
                <a:cubicBezTo>
                  <a:pt x="3641356" y="12454465"/>
                  <a:pt x="3642658" y="12454137"/>
                  <a:pt x="3640705" y="12454629"/>
                </a:cubicBezTo>
                <a:close/>
                <a:moveTo>
                  <a:pt x="2956026" y="12346555"/>
                </a:moveTo>
                <a:lnTo>
                  <a:pt x="2954239" y="12347724"/>
                </a:lnTo>
                <a:cubicBezTo>
                  <a:pt x="2952332" y="12348971"/>
                  <a:pt x="2951378" y="12349594"/>
                  <a:pt x="2952808" y="12348659"/>
                </a:cubicBezTo>
                <a:close/>
                <a:moveTo>
                  <a:pt x="2965680" y="12340242"/>
                </a:moveTo>
                <a:lnTo>
                  <a:pt x="2956026" y="12346555"/>
                </a:lnTo>
                <a:lnTo>
                  <a:pt x="2961390" y="12343047"/>
                </a:lnTo>
                <a:cubicBezTo>
                  <a:pt x="2963773" y="12341489"/>
                  <a:pt x="2965680" y="12340242"/>
                  <a:pt x="2965680" y="12340242"/>
                </a:cubicBezTo>
                <a:close/>
                <a:moveTo>
                  <a:pt x="2973438" y="12328458"/>
                </a:moveTo>
                <a:cubicBezTo>
                  <a:pt x="2972576" y="12329767"/>
                  <a:pt x="2970277" y="12333259"/>
                  <a:pt x="2965680" y="12340242"/>
                </a:cubicBezTo>
                <a:cubicBezTo>
                  <a:pt x="2965680" y="12340242"/>
                  <a:pt x="2976023" y="12324530"/>
                  <a:pt x="2973438" y="12328458"/>
                </a:cubicBezTo>
                <a:close/>
                <a:moveTo>
                  <a:pt x="10070512" y="12317589"/>
                </a:moveTo>
                <a:cubicBezTo>
                  <a:pt x="10067632" y="12318459"/>
                  <a:pt x="10066433" y="12320830"/>
                  <a:pt x="10068518" y="12325363"/>
                </a:cubicBezTo>
                <a:lnTo>
                  <a:pt x="10098572" y="12332504"/>
                </a:lnTo>
                <a:cubicBezTo>
                  <a:pt x="10102927" y="12325888"/>
                  <a:pt x="10079154" y="12314980"/>
                  <a:pt x="10070512" y="12317589"/>
                </a:cubicBezTo>
                <a:close/>
                <a:moveTo>
                  <a:pt x="2898775" y="12305484"/>
                </a:moveTo>
                <a:lnTo>
                  <a:pt x="2893876" y="12312927"/>
                </a:lnTo>
                <a:cubicBezTo>
                  <a:pt x="2896598" y="12308792"/>
                  <a:pt x="2900408" y="12303004"/>
                  <a:pt x="2898775" y="12305484"/>
                </a:cubicBezTo>
                <a:close/>
                <a:moveTo>
                  <a:pt x="2867595" y="12302804"/>
                </a:moveTo>
                <a:cubicBezTo>
                  <a:pt x="2871725" y="12303679"/>
                  <a:pt x="2878292" y="12308002"/>
                  <a:pt x="2891427" y="12316648"/>
                </a:cubicBezTo>
                <a:cubicBezTo>
                  <a:pt x="2870508" y="12317628"/>
                  <a:pt x="2870508" y="12317628"/>
                  <a:pt x="2858383" y="12309647"/>
                </a:cubicBezTo>
                <a:cubicBezTo>
                  <a:pt x="2861771" y="12304502"/>
                  <a:pt x="2863464" y="12301929"/>
                  <a:pt x="2867595" y="12302804"/>
                </a:cubicBezTo>
                <a:close/>
                <a:moveTo>
                  <a:pt x="2830379" y="12292792"/>
                </a:moveTo>
                <a:cubicBezTo>
                  <a:pt x="2837166" y="12295679"/>
                  <a:pt x="2846259" y="12301665"/>
                  <a:pt x="2858383" y="12309647"/>
                </a:cubicBezTo>
                <a:cubicBezTo>
                  <a:pt x="2840452" y="12310487"/>
                  <a:pt x="2828328" y="12302506"/>
                  <a:pt x="2816204" y="12294525"/>
                </a:cubicBezTo>
                <a:cubicBezTo>
                  <a:pt x="2819108" y="12290114"/>
                  <a:pt x="2823591" y="12289904"/>
                  <a:pt x="2830379" y="12292792"/>
                </a:cubicBezTo>
                <a:close/>
                <a:moveTo>
                  <a:pt x="2797040" y="12283490"/>
                </a:moveTo>
                <a:cubicBezTo>
                  <a:pt x="2802565" y="12285546"/>
                  <a:pt x="2809132" y="12289869"/>
                  <a:pt x="2816204" y="12294525"/>
                </a:cubicBezTo>
                <a:cubicBezTo>
                  <a:pt x="2796254" y="12294034"/>
                  <a:pt x="2796254" y="12294034"/>
                  <a:pt x="2784129" y="12286053"/>
                </a:cubicBezTo>
                <a:cubicBezTo>
                  <a:pt x="2787033" y="12281643"/>
                  <a:pt x="2791515" y="12281433"/>
                  <a:pt x="2797040" y="12283490"/>
                </a:cubicBezTo>
                <a:close/>
                <a:moveTo>
                  <a:pt x="9889024" y="12279046"/>
                </a:moveTo>
                <a:cubicBezTo>
                  <a:pt x="9879984" y="12280405"/>
                  <a:pt x="9874258" y="12283878"/>
                  <a:pt x="9874386" y="12290284"/>
                </a:cubicBezTo>
                <a:cubicBezTo>
                  <a:pt x="9880192" y="12281464"/>
                  <a:pt x="10011791" y="12380736"/>
                  <a:pt x="10044324" y="12362115"/>
                </a:cubicBezTo>
                <a:cubicBezTo>
                  <a:pt x="10061744" y="12335653"/>
                  <a:pt x="10035474" y="12318361"/>
                  <a:pt x="9991276" y="12301908"/>
                </a:cubicBezTo>
                <a:cubicBezTo>
                  <a:pt x="9973089" y="12289936"/>
                  <a:pt x="9916144" y="12274971"/>
                  <a:pt x="9889024" y="12279046"/>
                </a:cubicBezTo>
                <a:close/>
                <a:moveTo>
                  <a:pt x="2756125" y="12269198"/>
                </a:moveTo>
                <a:cubicBezTo>
                  <a:pt x="2762912" y="12272086"/>
                  <a:pt x="2772005" y="12278072"/>
                  <a:pt x="2784129" y="12286053"/>
                </a:cubicBezTo>
                <a:cubicBezTo>
                  <a:pt x="2778323" y="12294873"/>
                  <a:pt x="2754075" y="12278911"/>
                  <a:pt x="2741951" y="12270930"/>
                </a:cubicBezTo>
                <a:cubicBezTo>
                  <a:pt x="2744854" y="12266520"/>
                  <a:pt x="2749337" y="12266310"/>
                  <a:pt x="2756125" y="12269198"/>
                </a:cubicBezTo>
                <a:close/>
                <a:moveTo>
                  <a:pt x="2723544" y="12260394"/>
                </a:moveTo>
                <a:cubicBezTo>
                  <a:pt x="2729322" y="12262617"/>
                  <a:pt x="2735889" y="12266940"/>
                  <a:pt x="2741951" y="12270930"/>
                </a:cubicBezTo>
                <a:cubicBezTo>
                  <a:pt x="2736145" y="12279751"/>
                  <a:pt x="2724020" y="12271770"/>
                  <a:pt x="2709876" y="12262458"/>
                </a:cubicBezTo>
                <a:cubicBezTo>
                  <a:pt x="2712779" y="12258048"/>
                  <a:pt x="2717767" y="12258171"/>
                  <a:pt x="2723544" y="12260394"/>
                </a:cubicBezTo>
                <a:close/>
                <a:moveTo>
                  <a:pt x="2681750" y="12245787"/>
                </a:moveTo>
                <a:cubicBezTo>
                  <a:pt x="2688659" y="12248491"/>
                  <a:pt x="2697752" y="12254477"/>
                  <a:pt x="2709876" y="12262458"/>
                </a:cubicBezTo>
                <a:cubicBezTo>
                  <a:pt x="2703101" y="12272750"/>
                  <a:pt x="2678853" y="12256788"/>
                  <a:pt x="2666729" y="12248807"/>
                </a:cubicBezTo>
                <a:cubicBezTo>
                  <a:pt x="2670116" y="12243661"/>
                  <a:pt x="2674841" y="12243083"/>
                  <a:pt x="2681750" y="12245787"/>
                </a:cubicBezTo>
                <a:close/>
                <a:moveTo>
                  <a:pt x="2592475" y="12225212"/>
                </a:moveTo>
                <a:cubicBezTo>
                  <a:pt x="2610406" y="12224373"/>
                  <a:pt x="2628337" y="12223533"/>
                  <a:pt x="2666729" y="12248807"/>
                </a:cubicBezTo>
                <a:cubicBezTo>
                  <a:pt x="2642993" y="12258467"/>
                  <a:pt x="2616723" y="12241174"/>
                  <a:pt x="2592475" y="12225212"/>
                </a:cubicBezTo>
                <a:close/>
                <a:moveTo>
                  <a:pt x="2518221" y="12201619"/>
                </a:moveTo>
                <a:cubicBezTo>
                  <a:pt x="2536152" y="12200779"/>
                  <a:pt x="2554083" y="12199939"/>
                  <a:pt x="2592475" y="12225212"/>
                </a:cubicBezTo>
                <a:cubicBezTo>
                  <a:pt x="2566718" y="12233543"/>
                  <a:pt x="2542469" y="12217581"/>
                  <a:pt x="2518221" y="12201619"/>
                </a:cubicBezTo>
                <a:close/>
                <a:moveTo>
                  <a:pt x="2488327" y="12183784"/>
                </a:moveTo>
                <a:cubicBezTo>
                  <a:pt x="2495489" y="12186655"/>
                  <a:pt x="2505087" y="12192973"/>
                  <a:pt x="2518221" y="12201619"/>
                </a:cubicBezTo>
                <a:cubicBezTo>
                  <a:pt x="2511447" y="12211909"/>
                  <a:pt x="2485179" y="12194617"/>
                  <a:pt x="2473054" y="12186636"/>
                </a:cubicBezTo>
                <a:cubicBezTo>
                  <a:pt x="2476441" y="12181491"/>
                  <a:pt x="2481166" y="12180913"/>
                  <a:pt x="2488327" y="12183784"/>
                </a:cubicBezTo>
                <a:close/>
                <a:moveTo>
                  <a:pt x="2396214" y="12166970"/>
                </a:moveTo>
                <a:lnTo>
                  <a:pt x="2391043" y="12174826"/>
                </a:lnTo>
                <a:cubicBezTo>
                  <a:pt x="2389319" y="12177444"/>
                  <a:pt x="2393341" y="12171334"/>
                  <a:pt x="2396214" y="12166970"/>
                </a:cubicBezTo>
                <a:close/>
                <a:moveTo>
                  <a:pt x="2398800" y="12163042"/>
                </a:moveTo>
                <a:cubicBezTo>
                  <a:pt x="2416731" y="12162202"/>
                  <a:pt x="2436682" y="12162693"/>
                  <a:pt x="2473054" y="12186636"/>
                </a:cubicBezTo>
                <a:cubicBezTo>
                  <a:pt x="2449317" y="12196297"/>
                  <a:pt x="2425069" y="12180334"/>
                  <a:pt x="2398800" y="12163042"/>
                </a:cubicBezTo>
                <a:close/>
                <a:moveTo>
                  <a:pt x="10418010" y="12143542"/>
                </a:moveTo>
                <a:cubicBezTo>
                  <a:pt x="10415489" y="12143660"/>
                  <a:pt x="10414400" y="12145314"/>
                  <a:pt x="10415979" y="12149515"/>
                </a:cubicBezTo>
                <a:lnTo>
                  <a:pt x="10446034" y="12156655"/>
                </a:lnTo>
                <a:cubicBezTo>
                  <a:pt x="10446034" y="12156655"/>
                  <a:pt x="10425575" y="12143187"/>
                  <a:pt x="10418010" y="12143542"/>
                </a:cubicBezTo>
                <a:close/>
                <a:moveTo>
                  <a:pt x="2321961" y="12143376"/>
                </a:moveTo>
                <a:cubicBezTo>
                  <a:pt x="2319088" y="12147740"/>
                  <a:pt x="2315066" y="12153850"/>
                  <a:pt x="2316790" y="12151232"/>
                </a:cubicBezTo>
                <a:close/>
                <a:moveTo>
                  <a:pt x="2331896" y="12128284"/>
                </a:moveTo>
                <a:lnTo>
                  <a:pt x="2326996" y="12135727"/>
                </a:lnTo>
                <a:cubicBezTo>
                  <a:pt x="2329718" y="12131592"/>
                  <a:pt x="2333529" y="12125804"/>
                  <a:pt x="2331896" y="12128284"/>
                </a:cubicBezTo>
                <a:close/>
                <a:moveTo>
                  <a:pt x="10384667" y="11840353"/>
                </a:moveTo>
                <a:cubicBezTo>
                  <a:pt x="10391131" y="11841052"/>
                  <a:pt x="10415993" y="11850307"/>
                  <a:pt x="10415993" y="11850307"/>
                </a:cubicBezTo>
                <a:cubicBezTo>
                  <a:pt x="10410187" y="11859127"/>
                  <a:pt x="10385939" y="11843165"/>
                  <a:pt x="10385939" y="11843165"/>
                </a:cubicBezTo>
                <a:cubicBezTo>
                  <a:pt x="10382403" y="11840837"/>
                  <a:pt x="10382513" y="11840120"/>
                  <a:pt x="10384667" y="11840353"/>
                </a:cubicBezTo>
                <a:close/>
                <a:moveTo>
                  <a:pt x="10482822" y="11801584"/>
                </a:moveTo>
                <a:cubicBezTo>
                  <a:pt x="10538635" y="11800395"/>
                  <a:pt x="10446047" y="11857448"/>
                  <a:pt x="10476048" y="11811874"/>
                </a:cubicBezTo>
                <a:close/>
                <a:moveTo>
                  <a:pt x="10324443" y="11659397"/>
                </a:moveTo>
                <a:cubicBezTo>
                  <a:pt x="10321540" y="11663807"/>
                  <a:pt x="10317057" y="11664017"/>
                  <a:pt x="10311785" y="11662126"/>
                </a:cubicBezTo>
                <a:lnTo>
                  <a:pt x="10310763" y="11661546"/>
                </a:lnTo>
                <a:close/>
                <a:moveTo>
                  <a:pt x="10294388" y="11652255"/>
                </a:moveTo>
                <a:lnTo>
                  <a:pt x="10310763" y="11661546"/>
                </a:lnTo>
                <a:lnTo>
                  <a:pt x="10305061" y="11662442"/>
                </a:lnTo>
                <a:cubicBezTo>
                  <a:pt x="10300578" y="11662652"/>
                  <a:pt x="10297547" y="11660657"/>
                  <a:pt x="10294388" y="11652255"/>
                </a:cubicBezTo>
                <a:close/>
                <a:moveTo>
                  <a:pt x="10223399" y="11513708"/>
                </a:moveTo>
                <a:lnTo>
                  <a:pt x="10221256" y="11516963"/>
                </a:lnTo>
                <a:cubicBezTo>
                  <a:pt x="10218912" y="11520524"/>
                  <a:pt x="10217037" y="11523372"/>
                  <a:pt x="10217037" y="11523372"/>
                </a:cubicBezTo>
                <a:close/>
                <a:moveTo>
                  <a:pt x="10229694" y="11504146"/>
                </a:moveTo>
                <a:cubicBezTo>
                  <a:pt x="10228991" y="11505214"/>
                  <a:pt x="10227702" y="11507172"/>
                  <a:pt x="10225651" y="11510287"/>
                </a:cubicBezTo>
                <a:lnTo>
                  <a:pt x="10223399" y="11513708"/>
                </a:lnTo>
                <a:lnTo>
                  <a:pt x="10228287" y="11506282"/>
                </a:lnTo>
                <a:cubicBezTo>
                  <a:pt x="10230163" y="11503433"/>
                  <a:pt x="10231100" y="11502009"/>
                  <a:pt x="10229694" y="11504146"/>
                </a:cubicBezTo>
                <a:close/>
                <a:moveTo>
                  <a:pt x="10014339" y="11477461"/>
                </a:moveTo>
                <a:lnTo>
                  <a:pt x="10014681" y="11477673"/>
                </a:lnTo>
                <a:lnTo>
                  <a:pt x="10013769" y="11480173"/>
                </a:lnTo>
                <a:cubicBezTo>
                  <a:pt x="10012727" y="11477907"/>
                  <a:pt x="10013023" y="11477113"/>
                  <a:pt x="10014339" y="11477461"/>
                </a:cubicBezTo>
                <a:close/>
                <a:moveTo>
                  <a:pt x="10154853" y="11455044"/>
                </a:moveTo>
                <a:lnTo>
                  <a:pt x="10223301" y="11487459"/>
                </a:lnTo>
                <a:cubicBezTo>
                  <a:pt x="10223301" y="11487459"/>
                  <a:pt x="10166520" y="11490118"/>
                  <a:pt x="10154853" y="11455044"/>
                </a:cubicBezTo>
                <a:close/>
                <a:moveTo>
                  <a:pt x="213711" y="11337823"/>
                </a:moveTo>
                <a:lnTo>
                  <a:pt x="225835" y="11345804"/>
                </a:lnTo>
                <a:cubicBezTo>
                  <a:pt x="213711" y="11337823"/>
                  <a:pt x="213711" y="11337823"/>
                  <a:pt x="213711" y="11337823"/>
                </a:cubicBezTo>
                <a:close/>
                <a:moveTo>
                  <a:pt x="446219" y="11332545"/>
                </a:moveTo>
                <a:cubicBezTo>
                  <a:pt x="438973" y="11337159"/>
                  <a:pt x="538272" y="11376055"/>
                  <a:pt x="528006" y="11348752"/>
                </a:cubicBezTo>
                <a:cubicBezTo>
                  <a:pt x="521688" y="11331950"/>
                  <a:pt x="496984" y="11343080"/>
                  <a:pt x="496984" y="11343080"/>
                </a:cubicBezTo>
                <a:cubicBezTo>
                  <a:pt x="462888" y="11333278"/>
                  <a:pt x="448634" y="11331007"/>
                  <a:pt x="446219" y="11332545"/>
                </a:cubicBezTo>
                <a:close/>
                <a:moveTo>
                  <a:pt x="255256" y="11280519"/>
                </a:moveTo>
                <a:cubicBezTo>
                  <a:pt x="252945" y="11280352"/>
                  <a:pt x="250969" y="11281224"/>
                  <a:pt x="249517" y="11283429"/>
                </a:cubicBezTo>
                <a:cubicBezTo>
                  <a:pt x="249517" y="11283429"/>
                  <a:pt x="249571" y="11336144"/>
                  <a:pt x="287453" y="11335794"/>
                </a:cubicBezTo>
                <a:cubicBezTo>
                  <a:pt x="303989" y="11333774"/>
                  <a:pt x="271434" y="11281690"/>
                  <a:pt x="255256" y="11280519"/>
                </a:cubicBezTo>
                <a:close/>
                <a:moveTo>
                  <a:pt x="9485863" y="11107376"/>
                </a:moveTo>
                <a:cubicBezTo>
                  <a:pt x="9497987" y="11115357"/>
                  <a:pt x="9704297" y="11211130"/>
                  <a:pt x="9717985" y="11247534"/>
                </a:cubicBezTo>
                <a:cubicBezTo>
                  <a:pt x="9717985" y="11247534"/>
                  <a:pt x="9506836" y="11159111"/>
                  <a:pt x="9485863" y="11107376"/>
                </a:cubicBezTo>
                <a:close/>
                <a:moveTo>
                  <a:pt x="843861" y="11016120"/>
                </a:moveTo>
                <a:cubicBezTo>
                  <a:pt x="841765" y="11014148"/>
                  <a:pt x="843162" y="11015463"/>
                  <a:pt x="845957" y="11018092"/>
                </a:cubicBezTo>
                <a:lnTo>
                  <a:pt x="852563" y="11024309"/>
                </a:lnTo>
                <a:lnTo>
                  <a:pt x="862723" y="11033870"/>
                </a:lnTo>
                <a:cubicBezTo>
                  <a:pt x="862723" y="11033870"/>
                  <a:pt x="859929" y="11031240"/>
                  <a:pt x="856436" y="11027953"/>
                </a:cubicBezTo>
                <a:lnTo>
                  <a:pt x="852563" y="11024309"/>
                </a:lnTo>
                <a:lnTo>
                  <a:pt x="849886" y="11021790"/>
                </a:lnTo>
                <a:cubicBezTo>
                  <a:pt x="846830" y="11018914"/>
                  <a:pt x="844909" y="11017106"/>
                  <a:pt x="843861" y="11016120"/>
                </a:cubicBezTo>
                <a:close/>
                <a:moveTo>
                  <a:pt x="713032" y="10922689"/>
                </a:moveTo>
                <a:cubicBezTo>
                  <a:pt x="713695" y="10923125"/>
                  <a:pt x="715463" y="10924289"/>
                  <a:pt x="719000" y="10926617"/>
                </a:cubicBezTo>
                <a:cubicBezTo>
                  <a:pt x="719000" y="10926617"/>
                  <a:pt x="711043" y="10921380"/>
                  <a:pt x="713032" y="10922689"/>
                </a:cubicBezTo>
                <a:close/>
                <a:moveTo>
                  <a:pt x="586335" y="10877018"/>
                </a:moveTo>
                <a:cubicBezTo>
                  <a:pt x="593070" y="10877304"/>
                  <a:pt x="618477" y="10885731"/>
                  <a:pt x="618477" y="10885731"/>
                </a:cubicBezTo>
                <a:cubicBezTo>
                  <a:pt x="611703" y="10896022"/>
                  <a:pt x="587455" y="10880060"/>
                  <a:pt x="587455" y="10880060"/>
                </a:cubicBezTo>
                <a:cubicBezTo>
                  <a:pt x="583918" y="10877732"/>
                  <a:pt x="584089" y="10876923"/>
                  <a:pt x="586335" y="10877018"/>
                </a:cubicBezTo>
                <a:close/>
                <a:moveTo>
                  <a:pt x="1311646" y="10785082"/>
                </a:moveTo>
                <a:cubicBezTo>
                  <a:pt x="1308450" y="10785743"/>
                  <a:pt x="1306998" y="10787949"/>
                  <a:pt x="1308578" y="10792149"/>
                </a:cubicBezTo>
                <a:lnTo>
                  <a:pt x="1352777" y="10808602"/>
                </a:lnTo>
                <a:cubicBezTo>
                  <a:pt x="1346523" y="10795003"/>
                  <a:pt x="1321234" y="10783097"/>
                  <a:pt x="1311646" y="10785082"/>
                </a:cubicBezTo>
                <a:close/>
                <a:moveTo>
                  <a:pt x="1121166" y="10694066"/>
                </a:moveTo>
                <a:cubicBezTo>
                  <a:pt x="1072213" y="10689233"/>
                  <a:pt x="1191178" y="10754903"/>
                  <a:pt x="1189614" y="10726480"/>
                </a:cubicBezTo>
                <a:cubicBezTo>
                  <a:pt x="1171172" y="10701697"/>
                  <a:pt x="1102268" y="10696375"/>
                  <a:pt x="1121166" y="10694066"/>
                </a:cubicBezTo>
                <a:close/>
                <a:moveTo>
                  <a:pt x="1521288" y="10361362"/>
                </a:moveTo>
                <a:cubicBezTo>
                  <a:pt x="1535168" y="10361313"/>
                  <a:pt x="1568035" y="10378207"/>
                  <a:pt x="1572773" y="10390808"/>
                </a:cubicBezTo>
                <a:lnTo>
                  <a:pt x="1515481" y="10367845"/>
                </a:lnTo>
                <a:cubicBezTo>
                  <a:pt x="1514144" y="10363277"/>
                  <a:pt x="1516661" y="10361378"/>
                  <a:pt x="1521288" y="10361362"/>
                </a:cubicBezTo>
                <a:close/>
                <a:moveTo>
                  <a:pt x="2038633" y="10202292"/>
                </a:moveTo>
                <a:cubicBezTo>
                  <a:pt x="2020702" y="10203132"/>
                  <a:pt x="2038633" y="10202292"/>
                  <a:pt x="2038633" y="10202292"/>
                </a:cubicBezTo>
                <a:close/>
                <a:moveTo>
                  <a:pt x="4730054" y="9143129"/>
                </a:moveTo>
                <a:cubicBezTo>
                  <a:pt x="4725488" y="9143054"/>
                  <a:pt x="4723091" y="9144769"/>
                  <a:pt x="4724671" y="9148969"/>
                </a:cubicBezTo>
                <a:lnTo>
                  <a:pt x="4780994" y="9173403"/>
                </a:lnTo>
                <a:cubicBezTo>
                  <a:pt x="4776982" y="9159700"/>
                  <a:pt x="4743752" y="9143357"/>
                  <a:pt x="4730054" y="9143129"/>
                </a:cubicBezTo>
                <a:close/>
                <a:moveTo>
                  <a:pt x="4683872" y="9099165"/>
                </a:moveTo>
                <a:cubicBezTo>
                  <a:pt x="4680382" y="9099929"/>
                  <a:pt x="4678623" y="9102327"/>
                  <a:pt x="4679961" y="9106895"/>
                </a:cubicBezTo>
                <a:lnTo>
                  <a:pt x="4725127" y="9121877"/>
                </a:lnTo>
                <a:cubicBezTo>
                  <a:pt x="4720389" y="9109276"/>
                  <a:pt x="4694342" y="9096871"/>
                  <a:pt x="4683872" y="9099165"/>
                </a:cubicBezTo>
                <a:close/>
                <a:moveTo>
                  <a:pt x="5697304" y="9047745"/>
                </a:moveTo>
                <a:cubicBezTo>
                  <a:pt x="5692488" y="9047637"/>
                  <a:pt x="5688582" y="9048621"/>
                  <a:pt x="5686889" y="9051194"/>
                </a:cubicBezTo>
                <a:cubicBezTo>
                  <a:pt x="5699012" y="9059175"/>
                  <a:pt x="5744179" y="9074157"/>
                  <a:pt x="5730034" y="9064846"/>
                </a:cubicBezTo>
                <a:cubicBezTo>
                  <a:pt x="5734389" y="9058230"/>
                  <a:pt x="5711753" y="9048070"/>
                  <a:pt x="5697304" y="9047745"/>
                </a:cubicBezTo>
                <a:close/>
                <a:moveTo>
                  <a:pt x="5643088" y="8998524"/>
                </a:moveTo>
                <a:cubicBezTo>
                  <a:pt x="5637082" y="8997336"/>
                  <a:pt x="5632473" y="8997463"/>
                  <a:pt x="5631021" y="8999668"/>
                </a:cubicBezTo>
                <a:cubicBezTo>
                  <a:pt x="5636372" y="9017939"/>
                  <a:pt x="5699469" y="9032082"/>
                  <a:pt x="5687345" y="9024101"/>
                </a:cubicBezTo>
                <a:cubicBezTo>
                  <a:pt x="5691700" y="9017485"/>
                  <a:pt x="5661107" y="9002088"/>
                  <a:pt x="5643088" y="8998524"/>
                </a:cubicBezTo>
                <a:close/>
                <a:moveTo>
                  <a:pt x="5561690" y="8932298"/>
                </a:moveTo>
                <a:cubicBezTo>
                  <a:pt x="5555873" y="8931234"/>
                  <a:pt x="5551391" y="8931444"/>
                  <a:pt x="5549939" y="8933649"/>
                </a:cubicBezTo>
                <a:cubicBezTo>
                  <a:pt x="5556257" y="8950452"/>
                  <a:pt x="5618386" y="8966064"/>
                  <a:pt x="5604242" y="8956753"/>
                </a:cubicBezTo>
                <a:cubicBezTo>
                  <a:pt x="5608597" y="8950138"/>
                  <a:pt x="5579140" y="8935488"/>
                  <a:pt x="5561690" y="8932298"/>
                </a:cubicBezTo>
                <a:close/>
                <a:moveTo>
                  <a:pt x="5478960" y="8874282"/>
                </a:moveTo>
                <a:cubicBezTo>
                  <a:pt x="5493615" y="8909216"/>
                  <a:pt x="5547408" y="8906697"/>
                  <a:pt x="5535283" y="8898716"/>
                </a:cubicBezTo>
                <a:cubicBezTo>
                  <a:pt x="5541089" y="8889896"/>
                  <a:pt x="5478960" y="8874282"/>
                  <a:pt x="5478960" y="8874282"/>
                </a:cubicBezTo>
                <a:close/>
                <a:moveTo>
                  <a:pt x="5402253" y="8781612"/>
                </a:moveTo>
                <a:lnTo>
                  <a:pt x="5406228" y="8789182"/>
                </a:lnTo>
                <a:lnTo>
                  <a:pt x="5411289" y="8798820"/>
                </a:lnTo>
                <a:cubicBezTo>
                  <a:pt x="5413799" y="8803601"/>
                  <a:pt x="5415808" y="8807425"/>
                  <a:pt x="5415808" y="8807425"/>
                </a:cubicBezTo>
                <a:cubicBezTo>
                  <a:pt x="5411791" y="8799777"/>
                  <a:pt x="5408779" y="8794040"/>
                  <a:pt x="5406583" y="8789857"/>
                </a:cubicBezTo>
                <a:lnTo>
                  <a:pt x="5406228" y="8789182"/>
                </a:lnTo>
                <a:lnTo>
                  <a:pt x="5403759" y="8784480"/>
                </a:lnTo>
                <a:cubicBezTo>
                  <a:pt x="5401751" y="8780656"/>
                  <a:pt x="5400747" y="8778744"/>
                  <a:pt x="5402253" y="8781612"/>
                </a:cubicBezTo>
                <a:close/>
                <a:moveTo>
                  <a:pt x="5302547" y="8709030"/>
                </a:moveTo>
                <a:cubicBezTo>
                  <a:pt x="5298056" y="8708840"/>
                  <a:pt x="5295721" y="8710463"/>
                  <a:pt x="5297300" y="8714663"/>
                </a:cubicBezTo>
                <a:cubicBezTo>
                  <a:pt x="5290526" y="8724954"/>
                  <a:pt x="5353623" y="8739097"/>
                  <a:pt x="5353623" y="8739097"/>
                </a:cubicBezTo>
                <a:cubicBezTo>
                  <a:pt x="5348885" y="8726496"/>
                  <a:pt x="5316019" y="8709602"/>
                  <a:pt x="5302547" y="8709030"/>
                </a:cubicBezTo>
                <a:close/>
                <a:moveTo>
                  <a:pt x="5243534" y="8657540"/>
                </a:moveTo>
                <a:cubicBezTo>
                  <a:pt x="5240338" y="8658202"/>
                  <a:pt x="5238886" y="8660407"/>
                  <a:pt x="5240465" y="8664607"/>
                </a:cubicBezTo>
                <a:lnTo>
                  <a:pt x="5284665" y="8681060"/>
                </a:lnTo>
                <a:cubicBezTo>
                  <a:pt x="5278411" y="8667461"/>
                  <a:pt x="5253122" y="8655555"/>
                  <a:pt x="5243534" y="8657540"/>
                </a:cubicBezTo>
                <a:close/>
                <a:moveTo>
                  <a:pt x="4029835" y="8629510"/>
                </a:moveTo>
                <a:cubicBezTo>
                  <a:pt x="4026027" y="8629933"/>
                  <a:pt x="4022873" y="8631150"/>
                  <a:pt x="4021421" y="8633355"/>
                </a:cubicBezTo>
                <a:cubicBezTo>
                  <a:pt x="4021421" y="8633355"/>
                  <a:pt x="4065620" y="8649807"/>
                  <a:pt x="4053496" y="8641827"/>
                </a:cubicBezTo>
                <a:cubicBezTo>
                  <a:pt x="4058577" y="8634109"/>
                  <a:pt x="4041261" y="8628240"/>
                  <a:pt x="4029835" y="8629510"/>
                </a:cubicBezTo>
                <a:close/>
                <a:moveTo>
                  <a:pt x="4118564" y="8582856"/>
                </a:moveTo>
                <a:cubicBezTo>
                  <a:pt x="4113504" y="8582292"/>
                  <a:pt x="4109653" y="8582918"/>
                  <a:pt x="4108202" y="8585123"/>
                </a:cubicBezTo>
                <a:cubicBezTo>
                  <a:pt x="4120326" y="8593104"/>
                  <a:pt x="4176649" y="8617538"/>
                  <a:pt x="4164525" y="8609557"/>
                </a:cubicBezTo>
                <a:cubicBezTo>
                  <a:pt x="4159787" y="8596955"/>
                  <a:pt x="4133740" y="8584550"/>
                  <a:pt x="4118564" y="8582856"/>
                </a:cubicBezTo>
                <a:close/>
                <a:moveTo>
                  <a:pt x="4998295" y="8570512"/>
                </a:moveTo>
                <a:cubicBezTo>
                  <a:pt x="4992488" y="8579334"/>
                  <a:pt x="5079378" y="8636531"/>
                  <a:pt x="5123120" y="8680076"/>
                </a:cubicBezTo>
                <a:cubicBezTo>
                  <a:pt x="5224664" y="8772207"/>
                  <a:pt x="5287817" y="8839064"/>
                  <a:pt x="5380055" y="8914534"/>
                </a:cubicBezTo>
                <a:cubicBezTo>
                  <a:pt x="5436890" y="8964590"/>
                  <a:pt x="5550048" y="9039080"/>
                  <a:pt x="5481089" y="8981043"/>
                </a:cubicBezTo>
                <a:cubicBezTo>
                  <a:pt x="5418905" y="8912714"/>
                  <a:pt x="5337823" y="8846697"/>
                  <a:pt x="5266844" y="8787329"/>
                </a:cubicBezTo>
                <a:cubicBezTo>
                  <a:pt x="5242595" y="8771367"/>
                  <a:pt x="5004101" y="8561692"/>
                  <a:pt x="4998295" y="8570512"/>
                </a:cubicBezTo>
                <a:close/>
                <a:moveTo>
                  <a:pt x="4083893" y="8547391"/>
                </a:moveTo>
                <a:cubicBezTo>
                  <a:pt x="4080160" y="8547699"/>
                  <a:pt x="4077067" y="8548824"/>
                  <a:pt x="4075615" y="8551029"/>
                </a:cubicBezTo>
                <a:cubicBezTo>
                  <a:pt x="4075615" y="8551029"/>
                  <a:pt x="4119815" y="8567481"/>
                  <a:pt x="4107690" y="8559500"/>
                </a:cubicBezTo>
                <a:cubicBezTo>
                  <a:pt x="4112045" y="8552884"/>
                  <a:pt x="4095092" y="8546465"/>
                  <a:pt x="4083893" y="8547391"/>
                </a:cubicBezTo>
                <a:close/>
                <a:moveTo>
                  <a:pt x="4014935" y="8489353"/>
                </a:moveTo>
                <a:cubicBezTo>
                  <a:pt x="4011202" y="8489662"/>
                  <a:pt x="4008109" y="8490786"/>
                  <a:pt x="4006657" y="8492991"/>
                </a:cubicBezTo>
                <a:cubicBezTo>
                  <a:pt x="4006657" y="8492991"/>
                  <a:pt x="4050856" y="8509444"/>
                  <a:pt x="4038732" y="8501463"/>
                </a:cubicBezTo>
                <a:cubicBezTo>
                  <a:pt x="4043087" y="8494848"/>
                  <a:pt x="4026133" y="8488429"/>
                  <a:pt x="4014935" y="8489353"/>
                </a:cubicBezTo>
                <a:close/>
                <a:moveTo>
                  <a:pt x="4881772" y="8459732"/>
                </a:moveTo>
                <a:cubicBezTo>
                  <a:pt x="4876466" y="8457292"/>
                  <a:pt x="4873032" y="8457764"/>
                  <a:pt x="4872502" y="8462420"/>
                </a:cubicBezTo>
                <a:cubicBezTo>
                  <a:pt x="4878308" y="8453599"/>
                  <a:pt x="4915192" y="8503164"/>
                  <a:pt x="4915192" y="8503164"/>
                </a:cubicBezTo>
                <a:cubicBezTo>
                  <a:pt x="5047846" y="8636582"/>
                  <a:pt x="4918919" y="8476809"/>
                  <a:pt x="4881772" y="8459732"/>
                </a:cubicBezTo>
                <a:close/>
                <a:moveTo>
                  <a:pt x="3972255" y="8448319"/>
                </a:moveTo>
                <a:cubicBezTo>
                  <a:pt x="3967310" y="8447994"/>
                  <a:pt x="3963398" y="8448712"/>
                  <a:pt x="3961947" y="8450917"/>
                </a:cubicBezTo>
                <a:cubicBezTo>
                  <a:pt x="3976091" y="8460228"/>
                  <a:pt x="4018269" y="8475350"/>
                  <a:pt x="4006146" y="8467370"/>
                </a:cubicBezTo>
                <a:cubicBezTo>
                  <a:pt x="4011227" y="8459651"/>
                  <a:pt x="3987090" y="8449294"/>
                  <a:pt x="3972255" y="8448319"/>
                </a:cubicBezTo>
                <a:close/>
                <a:moveTo>
                  <a:pt x="3641334" y="8423186"/>
                </a:moveTo>
                <a:cubicBezTo>
                  <a:pt x="3653457" y="8431167"/>
                  <a:pt x="3641334" y="8423186"/>
                  <a:pt x="3641334" y="8423186"/>
                </a:cubicBezTo>
                <a:close/>
                <a:moveTo>
                  <a:pt x="4831388" y="8412407"/>
                </a:moveTo>
                <a:cubicBezTo>
                  <a:pt x="4828087" y="8413296"/>
                  <a:pt x="4826454" y="8415777"/>
                  <a:pt x="4827791" y="8420345"/>
                </a:cubicBezTo>
                <a:lnTo>
                  <a:pt x="4870938" y="8433997"/>
                </a:lnTo>
                <a:cubicBezTo>
                  <a:pt x="4866200" y="8421395"/>
                  <a:pt x="4841290" y="8409739"/>
                  <a:pt x="4831388" y="8412407"/>
                </a:cubicBezTo>
                <a:close/>
                <a:moveTo>
                  <a:pt x="3929673" y="8406723"/>
                </a:moveTo>
                <a:cubicBezTo>
                  <a:pt x="3924857" y="8406615"/>
                  <a:pt x="3920950" y="8407599"/>
                  <a:pt x="3919256" y="8410172"/>
                </a:cubicBezTo>
                <a:cubicBezTo>
                  <a:pt x="3931380" y="8418153"/>
                  <a:pt x="3974527" y="8431805"/>
                  <a:pt x="3962403" y="8423824"/>
                </a:cubicBezTo>
                <a:cubicBezTo>
                  <a:pt x="3966758" y="8417208"/>
                  <a:pt x="3944121" y="8407048"/>
                  <a:pt x="3929673" y="8406723"/>
                </a:cubicBezTo>
                <a:close/>
                <a:moveTo>
                  <a:pt x="3593429" y="8367815"/>
                </a:moveTo>
                <a:cubicBezTo>
                  <a:pt x="3589885" y="8368248"/>
                  <a:pt x="3586918" y="8369455"/>
                  <a:pt x="3585466" y="8371660"/>
                </a:cubicBezTo>
                <a:cubicBezTo>
                  <a:pt x="3597591" y="8379641"/>
                  <a:pt x="3627645" y="8386783"/>
                  <a:pt x="3615521" y="8378802"/>
                </a:cubicBezTo>
                <a:cubicBezTo>
                  <a:pt x="3619876" y="8372186"/>
                  <a:pt x="3604059" y="8366515"/>
                  <a:pt x="3593429" y="8367815"/>
                </a:cubicBezTo>
                <a:close/>
                <a:moveTo>
                  <a:pt x="3869196" y="8349825"/>
                </a:moveTo>
                <a:cubicBezTo>
                  <a:pt x="3875057" y="8393719"/>
                  <a:pt x="3869196" y="8349825"/>
                  <a:pt x="3869196" y="8349825"/>
                </a:cubicBezTo>
                <a:close/>
                <a:moveTo>
                  <a:pt x="3508170" y="8295491"/>
                </a:moveTo>
                <a:cubicBezTo>
                  <a:pt x="3520294" y="8303472"/>
                  <a:pt x="3508170" y="8295491"/>
                  <a:pt x="3508170" y="8295491"/>
                </a:cubicBezTo>
                <a:close/>
                <a:moveTo>
                  <a:pt x="3472297" y="8248929"/>
                </a:moveTo>
                <a:cubicBezTo>
                  <a:pt x="3468428" y="8249444"/>
                  <a:pt x="3465153" y="8250844"/>
                  <a:pt x="3463460" y="8253416"/>
                </a:cubicBezTo>
                <a:cubicBezTo>
                  <a:pt x="3477604" y="8262728"/>
                  <a:pt x="3508626" y="8268399"/>
                  <a:pt x="3496502" y="8260418"/>
                </a:cubicBezTo>
                <a:cubicBezTo>
                  <a:pt x="3500858" y="8253802"/>
                  <a:pt x="3483904" y="8247384"/>
                  <a:pt x="3472297" y="8248929"/>
                </a:cubicBezTo>
                <a:close/>
                <a:moveTo>
                  <a:pt x="3353900" y="8135926"/>
                </a:moveTo>
                <a:cubicBezTo>
                  <a:pt x="3354196" y="8136713"/>
                  <a:pt x="3354986" y="8138813"/>
                  <a:pt x="3356565" y="8143014"/>
                </a:cubicBezTo>
                <a:cubicBezTo>
                  <a:pt x="3356565" y="8143014"/>
                  <a:pt x="3353011" y="8133562"/>
                  <a:pt x="3353900" y="8135926"/>
                </a:cubicBezTo>
                <a:close/>
                <a:moveTo>
                  <a:pt x="3933838" y="8084142"/>
                </a:moveTo>
                <a:cubicBezTo>
                  <a:pt x="3931328" y="8085086"/>
                  <a:pt x="3929889" y="8087136"/>
                  <a:pt x="3929832" y="8090522"/>
                </a:cubicBezTo>
                <a:cubicBezTo>
                  <a:pt x="3924481" y="8072250"/>
                  <a:pt x="4114022" y="8277094"/>
                  <a:pt x="4101898" y="8269113"/>
                </a:cubicBezTo>
                <a:cubicBezTo>
                  <a:pt x="4170857" y="8327150"/>
                  <a:pt x="4296649" y="8435243"/>
                  <a:pt x="4427792" y="8561608"/>
                </a:cubicBezTo>
                <a:cubicBezTo>
                  <a:pt x="4553585" y="8669701"/>
                  <a:pt x="4669275" y="8771143"/>
                  <a:pt x="4785762" y="8862575"/>
                </a:cubicBezTo>
                <a:cubicBezTo>
                  <a:pt x="4567730" y="8679012"/>
                  <a:pt x="4276133" y="8356415"/>
                  <a:pt x="4037639" y="8146740"/>
                </a:cubicBezTo>
                <a:cubicBezTo>
                  <a:pt x="4021503" y="8125056"/>
                  <a:pt x="3951414" y="8077534"/>
                  <a:pt x="3933838" y="8084142"/>
                </a:cubicBezTo>
                <a:close/>
                <a:moveTo>
                  <a:pt x="3058016" y="7971771"/>
                </a:moveTo>
                <a:cubicBezTo>
                  <a:pt x="3058016" y="7971771"/>
                  <a:pt x="3158593" y="8065372"/>
                  <a:pt x="3201283" y="8106117"/>
                </a:cubicBezTo>
                <a:cubicBezTo>
                  <a:pt x="3504493" y="8411072"/>
                  <a:pt x="3800333" y="8696426"/>
                  <a:pt x="4146178" y="8989410"/>
                </a:cubicBezTo>
                <a:cubicBezTo>
                  <a:pt x="3871312" y="8755793"/>
                  <a:pt x="4228825" y="9083851"/>
                  <a:pt x="4235088" y="9047938"/>
                </a:cubicBezTo>
                <a:lnTo>
                  <a:pt x="4184571" y="9014684"/>
                </a:lnTo>
                <a:cubicBezTo>
                  <a:pt x="3862973" y="8737661"/>
                  <a:pt x="3618162" y="8511184"/>
                  <a:pt x="3334446" y="8233811"/>
                </a:cubicBezTo>
                <a:cubicBezTo>
                  <a:pt x="3328129" y="8217010"/>
                  <a:pt x="3057505" y="7946148"/>
                  <a:pt x="3058016" y="7971771"/>
                </a:cubicBezTo>
                <a:close/>
                <a:moveTo>
                  <a:pt x="3000011" y="7884102"/>
                </a:moveTo>
                <a:lnTo>
                  <a:pt x="3000176" y="7887099"/>
                </a:lnTo>
                <a:lnTo>
                  <a:pt x="3000451" y="7892096"/>
                </a:lnTo>
                <a:cubicBezTo>
                  <a:pt x="3000573" y="7894316"/>
                  <a:pt x="3000670" y="7896092"/>
                  <a:pt x="3000670" y="7896092"/>
                </a:cubicBezTo>
                <a:lnTo>
                  <a:pt x="3000176" y="7887099"/>
                </a:lnTo>
                <a:lnTo>
                  <a:pt x="3000084" y="7885434"/>
                </a:lnTo>
                <a:cubicBezTo>
                  <a:pt x="2999986" y="7883658"/>
                  <a:pt x="2999938" y="7882769"/>
                  <a:pt x="3000011" y="7884102"/>
                </a:cubicBezTo>
                <a:close/>
                <a:moveTo>
                  <a:pt x="3214762" y="7843034"/>
                </a:moveTo>
                <a:cubicBezTo>
                  <a:pt x="3211470" y="7842052"/>
                  <a:pt x="3209514" y="7843926"/>
                  <a:pt x="3210146" y="7850664"/>
                </a:cubicBezTo>
                <a:cubicBezTo>
                  <a:pt x="3210146" y="7850664"/>
                  <a:pt x="3308703" y="7942934"/>
                  <a:pt x="3296579" y="7934952"/>
                </a:cubicBezTo>
                <a:cubicBezTo>
                  <a:pt x="3385999" y="8019103"/>
                  <a:pt x="3442377" y="8096252"/>
                  <a:pt x="3549729" y="8179562"/>
                </a:cubicBezTo>
                <a:cubicBezTo>
                  <a:pt x="3568170" y="8204344"/>
                  <a:pt x="3600756" y="8238438"/>
                  <a:pt x="3637129" y="8262382"/>
                </a:cubicBezTo>
                <a:cubicBezTo>
                  <a:pt x="3645467" y="8280514"/>
                  <a:pt x="3675521" y="8287655"/>
                  <a:pt x="3681839" y="8304456"/>
                </a:cubicBezTo>
                <a:cubicBezTo>
                  <a:pt x="3770292" y="8390076"/>
                  <a:pt x="3857692" y="8472896"/>
                  <a:pt x="3959237" y="8565027"/>
                </a:cubicBezTo>
                <a:cubicBezTo>
                  <a:pt x="3967118" y="8610252"/>
                  <a:pt x="4059760" y="8605913"/>
                  <a:pt x="3959237" y="8565027"/>
                </a:cubicBezTo>
                <a:cubicBezTo>
                  <a:pt x="3889767" y="8481368"/>
                  <a:pt x="3801314" y="8395748"/>
                  <a:pt x="3681839" y="8304456"/>
                </a:cubicBezTo>
                <a:cubicBezTo>
                  <a:pt x="3693452" y="8286814"/>
                  <a:pt x="3663398" y="8279674"/>
                  <a:pt x="3637129" y="8262382"/>
                </a:cubicBezTo>
                <a:cubicBezTo>
                  <a:pt x="3636618" y="8236759"/>
                  <a:pt x="3600245" y="8212816"/>
                  <a:pt x="3549729" y="8179562"/>
                </a:cubicBezTo>
                <a:cubicBezTo>
                  <a:pt x="3505475" y="8110394"/>
                  <a:pt x="3341746" y="7949936"/>
                  <a:pt x="3246519" y="7874606"/>
                </a:cubicBezTo>
                <a:cubicBezTo>
                  <a:pt x="3246519" y="7874606"/>
                  <a:pt x="3224635" y="7845978"/>
                  <a:pt x="3214762" y="7843034"/>
                </a:cubicBezTo>
                <a:close/>
                <a:moveTo>
                  <a:pt x="3079263" y="7799800"/>
                </a:moveTo>
                <a:cubicBezTo>
                  <a:pt x="3075571" y="7802110"/>
                  <a:pt x="3075698" y="7808516"/>
                  <a:pt x="3084919" y="7820908"/>
                </a:cubicBezTo>
                <a:cubicBezTo>
                  <a:pt x="3097043" y="7828888"/>
                  <a:pt x="3122801" y="7820558"/>
                  <a:pt x="3135436" y="7854162"/>
                </a:cubicBezTo>
                <a:cubicBezTo>
                  <a:pt x="3153878" y="7878944"/>
                  <a:pt x="3135948" y="7879784"/>
                  <a:pt x="3153421" y="7906037"/>
                </a:cubicBezTo>
                <a:cubicBezTo>
                  <a:pt x="3212787" y="7983046"/>
                  <a:pt x="3343875" y="8056695"/>
                  <a:pt x="3425469" y="8148336"/>
                </a:cubicBezTo>
                <a:cubicBezTo>
                  <a:pt x="3785002" y="8477725"/>
                  <a:pt x="4130902" y="8823425"/>
                  <a:pt x="4539389" y="9157646"/>
                </a:cubicBezTo>
                <a:cubicBezTo>
                  <a:pt x="4665181" y="9265739"/>
                  <a:pt x="4808905" y="9372992"/>
                  <a:pt x="4991022" y="9505519"/>
                </a:cubicBezTo>
                <a:cubicBezTo>
                  <a:pt x="5129991" y="9624393"/>
                  <a:pt x="4948332" y="9464774"/>
                  <a:pt x="4927869" y="9438661"/>
                </a:cubicBezTo>
                <a:cubicBezTo>
                  <a:pt x="4355197" y="8971074"/>
                  <a:pt x="3815057" y="8484866"/>
                  <a:pt x="3355488" y="8039054"/>
                </a:cubicBezTo>
                <a:cubicBezTo>
                  <a:pt x="3279160" y="7961414"/>
                  <a:pt x="3177561" y="7816568"/>
                  <a:pt x="3096532" y="7803266"/>
                </a:cubicBezTo>
                <a:cubicBezTo>
                  <a:pt x="3090470" y="7799275"/>
                  <a:pt x="3082957" y="7797490"/>
                  <a:pt x="3079263" y="7799800"/>
                </a:cubicBezTo>
                <a:close/>
                <a:moveTo>
                  <a:pt x="8213831" y="7546449"/>
                </a:moveTo>
                <a:cubicBezTo>
                  <a:pt x="8214127" y="7547236"/>
                  <a:pt x="8214916" y="7549336"/>
                  <a:pt x="8216496" y="7553537"/>
                </a:cubicBezTo>
                <a:cubicBezTo>
                  <a:pt x="8216496" y="7553537"/>
                  <a:pt x="8212942" y="7544086"/>
                  <a:pt x="8213831" y="7546449"/>
                </a:cubicBezTo>
                <a:close/>
                <a:moveTo>
                  <a:pt x="8045722" y="7510887"/>
                </a:moveTo>
                <a:cubicBezTo>
                  <a:pt x="8042611" y="7511901"/>
                  <a:pt x="8040978" y="7514381"/>
                  <a:pt x="8042315" y="7518949"/>
                </a:cubicBezTo>
                <a:lnTo>
                  <a:pt x="8073338" y="7524621"/>
                </a:lnTo>
                <a:cubicBezTo>
                  <a:pt x="8077693" y="7518005"/>
                  <a:pt x="8055056" y="7507845"/>
                  <a:pt x="8045722" y="7510887"/>
                </a:cubicBezTo>
                <a:close/>
                <a:moveTo>
                  <a:pt x="7459160" y="7403666"/>
                </a:moveTo>
                <a:cubicBezTo>
                  <a:pt x="7461256" y="7405639"/>
                  <a:pt x="7466845" y="7410898"/>
                  <a:pt x="7478022" y="7421417"/>
                </a:cubicBezTo>
                <a:cubicBezTo>
                  <a:pt x="7478022" y="7421417"/>
                  <a:pt x="7452873" y="7397750"/>
                  <a:pt x="7459160" y="7403666"/>
                </a:cubicBezTo>
                <a:close/>
                <a:moveTo>
                  <a:pt x="7271374" y="7363349"/>
                </a:moveTo>
                <a:cubicBezTo>
                  <a:pt x="7261004" y="7363634"/>
                  <a:pt x="7279621" y="7397225"/>
                  <a:pt x="7292686" y="7377378"/>
                </a:cubicBezTo>
                <a:cubicBezTo>
                  <a:pt x="7304809" y="7385359"/>
                  <a:pt x="7316934" y="7393340"/>
                  <a:pt x="7322740" y="7384520"/>
                </a:cubicBezTo>
                <a:cubicBezTo>
                  <a:pt x="7334864" y="7392501"/>
                  <a:pt x="7346988" y="7400482"/>
                  <a:pt x="7352795" y="7391661"/>
                </a:cubicBezTo>
                <a:cubicBezTo>
                  <a:pt x="7364918" y="7399642"/>
                  <a:pt x="7379063" y="7408953"/>
                  <a:pt x="7385837" y="7398662"/>
                </a:cubicBezTo>
                <a:cubicBezTo>
                  <a:pt x="7397961" y="7406643"/>
                  <a:pt x="7410086" y="7414625"/>
                  <a:pt x="7415892" y="7405804"/>
                </a:cubicBezTo>
                <a:cubicBezTo>
                  <a:pt x="7403768" y="7397823"/>
                  <a:pt x="7385837" y="7398662"/>
                  <a:pt x="7385837" y="7398662"/>
                </a:cubicBezTo>
                <a:cubicBezTo>
                  <a:pt x="7371693" y="7389351"/>
                  <a:pt x="7352795" y="7391661"/>
                  <a:pt x="7352795" y="7391661"/>
                </a:cubicBezTo>
                <a:cubicBezTo>
                  <a:pt x="7340671" y="7383680"/>
                  <a:pt x="7322740" y="7384520"/>
                  <a:pt x="7322740" y="7384520"/>
                </a:cubicBezTo>
                <a:cubicBezTo>
                  <a:pt x="7310616" y="7376538"/>
                  <a:pt x="7292686" y="7377378"/>
                  <a:pt x="7292686" y="7377378"/>
                </a:cubicBezTo>
                <a:cubicBezTo>
                  <a:pt x="7281508" y="7366859"/>
                  <a:pt x="7274831" y="7363254"/>
                  <a:pt x="7271374" y="7363349"/>
                </a:cubicBezTo>
                <a:close/>
                <a:moveTo>
                  <a:pt x="8431853" y="7346830"/>
                </a:moveTo>
                <a:cubicBezTo>
                  <a:pt x="8450221" y="7349176"/>
                  <a:pt x="8471815" y="7357070"/>
                  <a:pt x="8497074" y="7373697"/>
                </a:cubicBezTo>
                <a:cubicBezTo>
                  <a:pt x="8464999" y="7365225"/>
                  <a:pt x="8429138" y="7366905"/>
                  <a:pt x="8385991" y="7353252"/>
                </a:cubicBezTo>
                <a:cubicBezTo>
                  <a:pt x="8398344" y="7347687"/>
                  <a:pt x="8413485" y="7344485"/>
                  <a:pt x="8431853" y="7346830"/>
                </a:cubicBezTo>
                <a:close/>
                <a:moveTo>
                  <a:pt x="8366826" y="7342217"/>
                </a:moveTo>
                <a:cubicBezTo>
                  <a:pt x="8372351" y="7344273"/>
                  <a:pt x="8378919" y="7348597"/>
                  <a:pt x="8385991" y="7353252"/>
                </a:cubicBezTo>
                <a:cubicBezTo>
                  <a:pt x="8385991" y="7353252"/>
                  <a:pt x="8366040" y="7352762"/>
                  <a:pt x="8353916" y="7344781"/>
                </a:cubicBezTo>
                <a:cubicBezTo>
                  <a:pt x="8356819" y="7340370"/>
                  <a:pt x="8361301" y="7340160"/>
                  <a:pt x="8366826" y="7342217"/>
                </a:cubicBezTo>
                <a:close/>
                <a:moveTo>
                  <a:pt x="8336520" y="7334909"/>
                </a:moveTo>
                <a:cubicBezTo>
                  <a:pt x="8341792" y="7336800"/>
                  <a:pt x="8347854" y="7340790"/>
                  <a:pt x="8353916" y="7344781"/>
                </a:cubicBezTo>
                <a:cubicBezTo>
                  <a:pt x="8353916" y="7344781"/>
                  <a:pt x="8335986" y="7345620"/>
                  <a:pt x="8323861" y="7337639"/>
                </a:cubicBezTo>
                <a:cubicBezTo>
                  <a:pt x="8326765" y="7333229"/>
                  <a:pt x="8331247" y="7333019"/>
                  <a:pt x="8336520" y="7334909"/>
                </a:cubicBezTo>
                <a:close/>
                <a:moveTo>
                  <a:pt x="8304697" y="7326604"/>
                </a:moveTo>
                <a:cubicBezTo>
                  <a:pt x="8310222" y="7328661"/>
                  <a:pt x="8316789" y="7332984"/>
                  <a:pt x="8323861" y="7337639"/>
                </a:cubicBezTo>
                <a:cubicBezTo>
                  <a:pt x="8323861" y="7337639"/>
                  <a:pt x="8303910" y="7337149"/>
                  <a:pt x="8291786" y="7329168"/>
                </a:cubicBezTo>
                <a:cubicBezTo>
                  <a:pt x="8294689" y="7324757"/>
                  <a:pt x="8299172" y="7324547"/>
                  <a:pt x="8304697" y="7326604"/>
                </a:cubicBezTo>
                <a:close/>
                <a:moveTo>
                  <a:pt x="8251443" y="7312357"/>
                </a:moveTo>
                <a:cubicBezTo>
                  <a:pt x="8265581" y="7315078"/>
                  <a:pt x="8279662" y="7321187"/>
                  <a:pt x="8291786" y="7329168"/>
                </a:cubicBezTo>
                <a:cubicBezTo>
                  <a:pt x="8267081" y="7340298"/>
                  <a:pt x="8242833" y="7324336"/>
                  <a:pt x="8210758" y="7315865"/>
                </a:cubicBezTo>
                <a:cubicBezTo>
                  <a:pt x="8223110" y="7310300"/>
                  <a:pt x="8237305" y="7309635"/>
                  <a:pt x="8251443" y="7312357"/>
                </a:cubicBezTo>
                <a:close/>
                <a:moveTo>
                  <a:pt x="8193362" y="7305994"/>
                </a:moveTo>
                <a:cubicBezTo>
                  <a:pt x="8198634" y="7307884"/>
                  <a:pt x="8204696" y="7311874"/>
                  <a:pt x="8210758" y="7315865"/>
                </a:cubicBezTo>
                <a:cubicBezTo>
                  <a:pt x="8210758" y="7315865"/>
                  <a:pt x="8192827" y="7316704"/>
                  <a:pt x="8180703" y="7308723"/>
                </a:cubicBezTo>
                <a:cubicBezTo>
                  <a:pt x="8183607" y="7304313"/>
                  <a:pt x="8188089" y="7304103"/>
                  <a:pt x="8193362" y="7305994"/>
                </a:cubicBezTo>
                <a:close/>
                <a:moveTo>
                  <a:pt x="8164474" y="7294879"/>
                </a:moveTo>
                <a:cubicBezTo>
                  <a:pt x="8170977" y="7295999"/>
                  <a:pt x="8177544" y="7300322"/>
                  <a:pt x="8180703" y="7308723"/>
                </a:cubicBezTo>
                <a:cubicBezTo>
                  <a:pt x="8180703" y="7308723"/>
                  <a:pt x="8162773" y="7309563"/>
                  <a:pt x="8148628" y="7300252"/>
                </a:cubicBezTo>
                <a:cubicBezTo>
                  <a:pt x="8151531" y="7295841"/>
                  <a:pt x="8157971" y="7293759"/>
                  <a:pt x="8164474" y="7294879"/>
                </a:cubicBezTo>
                <a:close/>
                <a:moveTo>
                  <a:pt x="8133409" y="7287073"/>
                </a:moveTo>
                <a:cubicBezTo>
                  <a:pt x="8139408" y="7287860"/>
                  <a:pt x="8145470" y="7291851"/>
                  <a:pt x="8148628" y="7300252"/>
                </a:cubicBezTo>
                <a:cubicBezTo>
                  <a:pt x="8148628" y="7300252"/>
                  <a:pt x="8130698" y="7301091"/>
                  <a:pt x="8118573" y="7293110"/>
                </a:cubicBezTo>
                <a:cubicBezTo>
                  <a:pt x="8121477" y="7288700"/>
                  <a:pt x="8127411" y="7286285"/>
                  <a:pt x="8133409" y="7287073"/>
                </a:cubicBezTo>
                <a:close/>
                <a:moveTo>
                  <a:pt x="8103234" y="7280115"/>
                </a:moveTo>
                <a:cubicBezTo>
                  <a:pt x="8109353" y="7280719"/>
                  <a:pt x="8115414" y="7284709"/>
                  <a:pt x="8118573" y="7293110"/>
                </a:cubicBezTo>
                <a:cubicBezTo>
                  <a:pt x="8118573" y="7293110"/>
                  <a:pt x="8099675" y="7295420"/>
                  <a:pt x="8087551" y="7287439"/>
                </a:cubicBezTo>
                <a:cubicBezTo>
                  <a:pt x="8090938" y="7282294"/>
                  <a:pt x="8097115" y="7279511"/>
                  <a:pt x="8103234" y="7280115"/>
                </a:cubicBezTo>
                <a:close/>
                <a:moveTo>
                  <a:pt x="7958182" y="7247614"/>
                </a:moveTo>
                <a:cubicBezTo>
                  <a:pt x="8003067" y="7250789"/>
                  <a:pt x="8045309" y="7269114"/>
                  <a:pt x="8087551" y="7287439"/>
                </a:cubicBezTo>
                <a:cubicBezTo>
                  <a:pt x="8031739" y="7288628"/>
                  <a:pt x="7975416" y="7264194"/>
                  <a:pt x="7912318" y="7250052"/>
                </a:cubicBezTo>
                <a:cubicBezTo>
                  <a:pt x="7927965" y="7247182"/>
                  <a:pt x="7943220" y="7246556"/>
                  <a:pt x="7958182" y="7247614"/>
                </a:cubicBezTo>
                <a:close/>
                <a:moveTo>
                  <a:pt x="7879703" y="7227001"/>
                </a:moveTo>
                <a:cubicBezTo>
                  <a:pt x="7890973" y="7229679"/>
                  <a:pt x="7903097" y="7237660"/>
                  <a:pt x="7912318" y="7250052"/>
                </a:cubicBezTo>
                <a:cubicBezTo>
                  <a:pt x="7894387" y="7250891"/>
                  <a:pt x="7882263" y="7242910"/>
                  <a:pt x="7852209" y="7235769"/>
                </a:cubicBezTo>
                <a:cubicBezTo>
                  <a:pt x="7858016" y="7226948"/>
                  <a:pt x="7868432" y="7224323"/>
                  <a:pt x="7879703" y="7227001"/>
                </a:cubicBezTo>
                <a:close/>
                <a:moveTo>
                  <a:pt x="7835222" y="7221426"/>
                </a:moveTo>
                <a:cubicBezTo>
                  <a:pt x="7841473" y="7222380"/>
                  <a:pt x="7848040" y="7226703"/>
                  <a:pt x="7852209" y="7235769"/>
                </a:cubicBezTo>
                <a:cubicBezTo>
                  <a:pt x="7852209" y="7235769"/>
                  <a:pt x="7832258" y="7235278"/>
                  <a:pt x="7820133" y="7227297"/>
                </a:cubicBezTo>
                <a:cubicBezTo>
                  <a:pt x="7823036" y="7222887"/>
                  <a:pt x="7828971" y="7220472"/>
                  <a:pt x="7835222" y="7221426"/>
                </a:cubicBezTo>
                <a:close/>
                <a:moveTo>
                  <a:pt x="7804794" y="7214302"/>
                </a:moveTo>
                <a:cubicBezTo>
                  <a:pt x="7810913" y="7214906"/>
                  <a:pt x="7816975" y="7218896"/>
                  <a:pt x="7820133" y="7227297"/>
                </a:cubicBezTo>
                <a:cubicBezTo>
                  <a:pt x="7820133" y="7227297"/>
                  <a:pt x="7801235" y="7229607"/>
                  <a:pt x="7789111" y="7221626"/>
                </a:cubicBezTo>
                <a:cubicBezTo>
                  <a:pt x="7792498" y="7216480"/>
                  <a:pt x="7798675" y="7213698"/>
                  <a:pt x="7804794" y="7214302"/>
                </a:cubicBezTo>
                <a:close/>
                <a:moveTo>
                  <a:pt x="7718395" y="7191076"/>
                </a:moveTo>
                <a:cubicBezTo>
                  <a:pt x="7739479" y="7188953"/>
                  <a:pt x="7760317" y="7202671"/>
                  <a:pt x="7789111" y="7221626"/>
                </a:cubicBezTo>
                <a:cubicBezTo>
                  <a:pt x="7771181" y="7222465"/>
                  <a:pt x="7739106" y="7213994"/>
                  <a:pt x="7696927" y="7198872"/>
                </a:cubicBezTo>
                <a:cubicBezTo>
                  <a:pt x="7704313" y="7194251"/>
                  <a:pt x="7711368" y="7191784"/>
                  <a:pt x="7718395" y="7191076"/>
                </a:cubicBezTo>
                <a:close/>
                <a:moveTo>
                  <a:pt x="6911779" y="7179314"/>
                </a:moveTo>
                <a:cubicBezTo>
                  <a:pt x="6912347" y="7179688"/>
                  <a:pt x="6913863" y="7180686"/>
                  <a:pt x="6916894" y="7182681"/>
                </a:cubicBezTo>
                <a:cubicBezTo>
                  <a:pt x="6916894" y="7182681"/>
                  <a:pt x="6910074" y="7178192"/>
                  <a:pt x="6911779" y="7179314"/>
                </a:cubicBezTo>
                <a:close/>
                <a:moveTo>
                  <a:pt x="7663361" y="7174997"/>
                </a:moveTo>
                <a:cubicBezTo>
                  <a:pt x="7675471" y="7172894"/>
                  <a:pt x="7690673" y="7185272"/>
                  <a:pt x="7696927" y="7198872"/>
                </a:cubicBezTo>
                <a:cubicBezTo>
                  <a:pt x="7691121" y="7207692"/>
                  <a:pt x="7676976" y="7198381"/>
                  <a:pt x="7652728" y="7182419"/>
                </a:cubicBezTo>
                <a:cubicBezTo>
                  <a:pt x="7655631" y="7178009"/>
                  <a:pt x="7659324" y="7175698"/>
                  <a:pt x="7663361" y="7174997"/>
                </a:cubicBezTo>
                <a:close/>
                <a:moveTo>
                  <a:pt x="6879704" y="7170842"/>
                </a:moveTo>
                <a:cubicBezTo>
                  <a:pt x="6877999" y="7169720"/>
                  <a:pt x="6884819" y="7174209"/>
                  <a:pt x="6884819" y="7174209"/>
                </a:cubicBezTo>
                <a:cubicBezTo>
                  <a:pt x="6881788" y="7172214"/>
                  <a:pt x="6880272" y="7171216"/>
                  <a:pt x="6879704" y="7170842"/>
                </a:cubicBezTo>
                <a:close/>
                <a:moveTo>
                  <a:pt x="6849649" y="7163701"/>
                </a:moveTo>
                <a:cubicBezTo>
                  <a:pt x="6850218" y="7164075"/>
                  <a:pt x="6851733" y="7165073"/>
                  <a:pt x="6854764" y="7167068"/>
                </a:cubicBezTo>
                <a:cubicBezTo>
                  <a:pt x="6854764" y="7167068"/>
                  <a:pt x="6847944" y="7162579"/>
                  <a:pt x="6849649" y="7163701"/>
                </a:cubicBezTo>
                <a:close/>
                <a:moveTo>
                  <a:pt x="7606502" y="7163545"/>
                </a:moveTo>
                <a:cubicBezTo>
                  <a:pt x="7622039" y="7162217"/>
                  <a:pt x="7634542" y="7170447"/>
                  <a:pt x="7652728" y="7182419"/>
                </a:cubicBezTo>
                <a:cubicBezTo>
                  <a:pt x="7645953" y="7192710"/>
                  <a:pt x="7615899" y="7185568"/>
                  <a:pt x="7589630" y="7168276"/>
                </a:cubicBezTo>
                <a:cubicBezTo>
                  <a:pt x="7595806" y="7165493"/>
                  <a:pt x="7601322" y="7163988"/>
                  <a:pt x="7606502" y="7163545"/>
                </a:cubicBezTo>
                <a:close/>
                <a:moveTo>
                  <a:pt x="7574411" y="7155097"/>
                </a:moveTo>
                <a:cubicBezTo>
                  <a:pt x="7580409" y="7155885"/>
                  <a:pt x="7586471" y="7159875"/>
                  <a:pt x="7589630" y="7168276"/>
                </a:cubicBezTo>
                <a:cubicBezTo>
                  <a:pt x="7589630" y="7168276"/>
                  <a:pt x="7571700" y="7169116"/>
                  <a:pt x="7559575" y="7161134"/>
                </a:cubicBezTo>
                <a:cubicBezTo>
                  <a:pt x="7562479" y="7156724"/>
                  <a:pt x="7568413" y="7154309"/>
                  <a:pt x="7574411" y="7155097"/>
                </a:cubicBezTo>
                <a:close/>
                <a:moveTo>
                  <a:pt x="7543346" y="7147290"/>
                </a:moveTo>
                <a:cubicBezTo>
                  <a:pt x="7549849" y="7148411"/>
                  <a:pt x="7556417" y="7152733"/>
                  <a:pt x="7559575" y="7161134"/>
                </a:cubicBezTo>
                <a:cubicBezTo>
                  <a:pt x="7559575" y="7161134"/>
                  <a:pt x="7541645" y="7161974"/>
                  <a:pt x="7527500" y="7152663"/>
                </a:cubicBezTo>
                <a:cubicBezTo>
                  <a:pt x="7530403" y="7148253"/>
                  <a:pt x="7536842" y="7146170"/>
                  <a:pt x="7543346" y="7147290"/>
                </a:cubicBezTo>
                <a:close/>
                <a:moveTo>
                  <a:pt x="7512281" y="7139484"/>
                </a:moveTo>
                <a:cubicBezTo>
                  <a:pt x="7518279" y="7140272"/>
                  <a:pt x="7524341" y="7144262"/>
                  <a:pt x="7527500" y="7152663"/>
                </a:cubicBezTo>
                <a:cubicBezTo>
                  <a:pt x="7527500" y="7152663"/>
                  <a:pt x="7509570" y="7153503"/>
                  <a:pt x="7497446" y="7145522"/>
                </a:cubicBezTo>
                <a:cubicBezTo>
                  <a:pt x="7500349" y="7141111"/>
                  <a:pt x="7506283" y="7138696"/>
                  <a:pt x="7512281" y="7139484"/>
                </a:cubicBezTo>
                <a:close/>
                <a:moveTo>
                  <a:pt x="6744374" y="7134436"/>
                </a:moveTo>
                <a:cubicBezTo>
                  <a:pt x="6744942" y="7134810"/>
                  <a:pt x="6746458" y="7135808"/>
                  <a:pt x="6749488" y="7137803"/>
                </a:cubicBezTo>
                <a:cubicBezTo>
                  <a:pt x="6749488" y="7137803"/>
                  <a:pt x="6742668" y="7133314"/>
                  <a:pt x="6744374" y="7134436"/>
                </a:cubicBezTo>
                <a:close/>
                <a:moveTo>
                  <a:pt x="7482106" y="7132526"/>
                </a:moveTo>
                <a:cubicBezTo>
                  <a:pt x="7488225" y="7133130"/>
                  <a:pt x="7494287" y="7137121"/>
                  <a:pt x="7497446" y="7145522"/>
                </a:cubicBezTo>
                <a:cubicBezTo>
                  <a:pt x="7497446" y="7145522"/>
                  <a:pt x="7478547" y="7147832"/>
                  <a:pt x="7466423" y="7139850"/>
                </a:cubicBezTo>
                <a:cubicBezTo>
                  <a:pt x="7469810" y="7134705"/>
                  <a:pt x="7475986" y="7131922"/>
                  <a:pt x="7482106" y="7132526"/>
                </a:cubicBezTo>
                <a:close/>
                <a:moveTo>
                  <a:pt x="7450556" y="7125455"/>
                </a:moveTo>
                <a:cubicBezTo>
                  <a:pt x="7457181" y="7126391"/>
                  <a:pt x="7463748" y="7130714"/>
                  <a:pt x="7466423" y="7139850"/>
                </a:cubicBezTo>
                <a:cubicBezTo>
                  <a:pt x="7466423" y="7139850"/>
                  <a:pt x="7448493" y="7140690"/>
                  <a:pt x="7434348" y="7131379"/>
                </a:cubicBezTo>
                <a:cubicBezTo>
                  <a:pt x="7437251" y="7126968"/>
                  <a:pt x="7443932" y="7124518"/>
                  <a:pt x="7450556" y="7125455"/>
                </a:cubicBezTo>
                <a:close/>
                <a:moveTo>
                  <a:pt x="7365901" y="7098964"/>
                </a:moveTo>
                <a:cubicBezTo>
                  <a:pt x="7383831" y="7098124"/>
                  <a:pt x="7415906" y="7106596"/>
                  <a:pt x="7434348" y="7131379"/>
                </a:cubicBezTo>
                <a:cubicBezTo>
                  <a:pt x="7416417" y="7132218"/>
                  <a:pt x="7398487" y="7133058"/>
                  <a:pt x="7365901" y="7098964"/>
                </a:cubicBezTo>
                <a:close/>
                <a:moveTo>
                  <a:pt x="7335846" y="7091823"/>
                </a:moveTo>
                <a:cubicBezTo>
                  <a:pt x="7335846" y="7091823"/>
                  <a:pt x="7353776" y="7090983"/>
                  <a:pt x="7365901" y="7098964"/>
                </a:cubicBezTo>
                <a:cubicBezTo>
                  <a:pt x="7360094" y="7107785"/>
                  <a:pt x="7342163" y="7108624"/>
                  <a:pt x="7335846" y="7091823"/>
                </a:cubicBezTo>
                <a:close/>
                <a:moveTo>
                  <a:pt x="7303771" y="7083351"/>
                </a:moveTo>
                <a:cubicBezTo>
                  <a:pt x="7317916" y="7092662"/>
                  <a:pt x="7323722" y="7083842"/>
                  <a:pt x="7335846" y="7091823"/>
                </a:cubicBezTo>
                <a:cubicBezTo>
                  <a:pt x="7330040" y="7100643"/>
                  <a:pt x="7311141" y="7102953"/>
                  <a:pt x="7303771" y="7083351"/>
                </a:cubicBezTo>
                <a:close/>
                <a:moveTo>
                  <a:pt x="6544162" y="7080605"/>
                </a:moveTo>
                <a:lnTo>
                  <a:pt x="6550007" y="7084453"/>
                </a:lnTo>
                <a:cubicBezTo>
                  <a:pt x="6550007" y="7084453"/>
                  <a:pt x="6548492" y="7083456"/>
                  <a:pt x="6546597" y="7082209"/>
                </a:cubicBezTo>
                <a:close/>
                <a:moveTo>
                  <a:pt x="6539778" y="7077719"/>
                </a:moveTo>
                <a:cubicBezTo>
                  <a:pt x="6538641" y="7076971"/>
                  <a:pt x="6539398" y="7077470"/>
                  <a:pt x="6540914" y="7078467"/>
                </a:cubicBezTo>
                <a:lnTo>
                  <a:pt x="6544162" y="7080605"/>
                </a:lnTo>
                <a:close/>
                <a:moveTo>
                  <a:pt x="7272748" y="7077680"/>
                </a:moveTo>
                <a:cubicBezTo>
                  <a:pt x="7284872" y="7085661"/>
                  <a:pt x="7291647" y="7075370"/>
                  <a:pt x="7303771" y="7083351"/>
                </a:cubicBezTo>
                <a:cubicBezTo>
                  <a:pt x="7296996" y="7093642"/>
                  <a:pt x="7279066" y="7094482"/>
                  <a:pt x="7272748" y="7077680"/>
                </a:cubicBezTo>
                <a:close/>
                <a:moveTo>
                  <a:pt x="7242694" y="7070538"/>
                </a:moveTo>
                <a:cubicBezTo>
                  <a:pt x="7254818" y="7078519"/>
                  <a:pt x="7260624" y="7069699"/>
                  <a:pt x="7272748" y="7077680"/>
                </a:cubicBezTo>
                <a:cubicBezTo>
                  <a:pt x="7266942" y="7086500"/>
                  <a:pt x="7249011" y="7087340"/>
                  <a:pt x="7242694" y="7070538"/>
                </a:cubicBezTo>
                <a:close/>
                <a:moveTo>
                  <a:pt x="6506626" y="7059057"/>
                </a:moveTo>
                <a:cubicBezTo>
                  <a:pt x="6511678" y="7062383"/>
                  <a:pt x="6516794" y="7068911"/>
                  <a:pt x="6519952" y="7077312"/>
                </a:cubicBezTo>
                <a:cubicBezTo>
                  <a:pt x="6507828" y="7069331"/>
                  <a:pt x="6493684" y="7060019"/>
                  <a:pt x="6493684" y="7060019"/>
                </a:cubicBezTo>
                <a:cubicBezTo>
                  <a:pt x="6496587" y="7055609"/>
                  <a:pt x="6501574" y="7055732"/>
                  <a:pt x="6506626" y="7059057"/>
                </a:cubicBezTo>
                <a:close/>
                <a:moveTo>
                  <a:pt x="7443174" y="7055273"/>
                </a:moveTo>
                <a:cubicBezTo>
                  <a:pt x="7437055" y="7054669"/>
                  <a:pt x="7430879" y="7057451"/>
                  <a:pt x="7427976" y="7061862"/>
                </a:cubicBezTo>
                <a:cubicBezTo>
                  <a:pt x="7440100" y="7069843"/>
                  <a:pt x="7458030" y="7069004"/>
                  <a:pt x="7458030" y="7069004"/>
                </a:cubicBezTo>
                <a:cubicBezTo>
                  <a:pt x="7470154" y="7076985"/>
                  <a:pt x="7491074" y="7076005"/>
                  <a:pt x="7491074" y="7076005"/>
                </a:cubicBezTo>
                <a:cubicBezTo>
                  <a:pt x="7503198" y="7083986"/>
                  <a:pt x="7521128" y="7083147"/>
                  <a:pt x="7521128" y="7083147"/>
                </a:cubicBezTo>
                <a:cubicBezTo>
                  <a:pt x="7533252" y="7091128"/>
                  <a:pt x="7551183" y="7090288"/>
                  <a:pt x="7551183" y="7090288"/>
                </a:cubicBezTo>
                <a:cubicBezTo>
                  <a:pt x="7563307" y="7098269"/>
                  <a:pt x="7583258" y="7098759"/>
                  <a:pt x="7583258" y="7098759"/>
                </a:cubicBezTo>
                <a:cubicBezTo>
                  <a:pt x="7595382" y="7106740"/>
                  <a:pt x="7613313" y="7105901"/>
                  <a:pt x="7613313" y="7105901"/>
                </a:cubicBezTo>
                <a:cubicBezTo>
                  <a:pt x="7888015" y="7181374"/>
                  <a:pt x="8154380" y="7238716"/>
                  <a:pt x="8408621" y="7288077"/>
                </a:cubicBezTo>
                <a:cubicBezTo>
                  <a:pt x="8471262" y="7329312"/>
                  <a:pt x="8445992" y="7262105"/>
                  <a:pt x="8408621" y="7288077"/>
                </a:cubicBezTo>
                <a:cubicBezTo>
                  <a:pt x="8141745" y="7205113"/>
                  <a:pt x="7879677" y="7163243"/>
                  <a:pt x="7613313" y="7105901"/>
                </a:cubicBezTo>
                <a:cubicBezTo>
                  <a:pt x="7607963" y="7087629"/>
                  <a:pt x="7589064" y="7089939"/>
                  <a:pt x="7583258" y="7098759"/>
                </a:cubicBezTo>
                <a:cubicBezTo>
                  <a:pt x="7574920" y="7080627"/>
                  <a:pt x="7556989" y="7081467"/>
                  <a:pt x="7551183" y="7090288"/>
                </a:cubicBezTo>
                <a:cubicBezTo>
                  <a:pt x="7544865" y="7073486"/>
                  <a:pt x="7526935" y="7074326"/>
                  <a:pt x="7521128" y="7083147"/>
                </a:cubicBezTo>
                <a:cubicBezTo>
                  <a:pt x="7514810" y="7066345"/>
                  <a:pt x="7496880" y="7067185"/>
                  <a:pt x="7491074" y="7076005"/>
                </a:cubicBezTo>
                <a:cubicBezTo>
                  <a:pt x="7482735" y="7057873"/>
                  <a:pt x="7464805" y="7058713"/>
                  <a:pt x="7458030" y="7069004"/>
                </a:cubicBezTo>
                <a:cubicBezTo>
                  <a:pt x="7455355" y="7059868"/>
                  <a:pt x="7449293" y="7055877"/>
                  <a:pt x="7443174" y="7055273"/>
                </a:cubicBezTo>
                <a:close/>
                <a:moveTo>
                  <a:pt x="7206146" y="7051813"/>
                </a:moveTo>
                <a:cubicBezTo>
                  <a:pt x="7216551" y="7053329"/>
                  <a:pt x="7233601" y="7064553"/>
                  <a:pt x="7242694" y="7070538"/>
                </a:cubicBezTo>
                <a:cubicBezTo>
                  <a:pt x="7231081" y="7088180"/>
                  <a:pt x="7218957" y="7080199"/>
                  <a:pt x="7198495" y="7054086"/>
                </a:cubicBezTo>
                <a:cubicBezTo>
                  <a:pt x="7199946" y="7051881"/>
                  <a:pt x="7202677" y="7051308"/>
                  <a:pt x="7206146" y="7051813"/>
                </a:cubicBezTo>
                <a:close/>
                <a:moveTo>
                  <a:pt x="7168440" y="7046944"/>
                </a:moveTo>
                <a:cubicBezTo>
                  <a:pt x="7180564" y="7054925"/>
                  <a:pt x="7186370" y="7046105"/>
                  <a:pt x="7198495" y="7054086"/>
                </a:cubicBezTo>
                <a:cubicBezTo>
                  <a:pt x="7192688" y="7062907"/>
                  <a:pt x="7174757" y="7063746"/>
                  <a:pt x="7168440" y="7046944"/>
                </a:cubicBezTo>
                <a:close/>
                <a:moveTo>
                  <a:pt x="7136365" y="7038473"/>
                </a:moveTo>
                <a:cubicBezTo>
                  <a:pt x="7150509" y="7047784"/>
                  <a:pt x="7156316" y="7038963"/>
                  <a:pt x="7168440" y="7046944"/>
                </a:cubicBezTo>
                <a:cubicBezTo>
                  <a:pt x="7162633" y="7055765"/>
                  <a:pt x="7156827" y="7064586"/>
                  <a:pt x="7136365" y="7038473"/>
                </a:cubicBezTo>
                <a:close/>
                <a:moveTo>
                  <a:pt x="7106310" y="7031331"/>
                </a:moveTo>
                <a:cubicBezTo>
                  <a:pt x="7118434" y="7039313"/>
                  <a:pt x="7124241" y="7030492"/>
                  <a:pt x="7136365" y="7038473"/>
                </a:cubicBezTo>
                <a:cubicBezTo>
                  <a:pt x="7130558" y="7047293"/>
                  <a:pt x="7123784" y="7057584"/>
                  <a:pt x="7106310" y="7031331"/>
                </a:cubicBezTo>
                <a:close/>
                <a:moveTo>
                  <a:pt x="7073267" y="7024330"/>
                </a:moveTo>
                <a:cubicBezTo>
                  <a:pt x="7087412" y="7033641"/>
                  <a:pt x="7094186" y="7023350"/>
                  <a:pt x="7106310" y="7031331"/>
                </a:cubicBezTo>
                <a:cubicBezTo>
                  <a:pt x="7099536" y="7041622"/>
                  <a:pt x="7093729" y="7050443"/>
                  <a:pt x="7073267" y="7024330"/>
                </a:cubicBezTo>
                <a:close/>
                <a:moveTo>
                  <a:pt x="7031089" y="7009208"/>
                </a:moveTo>
                <a:cubicBezTo>
                  <a:pt x="7049019" y="7008368"/>
                  <a:pt x="7061143" y="7016349"/>
                  <a:pt x="7073267" y="7024330"/>
                </a:cubicBezTo>
                <a:cubicBezTo>
                  <a:pt x="7061654" y="7041971"/>
                  <a:pt x="7049530" y="7033990"/>
                  <a:pt x="7031089" y="7009208"/>
                </a:cubicBezTo>
                <a:close/>
                <a:moveTo>
                  <a:pt x="6999013" y="7000736"/>
                </a:moveTo>
                <a:cubicBezTo>
                  <a:pt x="7013158" y="7010047"/>
                  <a:pt x="7018964" y="7001227"/>
                  <a:pt x="7031089" y="7009208"/>
                </a:cubicBezTo>
                <a:cubicBezTo>
                  <a:pt x="7025282" y="7018028"/>
                  <a:pt x="7019476" y="7026849"/>
                  <a:pt x="6999013" y="7000736"/>
                </a:cubicBezTo>
                <a:close/>
                <a:moveTo>
                  <a:pt x="6968959" y="6993595"/>
                </a:moveTo>
                <a:cubicBezTo>
                  <a:pt x="6981082" y="7001576"/>
                  <a:pt x="6986889" y="6992755"/>
                  <a:pt x="6999013" y="7000736"/>
                </a:cubicBezTo>
                <a:cubicBezTo>
                  <a:pt x="6993207" y="7009557"/>
                  <a:pt x="6986433" y="7019848"/>
                  <a:pt x="6968959" y="6993595"/>
                </a:cubicBezTo>
                <a:close/>
                <a:moveTo>
                  <a:pt x="6925812" y="6979942"/>
                </a:moveTo>
                <a:cubicBezTo>
                  <a:pt x="6944711" y="6977633"/>
                  <a:pt x="6956835" y="6985614"/>
                  <a:pt x="6968959" y="6993595"/>
                </a:cubicBezTo>
                <a:cubicBezTo>
                  <a:pt x="6956378" y="7012706"/>
                  <a:pt x="6950061" y="6995904"/>
                  <a:pt x="6925812" y="6979942"/>
                </a:cubicBezTo>
                <a:close/>
                <a:moveTo>
                  <a:pt x="6893737" y="6971471"/>
                </a:moveTo>
                <a:cubicBezTo>
                  <a:pt x="6905861" y="6979452"/>
                  <a:pt x="6911668" y="6970631"/>
                  <a:pt x="6925812" y="6979942"/>
                </a:cubicBezTo>
                <a:cubicBezTo>
                  <a:pt x="6920006" y="6988763"/>
                  <a:pt x="6914199" y="6997584"/>
                  <a:pt x="6893737" y="6971471"/>
                </a:cubicBezTo>
                <a:close/>
                <a:moveTo>
                  <a:pt x="6863682" y="6964330"/>
                </a:moveTo>
                <a:cubicBezTo>
                  <a:pt x="6875806" y="6972311"/>
                  <a:pt x="6881613" y="6963490"/>
                  <a:pt x="6893737" y="6971471"/>
                </a:cubicBezTo>
                <a:cubicBezTo>
                  <a:pt x="6887930" y="6980292"/>
                  <a:pt x="6882124" y="6989112"/>
                  <a:pt x="6863682" y="6964330"/>
                </a:cubicBezTo>
                <a:close/>
                <a:moveTo>
                  <a:pt x="6819483" y="6947877"/>
                </a:moveTo>
                <a:cubicBezTo>
                  <a:pt x="6837414" y="6947038"/>
                  <a:pt x="6851558" y="6956349"/>
                  <a:pt x="6863682" y="6964330"/>
                </a:cubicBezTo>
                <a:cubicBezTo>
                  <a:pt x="6852069" y="6981971"/>
                  <a:pt x="6845752" y="6965169"/>
                  <a:pt x="6819483" y="6947877"/>
                </a:cubicBezTo>
                <a:close/>
                <a:moveTo>
                  <a:pt x="6805971" y="6945304"/>
                </a:moveTo>
                <a:cubicBezTo>
                  <a:pt x="6808938" y="6944096"/>
                  <a:pt x="6813421" y="6943886"/>
                  <a:pt x="6819483" y="6947877"/>
                </a:cubicBezTo>
                <a:cubicBezTo>
                  <a:pt x="6813676" y="6956698"/>
                  <a:pt x="6806902" y="6966988"/>
                  <a:pt x="6801552" y="6948717"/>
                </a:cubicBezTo>
                <a:cubicBezTo>
                  <a:pt x="6801552" y="6948717"/>
                  <a:pt x="6803004" y="6946512"/>
                  <a:pt x="6805971" y="6945304"/>
                </a:cubicBezTo>
                <a:close/>
                <a:moveTo>
                  <a:pt x="6775180" y="6938731"/>
                </a:moveTo>
                <a:cubicBezTo>
                  <a:pt x="6780157" y="6938320"/>
                  <a:pt x="6788418" y="6940071"/>
                  <a:pt x="6801552" y="6948717"/>
                </a:cubicBezTo>
                <a:cubicBezTo>
                  <a:pt x="6782654" y="6951026"/>
                  <a:pt x="6776848" y="6959847"/>
                  <a:pt x="6768510" y="6941715"/>
                </a:cubicBezTo>
                <a:cubicBezTo>
                  <a:pt x="6768510" y="6941715"/>
                  <a:pt x="6770203" y="6939142"/>
                  <a:pt x="6775180" y="6938731"/>
                </a:cubicBezTo>
                <a:close/>
                <a:moveTo>
                  <a:pt x="6740504" y="6924860"/>
                </a:moveTo>
                <a:cubicBezTo>
                  <a:pt x="6747292" y="6927748"/>
                  <a:pt x="6756386" y="6933734"/>
                  <a:pt x="6768510" y="6941715"/>
                </a:cubicBezTo>
                <a:cubicBezTo>
                  <a:pt x="6744772" y="6951376"/>
                  <a:pt x="6738455" y="6934574"/>
                  <a:pt x="6726331" y="6926593"/>
                </a:cubicBezTo>
                <a:cubicBezTo>
                  <a:pt x="6729234" y="6922182"/>
                  <a:pt x="6733717" y="6921972"/>
                  <a:pt x="6740504" y="6924860"/>
                </a:cubicBezTo>
                <a:close/>
                <a:moveTo>
                  <a:pt x="6700442" y="6915872"/>
                </a:moveTo>
                <a:cubicBezTo>
                  <a:pt x="6705178" y="6915829"/>
                  <a:pt x="6713196" y="6917946"/>
                  <a:pt x="6726331" y="6926593"/>
                </a:cubicBezTo>
                <a:cubicBezTo>
                  <a:pt x="6708400" y="6927433"/>
                  <a:pt x="6702594" y="6936253"/>
                  <a:pt x="6694256" y="6918121"/>
                </a:cubicBezTo>
                <a:cubicBezTo>
                  <a:pt x="6694256" y="6918121"/>
                  <a:pt x="6695707" y="6915916"/>
                  <a:pt x="6700442" y="6915872"/>
                </a:cubicBezTo>
                <a:close/>
                <a:moveTo>
                  <a:pt x="6670135" y="6908565"/>
                </a:moveTo>
                <a:cubicBezTo>
                  <a:pt x="6674618" y="6908355"/>
                  <a:pt x="6682132" y="6910140"/>
                  <a:pt x="6694256" y="6918121"/>
                </a:cubicBezTo>
                <a:cubicBezTo>
                  <a:pt x="6676325" y="6918961"/>
                  <a:pt x="6670518" y="6927782"/>
                  <a:pt x="6664201" y="6910980"/>
                </a:cubicBezTo>
                <a:cubicBezTo>
                  <a:pt x="6664201" y="6910980"/>
                  <a:pt x="6665652" y="6908775"/>
                  <a:pt x="6670135" y="6908565"/>
                </a:cubicBezTo>
                <a:close/>
                <a:moveTo>
                  <a:pt x="6636196" y="6894125"/>
                </a:moveTo>
                <a:cubicBezTo>
                  <a:pt x="6642984" y="6897013"/>
                  <a:pt x="6652077" y="6902999"/>
                  <a:pt x="6664201" y="6910980"/>
                </a:cubicBezTo>
                <a:cubicBezTo>
                  <a:pt x="6646270" y="6911820"/>
                  <a:pt x="6634146" y="6903839"/>
                  <a:pt x="6622022" y="6895858"/>
                </a:cubicBezTo>
                <a:cubicBezTo>
                  <a:pt x="6624926" y="6891447"/>
                  <a:pt x="6629408" y="6891237"/>
                  <a:pt x="6636196" y="6894125"/>
                </a:cubicBezTo>
                <a:close/>
                <a:moveTo>
                  <a:pt x="6595650" y="6885872"/>
                </a:moveTo>
                <a:cubicBezTo>
                  <a:pt x="6600628" y="6885461"/>
                  <a:pt x="6608888" y="6887211"/>
                  <a:pt x="6622022" y="6895858"/>
                </a:cubicBezTo>
                <a:cubicBezTo>
                  <a:pt x="6601104" y="6896837"/>
                  <a:pt x="6601104" y="6896837"/>
                  <a:pt x="6588980" y="6888856"/>
                </a:cubicBezTo>
                <a:cubicBezTo>
                  <a:pt x="6588980" y="6888856"/>
                  <a:pt x="6590673" y="6886283"/>
                  <a:pt x="6595650" y="6885872"/>
                </a:cubicBezTo>
                <a:close/>
                <a:moveTo>
                  <a:pt x="6523662" y="6861860"/>
                </a:moveTo>
                <a:cubicBezTo>
                  <a:pt x="6536838" y="6861644"/>
                  <a:pt x="6561700" y="6870898"/>
                  <a:pt x="6588980" y="6888856"/>
                </a:cubicBezTo>
                <a:cubicBezTo>
                  <a:pt x="6565242" y="6898516"/>
                  <a:pt x="6540994" y="6882554"/>
                  <a:pt x="6514726" y="6865262"/>
                </a:cubicBezTo>
                <a:cubicBezTo>
                  <a:pt x="6516177" y="6863057"/>
                  <a:pt x="6519270" y="6861932"/>
                  <a:pt x="6523662" y="6861860"/>
                </a:cubicBezTo>
                <a:close/>
                <a:moveTo>
                  <a:pt x="6440472" y="6841668"/>
                </a:moveTo>
                <a:cubicBezTo>
                  <a:pt x="6458403" y="6840828"/>
                  <a:pt x="6476333" y="6839989"/>
                  <a:pt x="6514726" y="6865262"/>
                </a:cubicBezTo>
                <a:cubicBezTo>
                  <a:pt x="6490988" y="6874923"/>
                  <a:pt x="6464720" y="6857630"/>
                  <a:pt x="6440472" y="6841668"/>
                </a:cubicBezTo>
                <a:close/>
                <a:moveTo>
                  <a:pt x="6365250" y="6819544"/>
                </a:moveTo>
                <a:cubicBezTo>
                  <a:pt x="6384149" y="6817234"/>
                  <a:pt x="6402079" y="6816395"/>
                  <a:pt x="6440472" y="6841668"/>
                </a:cubicBezTo>
                <a:cubicBezTo>
                  <a:pt x="6415767" y="6852799"/>
                  <a:pt x="6389498" y="6835506"/>
                  <a:pt x="6365250" y="6819544"/>
                </a:cubicBezTo>
                <a:close/>
                <a:moveTo>
                  <a:pt x="6335196" y="6812403"/>
                </a:moveTo>
                <a:cubicBezTo>
                  <a:pt x="6335196" y="6812403"/>
                  <a:pt x="6353126" y="6811563"/>
                  <a:pt x="6365250" y="6819544"/>
                </a:cubicBezTo>
                <a:cubicBezTo>
                  <a:pt x="6347320" y="6820384"/>
                  <a:pt x="6347320" y="6820384"/>
                  <a:pt x="6335196" y="6812403"/>
                </a:cubicBezTo>
                <a:close/>
                <a:moveTo>
                  <a:pt x="6305423" y="6794384"/>
                </a:moveTo>
                <a:cubicBezTo>
                  <a:pt x="6312463" y="6797438"/>
                  <a:pt x="6322061" y="6803757"/>
                  <a:pt x="6335196" y="6812403"/>
                </a:cubicBezTo>
                <a:cubicBezTo>
                  <a:pt x="6329389" y="6821224"/>
                  <a:pt x="6303120" y="6803932"/>
                  <a:pt x="6290997" y="6795951"/>
                </a:cubicBezTo>
                <a:cubicBezTo>
                  <a:pt x="6293900" y="6791540"/>
                  <a:pt x="6298383" y="6791330"/>
                  <a:pt x="6305423" y="6794384"/>
                </a:cubicBezTo>
                <a:close/>
                <a:moveTo>
                  <a:pt x="6273600" y="6786079"/>
                </a:moveTo>
                <a:cubicBezTo>
                  <a:pt x="6278872" y="6787969"/>
                  <a:pt x="6284934" y="6791960"/>
                  <a:pt x="6290997" y="6795951"/>
                </a:cubicBezTo>
                <a:cubicBezTo>
                  <a:pt x="6285190" y="6804771"/>
                  <a:pt x="6273066" y="6796789"/>
                  <a:pt x="6260942" y="6788809"/>
                </a:cubicBezTo>
                <a:cubicBezTo>
                  <a:pt x="6263845" y="6784399"/>
                  <a:pt x="6268328" y="6784189"/>
                  <a:pt x="6273600" y="6786079"/>
                </a:cubicBezTo>
                <a:close/>
                <a:moveTo>
                  <a:pt x="6231048" y="6770974"/>
                </a:moveTo>
                <a:cubicBezTo>
                  <a:pt x="6238209" y="6773844"/>
                  <a:pt x="6247807" y="6780163"/>
                  <a:pt x="6260942" y="6788809"/>
                </a:cubicBezTo>
                <a:cubicBezTo>
                  <a:pt x="6254168" y="6799099"/>
                  <a:pt x="6227899" y="6781807"/>
                  <a:pt x="6215775" y="6773826"/>
                </a:cubicBezTo>
                <a:cubicBezTo>
                  <a:pt x="6219162" y="6768681"/>
                  <a:pt x="6223887" y="6768103"/>
                  <a:pt x="6231048" y="6770974"/>
                </a:cubicBezTo>
                <a:close/>
                <a:moveTo>
                  <a:pt x="5387757" y="6751334"/>
                </a:moveTo>
                <a:cubicBezTo>
                  <a:pt x="5406655" y="6749024"/>
                  <a:pt x="5357757" y="6796908"/>
                  <a:pt x="5352407" y="6778636"/>
                </a:cubicBezTo>
                <a:cubicBezTo>
                  <a:pt x="5376199" y="6821691"/>
                  <a:pt x="5600385" y="6863910"/>
                  <a:pt x="5686763" y="6895485"/>
                </a:cubicBezTo>
                <a:cubicBezTo>
                  <a:pt x="6445296" y="7133525"/>
                  <a:pt x="7242680" y="7369746"/>
                  <a:pt x="7943814" y="7479393"/>
                </a:cubicBezTo>
                <a:cubicBezTo>
                  <a:pt x="7203265" y="7293228"/>
                  <a:pt x="6445753" y="7106433"/>
                  <a:pt x="5648826" y="6843119"/>
                </a:cubicBezTo>
                <a:cubicBezTo>
                  <a:pt x="5618773" y="6835978"/>
                  <a:pt x="5549357" y="6805033"/>
                  <a:pt x="5475103" y="6781439"/>
                </a:cubicBezTo>
                <a:cubicBezTo>
                  <a:pt x="5457172" y="6782279"/>
                  <a:pt x="5436710" y="6756166"/>
                  <a:pt x="5387757" y="6751334"/>
                </a:cubicBezTo>
                <a:close/>
                <a:moveTo>
                  <a:pt x="7975498" y="6718494"/>
                </a:moveTo>
                <a:cubicBezTo>
                  <a:pt x="7957111" y="6746426"/>
                  <a:pt x="7975498" y="6718494"/>
                  <a:pt x="7975498" y="6718494"/>
                </a:cubicBezTo>
                <a:close/>
                <a:moveTo>
                  <a:pt x="7913369" y="6702881"/>
                </a:moveTo>
                <a:cubicBezTo>
                  <a:pt x="7920739" y="6722483"/>
                  <a:pt x="7913369" y="6702881"/>
                  <a:pt x="7913369" y="6702881"/>
                </a:cubicBezTo>
                <a:close/>
                <a:moveTo>
                  <a:pt x="10930314" y="6693265"/>
                </a:moveTo>
                <a:cubicBezTo>
                  <a:pt x="10930243" y="6689661"/>
                  <a:pt x="10930530" y="6704074"/>
                  <a:pt x="10930530" y="6704074"/>
                </a:cubicBezTo>
                <a:cubicBezTo>
                  <a:pt x="10930402" y="6697668"/>
                  <a:pt x="10930338" y="6694466"/>
                  <a:pt x="10930314" y="6693265"/>
                </a:cubicBezTo>
                <a:close/>
                <a:moveTo>
                  <a:pt x="7851815" y="6678692"/>
                </a:moveTo>
                <a:cubicBezTo>
                  <a:pt x="7857593" y="6680915"/>
                  <a:pt x="7864160" y="6685238"/>
                  <a:pt x="7870222" y="6689228"/>
                </a:cubicBezTo>
                <a:cubicBezTo>
                  <a:pt x="7864416" y="6698049"/>
                  <a:pt x="7852292" y="6690068"/>
                  <a:pt x="7838147" y="6680757"/>
                </a:cubicBezTo>
                <a:cubicBezTo>
                  <a:pt x="7841050" y="6676347"/>
                  <a:pt x="7846038" y="6676469"/>
                  <a:pt x="7851815" y="6678692"/>
                </a:cubicBezTo>
                <a:close/>
                <a:moveTo>
                  <a:pt x="7877979" y="6677445"/>
                </a:moveTo>
                <a:cubicBezTo>
                  <a:pt x="7880565" y="6673517"/>
                  <a:pt x="7870222" y="6689228"/>
                  <a:pt x="7870222" y="6689228"/>
                </a:cubicBezTo>
                <a:cubicBezTo>
                  <a:pt x="7874819" y="6682245"/>
                  <a:pt x="7877117" y="6678754"/>
                  <a:pt x="7877979" y="6677445"/>
                </a:cubicBezTo>
                <a:close/>
                <a:moveTo>
                  <a:pt x="7820751" y="6670886"/>
                </a:moveTo>
                <a:cubicBezTo>
                  <a:pt x="7826023" y="6672776"/>
                  <a:pt x="7832085" y="6676767"/>
                  <a:pt x="7838147" y="6680757"/>
                </a:cubicBezTo>
                <a:cubicBezTo>
                  <a:pt x="7832340" y="6689577"/>
                  <a:pt x="7820216" y="6681597"/>
                  <a:pt x="7808092" y="6673616"/>
                </a:cubicBezTo>
                <a:cubicBezTo>
                  <a:pt x="7810996" y="6669205"/>
                  <a:pt x="7815478" y="6668995"/>
                  <a:pt x="7820751" y="6670886"/>
                </a:cubicBezTo>
                <a:close/>
                <a:moveTo>
                  <a:pt x="7775588" y="6670195"/>
                </a:moveTo>
                <a:cubicBezTo>
                  <a:pt x="7772866" y="6674330"/>
                  <a:pt x="7769056" y="6680118"/>
                  <a:pt x="7770689" y="6677638"/>
                </a:cubicBezTo>
                <a:close/>
                <a:moveTo>
                  <a:pt x="7790696" y="6663744"/>
                </a:moveTo>
                <a:cubicBezTo>
                  <a:pt x="7795968" y="6665635"/>
                  <a:pt x="7802030" y="6669625"/>
                  <a:pt x="7808092" y="6673616"/>
                </a:cubicBezTo>
                <a:cubicBezTo>
                  <a:pt x="7802286" y="6682437"/>
                  <a:pt x="7790162" y="6674456"/>
                  <a:pt x="7778038" y="6666474"/>
                </a:cubicBezTo>
                <a:cubicBezTo>
                  <a:pt x="7780941" y="6662064"/>
                  <a:pt x="7785423" y="6661854"/>
                  <a:pt x="7790696" y="6663744"/>
                </a:cubicBezTo>
                <a:close/>
                <a:moveTo>
                  <a:pt x="7715908" y="6650862"/>
                </a:moveTo>
                <a:cubicBezTo>
                  <a:pt x="7728032" y="6658842"/>
                  <a:pt x="7715908" y="6650862"/>
                  <a:pt x="7715908" y="6650862"/>
                </a:cubicBezTo>
                <a:close/>
                <a:moveTo>
                  <a:pt x="7635208" y="6637059"/>
                </a:moveTo>
                <a:lnTo>
                  <a:pt x="7634759" y="6637742"/>
                </a:lnTo>
                <a:cubicBezTo>
                  <a:pt x="7633610" y="6639488"/>
                  <a:pt x="7633035" y="6640361"/>
                  <a:pt x="7633897" y="6639052"/>
                </a:cubicBezTo>
                <a:close/>
                <a:moveTo>
                  <a:pt x="7641654" y="6627268"/>
                </a:moveTo>
                <a:lnTo>
                  <a:pt x="7635208" y="6637059"/>
                </a:lnTo>
                <a:lnTo>
                  <a:pt x="7639068" y="6631196"/>
                </a:lnTo>
                <a:cubicBezTo>
                  <a:pt x="7640505" y="6629013"/>
                  <a:pt x="7641654" y="6627268"/>
                  <a:pt x="7641654" y="6627268"/>
                </a:cubicBezTo>
                <a:close/>
                <a:moveTo>
                  <a:pt x="7654313" y="6624537"/>
                </a:moveTo>
                <a:cubicBezTo>
                  <a:pt x="7659585" y="6626428"/>
                  <a:pt x="7665647" y="6630418"/>
                  <a:pt x="7671709" y="6634409"/>
                </a:cubicBezTo>
                <a:cubicBezTo>
                  <a:pt x="7665902" y="6643229"/>
                  <a:pt x="7653778" y="6635248"/>
                  <a:pt x="7641654" y="6627268"/>
                </a:cubicBezTo>
                <a:cubicBezTo>
                  <a:pt x="7644557" y="6622857"/>
                  <a:pt x="7649040" y="6622647"/>
                  <a:pt x="7654313" y="6624537"/>
                </a:cubicBezTo>
                <a:close/>
                <a:moveTo>
                  <a:pt x="7679058" y="6623245"/>
                </a:moveTo>
                <a:cubicBezTo>
                  <a:pt x="7681507" y="6619524"/>
                  <a:pt x="7671709" y="6634409"/>
                  <a:pt x="7671709" y="6634409"/>
                </a:cubicBezTo>
                <a:cubicBezTo>
                  <a:pt x="7676064" y="6627793"/>
                  <a:pt x="7678241" y="6624485"/>
                  <a:pt x="7679058" y="6623245"/>
                </a:cubicBezTo>
                <a:close/>
                <a:moveTo>
                  <a:pt x="7543152" y="6587712"/>
                </a:moveTo>
                <a:cubicBezTo>
                  <a:pt x="7567400" y="6603673"/>
                  <a:pt x="7572750" y="6621946"/>
                  <a:pt x="7536378" y="6598003"/>
                </a:cubicBezTo>
                <a:cubicBezTo>
                  <a:pt x="7543152" y="6587712"/>
                  <a:pt x="7543152" y="6587712"/>
                  <a:pt x="7543152" y="6587712"/>
                </a:cubicBezTo>
                <a:close/>
                <a:moveTo>
                  <a:pt x="7474248" y="6582389"/>
                </a:moveTo>
                <a:cubicBezTo>
                  <a:pt x="7474248" y="6582389"/>
                  <a:pt x="7455861" y="6610321"/>
                  <a:pt x="7474248" y="6582389"/>
                </a:cubicBezTo>
                <a:close/>
                <a:moveTo>
                  <a:pt x="7487120" y="6573973"/>
                </a:moveTo>
                <a:cubicBezTo>
                  <a:pt x="7485690" y="6574908"/>
                  <a:pt x="7481876" y="6577402"/>
                  <a:pt x="7474248" y="6582389"/>
                </a:cubicBezTo>
                <a:cubicBezTo>
                  <a:pt x="7474248" y="6582389"/>
                  <a:pt x="7491410" y="6571167"/>
                  <a:pt x="7487120" y="6573973"/>
                </a:cubicBezTo>
                <a:close/>
                <a:moveTo>
                  <a:pt x="7397408" y="6562723"/>
                </a:moveTo>
                <a:cubicBezTo>
                  <a:pt x="7394535" y="6567088"/>
                  <a:pt x="7390513" y="6573198"/>
                  <a:pt x="7392237" y="6570579"/>
                </a:cubicBezTo>
                <a:close/>
                <a:moveTo>
                  <a:pt x="7412458" y="6550999"/>
                </a:moveTo>
                <a:cubicBezTo>
                  <a:pt x="7415227" y="6549266"/>
                  <a:pt x="7408765" y="6553309"/>
                  <a:pt x="7404149" y="6556197"/>
                </a:cubicBezTo>
                <a:close/>
                <a:moveTo>
                  <a:pt x="7336897" y="6544652"/>
                </a:moveTo>
                <a:cubicBezTo>
                  <a:pt x="7349021" y="6552633"/>
                  <a:pt x="7336897" y="6544652"/>
                  <a:pt x="7336897" y="6544652"/>
                </a:cubicBezTo>
                <a:close/>
                <a:moveTo>
                  <a:pt x="5673546" y="6532781"/>
                </a:moveTo>
                <a:cubicBezTo>
                  <a:pt x="5673546" y="6532781"/>
                  <a:pt x="5699814" y="6550073"/>
                  <a:pt x="5705621" y="6541253"/>
                </a:cubicBezTo>
                <a:close/>
                <a:moveTo>
                  <a:pt x="7300975" y="6524562"/>
                </a:moveTo>
                <a:cubicBezTo>
                  <a:pt x="7312174" y="6523637"/>
                  <a:pt x="7329127" y="6530056"/>
                  <a:pt x="7324772" y="6536672"/>
                </a:cubicBezTo>
                <a:cubicBezTo>
                  <a:pt x="7336897" y="6544652"/>
                  <a:pt x="7304821" y="6536181"/>
                  <a:pt x="7292697" y="6528200"/>
                </a:cubicBezTo>
                <a:cubicBezTo>
                  <a:pt x="7294149" y="6525995"/>
                  <a:pt x="7297242" y="6524870"/>
                  <a:pt x="7300975" y="6524562"/>
                </a:cubicBezTo>
                <a:close/>
                <a:moveTo>
                  <a:pt x="7663949" y="6518741"/>
                </a:moveTo>
                <a:cubicBezTo>
                  <a:pt x="7660669" y="6518360"/>
                  <a:pt x="7657939" y="6518933"/>
                  <a:pt x="7656487" y="6521138"/>
                </a:cubicBezTo>
                <a:cubicBezTo>
                  <a:pt x="7668611" y="6529119"/>
                  <a:pt x="7700687" y="6537590"/>
                  <a:pt x="7688563" y="6529610"/>
                </a:cubicBezTo>
                <a:cubicBezTo>
                  <a:pt x="7688563" y="6529610"/>
                  <a:pt x="7673787" y="6519883"/>
                  <a:pt x="7663949" y="6518741"/>
                </a:cubicBezTo>
                <a:close/>
                <a:moveTo>
                  <a:pt x="10931620" y="6508826"/>
                </a:moveTo>
                <a:cubicBezTo>
                  <a:pt x="10919039" y="6527937"/>
                  <a:pt x="11043176" y="6752941"/>
                  <a:pt x="11061563" y="6725009"/>
                </a:cubicBezTo>
                <a:cubicBezTo>
                  <a:pt x="11073176" y="6707368"/>
                  <a:pt x="10943233" y="6491184"/>
                  <a:pt x="10931620" y="6508826"/>
                </a:cubicBezTo>
                <a:close/>
                <a:moveTo>
                  <a:pt x="7184088" y="6503998"/>
                </a:moveTo>
                <a:lnTo>
                  <a:pt x="7180889" y="6508858"/>
                </a:lnTo>
                <a:cubicBezTo>
                  <a:pt x="7179800" y="6510512"/>
                  <a:pt x="7179256" y="6511339"/>
                  <a:pt x="7180072" y="6510098"/>
                </a:cubicBezTo>
                <a:close/>
                <a:moveTo>
                  <a:pt x="7187421" y="6498935"/>
                </a:moveTo>
                <a:lnTo>
                  <a:pt x="7184088" y="6503998"/>
                </a:lnTo>
                <a:lnTo>
                  <a:pt x="7184971" y="6502656"/>
                </a:lnTo>
                <a:cubicBezTo>
                  <a:pt x="7186332" y="6500588"/>
                  <a:pt x="7187421" y="6498935"/>
                  <a:pt x="7187421" y="6498935"/>
                </a:cubicBezTo>
                <a:close/>
                <a:moveTo>
                  <a:pt x="7197075" y="6492622"/>
                </a:moveTo>
                <a:lnTo>
                  <a:pt x="7191712" y="6496129"/>
                </a:lnTo>
                <a:cubicBezTo>
                  <a:pt x="7189328" y="6497688"/>
                  <a:pt x="7187421" y="6498935"/>
                  <a:pt x="7187421" y="6498935"/>
                </a:cubicBezTo>
                <a:close/>
                <a:moveTo>
                  <a:pt x="7200293" y="6490518"/>
                </a:moveTo>
                <a:lnTo>
                  <a:pt x="7197075" y="6492622"/>
                </a:lnTo>
                <a:lnTo>
                  <a:pt x="7198863" y="6491453"/>
                </a:lnTo>
                <a:cubicBezTo>
                  <a:pt x="7200770" y="6490206"/>
                  <a:pt x="7201723" y="6489583"/>
                  <a:pt x="7200293" y="6490518"/>
                </a:cubicBezTo>
                <a:close/>
                <a:moveTo>
                  <a:pt x="7110581" y="6479268"/>
                </a:moveTo>
                <a:cubicBezTo>
                  <a:pt x="7107708" y="6483633"/>
                  <a:pt x="7103686" y="6489743"/>
                  <a:pt x="7105410" y="6487124"/>
                </a:cubicBezTo>
                <a:close/>
                <a:moveTo>
                  <a:pt x="7126039" y="6466924"/>
                </a:moveTo>
                <a:cubicBezTo>
                  <a:pt x="7124609" y="6467859"/>
                  <a:pt x="7120795" y="6470353"/>
                  <a:pt x="7113167" y="6475341"/>
                </a:cubicBezTo>
                <a:cubicBezTo>
                  <a:pt x="7113167" y="6475341"/>
                  <a:pt x="7130329" y="6464118"/>
                  <a:pt x="7126039" y="6466924"/>
                </a:cubicBezTo>
                <a:close/>
                <a:moveTo>
                  <a:pt x="7424422" y="6446339"/>
                </a:moveTo>
                <a:cubicBezTo>
                  <a:pt x="7414336" y="6446811"/>
                  <a:pt x="7431817" y="6479653"/>
                  <a:pt x="7444882" y="6459807"/>
                </a:cubicBezTo>
                <a:cubicBezTo>
                  <a:pt x="7471151" y="6477100"/>
                  <a:pt x="7471151" y="6477100"/>
                  <a:pt x="7476957" y="6468279"/>
                </a:cubicBezTo>
                <a:cubicBezTo>
                  <a:pt x="7501205" y="6484240"/>
                  <a:pt x="7501205" y="6484240"/>
                  <a:pt x="7507012" y="6475420"/>
                </a:cubicBezTo>
                <a:cubicBezTo>
                  <a:pt x="7533281" y="6492712"/>
                  <a:pt x="7545405" y="6500694"/>
                  <a:pt x="7551211" y="6491873"/>
                </a:cubicBezTo>
                <a:cubicBezTo>
                  <a:pt x="7563335" y="6499854"/>
                  <a:pt x="7575459" y="6507834"/>
                  <a:pt x="7581266" y="6499014"/>
                </a:cubicBezTo>
                <a:cubicBezTo>
                  <a:pt x="7569142" y="6491033"/>
                  <a:pt x="7569142" y="6491033"/>
                  <a:pt x="7551211" y="6491873"/>
                </a:cubicBezTo>
                <a:cubicBezTo>
                  <a:pt x="7539087" y="6483891"/>
                  <a:pt x="7526963" y="6475910"/>
                  <a:pt x="7507012" y="6475420"/>
                </a:cubicBezTo>
                <a:cubicBezTo>
                  <a:pt x="7494888" y="6467439"/>
                  <a:pt x="7494888" y="6467439"/>
                  <a:pt x="7476957" y="6468279"/>
                </a:cubicBezTo>
                <a:cubicBezTo>
                  <a:pt x="7464833" y="6460297"/>
                  <a:pt x="7464833" y="6460297"/>
                  <a:pt x="7444882" y="6459807"/>
                </a:cubicBezTo>
                <a:cubicBezTo>
                  <a:pt x="7434210" y="6449621"/>
                  <a:pt x="7427785" y="6446181"/>
                  <a:pt x="7424422" y="6446339"/>
                </a:cubicBezTo>
                <a:close/>
                <a:moveTo>
                  <a:pt x="7030393" y="6443241"/>
                </a:moveTo>
                <a:cubicBezTo>
                  <a:pt x="7038280" y="6445009"/>
                  <a:pt x="7047878" y="6451327"/>
                  <a:pt x="7051037" y="6459728"/>
                </a:cubicBezTo>
                <a:lnTo>
                  <a:pt x="7020015" y="6454056"/>
                </a:lnTo>
                <a:cubicBezTo>
                  <a:pt x="7016330" y="6444255"/>
                  <a:pt x="7022506" y="6441473"/>
                  <a:pt x="7030393" y="6443241"/>
                </a:cubicBezTo>
                <a:close/>
                <a:moveTo>
                  <a:pt x="6956050" y="6421432"/>
                </a:moveTo>
                <a:cubicBezTo>
                  <a:pt x="6963564" y="6423217"/>
                  <a:pt x="6972657" y="6429203"/>
                  <a:pt x="6975816" y="6437604"/>
                </a:cubicBezTo>
                <a:lnTo>
                  <a:pt x="6945761" y="6430462"/>
                </a:lnTo>
                <a:cubicBezTo>
                  <a:pt x="6942602" y="6422062"/>
                  <a:pt x="6948537" y="6419646"/>
                  <a:pt x="6956050" y="6421432"/>
                </a:cubicBezTo>
                <a:close/>
                <a:moveTo>
                  <a:pt x="6911021" y="6414903"/>
                </a:moveTo>
                <a:cubicBezTo>
                  <a:pt x="6911317" y="6415690"/>
                  <a:pt x="6912106" y="6417791"/>
                  <a:pt x="6913686" y="6421991"/>
                </a:cubicBezTo>
                <a:cubicBezTo>
                  <a:pt x="6913686" y="6421991"/>
                  <a:pt x="6910132" y="6412540"/>
                  <a:pt x="6911021" y="6414903"/>
                </a:cubicBezTo>
                <a:close/>
                <a:moveTo>
                  <a:pt x="11579221" y="6406470"/>
                </a:moveTo>
                <a:cubicBezTo>
                  <a:pt x="11577058" y="6406026"/>
                  <a:pt x="11575188" y="6406737"/>
                  <a:pt x="11573736" y="6408942"/>
                </a:cubicBezTo>
                <a:cubicBezTo>
                  <a:pt x="11561155" y="6428053"/>
                  <a:pt x="11612183" y="6486930"/>
                  <a:pt x="11623796" y="6469289"/>
                </a:cubicBezTo>
                <a:cubicBezTo>
                  <a:pt x="11623796" y="6469289"/>
                  <a:pt x="11594359" y="6409579"/>
                  <a:pt x="11579221" y="6406470"/>
                </a:cubicBezTo>
                <a:close/>
                <a:moveTo>
                  <a:pt x="7266319" y="6405478"/>
                </a:moveTo>
                <a:cubicBezTo>
                  <a:pt x="7292588" y="6422770"/>
                  <a:pt x="7292588" y="6422770"/>
                  <a:pt x="7298395" y="6413949"/>
                </a:cubicBezTo>
                <a:cubicBezTo>
                  <a:pt x="7322643" y="6429911"/>
                  <a:pt x="7334767" y="6437892"/>
                  <a:pt x="7340573" y="6429072"/>
                </a:cubicBezTo>
                <a:cubicBezTo>
                  <a:pt x="7397408" y="6479127"/>
                  <a:pt x="7370117" y="6410591"/>
                  <a:pt x="7340573" y="6429072"/>
                </a:cubicBezTo>
                <a:cubicBezTo>
                  <a:pt x="7328449" y="6421091"/>
                  <a:pt x="7316326" y="6413110"/>
                  <a:pt x="7298395" y="6413949"/>
                </a:cubicBezTo>
                <a:cubicBezTo>
                  <a:pt x="7284250" y="6404638"/>
                  <a:pt x="7284250" y="6404638"/>
                  <a:pt x="7266319" y="6405478"/>
                </a:cubicBezTo>
                <a:close/>
                <a:moveTo>
                  <a:pt x="6881796" y="6397838"/>
                </a:moveTo>
                <a:cubicBezTo>
                  <a:pt x="6889310" y="6399623"/>
                  <a:pt x="6898403" y="6405609"/>
                  <a:pt x="6901562" y="6414010"/>
                </a:cubicBezTo>
                <a:lnTo>
                  <a:pt x="6871507" y="6406868"/>
                </a:lnTo>
                <a:cubicBezTo>
                  <a:pt x="6868348" y="6398467"/>
                  <a:pt x="6874283" y="6396052"/>
                  <a:pt x="6881796" y="6397838"/>
                </a:cubicBezTo>
                <a:close/>
                <a:moveTo>
                  <a:pt x="7185826" y="6381464"/>
                </a:moveTo>
                <a:cubicBezTo>
                  <a:pt x="7180553" y="6379573"/>
                  <a:pt x="7176071" y="6379783"/>
                  <a:pt x="7173167" y="6384194"/>
                </a:cubicBezTo>
                <a:cubicBezTo>
                  <a:pt x="7185291" y="6392174"/>
                  <a:pt x="7197416" y="6400156"/>
                  <a:pt x="7203222" y="6391335"/>
                </a:cubicBezTo>
                <a:cubicBezTo>
                  <a:pt x="7260057" y="6441391"/>
                  <a:pt x="7235754" y="6372714"/>
                  <a:pt x="7203222" y="6391335"/>
                </a:cubicBezTo>
                <a:cubicBezTo>
                  <a:pt x="7197160" y="6387344"/>
                  <a:pt x="7191098" y="6383354"/>
                  <a:pt x="7185826" y="6381464"/>
                </a:cubicBezTo>
                <a:close/>
                <a:moveTo>
                  <a:pt x="6806180" y="6374664"/>
                </a:moveTo>
                <a:cubicBezTo>
                  <a:pt x="6814067" y="6376432"/>
                  <a:pt x="6823665" y="6382750"/>
                  <a:pt x="6826340" y="6391886"/>
                </a:cubicBezTo>
                <a:lnTo>
                  <a:pt x="6796286" y="6384745"/>
                </a:lnTo>
                <a:cubicBezTo>
                  <a:pt x="6792117" y="6375679"/>
                  <a:pt x="6798293" y="6372896"/>
                  <a:pt x="6806180" y="6374664"/>
                </a:cubicBezTo>
                <a:close/>
                <a:moveTo>
                  <a:pt x="6731563" y="6351621"/>
                </a:moveTo>
                <a:cubicBezTo>
                  <a:pt x="6739329" y="6353573"/>
                  <a:pt x="6748928" y="6359891"/>
                  <a:pt x="6752086" y="6368292"/>
                </a:cubicBezTo>
                <a:lnTo>
                  <a:pt x="6722032" y="6361150"/>
                </a:lnTo>
                <a:cubicBezTo>
                  <a:pt x="6717862" y="6352084"/>
                  <a:pt x="6723797" y="6349669"/>
                  <a:pt x="6731563" y="6351621"/>
                </a:cubicBezTo>
                <a:close/>
                <a:moveTo>
                  <a:pt x="10934275" y="6342000"/>
                </a:moveTo>
                <a:cubicBezTo>
                  <a:pt x="10936807" y="6368953"/>
                  <a:pt x="10967372" y="6401717"/>
                  <a:pt x="11029557" y="6470045"/>
                </a:cubicBezTo>
                <a:cubicBezTo>
                  <a:pt x="11062600" y="6477046"/>
                  <a:pt x="10941049" y="6331710"/>
                  <a:pt x="10934275" y="6342000"/>
                </a:cubicBezTo>
                <a:close/>
                <a:moveTo>
                  <a:pt x="11547740" y="6316765"/>
                </a:moveTo>
                <a:cubicBezTo>
                  <a:pt x="11545498" y="6317163"/>
                  <a:pt x="11543272" y="6318825"/>
                  <a:pt x="11541095" y="6322133"/>
                </a:cubicBezTo>
                <a:cubicBezTo>
                  <a:pt x="11522708" y="6350065"/>
                  <a:pt x="11567418" y="6392141"/>
                  <a:pt x="11585805" y="6364208"/>
                </a:cubicBezTo>
                <a:cubicBezTo>
                  <a:pt x="11579878" y="6373213"/>
                  <a:pt x="11563429" y="6313986"/>
                  <a:pt x="11547740" y="6316765"/>
                </a:cubicBezTo>
                <a:close/>
                <a:moveTo>
                  <a:pt x="10791117" y="6313084"/>
                </a:moveTo>
                <a:cubicBezTo>
                  <a:pt x="10791117" y="6313084"/>
                  <a:pt x="10829510" y="6338357"/>
                  <a:pt x="10824160" y="6320086"/>
                </a:cubicBezTo>
                <a:close/>
                <a:moveTo>
                  <a:pt x="11104136" y="6310760"/>
                </a:moveTo>
                <a:cubicBezTo>
                  <a:pt x="11098575" y="6312401"/>
                  <a:pt x="11105647" y="6335757"/>
                  <a:pt x="11134724" y="6393881"/>
                </a:cubicBezTo>
                <a:cubicBezTo>
                  <a:pt x="11146391" y="6428953"/>
                  <a:pt x="11203226" y="6479010"/>
                  <a:pt x="11242130" y="6529905"/>
                </a:cubicBezTo>
                <a:cubicBezTo>
                  <a:pt x="11251183" y="6496355"/>
                  <a:pt x="11120817" y="6305838"/>
                  <a:pt x="11104136" y="6310760"/>
                </a:cubicBezTo>
                <a:close/>
                <a:moveTo>
                  <a:pt x="6621472" y="6205926"/>
                </a:moveTo>
                <a:cubicBezTo>
                  <a:pt x="6614179" y="6202706"/>
                  <a:pt x="6609191" y="6202583"/>
                  <a:pt x="6606288" y="6206994"/>
                </a:cubicBezTo>
                <a:cubicBezTo>
                  <a:pt x="6620432" y="6216304"/>
                  <a:pt x="6644680" y="6232267"/>
                  <a:pt x="6650487" y="6223446"/>
                </a:cubicBezTo>
                <a:cubicBezTo>
                  <a:pt x="6662611" y="6231427"/>
                  <a:pt x="6680542" y="6230588"/>
                  <a:pt x="6680542" y="6230588"/>
                </a:cubicBezTo>
                <a:cubicBezTo>
                  <a:pt x="6694686" y="6239898"/>
                  <a:pt x="6718934" y="6255861"/>
                  <a:pt x="6725708" y="6245570"/>
                </a:cubicBezTo>
                <a:cubicBezTo>
                  <a:pt x="6749956" y="6261532"/>
                  <a:pt x="6782032" y="6270003"/>
                  <a:pt x="6799963" y="6269164"/>
                </a:cubicBezTo>
                <a:cubicBezTo>
                  <a:pt x="6824211" y="6285126"/>
                  <a:pt x="6856286" y="6293598"/>
                  <a:pt x="6874217" y="6292758"/>
                </a:cubicBezTo>
                <a:cubicBezTo>
                  <a:pt x="6898464" y="6308720"/>
                  <a:pt x="6931507" y="6315721"/>
                  <a:pt x="6949438" y="6314882"/>
                </a:cubicBezTo>
                <a:cubicBezTo>
                  <a:pt x="6961562" y="6322863"/>
                  <a:pt x="6973686" y="6330844"/>
                  <a:pt x="6993637" y="6331334"/>
                </a:cubicBezTo>
                <a:cubicBezTo>
                  <a:pt x="7005761" y="6339315"/>
                  <a:pt x="7005761" y="6339315"/>
                  <a:pt x="7023692" y="6338476"/>
                </a:cubicBezTo>
                <a:cubicBezTo>
                  <a:pt x="7035816" y="6346457"/>
                  <a:pt x="7047940" y="6354438"/>
                  <a:pt x="7065871" y="6353598"/>
                </a:cubicBezTo>
                <a:cubicBezTo>
                  <a:pt x="7080015" y="6362909"/>
                  <a:pt x="7080015" y="6362909"/>
                  <a:pt x="7098913" y="6360599"/>
                </a:cubicBezTo>
                <a:cubicBezTo>
                  <a:pt x="7142656" y="6404145"/>
                  <a:pt x="7116333" y="6334137"/>
                  <a:pt x="7098913" y="6360599"/>
                </a:cubicBezTo>
                <a:cubicBezTo>
                  <a:pt x="7072645" y="6343307"/>
                  <a:pt x="7072645" y="6343307"/>
                  <a:pt x="7065871" y="6353598"/>
                </a:cubicBezTo>
                <a:cubicBezTo>
                  <a:pt x="7041623" y="6337636"/>
                  <a:pt x="7029499" y="6329655"/>
                  <a:pt x="7023692" y="6338476"/>
                </a:cubicBezTo>
                <a:cubicBezTo>
                  <a:pt x="6999444" y="6322514"/>
                  <a:pt x="6999444" y="6322514"/>
                  <a:pt x="6993637" y="6331334"/>
                </a:cubicBezTo>
                <a:cubicBezTo>
                  <a:pt x="6967368" y="6314042"/>
                  <a:pt x="6955245" y="6306062"/>
                  <a:pt x="6949438" y="6314882"/>
                </a:cubicBezTo>
                <a:cubicBezTo>
                  <a:pt x="6911045" y="6289608"/>
                  <a:pt x="6886797" y="6273646"/>
                  <a:pt x="6874217" y="6292758"/>
                </a:cubicBezTo>
                <a:cubicBezTo>
                  <a:pt x="6835824" y="6267485"/>
                  <a:pt x="6823700" y="6259504"/>
                  <a:pt x="6799963" y="6269164"/>
                </a:cubicBezTo>
                <a:cubicBezTo>
                  <a:pt x="6761570" y="6243890"/>
                  <a:pt x="6749446" y="6235910"/>
                  <a:pt x="6725708" y="6245570"/>
                </a:cubicBezTo>
                <a:cubicBezTo>
                  <a:pt x="6701460" y="6229608"/>
                  <a:pt x="6687316" y="6220297"/>
                  <a:pt x="6680542" y="6230588"/>
                </a:cubicBezTo>
                <a:cubicBezTo>
                  <a:pt x="6668418" y="6222606"/>
                  <a:pt x="6656294" y="6214625"/>
                  <a:pt x="6650487" y="6223446"/>
                </a:cubicBezTo>
                <a:cubicBezTo>
                  <a:pt x="6638363" y="6215465"/>
                  <a:pt x="6628765" y="6209147"/>
                  <a:pt x="6621472" y="6205926"/>
                </a:cubicBezTo>
                <a:close/>
                <a:moveTo>
                  <a:pt x="11556330" y="6136196"/>
                </a:moveTo>
                <a:cubicBezTo>
                  <a:pt x="11543805" y="6208023"/>
                  <a:pt x="11556330" y="6136196"/>
                  <a:pt x="11556330" y="6136196"/>
                </a:cubicBezTo>
                <a:close/>
                <a:moveTo>
                  <a:pt x="6501184" y="6061421"/>
                </a:moveTo>
                <a:cubicBezTo>
                  <a:pt x="6494144" y="6058367"/>
                  <a:pt x="6489661" y="6058577"/>
                  <a:pt x="6486758" y="6062987"/>
                </a:cubicBezTo>
                <a:cubicBezTo>
                  <a:pt x="6498882" y="6070968"/>
                  <a:pt x="6525151" y="6088261"/>
                  <a:pt x="6530957" y="6079440"/>
                </a:cubicBezTo>
                <a:cubicBezTo>
                  <a:pt x="6543081" y="6087421"/>
                  <a:pt x="6555206" y="6095402"/>
                  <a:pt x="6561012" y="6086582"/>
                </a:cubicBezTo>
                <a:cubicBezTo>
                  <a:pt x="6617846" y="6136637"/>
                  <a:pt x="6591523" y="6066631"/>
                  <a:pt x="6561012" y="6086582"/>
                </a:cubicBezTo>
                <a:cubicBezTo>
                  <a:pt x="6548888" y="6078600"/>
                  <a:pt x="6536764" y="6070619"/>
                  <a:pt x="6530957" y="6079440"/>
                </a:cubicBezTo>
                <a:cubicBezTo>
                  <a:pt x="6517823" y="6070794"/>
                  <a:pt x="6508224" y="6064475"/>
                  <a:pt x="6501184" y="6061421"/>
                </a:cubicBezTo>
                <a:close/>
                <a:moveTo>
                  <a:pt x="10911520" y="6050983"/>
                </a:moveTo>
                <a:cubicBezTo>
                  <a:pt x="10911520" y="6050983"/>
                  <a:pt x="10916870" y="6069254"/>
                  <a:pt x="10911520" y="6050983"/>
                </a:cubicBezTo>
                <a:close/>
                <a:moveTo>
                  <a:pt x="6113133" y="6038585"/>
                </a:moveTo>
                <a:cubicBezTo>
                  <a:pt x="6102536" y="6039215"/>
                  <a:pt x="6120791" y="6073357"/>
                  <a:pt x="6134581" y="6052408"/>
                </a:cubicBezTo>
                <a:cubicBezTo>
                  <a:pt x="6146705" y="6060389"/>
                  <a:pt x="6172974" y="6077681"/>
                  <a:pt x="6178780" y="6068860"/>
                </a:cubicBezTo>
                <a:cubicBezTo>
                  <a:pt x="6190904" y="6076841"/>
                  <a:pt x="6215153" y="6092804"/>
                  <a:pt x="6220959" y="6083983"/>
                </a:cubicBezTo>
                <a:cubicBezTo>
                  <a:pt x="6233083" y="6091964"/>
                  <a:pt x="6259352" y="6109256"/>
                  <a:pt x="6265158" y="6100435"/>
                </a:cubicBezTo>
                <a:cubicBezTo>
                  <a:pt x="6277282" y="6108416"/>
                  <a:pt x="6295213" y="6107577"/>
                  <a:pt x="6295213" y="6107577"/>
                </a:cubicBezTo>
                <a:cubicBezTo>
                  <a:pt x="6307337" y="6115558"/>
                  <a:pt x="6333606" y="6132850"/>
                  <a:pt x="6340380" y="6122559"/>
                </a:cubicBezTo>
                <a:cubicBezTo>
                  <a:pt x="6352504" y="6130540"/>
                  <a:pt x="6376752" y="6146502"/>
                  <a:pt x="6382559" y="6137682"/>
                </a:cubicBezTo>
                <a:cubicBezTo>
                  <a:pt x="6396703" y="6146993"/>
                  <a:pt x="6414634" y="6146154"/>
                  <a:pt x="6414634" y="6146154"/>
                </a:cubicBezTo>
                <a:cubicBezTo>
                  <a:pt x="6471468" y="6196209"/>
                  <a:pt x="6445145" y="6126203"/>
                  <a:pt x="6414634" y="6146154"/>
                </a:cubicBezTo>
                <a:cubicBezTo>
                  <a:pt x="6408316" y="6129351"/>
                  <a:pt x="6388365" y="6128861"/>
                  <a:pt x="6382559" y="6137682"/>
                </a:cubicBezTo>
                <a:cubicBezTo>
                  <a:pt x="6358310" y="6121720"/>
                  <a:pt x="6351993" y="6104918"/>
                  <a:pt x="6340380" y="6122559"/>
                </a:cubicBezTo>
                <a:cubicBezTo>
                  <a:pt x="6314111" y="6105267"/>
                  <a:pt x="6307794" y="6088466"/>
                  <a:pt x="6295213" y="6107577"/>
                </a:cubicBezTo>
                <a:cubicBezTo>
                  <a:pt x="6289863" y="6089305"/>
                  <a:pt x="6270965" y="6091615"/>
                  <a:pt x="6265158" y="6100435"/>
                </a:cubicBezTo>
                <a:cubicBezTo>
                  <a:pt x="6251013" y="6091125"/>
                  <a:pt x="6232572" y="6066341"/>
                  <a:pt x="6220959" y="6083983"/>
                </a:cubicBezTo>
                <a:cubicBezTo>
                  <a:pt x="6208835" y="6076001"/>
                  <a:pt x="6190393" y="6051219"/>
                  <a:pt x="6178780" y="6068860"/>
                </a:cubicBezTo>
                <a:cubicBezTo>
                  <a:pt x="6164636" y="6059550"/>
                  <a:pt x="6146194" y="6034766"/>
                  <a:pt x="6134581" y="6052408"/>
                </a:cubicBezTo>
                <a:cubicBezTo>
                  <a:pt x="6123404" y="6041889"/>
                  <a:pt x="6116666" y="6038376"/>
                  <a:pt x="6113133" y="6038585"/>
                </a:cubicBezTo>
                <a:close/>
                <a:moveTo>
                  <a:pt x="4054138" y="6029368"/>
                </a:moveTo>
                <a:cubicBezTo>
                  <a:pt x="4043768" y="6029653"/>
                  <a:pt x="4062385" y="6063243"/>
                  <a:pt x="4075450" y="6043397"/>
                </a:cubicBezTo>
                <a:cubicBezTo>
                  <a:pt x="4099698" y="6059360"/>
                  <a:pt x="4131773" y="6067831"/>
                  <a:pt x="4150671" y="6065521"/>
                </a:cubicBezTo>
                <a:cubicBezTo>
                  <a:pt x="4189064" y="6090794"/>
                  <a:pt x="4213313" y="6106756"/>
                  <a:pt x="4237050" y="6097096"/>
                </a:cubicBezTo>
                <a:cubicBezTo>
                  <a:pt x="4263318" y="6114389"/>
                  <a:pt x="4293373" y="6121529"/>
                  <a:pt x="4323427" y="6128671"/>
                </a:cubicBezTo>
                <a:cubicBezTo>
                  <a:pt x="4952948" y="6347107"/>
                  <a:pt x="5580448" y="6564211"/>
                  <a:pt x="6215775" y="6773826"/>
                </a:cubicBezTo>
                <a:cubicBezTo>
                  <a:pt x="6154156" y="6783836"/>
                  <a:pt x="6099342" y="6735110"/>
                  <a:pt x="6036245" y="6720967"/>
                </a:cubicBezTo>
                <a:cubicBezTo>
                  <a:pt x="6018314" y="6721807"/>
                  <a:pt x="5980432" y="6722156"/>
                  <a:pt x="5962502" y="6722995"/>
                </a:cubicBezTo>
                <a:cubicBezTo>
                  <a:pt x="5770391" y="6689248"/>
                  <a:pt x="5550905" y="6582693"/>
                  <a:pt x="5334545" y="6532983"/>
                </a:cubicBezTo>
                <a:cubicBezTo>
                  <a:pt x="5320401" y="6523672"/>
                  <a:pt x="5296153" y="6507709"/>
                  <a:pt x="5290346" y="6516530"/>
                </a:cubicBezTo>
                <a:cubicBezTo>
                  <a:pt x="5278222" y="6508549"/>
                  <a:pt x="5251953" y="6491257"/>
                  <a:pt x="5246147" y="6500078"/>
                </a:cubicBezTo>
                <a:cubicBezTo>
                  <a:pt x="5234023" y="6492097"/>
                  <a:pt x="5209775" y="6476134"/>
                  <a:pt x="5203968" y="6484955"/>
                </a:cubicBezTo>
                <a:cubicBezTo>
                  <a:pt x="5147645" y="6460522"/>
                  <a:pt x="5090354" y="6437558"/>
                  <a:pt x="5042369" y="6431256"/>
                </a:cubicBezTo>
                <a:cubicBezTo>
                  <a:pt x="5028224" y="6421945"/>
                  <a:pt x="5003976" y="6405983"/>
                  <a:pt x="4998170" y="6414804"/>
                </a:cubicBezTo>
                <a:cubicBezTo>
                  <a:pt x="4929722" y="6382389"/>
                  <a:pt x="4860307" y="6351445"/>
                  <a:pt x="4792370" y="6344652"/>
                </a:cubicBezTo>
                <a:cubicBezTo>
                  <a:pt x="4692901" y="6306566"/>
                  <a:pt x="4592378" y="6265681"/>
                  <a:pt x="4511350" y="6252377"/>
                </a:cubicBezTo>
                <a:cubicBezTo>
                  <a:pt x="4474978" y="6228434"/>
                  <a:pt x="4442903" y="6219962"/>
                  <a:pt x="4424972" y="6220802"/>
                </a:cubicBezTo>
                <a:cubicBezTo>
                  <a:pt x="4400724" y="6204840"/>
                  <a:pt x="4388600" y="6196859"/>
                  <a:pt x="4382793" y="6205680"/>
                </a:cubicBezTo>
                <a:cubicBezTo>
                  <a:pt x="4281759" y="6139171"/>
                  <a:pt x="4320207" y="6217159"/>
                  <a:pt x="4382793" y="6205680"/>
                </a:cubicBezTo>
                <a:cubicBezTo>
                  <a:pt x="4394917" y="6213661"/>
                  <a:pt x="4407042" y="6221642"/>
                  <a:pt x="4424972" y="6220802"/>
                </a:cubicBezTo>
                <a:cubicBezTo>
                  <a:pt x="4451241" y="6238094"/>
                  <a:pt x="4487613" y="6262038"/>
                  <a:pt x="4511350" y="6252377"/>
                </a:cubicBezTo>
                <a:cubicBezTo>
                  <a:pt x="4612841" y="6291794"/>
                  <a:pt x="4711343" y="6331349"/>
                  <a:pt x="4792370" y="6344652"/>
                </a:cubicBezTo>
                <a:cubicBezTo>
                  <a:pt x="4872942" y="6385048"/>
                  <a:pt x="4941389" y="6417463"/>
                  <a:pt x="4998170" y="6414804"/>
                </a:cubicBezTo>
                <a:cubicBezTo>
                  <a:pt x="5022417" y="6430766"/>
                  <a:pt x="5036562" y="6440077"/>
                  <a:pt x="5042369" y="6431256"/>
                </a:cubicBezTo>
                <a:cubicBezTo>
                  <a:pt x="5110816" y="6463671"/>
                  <a:pt x="5165119" y="6486774"/>
                  <a:pt x="5203968" y="6484955"/>
                </a:cubicBezTo>
                <a:cubicBezTo>
                  <a:pt x="5228216" y="6500918"/>
                  <a:pt x="5240341" y="6508898"/>
                  <a:pt x="5246147" y="6500078"/>
                </a:cubicBezTo>
                <a:cubicBezTo>
                  <a:pt x="5272415" y="6517370"/>
                  <a:pt x="5284540" y="6525351"/>
                  <a:pt x="5290346" y="6516530"/>
                </a:cubicBezTo>
                <a:cubicBezTo>
                  <a:pt x="5314594" y="6532493"/>
                  <a:pt x="5328739" y="6541803"/>
                  <a:pt x="5334545" y="6532983"/>
                </a:cubicBezTo>
                <a:cubicBezTo>
                  <a:pt x="6236291" y="6852654"/>
                  <a:pt x="7255383" y="7156857"/>
                  <a:pt x="8168634" y="7353457"/>
                </a:cubicBezTo>
                <a:cubicBezTo>
                  <a:pt x="8249662" y="7366760"/>
                  <a:pt x="8530171" y="7433413"/>
                  <a:pt x="8547591" y="7406951"/>
                </a:cubicBezTo>
                <a:cubicBezTo>
                  <a:pt x="8565978" y="7379019"/>
                  <a:pt x="8527640" y="7406460"/>
                  <a:pt x="8497074" y="7373697"/>
                </a:cubicBezTo>
                <a:cubicBezTo>
                  <a:pt x="8484950" y="7365716"/>
                  <a:pt x="8583908" y="7378180"/>
                  <a:pt x="8515461" y="7345765"/>
                </a:cubicBezTo>
                <a:cubicBezTo>
                  <a:pt x="8459138" y="7321331"/>
                  <a:pt x="8354373" y="7317689"/>
                  <a:pt x="8261221" y="7296404"/>
                </a:cubicBezTo>
                <a:cubicBezTo>
                  <a:pt x="7664341" y="7164778"/>
                  <a:pt x="7049019" y="7008368"/>
                  <a:pt x="6452085" y="6824027"/>
                </a:cubicBezTo>
                <a:cubicBezTo>
                  <a:pt x="5687745" y="6594808"/>
                  <a:pt x="4983460" y="6327156"/>
                  <a:pt x="4323427" y="6128671"/>
                </a:cubicBezTo>
                <a:cubicBezTo>
                  <a:pt x="4287055" y="6104728"/>
                  <a:pt x="4262807" y="6088766"/>
                  <a:pt x="4237050" y="6097096"/>
                </a:cubicBezTo>
                <a:cubicBezTo>
                  <a:pt x="4200678" y="6073153"/>
                  <a:pt x="4174408" y="6055861"/>
                  <a:pt x="4150671" y="6065521"/>
                </a:cubicBezTo>
                <a:cubicBezTo>
                  <a:pt x="4112278" y="6040248"/>
                  <a:pt x="4100154" y="6032267"/>
                  <a:pt x="4075450" y="6043397"/>
                </a:cubicBezTo>
                <a:cubicBezTo>
                  <a:pt x="4064272" y="6032878"/>
                  <a:pt x="4057595" y="6029273"/>
                  <a:pt x="4054138" y="6029368"/>
                </a:cubicBezTo>
                <a:close/>
                <a:moveTo>
                  <a:pt x="6740747" y="6024735"/>
                </a:moveTo>
                <a:cubicBezTo>
                  <a:pt x="6751796" y="6028848"/>
                  <a:pt x="6764426" y="6037162"/>
                  <a:pt x="6782612" y="6049133"/>
                </a:cubicBezTo>
                <a:cubicBezTo>
                  <a:pt x="6764681" y="6049973"/>
                  <a:pt x="6734627" y="6042831"/>
                  <a:pt x="6708358" y="6025539"/>
                </a:cubicBezTo>
                <a:cubicBezTo>
                  <a:pt x="6720226" y="6020709"/>
                  <a:pt x="6729697" y="6020622"/>
                  <a:pt x="6740747" y="6024735"/>
                </a:cubicBezTo>
                <a:close/>
                <a:moveTo>
                  <a:pt x="6679342" y="6008019"/>
                </a:moveTo>
                <a:cubicBezTo>
                  <a:pt x="6686636" y="6011240"/>
                  <a:pt x="6696234" y="6017558"/>
                  <a:pt x="6708358" y="6025539"/>
                </a:cubicBezTo>
                <a:cubicBezTo>
                  <a:pt x="6702552" y="6034360"/>
                  <a:pt x="6678303" y="6018398"/>
                  <a:pt x="6664158" y="6009087"/>
                </a:cubicBezTo>
                <a:cubicBezTo>
                  <a:pt x="6667062" y="6004677"/>
                  <a:pt x="6672050" y="6004799"/>
                  <a:pt x="6679342" y="6008019"/>
                </a:cubicBezTo>
                <a:close/>
                <a:moveTo>
                  <a:pt x="3982334" y="6002053"/>
                </a:moveTo>
                <a:cubicBezTo>
                  <a:pt x="3984430" y="6004025"/>
                  <a:pt x="3990018" y="6009285"/>
                  <a:pt x="4001196" y="6019803"/>
                </a:cubicBezTo>
                <a:cubicBezTo>
                  <a:pt x="4001196" y="6019803"/>
                  <a:pt x="3976046" y="5996136"/>
                  <a:pt x="3982334" y="6002053"/>
                </a:cubicBezTo>
                <a:close/>
                <a:moveTo>
                  <a:pt x="6646642" y="5999399"/>
                </a:moveTo>
                <a:cubicBezTo>
                  <a:pt x="6652034" y="6001106"/>
                  <a:pt x="6658096" y="6005096"/>
                  <a:pt x="6664158" y="6009087"/>
                </a:cubicBezTo>
                <a:cubicBezTo>
                  <a:pt x="6657384" y="6019378"/>
                  <a:pt x="6645260" y="6011396"/>
                  <a:pt x="6633136" y="6003416"/>
                </a:cubicBezTo>
                <a:cubicBezTo>
                  <a:pt x="6636523" y="5998270"/>
                  <a:pt x="6641248" y="5997693"/>
                  <a:pt x="6646642" y="5999399"/>
                </a:cubicBezTo>
                <a:close/>
                <a:moveTo>
                  <a:pt x="6590958" y="5988293"/>
                </a:moveTo>
                <a:cubicBezTo>
                  <a:pt x="6590958" y="5988293"/>
                  <a:pt x="6528371" y="5999773"/>
                  <a:pt x="6590958" y="5988293"/>
                </a:cubicBezTo>
                <a:close/>
                <a:moveTo>
                  <a:pt x="6605132" y="5986561"/>
                </a:moveTo>
                <a:cubicBezTo>
                  <a:pt x="6611919" y="5989449"/>
                  <a:pt x="6621012" y="5995435"/>
                  <a:pt x="6633136" y="6003416"/>
                </a:cubicBezTo>
                <a:cubicBezTo>
                  <a:pt x="6627330" y="6012236"/>
                  <a:pt x="6603082" y="5996274"/>
                  <a:pt x="6590958" y="5988293"/>
                </a:cubicBezTo>
                <a:cubicBezTo>
                  <a:pt x="6593861" y="5983883"/>
                  <a:pt x="6598344" y="5983673"/>
                  <a:pt x="6605132" y="5986561"/>
                </a:cubicBezTo>
                <a:close/>
                <a:moveTo>
                  <a:pt x="3343556" y="5961254"/>
                </a:moveTo>
                <a:cubicBezTo>
                  <a:pt x="3279837" y="5957654"/>
                  <a:pt x="3476638" y="6064849"/>
                  <a:pt x="3525921" y="6086228"/>
                </a:cubicBezTo>
                <a:cubicBezTo>
                  <a:pt x="3687520" y="6139927"/>
                  <a:pt x="3985504" y="6232833"/>
                  <a:pt x="4117049" y="6279390"/>
                </a:cubicBezTo>
                <a:cubicBezTo>
                  <a:pt x="4926099" y="6550685"/>
                  <a:pt x="5711413" y="6831640"/>
                  <a:pt x="6493684" y="7060019"/>
                </a:cubicBezTo>
                <a:cubicBezTo>
                  <a:pt x="6487877" y="7068840"/>
                  <a:pt x="6514146" y="7086132"/>
                  <a:pt x="6519952" y="7077312"/>
                </a:cubicBezTo>
                <a:cubicBezTo>
                  <a:pt x="6532076" y="7085293"/>
                  <a:pt x="6532076" y="7085293"/>
                  <a:pt x="6550007" y="7084453"/>
                </a:cubicBezTo>
                <a:cubicBezTo>
                  <a:pt x="6600012" y="7092085"/>
                  <a:pt x="6580062" y="7091595"/>
                  <a:pt x="6675234" y="7114209"/>
                </a:cubicBezTo>
                <a:cubicBezTo>
                  <a:pt x="6662654" y="7133320"/>
                  <a:pt x="6687358" y="7122190"/>
                  <a:pt x="6675234" y="7114209"/>
                </a:cubicBezTo>
                <a:cubicBezTo>
                  <a:pt x="6681041" y="7105388"/>
                  <a:pt x="6693165" y="7113369"/>
                  <a:pt x="6693165" y="7113369"/>
                </a:cubicBezTo>
                <a:cubicBezTo>
                  <a:pt x="6693676" y="7138991"/>
                  <a:pt x="6717413" y="7129331"/>
                  <a:pt x="6693165" y="7113369"/>
                </a:cubicBezTo>
                <a:cubicBezTo>
                  <a:pt x="6723676" y="7093418"/>
                  <a:pt x="6725294" y="7174556"/>
                  <a:pt x="6749488" y="7137803"/>
                </a:cubicBezTo>
                <a:cubicBezTo>
                  <a:pt x="6806323" y="7187859"/>
                  <a:pt x="6749945" y="7110710"/>
                  <a:pt x="6798441" y="7142634"/>
                </a:cubicBezTo>
                <a:cubicBezTo>
                  <a:pt x="6800005" y="7171057"/>
                  <a:pt x="6824710" y="7159927"/>
                  <a:pt x="6798441" y="7142634"/>
                </a:cubicBezTo>
                <a:cubicBezTo>
                  <a:pt x="6830005" y="7125484"/>
                  <a:pt x="6830571" y="7203821"/>
                  <a:pt x="6854764" y="7167068"/>
                </a:cubicBezTo>
                <a:cubicBezTo>
                  <a:pt x="6879013" y="7183030"/>
                  <a:pt x="6879013" y="7183030"/>
                  <a:pt x="6884819" y="7174209"/>
                </a:cubicBezTo>
                <a:cubicBezTo>
                  <a:pt x="6911088" y="7191502"/>
                  <a:pt x="6911088" y="7191502"/>
                  <a:pt x="6916894" y="7182681"/>
                </a:cubicBezTo>
                <a:cubicBezTo>
                  <a:pt x="7365321" y="7319835"/>
                  <a:pt x="7935475" y="7461261"/>
                  <a:pt x="8431832" y="7552002"/>
                </a:cubicBezTo>
                <a:cubicBezTo>
                  <a:pt x="8499769" y="7558794"/>
                  <a:pt x="8630803" y="7579729"/>
                  <a:pt x="8637577" y="7569439"/>
                </a:cubicBezTo>
                <a:cubicBezTo>
                  <a:pt x="8643384" y="7560618"/>
                  <a:pt x="8592356" y="7501741"/>
                  <a:pt x="8610286" y="7500901"/>
                </a:cubicBezTo>
                <a:cubicBezTo>
                  <a:pt x="8622921" y="7534505"/>
                  <a:pt x="8693900" y="7593872"/>
                  <a:pt x="8654996" y="7542976"/>
                </a:cubicBezTo>
                <a:cubicBezTo>
                  <a:pt x="8648679" y="7526174"/>
                  <a:pt x="8652411" y="7463309"/>
                  <a:pt x="8610286" y="7500901"/>
                </a:cubicBezTo>
                <a:cubicBezTo>
                  <a:pt x="7344804" y="7241007"/>
                  <a:pt x="6020955" y="6854189"/>
                  <a:pt x="4625019" y="6352489"/>
                </a:cubicBezTo>
                <a:cubicBezTo>
                  <a:pt x="4263427" y="6219818"/>
                  <a:pt x="3815968" y="6081195"/>
                  <a:pt x="3388004" y="5970154"/>
                </a:cubicBezTo>
                <a:cubicBezTo>
                  <a:pt x="3367078" y="5964544"/>
                  <a:pt x="3352659" y="5961769"/>
                  <a:pt x="3343556" y="5961254"/>
                </a:cubicBezTo>
                <a:close/>
                <a:moveTo>
                  <a:pt x="6476141" y="5942723"/>
                </a:moveTo>
                <a:lnTo>
                  <a:pt x="6474954" y="5944525"/>
                </a:lnTo>
                <a:cubicBezTo>
                  <a:pt x="6473594" y="5946593"/>
                  <a:pt x="6472504" y="5948247"/>
                  <a:pt x="6472504" y="5948247"/>
                </a:cubicBezTo>
                <a:close/>
                <a:moveTo>
                  <a:pt x="6479854" y="5937083"/>
                </a:moveTo>
                <a:lnTo>
                  <a:pt x="6476141" y="5942723"/>
                </a:lnTo>
                <a:lnTo>
                  <a:pt x="6479037" y="5938323"/>
                </a:lnTo>
                <a:cubicBezTo>
                  <a:pt x="6480126" y="5936669"/>
                  <a:pt x="6480670" y="5935842"/>
                  <a:pt x="6479854" y="5937083"/>
                </a:cubicBezTo>
                <a:close/>
                <a:moveTo>
                  <a:pt x="5240880" y="5936106"/>
                </a:moveTo>
                <a:cubicBezTo>
                  <a:pt x="5273923" y="5943107"/>
                  <a:pt x="5303977" y="5950248"/>
                  <a:pt x="5328226" y="5966210"/>
                </a:cubicBezTo>
                <a:cubicBezTo>
                  <a:pt x="5303521" y="5977340"/>
                  <a:pt x="5273466" y="5970200"/>
                  <a:pt x="5240880" y="5936106"/>
                </a:cubicBezTo>
                <a:close/>
                <a:moveTo>
                  <a:pt x="6443369" y="5930910"/>
                </a:moveTo>
                <a:cubicBezTo>
                  <a:pt x="6450783" y="5933947"/>
                  <a:pt x="6460381" y="5940266"/>
                  <a:pt x="6472504" y="5948247"/>
                </a:cubicBezTo>
                <a:cubicBezTo>
                  <a:pt x="6465730" y="5958537"/>
                  <a:pt x="6441483" y="5942575"/>
                  <a:pt x="6427338" y="5933264"/>
                </a:cubicBezTo>
                <a:cubicBezTo>
                  <a:pt x="6430725" y="5928119"/>
                  <a:pt x="6435955" y="5927874"/>
                  <a:pt x="6443369" y="5930910"/>
                </a:cubicBezTo>
                <a:close/>
                <a:moveTo>
                  <a:pt x="6409941" y="5923392"/>
                </a:moveTo>
                <a:cubicBezTo>
                  <a:pt x="6415214" y="5925283"/>
                  <a:pt x="6421276" y="5929273"/>
                  <a:pt x="6427338" y="5933264"/>
                </a:cubicBezTo>
                <a:cubicBezTo>
                  <a:pt x="6421531" y="5942085"/>
                  <a:pt x="6409407" y="5934103"/>
                  <a:pt x="6397283" y="5926122"/>
                </a:cubicBezTo>
                <a:cubicBezTo>
                  <a:pt x="6400186" y="5921712"/>
                  <a:pt x="6404669" y="5921502"/>
                  <a:pt x="6409941" y="5923392"/>
                </a:cubicBezTo>
                <a:close/>
                <a:moveTo>
                  <a:pt x="6360735" y="5907397"/>
                </a:moveTo>
                <a:cubicBezTo>
                  <a:pt x="6371141" y="5908913"/>
                  <a:pt x="6388190" y="5920137"/>
                  <a:pt x="6397283" y="5926122"/>
                </a:cubicBezTo>
                <a:cubicBezTo>
                  <a:pt x="6391476" y="5934943"/>
                  <a:pt x="6365208" y="5917651"/>
                  <a:pt x="6353084" y="5909670"/>
                </a:cubicBezTo>
                <a:cubicBezTo>
                  <a:pt x="6354535" y="5907465"/>
                  <a:pt x="6357266" y="5906892"/>
                  <a:pt x="6360735" y="5907397"/>
                </a:cubicBezTo>
                <a:close/>
                <a:moveTo>
                  <a:pt x="3590185" y="5896415"/>
                </a:moveTo>
                <a:cubicBezTo>
                  <a:pt x="3586835" y="5897172"/>
                  <a:pt x="3592614" y="5905718"/>
                  <a:pt x="3596969" y="5899103"/>
                </a:cubicBezTo>
                <a:cubicBezTo>
                  <a:pt x="3666384" y="5930047"/>
                  <a:pt x="3726493" y="5944329"/>
                  <a:pt x="3776499" y="5951961"/>
                </a:cubicBezTo>
                <a:cubicBezTo>
                  <a:pt x="3800747" y="5967923"/>
                  <a:pt x="3833790" y="5974925"/>
                  <a:pt x="3851721" y="5974085"/>
                </a:cubicBezTo>
                <a:cubicBezTo>
                  <a:pt x="3863844" y="5982066"/>
                  <a:pt x="3875968" y="5990047"/>
                  <a:pt x="3881775" y="5981227"/>
                </a:cubicBezTo>
                <a:cubicBezTo>
                  <a:pt x="3895920" y="5990538"/>
                  <a:pt x="3920168" y="6006500"/>
                  <a:pt x="3925974" y="5997680"/>
                </a:cubicBezTo>
                <a:cubicBezTo>
                  <a:pt x="3901726" y="5981717"/>
                  <a:pt x="3887581" y="5972407"/>
                  <a:pt x="3881775" y="5981227"/>
                </a:cubicBezTo>
                <a:cubicBezTo>
                  <a:pt x="3869651" y="5973245"/>
                  <a:pt x="3857527" y="5965265"/>
                  <a:pt x="3851721" y="5974085"/>
                </a:cubicBezTo>
                <a:cubicBezTo>
                  <a:pt x="3813327" y="5948812"/>
                  <a:pt x="3801204" y="5940831"/>
                  <a:pt x="3776499" y="5951961"/>
                </a:cubicBezTo>
                <a:cubicBezTo>
                  <a:pt x="3708051" y="5919547"/>
                  <a:pt x="3651728" y="5895113"/>
                  <a:pt x="3596969" y="5899103"/>
                </a:cubicBezTo>
                <a:cubicBezTo>
                  <a:pt x="3593432" y="5896775"/>
                  <a:pt x="3591301" y="5896162"/>
                  <a:pt x="3590185" y="5896415"/>
                </a:cubicBezTo>
                <a:close/>
                <a:moveTo>
                  <a:pt x="6318240" y="5892067"/>
                </a:moveTo>
                <a:cubicBezTo>
                  <a:pt x="6328078" y="5893209"/>
                  <a:pt x="6343991" y="5903684"/>
                  <a:pt x="6353084" y="5909670"/>
                </a:cubicBezTo>
                <a:cubicBezTo>
                  <a:pt x="6347277" y="5918491"/>
                  <a:pt x="6323029" y="5902528"/>
                  <a:pt x="6310905" y="5894547"/>
                </a:cubicBezTo>
                <a:cubicBezTo>
                  <a:pt x="6312357" y="5892342"/>
                  <a:pt x="6314961" y="5891686"/>
                  <a:pt x="6318240" y="5892067"/>
                </a:cubicBezTo>
                <a:close/>
                <a:moveTo>
                  <a:pt x="6274357" y="5875822"/>
                </a:moveTo>
                <a:cubicBezTo>
                  <a:pt x="6284763" y="5877338"/>
                  <a:pt x="6301812" y="5888562"/>
                  <a:pt x="6310905" y="5894547"/>
                </a:cubicBezTo>
                <a:cubicBezTo>
                  <a:pt x="6305098" y="5903368"/>
                  <a:pt x="6278830" y="5886076"/>
                  <a:pt x="6266706" y="5878095"/>
                </a:cubicBezTo>
                <a:cubicBezTo>
                  <a:pt x="6268157" y="5875890"/>
                  <a:pt x="6270888" y="5875317"/>
                  <a:pt x="6274357" y="5875822"/>
                </a:cubicBezTo>
                <a:close/>
                <a:moveTo>
                  <a:pt x="5932462" y="5875041"/>
                </a:moveTo>
                <a:cubicBezTo>
                  <a:pt x="5928813" y="5875240"/>
                  <a:pt x="5926411" y="5875864"/>
                  <a:pt x="5925685" y="5876967"/>
                </a:cubicBezTo>
                <a:cubicBezTo>
                  <a:pt x="5934023" y="5895098"/>
                  <a:pt x="6013031" y="5907071"/>
                  <a:pt x="6045106" y="5915543"/>
                </a:cubicBezTo>
                <a:cubicBezTo>
                  <a:pt x="6083499" y="5940817"/>
                  <a:pt x="6101430" y="5939977"/>
                  <a:pt x="6119360" y="5939137"/>
                </a:cubicBezTo>
                <a:cubicBezTo>
                  <a:pt x="6131484" y="5947118"/>
                  <a:pt x="6157753" y="5964410"/>
                  <a:pt x="6163559" y="5955589"/>
                </a:cubicBezTo>
                <a:cubicBezTo>
                  <a:pt x="6206705" y="5969242"/>
                  <a:pt x="6245098" y="5994515"/>
                  <a:pt x="6280960" y="5992836"/>
                </a:cubicBezTo>
                <a:cubicBezTo>
                  <a:pt x="6293083" y="6000817"/>
                  <a:pt x="6319352" y="6018109"/>
                  <a:pt x="6325159" y="6009288"/>
                </a:cubicBezTo>
                <a:cubicBezTo>
                  <a:pt x="6337283" y="6017269"/>
                  <a:pt x="6361531" y="6033232"/>
                  <a:pt x="6367337" y="6024411"/>
                </a:cubicBezTo>
                <a:cubicBezTo>
                  <a:pt x="6456247" y="6082939"/>
                  <a:pt x="6429924" y="6012931"/>
                  <a:pt x="6367337" y="6024411"/>
                </a:cubicBezTo>
                <a:cubicBezTo>
                  <a:pt x="6343089" y="6008448"/>
                  <a:pt x="6330965" y="6000467"/>
                  <a:pt x="6325159" y="6009288"/>
                </a:cubicBezTo>
                <a:cubicBezTo>
                  <a:pt x="6311014" y="5999978"/>
                  <a:pt x="6286766" y="5984015"/>
                  <a:pt x="6280960" y="5992836"/>
                </a:cubicBezTo>
                <a:cubicBezTo>
                  <a:pt x="6244587" y="5968893"/>
                  <a:pt x="6200388" y="5952440"/>
                  <a:pt x="6163559" y="5955589"/>
                </a:cubicBezTo>
                <a:cubicBezTo>
                  <a:pt x="6149414" y="5946278"/>
                  <a:pt x="6125166" y="5930316"/>
                  <a:pt x="6119360" y="5939137"/>
                </a:cubicBezTo>
                <a:cubicBezTo>
                  <a:pt x="6095112" y="5923175"/>
                  <a:pt x="6068843" y="5905883"/>
                  <a:pt x="6045106" y="5915543"/>
                </a:cubicBezTo>
                <a:cubicBezTo>
                  <a:pt x="6044659" y="5893124"/>
                  <a:pt x="5958008" y="5873650"/>
                  <a:pt x="5932462" y="5875041"/>
                </a:cubicBezTo>
                <a:close/>
                <a:moveTo>
                  <a:pt x="6210250" y="5852488"/>
                </a:moveTo>
                <a:cubicBezTo>
                  <a:pt x="6229197" y="5853404"/>
                  <a:pt x="6248519" y="5866123"/>
                  <a:pt x="6266706" y="5878095"/>
                </a:cubicBezTo>
                <a:cubicBezTo>
                  <a:pt x="6247808" y="5880405"/>
                  <a:pt x="6217753" y="5873263"/>
                  <a:pt x="6191484" y="5855971"/>
                </a:cubicBezTo>
                <a:cubicBezTo>
                  <a:pt x="6197660" y="5853188"/>
                  <a:pt x="6203934" y="5852182"/>
                  <a:pt x="6210250" y="5852488"/>
                </a:cubicBezTo>
                <a:close/>
                <a:moveTo>
                  <a:pt x="6156641" y="5838368"/>
                </a:moveTo>
                <a:cubicBezTo>
                  <a:pt x="6166478" y="5839510"/>
                  <a:pt x="6182391" y="5849985"/>
                  <a:pt x="6191484" y="5855971"/>
                </a:cubicBezTo>
                <a:cubicBezTo>
                  <a:pt x="6185678" y="5864791"/>
                  <a:pt x="6161430" y="5848830"/>
                  <a:pt x="6149306" y="5840848"/>
                </a:cubicBezTo>
                <a:cubicBezTo>
                  <a:pt x="6150757" y="5838643"/>
                  <a:pt x="6153361" y="5837987"/>
                  <a:pt x="6156641" y="5838368"/>
                </a:cubicBezTo>
                <a:close/>
                <a:moveTo>
                  <a:pt x="4918649" y="5827237"/>
                </a:moveTo>
                <a:cubicBezTo>
                  <a:pt x="5010833" y="5849992"/>
                  <a:pt x="5130254" y="5888568"/>
                  <a:pt x="5240880" y="5936106"/>
                </a:cubicBezTo>
                <a:cubicBezTo>
                  <a:pt x="5142889" y="5922172"/>
                  <a:pt x="5029274" y="5874775"/>
                  <a:pt x="4918649" y="5827237"/>
                </a:cubicBezTo>
                <a:close/>
                <a:moveTo>
                  <a:pt x="6112473" y="5821936"/>
                </a:moveTo>
                <a:cubicBezTo>
                  <a:pt x="6122405" y="5823140"/>
                  <a:pt x="6138697" y="5833865"/>
                  <a:pt x="6149306" y="5840848"/>
                </a:cubicBezTo>
                <a:cubicBezTo>
                  <a:pt x="6143499" y="5849670"/>
                  <a:pt x="6117230" y="5832377"/>
                  <a:pt x="6105106" y="5824396"/>
                </a:cubicBezTo>
                <a:cubicBezTo>
                  <a:pt x="6106558" y="5822191"/>
                  <a:pt x="6109162" y="5821535"/>
                  <a:pt x="6112473" y="5821936"/>
                </a:cubicBezTo>
                <a:close/>
                <a:moveTo>
                  <a:pt x="4888875" y="5809219"/>
                </a:moveTo>
                <a:cubicBezTo>
                  <a:pt x="4895916" y="5812273"/>
                  <a:pt x="4905514" y="5818591"/>
                  <a:pt x="4918649" y="5827237"/>
                </a:cubicBezTo>
                <a:cubicBezTo>
                  <a:pt x="4900718" y="5828077"/>
                  <a:pt x="4886573" y="5818766"/>
                  <a:pt x="4874449" y="5810785"/>
                </a:cubicBezTo>
                <a:cubicBezTo>
                  <a:pt x="4877352" y="5806375"/>
                  <a:pt x="4881835" y="5806165"/>
                  <a:pt x="4888875" y="5809219"/>
                </a:cubicBezTo>
                <a:close/>
                <a:moveTo>
                  <a:pt x="6068558" y="5805671"/>
                </a:moveTo>
                <a:cubicBezTo>
                  <a:pt x="6078964" y="5807187"/>
                  <a:pt x="6096013" y="5818410"/>
                  <a:pt x="6105106" y="5824396"/>
                </a:cubicBezTo>
                <a:cubicBezTo>
                  <a:pt x="6099300" y="5833217"/>
                  <a:pt x="6073031" y="5815924"/>
                  <a:pt x="6060907" y="5807943"/>
                </a:cubicBezTo>
                <a:cubicBezTo>
                  <a:pt x="6062358" y="5805738"/>
                  <a:pt x="6065089" y="5805165"/>
                  <a:pt x="6068558" y="5805671"/>
                </a:cubicBezTo>
                <a:close/>
                <a:moveTo>
                  <a:pt x="6013897" y="5800161"/>
                </a:moveTo>
                <a:lnTo>
                  <a:pt x="6010412" y="5805455"/>
                </a:lnTo>
                <a:cubicBezTo>
                  <a:pt x="6009595" y="5806695"/>
                  <a:pt x="6010140" y="5805868"/>
                  <a:pt x="6011228" y="5804214"/>
                </a:cubicBezTo>
                <a:close/>
                <a:moveTo>
                  <a:pt x="6017761" y="5794291"/>
                </a:moveTo>
                <a:cubicBezTo>
                  <a:pt x="6017761" y="5794291"/>
                  <a:pt x="6016672" y="5795945"/>
                  <a:pt x="6015311" y="5798012"/>
                </a:cubicBezTo>
                <a:lnTo>
                  <a:pt x="6013897" y="5800161"/>
                </a:lnTo>
                <a:close/>
                <a:moveTo>
                  <a:pt x="4846444" y="5793930"/>
                </a:moveTo>
                <a:cubicBezTo>
                  <a:pt x="4853232" y="5796818"/>
                  <a:pt x="4862325" y="5802804"/>
                  <a:pt x="4874449" y="5810785"/>
                </a:cubicBezTo>
                <a:cubicBezTo>
                  <a:pt x="4856519" y="5811624"/>
                  <a:pt x="4844394" y="5803643"/>
                  <a:pt x="4832270" y="5795662"/>
                </a:cubicBezTo>
                <a:cubicBezTo>
                  <a:pt x="4835174" y="5791252"/>
                  <a:pt x="4839656" y="5791042"/>
                  <a:pt x="4846444" y="5793930"/>
                </a:cubicBezTo>
                <a:close/>
                <a:moveTo>
                  <a:pt x="6025655" y="5790961"/>
                </a:moveTo>
                <a:cubicBezTo>
                  <a:pt x="6035901" y="5791483"/>
                  <a:pt x="6051814" y="5801958"/>
                  <a:pt x="6060907" y="5807943"/>
                </a:cubicBezTo>
                <a:cubicBezTo>
                  <a:pt x="6054133" y="5818234"/>
                  <a:pt x="6029885" y="5802272"/>
                  <a:pt x="6017761" y="5794291"/>
                </a:cubicBezTo>
                <a:cubicBezTo>
                  <a:pt x="6019454" y="5791718"/>
                  <a:pt x="6022240" y="5790786"/>
                  <a:pt x="6025655" y="5790961"/>
                </a:cubicBezTo>
                <a:close/>
                <a:moveTo>
                  <a:pt x="4802377" y="5777828"/>
                </a:moveTo>
                <a:cubicBezTo>
                  <a:pt x="4809538" y="5780698"/>
                  <a:pt x="4819136" y="5787016"/>
                  <a:pt x="4832270" y="5795662"/>
                </a:cubicBezTo>
                <a:cubicBezTo>
                  <a:pt x="4811351" y="5796643"/>
                  <a:pt x="4799228" y="5788662"/>
                  <a:pt x="4787104" y="5780680"/>
                </a:cubicBezTo>
                <a:cubicBezTo>
                  <a:pt x="4790491" y="5775535"/>
                  <a:pt x="4795215" y="5774958"/>
                  <a:pt x="4802377" y="5777828"/>
                </a:cubicBezTo>
                <a:close/>
                <a:moveTo>
                  <a:pt x="10230971" y="5773671"/>
                </a:moveTo>
                <a:cubicBezTo>
                  <a:pt x="10239821" y="5817425"/>
                  <a:pt x="10302462" y="5858661"/>
                  <a:pt x="10346204" y="5902205"/>
                </a:cubicBezTo>
                <a:cubicBezTo>
                  <a:pt x="10382576" y="5926149"/>
                  <a:pt x="10486707" y="6097948"/>
                  <a:pt x="10540553" y="6148143"/>
                </a:cubicBezTo>
                <a:cubicBezTo>
                  <a:pt x="10647905" y="6231453"/>
                  <a:pt x="10477858" y="6054193"/>
                  <a:pt x="10459417" y="6029410"/>
                </a:cubicBezTo>
                <a:cubicBezTo>
                  <a:pt x="10421481" y="5977045"/>
                  <a:pt x="10394700" y="5934130"/>
                  <a:pt x="10346204" y="5902205"/>
                </a:cubicBezTo>
                <a:cubicBezTo>
                  <a:pt x="10320392" y="5857821"/>
                  <a:pt x="10281488" y="5806926"/>
                  <a:pt x="10230971" y="5773671"/>
                </a:cubicBezTo>
                <a:close/>
                <a:moveTo>
                  <a:pt x="5951264" y="5758913"/>
                </a:moveTo>
                <a:cubicBezTo>
                  <a:pt x="5953849" y="5754985"/>
                  <a:pt x="5943507" y="5770697"/>
                  <a:pt x="5943507" y="5770697"/>
                </a:cubicBezTo>
                <a:cubicBezTo>
                  <a:pt x="5948104" y="5763714"/>
                  <a:pt x="5950402" y="5760222"/>
                  <a:pt x="5951264" y="5758913"/>
                </a:cubicBezTo>
                <a:close/>
                <a:moveTo>
                  <a:pt x="5906958" y="5751972"/>
                </a:moveTo>
                <a:cubicBezTo>
                  <a:pt x="5917365" y="5753488"/>
                  <a:pt x="5934414" y="5764711"/>
                  <a:pt x="5943507" y="5770697"/>
                </a:cubicBezTo>
                <a:cubicBezTo>
                  <a:pt x="5937700" y="5779518"/>
                  <a:pt x="5925576" y="5771537"/>
                  <a:pt x="5899307" y="5754244"/>
                </a:cubicBezTo>
                <a:cubicBezTo>
                  <a:pt x="5900759" y="5752039"/>
                  <a:pt x="5903490" y="5751466"/>
                  <a:pt x="5906958" y="5751972"/>
                </a:cubicBezTo>
                <a:close/>
                <a:moveTo>
                  <a:pt x="3789185" y="5749893"/>
                </a:moveTo>
                <a:cubicBezTo>
                  <a:pt x="3778588" y="5750522"/>
                  <a:pt x="3796842" y="5784664"/>
                  <a:pt x="3810632" y="5763715"/>
                </a:cubicBezTo>
                <a:cubicBezTo>
                  <a:pt x="5249204" y="6253445"/>
                  <a:pt x="6705760" y="6795051"/>
                  <a:pt x="8064394" y="7076229"/>
                </a:cubicBezTo>
                <a:cubicBezTo>
                  <a:pt x="8076518" y="7084210"/>
                  <a:pt x="8088642" y="7092191"/>
                  <a:pt x="8095416" y="7081900"/>
                </a:cubicBezTo>
                <a:cubicBezTo>
                  <a:pt x="8107540" y="7089881"/>
                  <a:pt x="8121685" y="7099193"/>
                  <a:pt x="8127491" y="7090372"/>
                </a:cubicBezTo>
                <a:cubicBezTo>
                  <a:pt x="8139615" y="7098353"/>
                  <a:pt x="8151740" y="7106334"/>
                  <a:pt x="8157546" y="7097513"/>
                </a:cubicBezTo>
                <a:cubicBezTo>
                  <a:pt x="8169670" y="7105494"/>
                  <a:pt x="8183815" y="7114806"/>
                  <a:pt x="8189621" y="7105985"/>
                </a:cubicBezTo>
                <a:cubicBezTo>
                  <a:pt x="8175477" y="7096674"/>
                  <a:pt x="8163353" y="7088693"/>
                  <a:pt x="8157546" y="7097513"/>
                </a:cubicBezTo>
                <a:cubicBezTo>
                  <a:pt x="8145422" y="7089532"/>
                  <a:pt x="8133298" y="7081551"/>
                  <a:pt x="8127491" y="7090372"/>
                </a:cubicBezTo>
                <a:cubicBezTo>
                  <a:pt x="8113347" y="7081060"/>
                  <a:pt x="8101223" y="7073079"/>
                  <a:pt x="8095416" y="7081900"/>
                </a:cubicBezTo>
                <a:cubicBezTo>
                  <a:pt x="8083292" y="7073919"/>
                  <a:pt x="8071168" y="7065938"/>
                  <a:pt x="8064394" y="7076229"/>
                </a:cubicBezTo>
                <a:cubicBezTo>
                  <a:pt x="7380625" y="6887405"/>
                  <a:pt x="6666802" y="6691439"/>
                  <a:pt x="5957220" y="6458231"/>
                </a:cubicBezTo>
                <a:cubicBezTo>
                  <a:pt x="5240866" y="6235314"/>
                  <a:pt x="4511821" y="5926077"/>
                  <a:pt x="3810632" y="5763715"/>
                </a:cubicBezTo>
                <a:cubicBezTo>
                  <a:pt x="3799455" y="5753196"/>
                  <a:pt x="3792717" y="5749683"/>
                  <a:pt x="3789185" y="5749893"/>
                </a:cubicBezTo>
                <a:close/>
                <a:moveTo>
                  <a:pt x="5864464" y="5736642"/>
                </a:moveTo>
                <a:cubicBezTo>
                  <a:pt x="5874301" y="5737784"/>
                  <a:pt x="5890214" y="5748259"/>
                  <a:pt x="5899307" y="5754244"/>
                </a:cubicBezTo>
                <a:cubicBezTo>
                  <a:pt x="5893501" y="5763065"/>
                  <a:pt x="5881377" y="5755084"/>
                  <a:pt x="5857129" y="5739123"/>
                </a:cubicBezTo>
                <a:cubicBezTo>
                  <a:pt x="5858580" y="5736917"/>
                  <a:pt x="5861185" y="5736261"/>
                  <a:pt x="5864464" y="5736642"/>
                </a:cubicBezTo>
                <a:close/>
                <a:moveTo>
                  <a:pt x="3461243" y="5722639"/>
                </a:moveTo>
                <a:cubicBezTo>
                  <a:pt x="3435487" y="5720105"/>
                  <a:pt x="3514823" y="5742303"/>
                  <a:pt x="3595296" y="5765250"/>
                </a:cubicBezTo>
                <a:cubicBezTo>
                  <a:pt x="3824832" y="5825741"/>
                  <a:pt x="4042754" y="5903874"/>
                  <a:pt x="4228603" y="5973534"/>
                </a:cubicBezTo>
                <a:cubicBezTo>
                  <a:pt x="4559172" y="6100534"/>
                  <a:pt x="4863930" y="6183149"/>
                  <a:pt x="5180355" y="6300837"/>
                </a:cubicBezTo>
                <a:cubicBezTo>
                  <a:pt x="5311900" y="6347395"/>
                  <a:pt x="5461375" y="6393113"/>
                  <a:pt x="5574021" y="6441981"/>
                </a:cubicBezTo>
                <a:cubicBezTo>
                  <a:pt x="5610393" y="6465923"/>
                  <a:pt x="5660910" y="6499178"/>
                  <a:pt x="5705109" y="6515630"/>
                </a:cubicBezTo>
                <a:cubicBezTo>
                  <a:pt x="5804580" y="6553716"/>
                  <a:pt x="5921469" y="6565340"/>
                  <a:pt x="6039922" y="6605387"/>
                </a:cubicBezTo>
                <a:cubicBezTo>
                  <a:pt x="6768400" y="6836286"/>
                  <a:pt x="7402164" y="7017477"/>
                  <a:pt x="8103352" y="7179840"/>
                </a:cubicBezTo>
                <a:cubicBezTo>
                  <a:pt x="8154326" y="7186001"/>
                  <a:pt x="8333856" y="7238861"/>
                  <a:pt x="8389668" y="7237672"/>
                </a:cubicBezTo>
                <a:cubicBezTo>
                  <a:pt x="8450234" y="7224862"/>
                  <a:pt x="8399717" y="7191608"/>
                  <a:pt x="8363345" y="7167665"/>
                </a:cubicBezTo>
                <a:cubicBezTo>
                  <a:pt x="8351221" y="7159684"/>
                  <a:pt x="8351221" y="7159684"/>
                  <a:pt x="8331270" y="7159193"/>
                </a:cubicBezTo>
                <a:cubicBezTo>
                  <a:pt x="7948016" y="7090227"/>
                  <a:pt x="7556880" y="6976037"/>
                  <a:pt x="7126896" y="6863667"/>
                </a:cubicBezTo>
                <a:cubicBezTo>
                  <a:pt x="6747884" y="6757458"/>
                  <a:pt x="6344625" y="6635287"/>
                  <a:pt x="5915096" y="6495824"/>
                </a:cubicBezTo>
                <a:cubicBezTo>
                  <a:pt x="5136611" y="6257293"/>
                  <a:pt x="4282796" y="5891208"/>
                  <a:pt x="3525880" y="5734305"/>
                </a:cubicBezTo>
                <a:cubicBezTo>
                  <a:pt x="3490091" y="5727076"/>
                  <a:pt x="3469829" y="5723484"/>
                  <a:pt x="3461243" y="5722639"/>
                </a:cubicBezTo>
                <a:close/>
                <a:moveTo>
                  <a:pt x="5819888" y="5720830"/>
                </a:moveTo>
                <a:cubicBezTo>
                  <a:pt x="5830228" y="5721414"/>
                  <a:pt x="5846520" y="5732139"/>
                  <a:pt x="5857129" y="5739123"/>
                </a:cubicBezTo>
                <a:cubicBezTo>
                  <a:pt x="5850355" y="5749413"/>
                  <a:pt x="5836210" y="5740101"/>
                  <a:pt x="5811962" y="5724140"/>
                </a:cubicBezTo>
                <a:cubicBezTo>
                  <a:pt x="5813655" y="5721567"/>
                  <a:pt x="5816441" y="5720635"/>
                  <a:pt x="5819888" y="5720830"/>
                </a:cubicBezTo>
                <a:close/>
                <a:moveTo>
                  <a:pt x="4581304" y="5710529"/>
                </a:moveTo>
                <a:cubicBezTo>
                  <a:pt x="4632279" y="5716690"/>
                  <a:pt x="4706532" y="5740284"/>
                  <a:pt x="4787104" y="5780680"/>
                </a:cubicBezTo>
                <a:cubicBezTo>
                  <a:pt x="4719168" y="5773887"/>
                  <a:pt x="4649752" y="5742943"/>
                  <a:pt x="4581304" y="5710529"/>
                </a:cubicBezTo>
                <a:close/>
                <a:moveTo>
                  <a:pt x="5775413" y="5705414"/>
                </a:moveTo>
                <a:cubicBezTo>
                  <a:pt x="5785819" y="5706931"/>
                  <a:pt x="5802868" y="5718154"/>
                  <a:pt x="5811962" y="5724140"/>
                </a:cubicBezTo>
                <a:cubicBezTo>
                  <a:pt x="5806155" y="5732961"/>
                  <a:pt x="5794031" y="5724979"/>
                  <a:pt x="5767762" y="5707688"/>
                </a:cubicBezTo>
                <a:cubicBezTo>
                  <a:pt x="5769214" y="5705482"/>
                  <a:pt x="5771944" y="5704909"/>
                  <a:pt x="5775413" y="5705414"/>
                </a:cubicBezTo>
                <a:close/>
                <a:moveTo>
                  <a:pt x="5719139" y="5702356"/>
                </a:moveTo>
                <a:lnTo>
                  <a:pt x="5718689" y="5703039"/>
                </a:lnTo>
                <a:cubicBezTo>
                  <a:pt x="5717540" y="5704785"/>
                  <a:pt x="5716965" y="5705658"/>
                  <a:pt x="5717827" y="5704348"/>
                </a:cubicBezTo>
                <a:close/>
                <a:moveTo>
                  <a:pt x="5725584" y="5692564"/>
                </a:moveTo>
                <a:lnTo>
                  <a:pt x="5719139" y="5702356"/>
                </a:lnTo>
                <a:lnTo>
                  <a:pt x="5722998" y="5696492"/>
                </a:lnTo>
                <a:cubicBezTo>
                  <a:pt x="5724435" y="5694310"/>
                  <a:pt x="5725584" y="5692564"/>
                  <a:pt x="5725584" y="5692564"/>
                </a:cubicBezTo>
                <a:close/>
                <a:moveTo>
                  <a:pt x="5732919" y="5690084"/>
                </a:moveTo>
                <a:cubicBezTo>
                  <a:pt x="5742757" y="5691226"/>
                  <a:pt x="5758669" y="5701701"/>
                  <a:pt x="5767762" y="5707688"/>
                </a:cubicBezTo>
                <a:cubicBezTo>
                  <a:pt x="5761956" y="5716507"/>
                  <a:pt x="5749832" y="5708526"/>
                  <a:pt x="5725584" y="5692564"/>
                </a:cubicBezTo>
                <a:cubicBezTo>
                  <a:pt x="5727036" y="5690359"/>
                  <a:pt x="5729640" y="5689703"/>
                  <a:pt x="5732919" y="5690084"/>
                </a:cubicBezTo>
                <a:close/>
                <a:moveTo>
                  <a:pt x="10128622" y="5678706"/>
                </a:moveTo>
                <a:cubicBezTo>
                  <a:pt x="10127324" y="5679234"/>
                  <a:pt x="10127911" y="5680543"/>
                  <a:pt x="10131447" y="5682871"/>
                </a:cubicBezTo>
                <a:cubicBezTo>
                  <a:pt x="10131447" y="5682871"/>
                  <a:pt x="10155695" y="5698832"/>
                  <a:pt x="10162470" y="5688541"/>
                </a:cubicBezTo>
                <a:cubicBezTo>
                  <a:pt x="10153376" y="5682556"/>
                  <a:pt x="10132516" y="5677121"/>
                  <a:pt x="10128622" y="5678706"/>
                </a:cubicBezTo>
                <a:close/>
                <a:moveTo>
                  <a:pt x="11102657" y="5678198"/>
                </a:moveTo>
                <a:cubicBezTo>
                  <a:pt x="11096104" y="5663611"/>
                  <a:pt x="11166994" y="5749786"/>
                  <a:pt x="11195829" y="5808277"/>
                </a:cubicBezTo>
                <a:cubicBezTo>
                  <a:pt x="11165775" y="5801136"/>
                  <a:pt x="11157894" y="5755912"/>
                  <a:pt x="11139451" y="5731129"/>
                </a:cubicBezTo>
                <a:cubicBezTo>
                  <a:pt x="11115631" y="5699118"/>
                  <a:pt x="11104841" y="5683060"/>
                  <a:pt x="11102657" y="5678198"/>
                </a:cubicBezTo>
                <a:close/>
                <a:moveTo>
                  <a:pt x="5658679" y="5657807"/>
                </a:moveTo>
                <a:cubicBezTo>
                  <a:pt x="5661129" y="5654086"/>
                  <a:pt x="5651331" y="5668971"/>
                  <a:pt x="5651331" y="5668971"/>
                </a:cubicBezTo>
                <a:cubicBezTo>
                  <a:pt x="5655685" y="5662355"/>
                  <a:pt x="5657863" y="5659047"/>
                  <a:pt x="5658679" y="5657807"/>
                </a:cubicBezTo>
                <a:close/>
                <a:moveTo>
                  <a:pt x="5616823" y="5647144"/>
                </a:moveTo>
                <a:cubicBezTo>
                  <a:pt x="5628454" y="5646800"/>
                  <a:pt x="5642237" y="5662985"/>
                  <a:pt x="5651331" y="5668971"/>
                </a:cubicBezTo>
                <a:cubicBezTo>
                  <a:pt x="5644556" y="5679261"/>
                  <a:pt x="5632432" y="5671281"/>
                  <a:pt x="5606163" y="5653988"/>
                </a:cubicBezTo>
                <a:cubicBezTo>
                  <a:pt x="5609308" y="5649210"/>
                  <a:pt x="5612946" y="5647259"/>
                  <a:pt x="5616823" y="5647144"/>
                </a:cubicBezTo>
                <a:close/>
                <a:moveTo>
                  <a:pt x="5574177" y="5632044"/>
                </a:moveTo>
                <a:cubicBezTo>
                  <a:pt x="5584968" y="5631738"/>
                  <a:pt x="5597070" y="5648002"/>
                  <a:pt x="5606163" y="5653988"/>
                </a:cubicBezTo>
                <a:cubicBezTo>
                  <a:pt x="5600357" y="5662809"/>
                  <a:pt x="5588232" y="5654828"/>
                  <a:pt x="5563985" y="5638866"/>
                </a:cubicBezTo>
                <a:cubicBezTo>
                  <a:pt x="5567130" y="5634088"/>
                  <a:pt x="5570581" y="5632145"/>
                  <a:pt x="5574177" y="5632044"/>
                </a:cubicBezTo>
                <a:close/>
                <a:moveTo>
                  <a:pt x="5529601" y="5616232"/>
                </a:moveTo>
                <a:cubicBezTo>
                  <a:pt x="5540350" y="5616196"/>
                  <a:pt x="5553376" y="5631883"/>
                  <a:pt x="5563985" y="5638866"/>
                </a:cubicBezTo>
                <a:cubicBezTo>
                  <a:pt x="5558178" y="5647687"/>
                  <a:pt x="5544033" y="5638375"/>
                  <a:pt x="5519785" y="5622413"/>
                </a:cubicBezTo>
                <a:cubicBezTo>
                  <a:pt x="5522688" y="5618003"/>
                  <a:pt x="5526018" y="5616244"/>
                  <a:pt x="5529601" y="5616232"/>
                </a:cubicBezTo>
                <a:close/>
                <a:moveTo>
                  <a:pt x="5469140" y="5615752"/>
                </a:moveTo>
                <a:lnTo>
                  <a:pt x="5468690" y="5616435"/>
                </a:lnTo>
                <a:cubicBezTo>
                  <a:pt x="5467541" y="5618181"/>
                  <a:pt x="5466967" y="5619054"/>
                  <a:pt x="5467829" y="5617744"/>
                </a:cubicBezTo>
                <a:close/>
                <a:moveTo>
                  <a:pt x="5475585" y="5605960"/>
                </a:moveTo>
                <a:lnTo>
                  <a:pt x="5469140" y="5615752"/>
                </a:lnTo>
                <a:lnTo>
                  <a:pt x="5473000" y="5609888"/>
                </a:lnTo>
                <a:cubicBezTo>
                  <a:pt x="5474436" y="5607706"/>
                  <a:pt x="5475585" y="5605960"/>
                  <a:pt x="5475585" y="5605960"/>
                </a:cubicBezTo>
                <a:close/>
                <a:moveTo>
                  <a:pt x="5485686" y="5599967"/>
                </a:moveTo>
                <a:cubicBezTo>
                  <a:pt x="5496909" y="5600243"/>
                  <a:pt x="5510692" y="5616427"/>
                  <a:pt x="5519785" y="5622413"/>
                </a:cubicBezTo>
                <a:cubicBezTo>
                  <a:pt x="5513978" y="5631234"/>
                  <a:pt x="5501854" y="5623253"/>
                  <a:pt x="5475585" y="5605960"/>
                </a:cubicBezTo>
                <a:cubicBezTo>
                  <a:pt x="5478489" y="5601550"/>
                  <a:pt x="5481945" y="5599875"/>
                  <a:pt x="5485686" y="5599967"/>
                </a:cubicBezTo>
                <a:close/>
                <a:moveTo>
                  <a:pt x="5409202" y="5579349"/>
                </a:moveTo>
                <a:cubicBezTo>
                  <a:pt x="5420808" y="5577804"/>
                  <a:pt x="5437762" y="5584223"/>
                  <a:pt x="5433407" y="5590838"/>
                </a:cubicBezTo>
                <a:cubicBezTo>
                  <a:pt x="5445532" y="5598819"/>
                  <a:pt x="5414509" y="5593148"/>
                  <a:pt x="5400364" y="5583837"/>
                </a:cubicBezTo>
                <a:cubicBezTo>
                  <a:pt x="5402058" y="5581264"/>
                  <a:pt x="5405333" y="5579864"/>
                  <a:pt x="5409202" y="5579349"/>
                </a:cubicBezTo>
                <a:close/>
                <a:moveTo>
                  <a:pt x="5366284" y="5564662"/>
                </a:moveTo>
                <a:cubicBezTo>
                  <a:pt x="5377141" y="5563018"/>
                  <a:pt x="5393321" y="5568138"/>
                  <a:pt x="5388240" y="5575856"/>
                </a:cubicBezTo>
                <a:cubicBezTo>
                  <a:pt x="5400364" y="5583837"/>
                  <a:pt x="5370309" y="5576695"/>
                  <a:pt x="5358186" y="5568714"/>
                </a:cubicBezTo>
                <a:cubicBezTo>
                  <a:pt x="5359637" y="5566509"/>
                  <a:pt x="5362665" y="5565210"/>
                  <a:pt x="5366284" y="5564662"/>
                </a:cubicBezTo>
                <a:close/>
                <a:moveTo>
                  <a:pt x="5066210" y="5564577"/>
                </a:moveTo>
                <a:cubicBezTo>
                  <a:pt x="5060433" y="5562354"/>
                  <a:pt x="5053993" y="5564437"/>
                  <a:pt x="5048187" y="5573257"/>
                </a:cubicBezTo>
                <a:cubicBezTo>
                  <a:pt x="5062332" y="5582569"/>
                  <a:pt x="5074456" y="5590549"/>
                  <a:pt x="5080263" y="5581729"/>
                </a:cubicBezTo>
                <a:cubicBezTo>
                  <a:pt x="5104510" y="5597691"/>
                  <a:pt x="5116634" y="5605672"/>
                  <a:pt x="5122441" y="5596851"/>
                </a:cubicBezTo>
                <a:cubicBezTo>
                  <a:pt x="5179732" y="5619815"/>
                  <a:pt x="5223931" y="5636267"/>
                  <a:pt x="5241862" y="5635428"/>
                </a:cubicBezTo>
                <a:cubicBezTo>
                  <a:pt x="5310309" y="5667842"/>
                  <a:pt x="5366633" y="5692276"/>
                  <a:pt x="5415586" y="5697108"/>
                </a:cubicBezTo>
                <a:cubicBezTo>
                  <a:pt x="5510302" y="5746814"/>
                  <a:pt x="5591330" y="5760118"/>
                  <a:pt x="5665584" y="5783712"/>
                </a:cubicBezTo>
                <a:cubicBezTo>
                  <a:pt x="5689831" y="5799673"/>
                  <a:pt x="5701956" y="5807655"/>
                  <a:pt x="5707762" y="5798835"/>
                </a:cubicBezTo>
                <a:cubicBezTo>
                  <a:pt x="5734031" y="5816126"/>
                  <a:pt x="5746155" y="5824108"/>
                  <a:pt x="5751961" y="5815287"/>
                </a:cubicBezTo>
                <a:cubicBezTo>
                  <a:pt x="5764596" y="5848890"/>
                  <a:pt x="5919368" y="5860165"/>
                  <a:pt x="5913561" y="5868986"/>
                </a:cubicBezTo>
                <a:cubicBezTo>
                  <a:pt x="5907700" y="5825092"/>
                  <a:pt x="5809252" y="5838250"/>
                  <a:pt x="5751961" y="5815287"/>
                </a:cubicBezTo>
                <a:cubicBezTo>
                  <a:pt x="5739837" y="5807305"/>
                  <a:pt x="5720343" y="5779722"/>
                  <a:pt x="5707762" y="5798835"/>
                </a:cubicBezTo>
                <a:cubicBezTo>
                  <a:pt x="5695638" y="5790853"/>
                  <a:pt x="5677197" y="5766071"/>
                  <a:pt x="5665584" y="5783712"/>
                </a:cubicBezTo>
                <a:cubicBezTo>
                  <a:pt x="5585012" y="5743316"/>
                  <a:pt x="5495646" y="5711881"/>
                  <a:pt x="5415586" y="5697108"/>
                </a:cubicBezTo>
                <a:cubicBezTo>
                  <a:pt x="5367089" y="5665183"/>
                  <a:pt x="5303991" y="5651041"/>
                  <a:pt x="5241862" y="5635428"/>
                </a:cubicBezTo>
                <a:cubicBezTo>
                  <a:pt x="5203469" y="5610154"/>
                  <a:pt x="5161290" y="5595033"/>
                  <a:pt x="5122441" y="5596851"/>
                </a:cubicBezTo>
                <a:cubicBezTo>
                  <a:pt x="5117091" y="5578579"/>
                  <a:pt x="5104967" y="5570598"/>
                  <a:pt x="5080263" y="5581729"/>
                </a:cubicBezTo>
                <a:cubicBezTo>
                  <a:pt x="5077104" y="5573328"/>
                  <a:pt x="5071988" y="5566800"/>
                  <a:pt x="5066210" y="5564577"/>
                </a:cubicBezTo>
                <a:close/>
                <a:moveTo>
                  <a:pt x="5322264" y="5548624"/>
                </a:moveTo>
                <a:cubicBezTo>
                  <a:pt x="5333463" y="5547699"/>
                  <a:pt x="5350416" y="5554118"/>
                  <a:pt x="5346061" y="5560733"/>
                </a:cubicBezTo>
                <a:cubicBezTo>
                  <a:pt x="5358186" y="5568714"/>
                  <a:pt x="5326110" y="5560243"/>
                  <a:pt x="5313986" y="5552262"/>
                </a:cubicBezTo>
                <a:cubicBezTo>
                  <a:pt x="5315438" y="5550057"/>
                  <a:pt x="5318531" y="5548932"/>
                  <a:pt x="5322264" y="5548624"/>
                </a:cubicBezTo>
                <a:close/>
                <a:moveTo>
                  <a:pt x="5279770" y="5533293"/>
                </a:moveTo>
                <a:cubicBezTo>
                  <a:pt x="5290400" y="5531994"/>
                  <a:pt x="5306217" y="5537666"/>
                  <a:pt x="5301863" y="5544280"/>
                </a:cubicBezTo>
                <a:cubicBezTo>
                  <a:pt x="5313986" y="5552262"/>
                  <a:pt x="5283932" y="5545120"/>
                  <a:pt x="5271807" y="5537139"/>
                </a:cubicBezTo>
                <a:cubicBezTo>
                  <a:pt x="5273259" y="5534934"/>
                  <a:pt x="5276226" y="5533727"/>
                  <a:pt x="5279770" y="5533293"/>
                </a:cubicBezTo>
                <a:close/>
                <a:moveTo>
                  <a:pt x="5235570" y="5516841"/>
                </a:moveTo>
                <a:cubicBezTo>
                  <a:pt x="5246201" y="5515542"/>
                  <a:pt x="5262018" y="5521213"/>
                  <a:pt x="5257662" y="5527828"/>
                </a:cubicBezTo>
                <a:cubicBezTo>
                  <a:pt x="5271807" y="5537139"/>
                  <a:pt x="5239733" y="5528668"/>
                  <a:pt x="5227608" y="5520687"/>
                </a:cubicBezTo>
                <a:cubicBezTo>
                  <a:pt x="5229060" y="5518481"/>
                  <a:pt x="5232027" y="5517274"/>
                  <a:pt x="5235570" y="5516841"/>
                </a:cubicBezTo>
                <a:close/>
                <a:moveTo>
                  <a:pt x="5196166" y="5497849"/>
                </a:moveTo>
                <a:cubicBezTo>
                  <a:pt x="5200741" y="5495230"/>
                  <a:pt x="5182442" y="5505704"/>
                  <a:pt x="5182442" y="5505704"/>
                </a:cubicBezTo>
                <a:cubicBezTo>
                  <a:pt x="5190574" y="5501049"/>
                  <a:pt x="5194641" y="5498722"/>
                  <a:pt x="5196166" y="5497849"/>
                </a:cubicBezTo>
                <a:close/>
                <a:moveTo>
                  <a:pt x="5135519" y="5497788"/>
                </a:moveTo>
                <a:lnTo>
                  <a:pt x="5133730" y="5500505"/>
                </a:lnTo>
                <a:cubicBezTo>
                  <a:pt x="5132642" y="5502159"/>
                  <a:pt x="5132097" y="5502986"/>
                  <a:pt x="5132914" y="5501745"/>
                </a:cubicBezTo>
                <a:close/>
                <a:moveTo>
                  <a:pt x="4013385" y="5492904"/>
                </a:moveTo>
                <a:cubicBezTo>
                  <a:pt x="4002788" y="5493534"/>
                  <a:pt x="4021043" y="5527676"/>
                  <a:pt x="4034833" y="5506727"/>
                </a:cubicBezTo>
                <a:cubicBezTo>
                  <a:pt x="4228051" y="5595989"/>
                  <a:pt x="4381769" y="5604464"/>
                  <a:pt x="4581304" y="5710529"/>
                </a:cubicBezTo>
                <a:cubicBezTo>
                  <a:pt x="4351312" y="5677130"/>
                  <a:pt x="4145459" y="5554264"/>
                  <a:pt x="3953859" y="5546138"/>
                </a:cubicBezTo>
                <a:cubicBezTo>
                  <a:pt x="3990688" y="5542989"/>
                  <a:pt x="3966494" y="5579742"/>
                  <a:pt x="3966494" y="5579742"/>
                </a:cubicBezTo>
                <a:cubicBezTo>
                  <a:pt x="3923859" y="5591712"/>
                  <a:pt x="3822825" y="5525204"/>
                  <a:pt x="3811212" y="5542844"/>
                </a:cubicBezTo>
                <a:cubicBezTo>
                  <a:pt x="4900772" y="5880793"/>
                  <a:pt x="6041415" y="6330331"/>
                  <a:pt x="7134250" y="6632506"/>
                </a:cubicBezTo>
                <a:cubicBezTo>
                  <a:pt x="7426883" y="6707140"/>
                  <a:pt x="7632682" y="6777292"/>
                  <a:pt x="7880148" y="6836942"/>
                </a:cubicBezTo>
                <a:cubicBezTo>
                  <a:pt x="7892272" y="6844923"/>
                  <a:pt x="7985424" y="6866207"/>
                  <a:pt x="8005376" y="6866698"/>
                </a:cubicBezTo>
                <a:cubicBezTo>
                  <a:pt x="7973301" y="6858227"/>
                  <a:pt x="8103367" y="6880632"/>
                  <a:pt x="8094517" y="6836878"/>
                </a:cubicBezTo>
                <a:cubicBezTo>
                  <a:pt x="8088656" y="6792984"/>
                  <a:pt x="7939692" y="6772888"/>
                  <a:pt x="7927568" y="6764907"/>
                </a:cubicBezTo>
                <a:cubicBezTo>
                  <a:pt x="7809114" y="6724860"/>
                  <a:pt x="7542750" y="6667518"/>
                  <a:pt x="7420511" y="6637623"/>
                </a:cubicBezTo>
                <a:cubicBezTo>
                  <a:pt x="6727947" y="6457759"/>
                  <a:pt x="6038317" y="6225041"/>
                  <a:pt x="5328226" y="5966210"/>
                </a:cubicBezTo>
                <a:cubicBezTo>
                  <a:pt x="6056705" y="6197109"/>
                  <a:pt x="6922079" y="6492838"/>
                  <a:pt x="7692682" y="6686144"/>
                </a:cubicBezTo>
                <a:cubicBezTo>
                  <a:pt x="7784867" y="6708899"/>
                  <a:pt x="8076532" y="6785002"/>
                  <a:pt x="7975498" y="6718494"/>
                </a:cubicBezTo>
                <a:cubicBezTo>
                  <a:pt x="7981305" y="6709673"/>
                  <a:pt x="7993429" y="6717654"/>
                  <a:pt x="7993429" y="6717654"/>
                </a:cubicBezTo>
                <a:cubicBezTo>
                  <a:pt x="7975444" y="6665779"/>
                  <a:pt x="7635337" y="6610466"/>
                  <a:pt x="7543152" y="6587712"/>
                </a:cubicBezTo>
                <a:cubicBezTo>
                  <a:pt x="6982079" y="6401691"/>
                  <a:pt x="6342509" y="6229319"/>
                  <a:pt x="5737237" y="6026846"/>
                </a:cubicBezTo>
                <a:cubicBezTo>
                  <a:pt x="5626611" y="5979308"/>
                  <a:pt x="5501384" y="5949553"/>
                  <a:pt x="5390758" y="5902016"/>
                </a:cubicBezTo>
                <a:cubicBezTo>
                  <a:pt x="5151916" y="5824863"/>
                  <a:pt x="4903427" y="5713966"/>
                  <a:pt x="4686015" y="5661456"/>
                </a:cubicBezTo>
                <a:cubicBezTo>
                  <a:pt x="4605955" y="5646684"/>
                  <a:pt x="4531244" y="5650181"/>
                  <a:pt x="4456023" y="5628058"/>
                </a:cubicBezTo>
                <a:cubicBezTo>
                  <a:pt x="4312865" y="5599142"/>
                  <a:pt x="4163846" y="5526332"/>
                  <a:pt x="4034833" y="5506727"/>
                </a:cubicBezTo>
                <a:cubicBezTo>
                  <a:pt x="4023655" y="5496208"/>
                  <a:pt x="4016917" y="5492694"/>
                  <a:pt x="4013385" y="5492904"/>
                </a:cubicBezTo>
                <a:close/>
                <a:moveTo>
                  <a:pt x="5140263" y="5490582"/>
                </a:moveTo>
                <a:lnTo>
                  <a:pt x="5135519" y="5497788"/>
                </a:lnTo>
                <a:lnTo>
                  <a:pt x="5137813" y="5494303"/>
                </a:lnTo>
                <a:cubicBezTo>
                  <a:pt x="5139174" y="5492235"/>
                  <a:pt x="5140263" y="5490582"/>
                  <a:pt x="5140263" y="5490582"/>
                </a:cubicBezTo>
                <a:close/>
                <a:moveTo>
                  <a:pt x="5168610" y="5487117"/>
                </a:moveTo>
                <a:cubicBezTo>
                  <a:pt x="5175398" y="5490005"/>
                  <a:pt x="5179766" y="5496568"/>
                  <a:pt x="5182442" y="5505704"/>
                </a:cubicBezTo>
                <a:cubicBezTo>
                  <a:pt x="5176635" y="5514525"/>
                  <a:pt x="5164511" y="5506544"/>
                  <a:pt x="5140263" y="5490582"/>
                </a:cubicBezTo>
                <a:cubicBezTo>
                  <a:pt x="5152615" y="5485016"/>
                  <a:pt x="5161822" y="5484229"/>
                  <a:pt x="5168610" y="5487117"/>
                </a:cubicBezTo>
                <a:close/>
                <a:moveTo>
                  <a:pt x="10177194" y="5476983"/>
                </a:moveTo>
                <a:cubicBezTo>
                  <a:pt x="10171388" y="5485803"/>
                  <a:pt x="10183511" y="5493784"/>
                  <a:pt x="10207760" y="5509746"/>
                </a:cubicBezTo>
                <a:cubicBezTo>
                  <a:pt x="10195179" y="5528858"/>
                  <a:pt x="10228222" y="5535859"/>
                  <a:pt x="10252470" y="5551821"/>
                </a:cubicBezTo>
                <a:cubicBezTo>
                  <a:pt x="10234083" y="5579753"/>
                  <a:pt x="10308793" y="5576254"/>
                  <a:pt x="10252470" y="5551821"/>
                </a:cubicBezTo>
                <a:cubicBezTo>
                  <a:pt x="10246152" y="5535020"/>
                  <a:pt x="10219884" y="5517727"/>
                  <a:pt x="10207760" y="5509746"/>
                </a:cubicBezTo>
                <a:cubicBezTo>
                  <a:pt x="10201442" y="5492944"/>
                  <a:pt x="10189318" y="5484963"/>
                  <a:pt x="10177194" y="5476983"/>
                </a:cubicBezTo>
                <a:close/>
                <a:moveTo>
                  <a:pt x="4664727" y="5331500"/>
                </a:moveTo>
                <a:cubicBezTo>
                  <a:pt x="4669202" y="5330890"/>
                  <a:pt x="4689517" y="5337152"/>
                  <a:pt x="4698610" y="5343138"/>
                </a:cubicBezTo>
                <a:cubicBezTo>
                  <a:pt x="4692804" y="5351958"/>
                  <a:pt x="4660729" y="5343487"/>
                  <a:pt x="4666535" y="5334666"/>
                </a:cubicBezTo>
                <a:cubicBezTo>
                  <a:pt x="4663504" y="5332671"/>
                  <a:pt x="4663236" y="5331704"/>
                  <a:pt x="4664727" y="5331500"/>
                </a:cubicBezTo>
                <a:close/>
                <a:moveTo>
                  <a:pt x="4636480" y="5327524"/>
                </a:moveTo>
                <a:cubicBezTo>
                  <a:pt x="4636480" y="5327524"/>
                  <a:pt x="4629706" y="5337815"/>
                  <a:pt x="4636480" y="5327524"/>
                </a:cubicBezTo>
                <a:close/>
                <a:moveTo>
                  <a:pt x="4597759" y="5302751"/>
                </a:moveTo>
                <a:lnTo>
                  <a:pt x="4593899" y="5308615"/>
                </a:lnTo>
                <a:cubicBezTo>
                  <a:pt x="4592463" y="5310797"/>
                  <a:pt x="4591314" y="5312542"/>
                  <a:pt x="4591314" y="5312542"/>
                </a:cubicBezTo>
                <a:close/>
                <a:moveTo>
                  <a:pt x="4599071" y="5300758"/>
                </a:moveTo>
                <a:lnTo>
                  <a:pt x="4597759" y="5302751"/>
                </a:lnTo>
                <a:lnTo>
                  <a:pt x="4598209" y="5302068"/>
                </a:lnTo>
                <a:cubicBezTo>
                  <a:pt x="4599358" y="5300322"/>
                  <a:pt x="4599932" y="5299449"/>
                  <a:pt x="4599071" y="5300758"/>
                </a:cubicBezTo>
                <a:close/>
                <a:moveTo>
                  <a:pt x="4563308" y="5295688"/>
                </a:moveTo>
                <a:cubicBezTo>
                  <a:pt x="4570096" y="5298575"/>
                  <a:pt x="4579189" y="5304561"/>
                  <a:pt x="4591314" y="5312542"/>
                </a:cubicBezTo>
                <a:cubicBezTo>
                  <a:pt x="4579700" y="5330183"/>
                  <a:pt x="4555452" y="5314222"/>
                  <a:pt x="4549135" y="5297419"/>
                </a:cubicBezTo>
                <a:cubicBezTo>
                  <a:pt x="4552038" y="5293009"/>
                  <a:pt x="4556520" y="5292800"/>
                  <a:pt x="4563308" y="5295688"/>
                </a:cubicBezTo>
                <a:close/>
                <a:moveTo>
                  <a:pt x="4444827" y="5266684"/>
                </a:moveTo>
                <a:cubicBezTo>
                  <a:pt x="4474881" y="5273825"/>
                  <a:pt x="4498618" y="5264166"/>
                  <a:pt x="4549135" y="5297419"/>
                </a:cubicBezTo>
                <a:cubicBezTo>
                  <a:pt x="4511253" y="5297769"/>
                  <a:pt x="4481198" y="5290628"/>
                  <a:pt x="4444827" y="5266684"/>
                </a:cubicBezTo>
                <a:close/>
                <a:moveTo>
                  <a:pt x="4412751" y="5258213"/>
                </a:moveTo>
                <a:cubicBezTo>
                  <a:pt x="4412751" y="5258213"/>
                  <a:pt x="4430681" y="5257373"/>
                  <a:pt x="4444827" y="5266684"/>
                </a:cubicBezTo>
                <a:cubicBezTo>
                  <a:pt x="4439020" y="5275505"/>
                  <a:pt x="4418101" y="5276484"/>
                  <a:pt x="4412751" y="5258213"/>
                </a:cubicBezTo>
                <a:close/>
                <a:moveTo>
                  <a:pt x="4307475" y="5228948"/>
                </a:moveTo>
                <a:cubicBezTo>
                  <a:pt x="4337529" y="5236089"/>
                  <a:pt x="4362235" y="5224958"/>
                  <a:pt x="4412751" y="5258213"/>
                </a:cubicBezTo>
                <a:cubicBezTo>
                  <a:pt x="4375922" y="5261363"/>
                  <a:pt x="4343847" y="5252891"/>
                  <a:pt x="4307475" y="5228948"/>
                </a:cubicBezTo>
                <a:close/>
                <a:moveTo>
                  <a:pt x="9842962" y="5166355"/>
                </a:moveTo>
                <a:cubicBezTo>
                  <a:pt x="9825542" y="5192817"/>
                  <a:pt x="9873527" y="5199119"/>
                  <a:pt x="9899796" y="5216411"/>
                </a:cubicBezTo>
                <a:cubicBezTo>
                  <a:pt x="9888183" y="5234053"/>
                  <a:pt x="10183511" y="5493784"/>
                  <a:pt x="9999320" y="5307213"/>
                </a:cubicBezTo>
                <a:cubicBezTo>
                  <a:pt x="9962948" y="5283269"/>
                  <a:pt x="9948292" y="5248335"/>
                  <a:pt x="9899796" y="5216411"/>
                </a:cubicBezTo>
                <a:cubicBezTo>
                  <a:pt x="9912377" y="5197300"/>
                  <a:pt x="9849279" y="5183157"/>
                  <a:pt x="9842962" y="5166355"/>
                </a:cubicBezTo>
                <a:close/>
                <a:moveTo>
                  <a:pt x="9694454" y="5119168"/>
                </a:moveTo>
                <a:cubicBezTo>
                  <a:pt x="9706578" y="5127148"/>
                  <a:pt x="9742950" y="5151092"/>
                  <a:pt x="9736176" y="5161382"/>
                </a:cubicBezTo>
                <a:cubicBezTo>
                  <a:pt x="9724052" y="5153402"/>
                  <a:pt x="9699804" y="5137439"/>
                  <a:pt x="9687680" y="5129458"/>
                </a:cubicBezTo>
                <a:cubicBezTo>
                  <a:pt x="9687680" y="5129458"/>
                  <a:pt x="9687680" y="5129458"/>
                  <a:pt x="9694454" y="5119168"/>
                </a:cubicBezTo>
                <a:close/>
                <a:moveTo>
                  <a:pt x="9677107" y="5111434"/>
                </a:moveTo>
                <a:lnTo>
                  <a:pt x="9694454" y="5119168"/>
                </a:lnTo>
                <a:cubicBezTo>
                  <a:pt x="9694454" y="5119168"/>
                  <a:pt x="9690116" y="5117234"/>
                  <a:pt x="9684693" y="5114816"/>
                </a:cubicBezTo>
                <a:close/>
                <a:moveTo>
                  <a:pt x="9673520" y="5109836"/>
                </a:moveTo>
                <a:lnTo>
                  <a:pt x="9677107" y="5111434"/>
                </a:lnTo>
                <a:lnTo>
                  <a:pt x="9674524" y="5110283"/>
                </a:lnTo>
                <a:close/>
                <a:moveTo>
                  <a:pt x="9663950" y="5105569"/>
                </a:moveTo>
                <a:cubicBezTo>
                  <a:pt x="9663272" y="5105267"/>
                  <a:pt x="9663543" y="5105388"/>
                  <a:pt x="9665170" y="5106113"/>
                </a:cubicBezTo>
                <a:lnTo>
                  <a:pt x="9673520" y="5109836"/>
                </a:lnTo>
                <a:lnTo>
                  <a:pt x="9668423" y="5107563"/>
                </a:lnTo>
                <a:cubicBezTo>
                  <a:pt x="9666254" y="5106596"/>
                  <a:pt x="9664627" y="5105871"/>
                  <a:pt x="9663950" y="5105569"/>
                </a:cubicBezTo>
                <a:close/>
                <a:moveTo>
                  <a:pt x="9599029" y="5041732"/>
                </a:moveTo>
                <a:cubicBezTo>
                  <a:pt x="9606440" y="5043055"/>
                  <a:pt x="9632817" y="5053307"/>
                  <a:pt x="9643426" y="5060291"/>
                </a:cubicBezTo>
                <a:cubicBezTo>
                  <a:pt x="9637620" y="5069111"/>
                  <a:pt x="9593420" y="5052659"/>
                  <a:pt x="9599226" y="5043838"/>
                </a:cubicBezTo>
                <a:cubicBezTo>
                  <a:pt x="9596195" y="5041843"/>
                  <a:pt x="9596558" y="5041291"/>
                  <a:pt x="9599029" y="5041732"/>
                </a:cubicBezTo>
                <a:close/>
                <a:moveTo>
                  <a:pt x="2948438" y="5027576"/>
                </a:moveTo>
                <a:lnTo>
                  <a:pt x="2942632" y="5036397"/>
                </a:lnTo>
                <a:lnTo>
                  <a:pt x="2942632" y="5036397"/>
                </a:lnTo>
                <a:close/>
                <a:moveTo>
                  <a:pt x="9580180" y="4938717"/>
                </a:moveTo>
                <a:cubicBezTo>
                  <a:pt x="9576415" y="4937423"/>
                  <a:pt x="9575168" y="4937393"/>
                  <a:pt x="9578199" y="4939388"/>
                </a:cubicBezTo>
                <a:cubicBezTo>
                  <a:pt x="9584517" y="4956190"/>
                  <a:pt x="9628716" y="4972643"/>
                  <a:pt x="9634522" y="4963822"/>
                </a:cubicBezTo>
                <a:cubicBezTo>
                  <a:pt x="9625429" y="4957836"/>
                  <a:pt x="9591474" y="4942596"/>
                  <a:pt x="9580180" y="4938717"/>
                </a:cubicBezTo>
                <a:close/>
                <a:moveTo>
                  <a:pt x="9464530" y="4839276"/>
                </a:moveTo>
                <a:cubicBezTo>
                  <a:pt x="9470847" y="4856078"/>
                  <a:pt x="9527171" y="4880512"/>
                  <a:pt x="9521821" y="4862240"/>
                </a:cubicBezTo>
                <a:cubicBezTo>
                  <a:pt x="9509697" y="4854259"/>
                  <a:pt x="9464530" y="4839276"/>
                  <a:pt x="9464530" y="4839276"/>
                </a:cubicBezTo>
                <a:close/>
                <a:moveTo>
                  <a:pt x="9408663" y="4787750"/>
                </a:moveTo>
                <a:cubicBezTo>
                  <a:pt x="9401889" y="4798041"/>
                  <a:pt x="9447056" y="4813023"/>
                  <a:pt x="9438718" y="4794892"/>
                </a:cubicBezTo>
                <a:close/>
                <a:moveTo>
                  <a:pt x="9282870" y="4679657"/>
                </a:moveTo>
                <a:cubicBezTo>
                  <a:pt x="9282870" y="4679657"/>
                  <a:pt x="9289188" y="4696459"/>
                  <a:pt x="9282870" y="4679657"/>
                </a:cubicBezTo>
                <a:close/>
                <a:moveTo>
                  <a:pt x="8754909" y="4254145"/>
                </a:moveTo>
                <a:cubicBezTo>
                  <a:pt x="8761226" y="4270946"/>
                  <a:pt x="8791281" y="4278088"/>
                  <a:pt x="8785931" y="4259816"/>
                </a:cubicBezTo>
                <a:close/>
                <a:moveTo>
                  <a:pt x="8638806" y="4159337"/>
                </a:moveTo>
                <a:cubicBezTo>
                  <a:pt x="8635051" y="4157729"/>
                  <a:pt x="8633843" y="4158119"/>
                  <a:pt x="8636401" y="4161383"/>
                </a:cubicBezTo>
                <a:cubicBezTo>
                  <a:pt x="8629627" y="4171674"/>
                  <a:pt x="8674794" y="4186656"/>
                  <a:pt x="8674794" y="4186656"/>
                </a:cubicBezTo>
                <a:cubicBezTo>
                  <a:pt x="8816241" y="4279769"/>
                  <a:pt x="8665095" y="4170592"/>
                  <a:pt x="8638806" y="4159337"/>
                </a:cubicBezTo>
                <a:close/>
                <a:moveTo>
                  <a:pt x="8331057" y="3911093"/>
                </a:moveTo>
                <a:cubicBezTo>
                  <a:pt x="8332452" y="3913098"/>
                  <a:pt x="8355885" y="3931948"/>
                  <a:pt x="8415381" y="3977961"/>
                </a:cubicBezTo>
                <a:cubicBezTo>
                  <a:pt x="8435843" y="4004074"/>
                  <a:pt x="8466409" y="4036838"/>
                  <a:pt x="8534856" y="4069252"/>
                </a:cubicBezTo>
                <a:cubicBezTo>
                  <a:pt x="8603358" y="4154382"/>
                  <a:pt x="8678069" y="4150884"/>
                  <a:pt x="8534856" y="4069252"/>
                </a:cubicBezTo>
                <a:cubicBezTo>
                  <a:pt x="8521025" y="4050665"/>
                  <a:pt x="8326871" y="3905078"/>
                  <a:pt x="8331057" y="3911093"/>
                </a:cubicBezTo>
                <a:close/>
                <a:moveTo>
                  <a:pt x="8196893" y="3821491"/>
                </a:moveTo>
                <a:cubicBezTo>
                  <a:pt x="8203721" y="3863915"/>
                  <a:pt x="8314804" y="3884360"/>
                  <a:pt x="8314804" y="3884360"/>
                </a:cubicBezTo>
                <a:cubicBezTo>
                  <a:pt x="8296362" y="3859577"/>
                  <a:pt x="8203210" y="3838293"/>
                  <a:pt x="8196893" y="3821491"/>
                </a:cubicBezTo>
                <a:close/>
                <a:moveTo>
                  <a:pt x="9154865" y="3210988"/>
                </a:moveTo>
                <a:cubicBezTo>
                  <a:pt x="9086929" y="3204196"/>
                  <a:pt x="9400188" y="3463087"/>
                  <a:pt x="9412312" y="3471068"/>
                </a:cubicBezTo>
                <a:cubicBezTo>
                  <a:pt x="9507539" y="3546398"/>
                  <a:pt x="9650295" y="3655121"/>
                  <a:pt x="9757646" y="3738431"/>
                </a:cubicBezTo>
                <a:cubicBezTo>
                  <a:pt x="10065556" y="3979051"/>
                  <a:pt x="10223478" y="4148331"/>
                  <a:pt x="10482380" y="4331404"/>
                </a:cubicBezTo>
                <a:cubicBezTo>
                  <a:pt x="10872479" y="4693556"/>
                  <a:pt x="11295730" y="5168140"/>
                  <a:pt x="11629560" y="5558575"/>
                </a:cubicBezTo>
                <a:cubicBezTo>
                  <a:pt x="11643705" y="5567887"/>
                  <a:pt x="11688926" y="5635583"/>
                  <a:pt x="11700539" y="5617942"/>
                </a:cubicBezTo>
                <a:cubicBezTo>
                  <a:pt x="11712152" y="5600300"/>
                  <a:pt x="11451121" y="5310468"/>
                  <a:pt x="11433646" y="5284214"/>
                </a:cubicBezTo>
                <a:cubicBezTo>
                  <a:pt x="11174125" y="4970089"/>
                  <a:pt x="10840349" y="4632371"/>
                  <a:pt x="10482380" y="4331404"/>
                </a:cubicBezTo>
                <a:cubicBezTo>
                  <a:pt x="10204982" y="4070833"/>
                  <a:pt x="9820744" y="3752574"/>
                  <a:pt x="9481216" y="3476390"/>
                </a:cubicBezTo>
                <a:cubicBezTo>
                  <a:pt x="9412258" y="3418353"/>
                  <a:pt x="9172796" y="3210148"/>
                  <a:pt x="9154865" y="3210988"/>
                </a:cubicBezTo>
                <a:close/>
                <a:moveTo>
                  <a:pt x="9918827" y="3171295"/>
                </a:moveTo>
                <a:cubicBezTo>
                  <a:pt x="9922036" y="3169720"/>
                  <a:pt x="9926761" y="3169143"/>
                  <a:pt x="9932823" y="3173133"/>
                </a:cubicBezTo>
                <a:cubicBezTo>
                  <a:pt x="9926048" y="3183424"/>
                  <a:pt x="9920242" y="3192245"/>
                  <a:pt x="9913924" y="3175443"/>
                </a:cubicBezTo>
                <a:cubicBezTo>
                  <a:pt x="9913924" y="3175443"/>
                  <a:pt x="9915618" y="3172870"/>
                  <a:pt x="9918827" y="3171295"/>
                </a:cubicBezTo>
                <a:close/>
                <a:moveTo>
                  <a:pt x="9814546" y="3166917"/>
                </a:moveTo>
                <a:cubicBezTo>
                  <a:pt x="9817512" y="3165710"/>
                  <a:pt x="9821995" y="3165500"/>
                  <a:pt x="9828057" y="3169490"/>
                </a:cubicBezTo>
                <a:cubicBezTo>
                  <a:pt x="9822251" y="3178311"/>
                  <a:pt x="9815477" y="3188602"/>
                  <a:pt x="9810127" y="3170330"/>
                </a:cubicBezTo>
                <a:cubicBezTo>
                  <a:pt x="9810127" y="3170330"/>
                  <a:pt x="9811579" y="3168125"/>
                  <a:pt x="9814546" y="3166917"/>
                </a:cubicBezTo>
                <a:close/>
                <a:moveTo>
                  <a:pt x="9888537" y="3164855"/>
                </a:moveTo>
                <a:cubicBezTo>
                  <a:pt x="9896039" y="3166040"/>
                  <a:pt x="9904326" y="3169125"/>
                  <a:pt x="9913924" y="3175443"/>
                </a:cubicBezTo>
                <a:cubicBezTo>
                  <a:pt x="9890188" y="3185103"/>
                  <a:pt x="9864430" y="3193434"/>
                  <a:pt x="9828057" y="3169490"/>
                </a:cubicBezTo>
                <a:cubicBezTo>
                  <a:pt x="9850598" y="3174847"/>
                  <a:pt x="9866032" y="3161301"/>
                  <a:pt x="9888537" y="3164855"/>
                </a:cubicBezTo>
                <a:close/>
                <a:moveTo>
                  <a:pt x="8038305" y="3158039"/>
                </a:moveTo>
                <a:cubicBezTo>
                  <a:pt x="8035108" y="3158701"/>
                  <a:pt x="8033657" y="3160906"/>
                  <a:pt x="8035236" y="3165107"/>
                </a:cubicBezTo>
                <a:lnTo>
                  <a:pt x="8079436" y="3181559"/>
                </a:lnTo>
                <a:cubicBezTo>
                  <a:pt x="8073182" y="3167960"/>
                  <a:pt x="8047893" y="3156054"/>
                  <a:pt x="8038305" y="3158039"/>
                </a:cubicBezTo>
                <a:close/>
                <a:moveTo>
                  <a:pt x="8010988" y="3149145"/>
                </a:moveTo>
                <a:cubicBezTo>
                  <a:pt x="8023112" y="3157126"/>
                  <a:pt x="8010988" y="3149145"/>
                  <a:pt x="8010988" y="3149145"/>
                </a:cubicBezTo>
                <a:close/>
                <a:moveTo>
                  <a:pt x="8330604" y="3131030"/>
                </a:moveTo>
                <a:cubicBezTo>
                  <a:pt x="8326807" y="3130259"/>
                  <a:pt x="8324708" y="3131248"/>
                  <a:pt x="8324772" y="3134451"/>
                </a:cubicBezTo>
                <a:cubicBezTo>
                  <a:pt x="8325283" y="3160073"/>
                  <a:pt x="8575847" y="3325015"/>
                  <a:pt x="8632682" y="3375071"/>
                </a:cubicBezTo>
                <a:cubicBezTo>
                  <a:pt x="9148008" y="3766979"/>
                  <a:pt x="9604990" y="4133124"/>
                  <a:pt x="10057731" y="4536513"/>
                </a:cubicBezTo>
                <a:cubicBezTo>
                  <a:pt x="10242379" y="4695992"/>
                  <a:pt x="10393527" y="4875562"/>
                  <a:pt x="10555692" y="5007598"/>
                </a:cubicBezTo>
                <a:cubicBezTo>
                  <a:pt x="10581961" y="5024890"/>
                  <a:pt x="10518809" y="4958032"/>
                  <a:pt x="10581450" y="4999268"/>
                </a:cubicBezTo>
                <a:cubicBezTo>
                  <a:pt x="10644091" y="5040503"/>
                  <a:pt x="10802013" y="5209783"/>
                  <a:pt x="10859359" y="5285461"/>
                </a:cubicBezTo>
                <a:cubicBezTo>
                  <a:pt x="10966253" y="5395864"/>
                  <a:pt x="11061992" y="5496815"/>
                  <a:pt x="11130493" y="5581945"/>
                </a:cubicBezTo>
                <a:cubicBezTo>
                  <a:pt x="11112106" y="5609877"/>
                  <a:pt x="11186817" y="5606378"/>
                  <a:pt x="11130493" y="5581945"/>
                </a:cubicBezTo>
                <a:cubicBezTo>
                  <a:pt x="10546680" y="4805699"/>
                  <a:pt x="9518047" y="4023212"/>
                  <a:pt x="8500571" y="3250176"/>
                </a:cubicBezTo>
                <a:cubicBezTo>
                  <a:pt x="8466977" y="3228062"/>
                  <a:pt x="8357185" y="3136428"/>
                  <a:pt x="8330604" y="3131030"/>
                </a:cubicBezTo>
                <a:close/>
                <a:moveTo>
                  <a:pt x="8189168" y="3102309"/>
                </a:moveTo>
                <a:cubicBezTo>
                  <a:pt x="8170264" y="3098853"/>
                  <a:pt x="8156412" y="3104221"/>
                  <a:pt x="8152071" y="3124016"/>
                </a:cubicBezTo>
                <a:cubicBezTo>
                  <a:pt x="8140001" y="3168750"/>
                  <a:pt x="8446888" y="3358124"/>
                  <a:pt x="8527971" y="3424143"/>
                </a:cubicBezTo>
                <a:cubicBezTo>
                  <a:pt x="8866987" y="3674704"/>
                  <a:pt x="9180247" y="3933595"/>
                  <a:pt x="9482349" y="4183035"/>
                </a:cubicBezTo>
                <a:cubicBezTo>
                  <a:pt x="9791311" y="4426456"/>
                  <a:pt x="10048758" y="4686536"/>
                  <a:pt x="10346107" y="4947598"/>
                </a:cubicBezTo>
                <a:cubicBezTo>
                  <a:pt x="10716201" y="5256545"/>
                  <a:pt x="10942625" y="5510954"/>
                  <a:pt x="11198361" y="5835230"/>
                </a:cubicBezTo>
                <a:cubicBezTo>
                  <a:pt x="11179974" y="5863163"/>
                  <a:pt x="11246857" y="5867154"/>
                  <a:pt x="11198361" y="5835230"/>
                </a:cubicBezTo>
                <a:cubicBezTo>
                  <a:pt x="11198361" y="5835230"/>
                  <a:pt x="11190023" y="5817098"/>
                  <a:pt x="11195829" y="5808277"/>
                </a:cubicBezTo>
                <a:cubicBezTo>
                  <a:pt x="11303235" y="5944303"/>
                  <a:pt x="11343758" y="6076336"/>
                  <a:pt x="11470062" y="6210051"/>
                </a:cubicBezTo>
                <a:cubicBezTo>
                  <a:pt x="11451674" y="6237983"/>
                  <a:pt x="11526385" y="6234485"/>
                  <a:pt x="11470062" y="6210051"/>
                </a:cubicBezTo>
                <a:cubicBezTo>
                  <a:pt x="11371628" y="5924003"/>
                  <a:pt x="11025217" y="5552680"/>
                  <a:pt x="10722007" y="5247725"/>
                </a:cubicBezTo>
                <a:cubicBezTo>
                  <a:pt x="10072386" y="4571446"/>
                  <a:pt x="9311226" y="3901816"/>
                  <a:pt x="8375344" y="3220420"/>
                </a:cubicBezTo>
                <a:cubicBezTo>
                  <a:pt x="8348064" y="3202463"/>
                  <a:pt x="8245881" y="3112677"/>
                  <a:pt x="8189168" y="3102309"/>
                </a:cubicBezTo>
                <a:close/>
                <a:moveTo>
                  <a:pt x="7449969" y="3015839"/>
                </a:moveTo>
                <a:cubicBezTo>
                  <a:pt x="7377279" y="3020667"/>
                  <a:pt x="7483067" y="3075555"/>
                  <a:pt x="7601574" y="3168317"/>
                </a:cubicBezTo>
                <a:cubicBezTo>
                  <a:pt x="8048910" y="3500718"/>
                  <a:pt x="8466989" y="3815967"/>
                  <a:pt x="8889619" y="4159499"/>
                </a:cubicBezTo>
                <a:cubicBezTo>
                  <a:pt x="9328161" y="4500862"/>
                  <a:pt x="9694468" y="4819960"/>
                  <a:pt x="10083003" y="5153691"/>
                </a:cubicBezTo>
                <a:cubicBezTo>
                  <a:pt x="10202022" y="5272074"/>
                  <a:pt x="10291443" y="5356224"/>
                  <a:pt x="10448854" y="5499881"/>
                </a:cubicBezTo>
                <a:cubicBezTo>
                  <a:pt x="10532012" y="5619944"/>
                  <a:pt x="10714182" y="5805185"/>
                  <a:pt x="10828363" y="5930920"/>
                </a:cubicBezTo>
                <a:cubicBezTo>
                  <a:pt x="10917326" y="6042163"/>
                  <a:pt x="10821533" y="5888496"/>
                  <a:pt x="10788948" y="5854402"/>
                </a:cubicBezTo>
                <a:cubicBezTo>
                  <a:pt x="10687859" y="5735179"/>
                  <a:pt x="10580965" y="5624776"/>
                  <a:pt x="10448854" y="5499881"/>
                </a:cubicBezTo>
                <a:cubicBezTo>
                  <a:pt x="9761297" y="4771237"/>
                  <a:pt x="8794794" y="4004362"/>
                  <a:pt x="7807884" y="3264090"/>
                </a:cubicBezTo>
                <a:cubicBezTo>
                  <a:pt x="7738926" y="3206053"/>
                  <a:pt x="7524680" y="3012340"/>
                  <a:pt x="7449969" y="3015839"/>
                </a:cubicBezTo>
                <a:close/>
                <a:moveTo>
                  <a:pt x="7040781" y="2957260"/>
                </a:moveTo>
                <a:cubicBezTo>
                  <a:pt x="7041717" y="2962024"/>
                  <a:pt x="7140795" y="3036728"/>
                  <a:pt x="7154626" y="3055315"/>
                </a:cubicBezTo>
                <a:cubicBezTo>
                  <a:pt x="7273134" y="3148077"/>
                  <a:pt x="7392610" y="3239368"/>
                  <a:pt x="7512085" y="3330659"/>
                </a:cubicBezTo>
                <a:cubicBezTo>
                  <a:pt x="7756842" y="3504421"/>
                  <a:pt x="7902586" y="3613005"/>
                  <a:pt x="8057923" y="3702617"/>
                </a:cubicBezTo>
                <a:cubicBezTo>
                  <a:pt x="8090052" y="3763804"/>
                  <a:pt x="8266308" y="3852436"/>
                  <a:pt x="8132687" y="3751833"/>
                </a:cubicBezTo>
                <a:cubicBezTo>
                  <a:pt x="8108440" y="3735871"/>
                  <a:pt x="8078385" y="3728730"/>
                  <a:pt x="8057923" y="3702617"/>
                </a:cubicBezTo>
                <a:cubicBezTo>
                  <a:pt x="7905861" y="3577232"/>
                  <a:pt x="7544617" y="3312039"/>
                  <a:pt x="7285715" y="3128965"/>
                </a:cubicBezTo>
                <a:cubicBezTo>
                  <a:pt x="7180384" y="3046985"/>
                  <a:pt x="7198315" y="3046145"/>
                  <a:pt x="7079351" y="2980477"/>
                </a:cubicBezTo>
                <a:cubicBezTo>
                  <a:pt x="7051061" y="2961854"/>
                  <a:pt x="7040469" y="2955671"/>
                  <a:pt x="7040781" y="2957260"/>
                </a:cubicBezTo>
                <a:close/>
                <a:moveTo>
                  <a:pt x="6922586" y="2930158"/>
                </a:moveTo>
                <a:cubicBezTo>
                  <a:pt x="6919567" y="2930344"/>
                  <a:pt x="6933539" y="2943492"/>
                  <a:pt x="6974585" y="2976834"/>
                </a:cubicBezTo>
                <a:cubicBezTo>
                  <a:pt x="7088254" y="3076946"/>
                  <a:pt x="7332044" y="3252178"/>
                  <a:pt x="7457325" y="3334648"/>
                </a:cubicBezTo>
                <a:cubicBezTo>
                  <a:pt x="8272223" y="3949045"/>
                  <a:pt x="8975983" y="4490282"/>
                  <a:pt x="9687680" y="5129458"/>
                </a:cubicBezTo>
                <a:cubicBezTo>
                  <a:pt x="9661922" y="5137788"/>
                  <a:pt x="9738707" y="5188335"/>
                  <a:pt x="9736176" y="5161382"/>
                </a:cubicBezTo>
                <a:cubicBezTo>
                  <a:pt x="9750320" y="5170694"/>
                  <a:pt x="9786693" y="5194637"/>
                  <a:pt x="9780886" y="5203457"/>
                </a:cubicBezTo>
                <a:cubicBezTo>
                  <a:pt x="9724052" y="5153402"/>
                  <a:pt x="9751343" y="5221938"/>
                  <a:pt x="9780886" y="5203457"/>
                </a:cubicBezTo>
                <a:cubicBezTo>
                  <a:pt x="9938754" y="5320022"/>
                  <a:pt x="10153566" y="5592073"/>
                  <a:pt x="10335225" y="5751692"/>
                </a:cubicBezTo>
                <a:cubicBezTo>
                  <a:pt x="9882485" y="5348303"/>
                  <a:pt x="10394135" y="5855793"/>
                  <a:pt x="10412011" y="5802238"/>
                </a:cubicBezTo>
                <a:cubicBezTo>
                  <a:pt x="10412011" y="5802238"/>
                  <a:pt x="10260406" y="5649760"/>
                  <a:pt x="10239944" y="5623648"/>
                </a:cubicBezTo>
                <a:cubicBezTo>
                  <a:pt x="9396028" y="4754146"/>
                  <a:pt x="8329003" y="3946386"/>
                  <a:pt x="7136239" y="3083247"/>
                </a:cubicBezTo>
                <a:cubicBezTo>
                  <a:pt x="7093614" y="3045705"/>
                  <a:pt x="6931642" y="2929600"/>
                  <a:pt x="6922586" y="2930158"/>
                </a:cubicBezTo>
                <a:close/>
                <a:moveTo>
                  <a:pt x="6399346" y="2895241"/>
                </a:moveTo>
                <a:cubicBezTo>
                  <a:pt x="6390119" y="2898946"/>
                  <a:pt x="6497485" y="2976735"/>
                  <a:pt x="6517186" y="2989704"/>
                </a:cubicBezTo>
                <a:cubicBezTo>
                  <a:pt x="7659487" y="3872303"/>
                  <a:pt x="8868618" y="4706180"/>
                  <a:pt x="9788808" y="5600604"/>
                </a:cubicBezTo>
                <a:cubicBezTo>
                  <a:pt x="10042469" y="5870836"/>
                  <a:pt x="10277232" y="6143376"/>
                  <a:pt x="10504167" y="6423408"/>
                </a:cubicBezTo>
                <a:cubicBezTo>
                  <a:pt x="10480430" y="6433068"/>
                  <a:pt x="10655826" y="6628600"/>
                  <a:pt x="10661633" y="6619780"/>
                </a:cubicBezTo>
                <a:cubicBezTo>
                  <a:pt x="10674213" y="6600668"/>
                  <a:pt x="10548877" y="6465482"/>
                  <a:pt x="10504167" y="6423408"/>
                </a:cubicBezTo>
                <a:cubicBezTo>
                  <a:pt x="10343147" y="6148839"/>
                  <a:pt x="10078330" y="5869156"/>
                  <a:pt x="9788808" y="5600604"/>
                </a:cubicBezTo>
                <a:cubicBezTo>
                  <a:pt x="9637660" y="5421034"/>
                  <a:pt x="9267055" y="5086464"/>
                  <a:pt x="9033911" y="4895061"/>
                </a:cubicBezTo>
                <a:cubicBezTo>
                  <a:pt x="8360662" y="4333873"/>
                  <a:pt x="7627303" y="3758402"/>
                  <a:pt x="6854639" y="3211842"/>
                </a:cubicBezTo>
                <a:cubicBezTo>
                  <a:pt x="6729358" y="3129372"/>
                  <a:pt x="6592408" y="3011828"/>
                  <a:pt x="6455002" y="2921376"/>
                </a:cubicBezTo>
                <a:cubicBezTo>
                  <a:pt x="6418452" y="2901003"/>
                  <a:pt x="6402422" y="2894007"/>
                  <a:pt x="6399346" y="2895241"/>
                </a:cubicBezTo>
                <a:close/>
                <a:moveTo>
                  <a:pt x="6593764" y="2848625"/>
                </a:moveTo>
                <a:cubicBezTo>
                  <a:pt x="6569683" y="2847259"/>
                  <a:pt x="6554278" y="2849762"/>
                  <a:pt x="6551375" y="2854172"/>
                </a:cubicBezTo>
                <a:cubicBezTo>
                  <a:pt x="6532988" y="2882104"/>
                  <a:pt x="6671958" y="3000979"/>
                  <a:pt x="6601435" y="2914519"/>
                </a:cubicBezTo>
                <a:cubicBezTo>
                  <a:pt x="6728792" y="3051035"/>
                  <a:pt x="6884128" y="3140647"/>
                  <a:pt x="7027852" y="3247900"/>
                </a:cubicBezTo>
                <a:cubicBezTo>
                  <a:pt x="7624261" y="3705826"/>
                  <a:pt x="8599047" y="4438118"/>
                  <a:pt x="9183387" y="4940779"/>
                </a:cubicBezTo>
                <a:cubicBezTo>
                  <a:pt x="9282911" y="5031580"/>
                  <a:pt x="9403950" y="5151294"/>
                  <a:pt x="9484521" y="5191689"/>
                </a:cubicBezTo>
                <a:cubicBezTo>
                  <a:pt x="9472397" y="5183709"/>
                  <a:pt x="9547619" y="5205832"/>
                  <a:pt x="9559743" y="5213813"/>
                </a:cubicBezTo>
                <a:cubicBezTo>
                  <a:pt x="9622384" y="5255048"/>
                  <a:pt x="9660320" y="5307414"/>
                  <a:pt x="9717155" y="5357470"/>
                </a:cubicBezTo>
                <a:cubicBezTo>
                  <a:pt x="9773989" y="5407526"/>
                  <a:pt x="9836630" y="5448761"/>
                  <a:pt x="9893465" y="5498818"/>
                </a:cubicBezTo>
                <a:cubicBezTo>
                  <a:pt x="10069317" y="5667257"/>
                  <a:pt x="10265687" y="5914525"/>
                  <a:pt x="10462514" y="6134700"/>
                </a:cubicBezTo>
                <a:cubicBezTo>
                  <a:pt x="10594168" y="6286687"/>
                  <a:pt x="10734160" y="6456806"/>
                  <a:pt x="10823178" y="6620764"/>
                </a:cubicBezTo>
                <a:cubicBezTo>
                  <a:pt x="10841619" y="6645546"/>
                  <a:pt x="10906390" y="6793541"/>
                  <a:pt x="10918971" y="6774430"/>
                </a:cubicBezTo>
                <a:cubicBezTo>
                  <a:pt x="10948971" y="6728856"/>
                  <a:pt x="10675250" y="6352705"/>
                  <a:pt x="10638367" y="6303139"/>
                </a:cubicBezTo>
                <a:cubicBezTo>
                  <a:pt x="10319935" y="5884914"/>
                  <a:pt x="9929837" y="5522760"/>
                  <a:pt x="9527102" y="5127004"/>
                </a:cubicBezTo>
                <a:cubicBezTo>
                  <a:pt x="9437681" y="5042854"/>
                  <a:pt x="9338668" y="4977676"/>
                  <a:pt x="9268146" y="4891217"/>
                </a:cubicBezTo>
                <a:cubicBezTo>
                  <a:pt x="9249704" y="4866433"/>
                  <a:pt x="9222925" y="4823519"/>
                  <a:pt x="9205451" y="4797266"/>
                </a:cubicBezTo>
                <a:cubicBezTo>
                  <a:pt x="9028630" y="4630296"/>
                  <a:pt x="8802314" y="4481317"/>
                  <a:pt x="8608531" y="4313717"/>
                </a:cubicBezTo>
                <a:cubicBezTo>
                  <a:pt x="7997466" y="3820857"/>
                  <a:pt x="7320996" y="3348156"/>
                  <a:pt x="6706146" y="2865447"/>
                </a:cubicBezTo>
                <a:cubicBezTo>
                  <a:pt x="6694022" y="2857466"/>
                  <a:pt x="6688215" y="2866287"/>
                  <a:pt x="6688215" y="2866287"/>
                </a:cubicBezTo>
                <a:cubicBezTo>
                  <a:pt x="6650604" y="2855225"/>
                  <a:pt x="6617846" y="2849991"/>
                  <a:pt x="6593764" y="2848625"/>
                </a:cubicBezTo>
                <a:close/>
                <a:moveTo>
                  <a:pt x="9966722" y="2625560"/>
                </a:moveTo>
                <a:cubicBezTo>
                  <a:pt x="9956507" y="2623478"/>
                  <a:pt x="9943080" y="2625175"/>
                  <a:pt x="9928067" y="2634783"/>
                </a:cubicBezTo>
                <a:cubicBezTo>
                  <a:pt x="9928067" y="2634783"/>
                  <a:pt x="9915943" y="2626802"/>
                  <a:pt x="9910136" y="2635623"/>
                </a:cubicBezTo>
                <a:cubicBezTo>
                  <a:pt x="9922260" y="2643604"/>
                  <a:pt x="9928067" y="2634783"/>
                  <a:pt x="9928067" y="2634783"/>
                </a:cubicBezTo>
                <a:cubicBezTo>
                  <a:pt x="9999104" y="2672064"/>
                  <a:pt x="9997366" y="2631805"/>
                  <a:pt x="9966722" y="2625560"/>
                </a:cubicBezTo>
                <a:close/>
                <a:moveTo>
                  <a:pt x="10226978" y="2374297"/>
                </a:moveTo>
                <a:cubicBezTo>
                  <a:pt x="10244908" y="2373457"/>
                  <a:pt x="10244908" y="2373457"/>
                  <a:pt x="10257032" y="2381438"/>
                </a:cubicBezTo>
                <a:cubicBezTo>
                  <a:pt x="10251225" y="2390258"/>
                  <a:pt x="10251225" y="2390258"/>
                  <a:pt x="10226978" y="2374297"/>
                </a:cubicBezTo>
                <a:close/>
                <a:moveTo>
                  <a:pt x="10200117" y="2371102"/>
                </a:moveTo>
                <a:cubicBezTo>
                  <a:pt x="10203995" y="2371811"/>
                  <a:pt x="10207026" y="2373806"/>
                  <a:pt x="10207026" y="2373806"/>
                </a:cubicBezTo>
                <a:cubicBezTo>
                  <a:pt x="10200252" y="2384097"/>
                  <a:pt x="10200252" y="2384097"/>
                  <a:pt x="10188128" y="2376116"/>
                </a:cubicBezTo>
                <a:cubicBezTo>
                  <a:pt x="10191515" y="2370970"/>
                  <a:pt x="10196240" y="2370393"/>
                  <a:pt x="10200117" y="2371102"/>
                </a:cubicBezTo>
                <a:close/>
                <a:moveTo>
                  <a:pt x="10219180" y="2370744"/>
                </a:moveTo>
                <a:cubicBezTo>
                  <a:pt x="10223442" y="2371969"/>
                  <a:pt x="10226978" y="2374297"/>
                  <a:pt x="10226978" y="2374297"/>
                </a:cubicBezTo>
                <a:cubicBezTo>
                  <a:pt x="10221171" y="2383117"/>
                  <a:pt x="10221171" y="2383117"/>
                  <a:pt x="10207026" y="2373806"/>
                </a:cubicBezTo>
                <a:cubicBezTo>
                  <a:pt x="10209930" y="2369396"/>
                  <a:pt x="10214918" y="2369518"/>
                  <a:pt x="10219180" y="2370744"/>
                </a:cubicBezTo>
                <a:close/>
                <a:moveTo>
                  <a:pt x="10654192" y="2350084"/>
                </a:moveTo>
                <a:cubicBezTo>
                  <a:pt x="10655144" y="2348636"/>
                  <a:pt x="10651334" y="2354425"/>
                  <a:pt x="10651334" y="2354425"/>
                </a:cubicBezTo>
                <a:cubicBezTo>
                  <a:pt x="10653027" y="2351852"/>
                  <a:pt x="10653874" y="2350566"/>
                  <a:pt x="10654192" y="2350084"/>
                </a:cubicBezTo>
                <a:close/>
                <a:moveTo>
                  <a:pt x="10629519" y="2347966"/>
                </a:moveTo>
                <a:cubicBezTo>
                  <a:pt x="10637758" y="2348649"/>
                  <a:pt x="10645272" y="2350435"/>
                  <a:pt x="10651334" y="2354425"/>
                </a:cubicBezTo>
                <a:cubicBezTo>
                  <a:pt x="10645527" y="2363246"/>
                  <a:pt x="10627597" y="2364085"/>
                  <a:pt x="10603348" y="2348123"/>
                </a:cubicBezTo>
                <a:cubicBezTo>
                  <a:pt x="10612313" y="2347704"/>
                  <a:pt x="10621279" y="2347284"/>
                  <a:pt x="10629519" y="2347966"/>
                </a:cubicBezTo>
                <a:close/>
                <a:moveTo>
                  <a:pt x="9730828" y="1964392"/>
                </a:moveTo>
                <a:cubicBezTo>
                  <a:pt x="9729988" y="1964432"/>
                  <a:pt x="9727747" y="1964537"/>
                  <a:pt x="9723264" y="1964747"/>
                </a:cubicBezTo>
                <a:cubicBezTo>
                  <a:pt x="9723264" y="1964747"/>
                  <a:pt x="9733350" y="1964274"/>
                  <a:pt x="9730828" y="1964392"/>
                </a:cubicBezTo>
                <a:close/>
                <a:moveTo>
                  <a:pt x="3719518" y="1845654"/>
                </a:moveTo>
                <a:cubicBezTo>
                  <a:pt x="3716209" y="1845319"/>
                  <a:pt x="3713297" y="1846168"/>
                  <a:pt x="3711603" y="1848741"/>
                </a:cubicBezTo>
                <a:cubicBezTo>
                  <a:pt x="3711603" y="1848741"/>
                  <a:pt x="3732065" y="1874854"/>
                  <a:pt x="3737872" y="1866033"/>
                </a:cubicBezTo>
                <a:cubicBezTo>
                  <a:pt x="3742952" y="1858315"/>
                  <a:pt x="3729447" y="1846658"/>
                  <a:pt x="3719518" y="1845654"/>
                </a:cubicBezTo>
                <a:close/>
                <a:moveTo>
                  <a:pt x="10027213" y="1831899"/>
                </a:moveTo>
                <a:cubicBezTo>
                  <a:pt x="10030180" y="1830692"/>
                  <a:pt x="10034663" y="1830482"/>
                  <a:pt x="10040725" y="1834472"/>
                </a:cubicBezTo>
                <a:cubicBezTo>
                  <a:pt x="10034919" y="1843293"/>
                  <a:pt x="10022795" y="1835312"/>
                  <a:pt x="10022795" y="1835312"/>
                </a:cubicBezTo>
                <a:cubicBezTo>
                  <a:pt x="10022795" y="1835312"/>
                  <a:pt x="10024246" y="1833107"/>
                  <a:pt x="10027213" y="1831899"/>
                </a:cubicBezTo>
                <a:close/>
                <a:moveTo>
                  <a:pt x="10045076" y="1827862"/>
                </a:moveTo>
                <a:lnTo>
                  <a:pt x="10043311" y="1830544"/>
                </a:lnTo>
                <a:cubicBezTo>
                  <a:pt x="10041874" y="1832726"/>
                  <a:pt x="10040725" y="1834472"/>
                  <a:pt x="10040725" y="1834472"/>
                </a:cubicBezTo>
                <a:close/>
                <a:moveTo>
                  <a:pt x="10048482" y="1822688"/>
                </a:moveTo>
                <a:lnTo>
                  <a:pt x="10045076" y="1827862"/>
                </a:lnTo>
                <a:lnTo>
                  <a:pt x="10047620" y="1823998"/>
                </a:lnTo>
                <a:cubicBezTo>
                  <a:pt x="10048769" y="1822252"/>
                  <a:pt x="10049344" y="1821379"/>
                  <a:pt x="10048482" y="1822688"/>
                </a:cubicBezTo>
                <a:close/>
                <a:moveTo>
                  <a:pt x="10000852" y="1822448"/>
                </a:moveTo>
                <a:cubicBezTo>
                  <a:pt x="10004609" y="1823340"/>
                  <a:pt x="10010671" y="1827331"/>
                  <a:pt x="10022795" y="1835312"/>
                </a:cubicBezTo>
                <a:cubicBezTo>
                  <a:pt x="10004864" y="1836152"/>
                  <a:pt x="10004864" y="1836152"/>
                  <a:pt x="9992740" y="1828171"/>
                </a:cubicBezTo>
                <a:cubicBezTo>
                  <a:pt x="9995644" y="1823760"/>
                  <a:pt x="9997095" y="1821555"/>
                  <a:pt x="10000852" y="1822448"/>
                </a:cubicBezTo>
                <a:close/>
                <a:moveTo>
                  <a:pt x="9960338" y="1815796"/>
                </a:moveTo>
                <a:cubicBezTo>
                  <a:pt x="9969324" y="1816444"/>
                  <a:pt x="9980616" y="1820190"/>
                  <a:pt x="9992740" y="1828171"/>
                </a:cubicBezTo>
                <a:cubicBezTo>
                  <a:pt x="9973842" y="1830480"/>
                  <a:pt x="9955911" y="1831320"/>
                  <a:pt x="9941766" y="1822009"/>
                </a:cubicBezTo>
                <a:cubicBezTo>
                  <a:pt x="9944669" y="1817598"/>
                  <a:pt x="9951351" y="1815148"/>
                  <a:pt x="9960338" y="1815796"/>
                </a:cubicBezTo>
                <a:close/>
                <a:moveTo>
                  <a:pt x="9910859" y="1809564"/>
                </a:moveTo>
                <a:cubicBezTo>
                  <a:pt x="9919098" y="1810247"/>
                  <a:pt x="9929643" y="1814028"/>
                  <a:pt x="9941766" y="1822009"/>
                </a:cubicBezTo>
                <a:cubicBezTo>
                  <a:pt x="9923836" y="1822848"/>
                  <a:pt x="9905906" y="1823688"/>
                  <a:pt x="9893781" y="1815707"/>
                </a:cubicBezTo>
                <a:cubicBezTo>
                  <a:pt x="9896685" y="1811296"/>
                  <a:pt x="9902619" y="1808881"/>
                  <a:pt x="9910859" y="1809564"/>
                </a:cubicBezTo>
                <a:close/>
                <a:moveTo>
                  <a:pt x="10044323" y="1791471"/>
                </a:moveTo>
                <a:cubicBezTo>
                  <a:pt x="10044619" y="1792258"/>
                  <a:pt x="10045409" y="1794359"/>
                  <a:pt x="10046988" y="1798559"/>
                </a:cubicBezTo>
                <a:cubicBezTo>
                  <a:pt x="10046988" y="1798559"/>
                  <a:pt x="10043435" y="1789108"/>
                  <a:pt x="10044323" y="1791471"/>
                </a:cubicBezTo>
                <a:close/>
                <a:moveTo>
                  <a:pt x="10015960" y="1786298"/>
                </a:moveTo>
                <a:cubicBezTo>
                  <a:pt x="10024320" y="1786797"/>
                  <a:pt x="10034865" y="1790578"/>
                  <a:pt x="10046988" y="1798559"/>
                </a:cubicBezTo>
                <a:cubicBezTo>
                  <a:pt x="10029058" y="1799399"/>
                  <a:pt x="10010160" y="1801709"/>
                  <a:pt x="9998035" y="1793727"/>
                </a:cubicBezTo>
                <a:cubicBezTo>
                  <a:pt x="10001423" y="1788582"/>
                  <a:pt x="10007599" y="1785799"/>
                  <a:pt x="10015960" y="1786298"/>
                </a:cubicBezTo>
                <a:close/>
                <a:moveTo>
                  <a:pt x="9965359" y="1780119"/>
                </a:moveTo>
                <a:cubicBezTo>
                  <a:pt x="9973851" y="1780968"/>
                  <a:pt x="9984901" y="1785081"/>
                  <a:pt x="9998035" y="1793727"/>
                </a:cubicBezTo>
                <a:cubicBezTo>
                  <a:pt x="9980105" y="1794567"/>
                  <a:pt x="9960154" y="1794076"/>
                  <a:pt x="9948030" y="1786095"/>
                </a:cubicBezTo>
                <a:cubicBezTo>
                  <a:pt x="9950933" y="1781685"/>
                  <a:pt x="9956867" y="1779270"/>
                  <a:pt x="9965359" y="1780119"/>
                </a:cubicBezTo>
                <a:close/>
                <a:moveTo>
                  <a:pt x="9917000" y="1773835"/>
                </a:moveTo>
                <a:cubicBezTo>
                  <a:pt x="9925361" y="1774334"/>
                  <a:pt x="9935905" y="1778114"/>
                  <a:pt x="9948030" y="1786095"/>
                </a:cubicBezTo>
                <a:cubicBezTo>
                  <a:pt x="9930099" y="1786935"/>
                  <a:pt x="9911201" y="1789245"/>
                  <a:pt x="9899077" y="1781264"/>
                </a:cubicBezTo>
                <a:cubicBezTo>
                  <a:pt x="9902464" y="1776118"/>
                  <a:pt x="9908640" y="1773336"/>
                  <a:pt x="9917000" y="1773835"/>
                </a:cubicBezTo>
                <a:close/>
                <a:moveTo>
                  <a:pt x="9870656" y="1725581"/>
                </a:moveTo>
                <a:cubicBezTo>
                  <a:pt x="9875763" y="1721535"/>
                  <a:pt x="9855334" y="1737719"/>
                  <a:pt x="9855334" y="1737719"/>
                </a:cubicBezTo>
                <a:cubicBezTo>
                  <a:pt x="9864414" y="1730526"/>
                  <a:pt x="9868953" y="1726930"/>
                  <a:pt x="9870656" y="1725581"/>
                </a:cubicBezTo>
                <a:close/>
                <a:moveTo>
                  <a:pt x="3851905" y="1679811"/>
                </a:moveTo>
                <a:cubicBezTo>
                  <a:pt x="3852568" y="1680247"/>
                  <a:pt x="3854336" y="1681411"/>
                  <a:pt x="3857873" y="1683739"/>
                </a:cubicBezTo>
                <a:cubicBezTo>
                  <a:pt x="3857873" y="1683739"/>
                  <a:pt x="3849916" y="1678501"/>
                  <a:pt x="3851905" y="1679811"/>
                </a:cubicBezTo>
                <a:close/>
                <a:moveTo>
                  <a:pt x="8286822" y="1581776"/>
                </a:moveTo>
                <a:cubicBezTo>
                  <a:pt x="8298946" y="1589758"/>
                  <a:pt x="8298946" y="1589758"/>
                  <a:pt x="8281016" y="1590597"/>
                </a:cubicBezTo>
                <a:cubicBezTo>
                  <a:pt x="8286822" y="1581776"/>
                  <a:pt x="8286822" y="1581776"/>
                  <a:pt x="8286822" y="1581776"/>
                </a:cubicBezTo>
                <a:close/>
                <a:moveTo>
                  <a:pt x="8035566" y="1554281"/>
                </a:moveTo>
                <a:lnTo>
                  <a:pt x="8032367" y="1559141"/>
                </a:lnTo>
                <a:cubicBezTo>
                  <a:pt x="8031278" y="1560795"/>
                  <a:pt x="8030734" y="1561622"/>
                  <a:pt x="8031550" y="1560381"/>
                </a:cubicBezTo>
                <a:close/>
                <a:moveTo>
                  <a:pt x="8038899" y="1549217"/>
                </a:moveTo>
                <a:lnTo>
                  <a:pt x="8035566" y="1554281"/>
                </a:lnTo>
                <a:lnTo>
                  <a:pt x="8036449" y="1552939"/>
                </a:lnTo>
                <a:cubicBezTo>
                  <a:pt x="8037810" y="1550871"/>
                  <a:pt x="8038899" y="1549217"/>
                  <a:pt x="8038899" y="1549217"/>
                </a:cubicBezTo>
                <a:close/>
                <a:moveTo>
                  <a:pt x="8059381" y="1545053"/>
                </a:moveTo>
                <a:cubicBezTo>
                  <a:pt x="8064237" y="1544825"/>
                  <a:pt x="8067773" y="1547153"/>
                  <a:pt x="8071942" y="1556219"/>
                </a:cubicBezTo>
                <a:cubicBezTo>
                  <a:pt x="8071942" y="1556219"/>
                  <a:pt x="8065168" y="1566510"/>
                  <a:pt x="8038899" y="1549217"/>
                </a:cubicBezTo>
                <a:cubicBezTo>
                  <a:pt x="8048348" y="1548063"/>
                  <a:pt x="8054524" y="1545280"/>
                  <a:pt x="8059381" y="1545053"/>
                </a:cubicBezTo>
                <a:close/>
                <a:moveTo>
                  <a:pt x="10844569" y="1541703"/>
                </a:moveTo>
                <a:cubicBezTo>
                  <a:pt x="10844025" y="1542530"/>
                  <a:pt x="10842573" y="1544735"/>
                  <a:pt x="10839670" y="1549145"/>
                </a:cubicBezTo>
                <a:cubicBezTo>
                  <a:pt x="10839670" y="1549145"/>
                  <a:pt x="10846202" y="1539222"/>
                  <a:pt x="10844569" y="1541703"/>
                </a:cubicBezTo>
                <a:close/>
                <a:moveTo>
                  <a:pt x="7507001" y="1457470"/>
                </a:moveTo>
                <a:cubicBezTo>
                  <a:pt x="7484688" y="1457268"/>
                  <a:pt x="7494286" y="1463586"/>
                  <a:pt x="7581902" y="1482280"/>
                </a:cubicBezTo>
                <a:cubicBezTo>
                  <a:pt x="7674087" y="1505035"/>
                  <a:pt x="7866198" y="1538782"/>
                  <a:pt x="7958382" y="1561537"/>
                </a:cubicBezTo>
                <a:cubicBezTo>
                  <a:pt x="7991425" y="1568538"/>
                  <a:pt x="8158831" y="1613416"/>
                  <a:pt x="8071942" y="1556219"/>
                </a:cubicBezTo>
                <a:cubicBezTo>
                  <a:pt x="8212568" y="1558183"/>
                  <a:pt x="8033549" y="1530946"/>
                  <a:pt x="7970452" y="1516803"/>
                </a:cubicBezTo>
                <a:cubicBezTo>
                  <a:pt x="7827294" y="1487887"/>
                  <a:pt x="7785626" y="1498387"/>
                  <a:pt x="7623570" y="1471780"/>
                </a:cubicBezTo>
                <a:cubicBezTo>
                  <a:pt x="7583540" y="1464394"/>
                  <a:pt x="7529315" y="1457672"/>
                  <a:pt x="7507001" y="1457470"/>
                </a:cubicBezTo>
                <a:close/>
                <a:moveTo>
                  <a:pt x="10564913" y="1420957"/>
                </a:moveTo>
                <a:cubicBezTo>
                  <a:pt x="10579058" y="1430268"/>
                  <a:pt x="10564913" y="1420957"/>
                  <a:pt x="10564913" y="1420957"/>
                </a:cubicBezTo>
                <a:close/>
                <a:moveTo>
                  <a:pt x="4714787" y="974247"/>
                </a:moveTo>
                <a:cubicBezTo>
                  <a:pt x="4724363" y="973242"/>
                  <a:pt x="4737240" y="981455"/>
                  <a:pt x="4753661" y="1004908"/>
                </a:cubicBezTo>
                <a:cubicBezTo>
                  <a:pt x="4690563" y="990765"/>
                  <a:pt x="4729978" y="1067283"/>
                  <a:pt x="4711080" y="1069593"/>
                </a:cubicBezTo>
                <a:cubicBezTo>
                  <a:pt x="4687023" y="1063239"/>
                  <a:pt x="4686056" y="977262"/>
                  <a:pt x="4714787" y="974247"/>
                </a:cubicBezTo>
                <a:close/>
                <a:moveTo>
                  <a:pt x="4902169" y="884972"/>
                </a:moveTo>
                <a:cubicBezTo>
                  <a:pt x="4899099" y="885716"/>
                  <a:pt x="4897900" y="888088"/>
                  <a:pt x="4899984" y="892621"/>
                </a:cubicBezTo>
                <a:lnTo>
                  <a:pt x="4942164" y="907743"/>
                </a:lnTo>
                <a:cubicBezTo>
                  <a:pt x="4937425" y="895142"/>
                  <a:pt x="4911378" y="882737"/>
                  <a:pt x="4902169" y="884972"/>
                </a:cubicBezTo>
                <a:close/>
                <a:moveTo>
                  <a:pt x="10087866" y="854165"/>
                </a:moveTo>
                <a:cubicBezTo>
                  <a:pt x="10087114" y="851596"/>
                  <a:pt x="10090123" y="861873"/>
                  <a:pt x="10090123" y="861873"/>
                </a:cubicBezTo>
                <a:cubicBezTo>
                  <a:pt x="10088785" y="857306"/>
                  <a:pt x="10088117" y="855022"/>
                  <a:pt x="10087866" y="854165"/>
                </a:cubicBezTo>
                <a:close/>
                <a:moveTo>
                  <a:pt x="10032892" y="838818"/>
                </a:moveTo>
                <a:cubicBezTo>
                  <a:pt x="10032348" y="839645"/>
                  <a:pt x="10030896" y="841850"/>
                  <a:pt x="10027993" y="846260"/>
                </a:cubicBezTo>
                <a:cubicBezTo>
                  <a:pt x="10027993" y="846260"/>
                  <a:pt x="10034525" y="836337"/>
                  <a:pt x="10032892" y="838818"/>
                </a:cubicBezTo>
                <a:close/>
                <a:moveTo>
                  <a:pt x="9953739" y="822666"/>
                </a:moveTo>
                <a:cubicBezTo>
                  <a:pt x="9953739" y="822666"/>
                  <a:pt x="9965864" y="830648"/>
                  <a:pt x="9946965" y="832957"/>
                </a:cubicBezTo>
                <a:cubicBezTo>
                  <a:pt x="9953739" y="822666"/>
                  <a:pt x="9953739" y="822666"/>
                  <a:pt x="9953739" y="822666"/>
                </a:cubicBezTo>
                <a:close/>
                <a:moveTo>
                  <a:pt x="9922717" y="816995"/>
                </a:moveTo>
                <a:cubicBezTo>
                  <a:pt x="9934841" y="824976"/>
                  <a:pt x="9934841" y="824976"/>
                  <a:pt x="9946965" y="832957"/>
                </a:cubicBezTo>
                <a:cubicBezTo>
                  <a:pt x="9946965" y="832957"/>
                  <a:pt x="9929035" y="833797"/>
                  <a:pt x="9916911" y="825816"/>
                </a:cubicBezTo>
                <a:cubicBezTo>
                  <a:pt x="9922717" y="816995"/>
                  <a:pt x="9922717" y="816995"/>
                  <a:pt x="9922717" y="816995"/>
                </a:cubicBezTo>
                <a:close/>
                <a:moveTo>
                  <a:pt x="9907753" y="816627"/>
                </a:moveTo>
                <a:cubicBezTo>
                  <a:pt x="9910721" y="815420"/>
                  <a:pt x="9913752" y="817415"/>
                  <a:pt x="9916911" y="825816"/>
                </a:cubicBezTo>
                <a:cubicBezTo>
                  <a:pt x="9916911" y="825816"/>
                  <a:pt x="9911104" y="834637"/>
                  <a:pt x="9898980" y="826655"/>
                </a:cubicBezTo>
                <a:cubicBezTo>
                  <a:pt x="9901883" y="822245"/>
                  <a:pt x="9904786" y="817835"/>
                  <a:pt x="9907753" y="816627"/>
                </a:cubicBezTo>
                <a:close/>
                <a:moveTo>
                  <a:pt x="9881993" y="812313"/>
                </a:moveTo>
                <a:cubicBezTo>
                  <a:pt x="9888244" y="813267"/>
                  <a:pt x="9894811" y="817590"/>
                  <a:pt x="9898980" y="826655"/>
                </a:cubicBezTo>
                <a:cubicBezTo>
                  <a:pt x="9898980" y="826655"/>
                  <a:pt x="9879029" y="826165"/>
                  <a:pt x="9866905" y="818184"/>
                </a:cubicBezTo>
                <a:cubicBezTo>
                  <a:pt x="9869808" y="813774"/>
                  <a:pt x="9875742" y="811359"/>
                  <a:pt x="9881993" y="812313"/>
                </a:cubicBezTo>
                <a:close/>
                <a:moveTo>
                  <a:pt x="9810581" y="793750"/>
                </a:moveTo>
                <a:cubicBezTo>
                  <a:pt x="9836850" y="811043"/>
                  <a:pt x="9848463" y="793401"/>
                  <a:pt x="9866905" y="818184"/>
                </a:cubicBezTo>
                <a:cubicBezTo>
                  <a:pt x="9842200" y="829314"/>
                  <a:pt x="9817952" y="813352"/>
                  <a:pt x="9785877" y="804881"/>
                </a:cubicBezTo>
                <a:cubicBezTo>
                  <a:pt x="9791683" y="796060"/>
                  <a:pt x="9803807" y="804041"/>
                  <a:pt x="9810581" y="793750"/>
                </a:cubicBezTo>
                <a:close/>
                <a:moveTo>
                  <a:pt x="9699498" y="773306"/>
                </a:moveTo>
                <a:cubicBezTo>
                  <a:pt x="9711623" y="781287"/>
                  <a:pt x="9729553" y="780447"/>
                  <a:pt x="9729553" y="780447"/>
                </a:cubicBezTo>
                <a:cubicBezTo>
                  <a:pt x="9755822" y="797739"/>
                  <a:pt x="9767435" y="780098"/>
                  <a:pt x="9785877" y="804881"/>
                </a:cubicBezTo>
                <a:cubicBezTo>
                  <a:pt x="9762139" y="814541"/>
                  <a:pt x="9717940" y="798088"/>
                  <a:pt x="9675762" y="782966"/>
                </a:cubicBezTo>
                <a:cubicBezTo>
                  <a:pt x="9681568" y="774145"/>
                  <a:pt x="9693692" y="782126"/>
                  <a:pt x="9699498" y="773306"/>
                </a:cubicBezTo>
                <a:close/>
                <a:moveTo>
                  <a:pt x="5359157" y="514074"/>
                </a:moveTo>
                <a:cubicBezTo>
                  <a:pt x="5357764" y="514540"/>
                  <a:pt x="5358098" y="515682"/>
                  <a:pt x="5361130" y="517677"/>
                </a:cubicBezTo>
                <a:cubicBezTo>
                  <a:pt x="5361130" y="517677"/>
                  <a:pt x="5385377" y="533639"/>
                  <a:pt x="5392151" y="523349"/>
                </a:cubicBezTo>
                <a:cubicBezTo>
                  <a:pt x="5383059" y="517363"/>
                  <a:pt x="5363335" y="512676"/>
                  <a:pt x="5359157" y="514074"/>
                </a:cubicBezTo>
                <a:close/>
                <a:moveTo>
                  <a:pt x="5320041" y="307307"/>
                </a:moveTo>
                <a:cubicBezTo>
                  <a:pt x="5356359" y="278535"/>
                  <a:pt x="5256364" y="514034"/>
                  <a:pt x="5272165" y="406435"/>
                </a:cubicBezTo>
                <a:cubicBezTo>
                  <a:pt x="5265847" y="389633"/>
                  <a:pt x="5265793" y="336918"/>
                  <a:pt x="5320041" y="307307"/>
                </a:cubicBezTo>
                <a:close/>
                <a:moveTo>
                  <a:pt x="5520199" y="287092"/>
                </a:moveTo>
                <a:cubicBezTo>
                  <a:pt x="5517935" y="286552"/>
                  <a:pt x="5514944" y="287316"/>
                  <a:pt x="5511130" y="289810"/>
                </a:cubicBezTo>
                <a:cubicBezTo>
                  <a:pt x="5487393" y="299470"/>
                  <a:pt x="5469006" y="327402"/>
                  <a:pt x="5493254" y="343364"/>
                </a:cubicBezTo>
                <a:cubicBezTo>
                  <a:pt x="5516239" y="358495"/>
                  <a:pt x="5536046" y="290869"/>
                  <a:pt x="5520199" y="287092"/>
                </a:cubicBezTo>
                <a:close/>
                <a:moveTo>
                  <a:pt x="7421656" y="215483"/>
                </a:moveTo>
                <a:cubicBezTo>
                  <a:pt x="7427049" y="217189"/>
                  <a:pt x="7433111" y="221180"/>
                  <a:pt x="7439173" y="225171"/>
                </a:cubicBezTo>
                <a:cubicBezTo>
                  <a:pt x="7432399" y="235461"/>
                  <a:pt x="7420274" y="227480"/>
                  <a:pt x="7408150" y="219499"/>
                </a:cubicBezTo>
                <a:cubicBezTo>
                  <a:pt x="7411538" y="214354"/>
                  <a:pt x="7416262" y="213776"/>
                  <a:pt x="7421656" y="215483"/>
                </a:cubicBezTo>
                <a:close/>
                <a:moveTo>
                  <a:pt x="7446522" y="214007"/>
                </a:moveTo>
                <a:cubicBezTo>
                  <a:pt x="7448971" y="210286"/>
                  <a:pt x="7439173" y="225171"/>
                  <a:pt x="7439173" y="225171"/>
                </a:cubicBezTo>
                <a:cubicBezTo>
                  <a:pt x="7443528" y="218555"/>
                  <a:pt x="7445705" y="215247"/>
                  <a:pt x="7446522" y="214007"/>
                </a:cubicBezTo>
                <a:close/>
                <a:moveTo>
                  <a:pt x="7375474" y="205891"/>
                </a:moveTo>
                <a:cubicBezTo>
                  <a:pt x="7383966" y="206740"/>
                  <a:pt x="7395016" y="210853"/>
                  <a:pt x="7408150" y="219499"/>
                </a:cubicBezTo>
                <a:cubicBezTo>
                  <a:pt x="7402344" y="228320"/>
                  <a:pt x="7382393" y="227829"/>
                  <a:pt x="7358145" y="211867"/>
                </a:cubicBezTo>
                <a:cubicBezTo>
                  <a:pt x="7361048" y="207457"/>
                  <a:pt x="7366982" y="205042"/>
                  <a:pt x="7375474" y="205891"/>
                </a:cubicBezTo>
                <a:close/>
                <a:moveTo>
                  <a:pt x="7339738" y="201331"/>
                </a:moveTo>
                <a:cubicBezTo>
                  <a:pt x="7345515" y="203554"/>
                  <a:pt x="7352083" y="207877"/>
                  <a:pt x="7358145" y="211867"/>
                </a:cubicBezTo>
                <a:cubicBezTo>
                  <a:pt x="7352338" y="220688"/>
                  <a:pt x="7340214" y="212707"/>
                  <a:pt x="7326069" y="203396"/>
                </a:cubicBezTo>
                <a:cubicBezTo>
                  <a:pt x="7328973" y="198985"/>
                  <a:pt x="7333960" y="199108"/>
                  <a:pt x="7339738" y="201331"/>
                </a:cubicBezTo>
                <a:close/>
                <a:moveTo>
                  <a:pt x="7286484" y="187083"/>
                </a:moveTo>
                <a:cubicBezTo>
                  <a:pt x="7300369" y="189639"/>
                  <a:pt x="7313945" y="195415"/>
                  <a:pt x="7326069" y="203396"/>
                </a:cubicBezTo>
                <a:cubicBezTo>
                  <a:pt x="7301365" y="214526"/>
                  <a:pt x="7271310" y="207385"/>
                  <a:pt x="7245041" y="190092"/>
                </a:cubicBezTo>
                <a:cubicBezTo>
                  <a:pt x="7258404" y="185192"/>
                  <a:pt x="7272599" y="184528"/>
                  <a:pt x="7286484" y="187083"/>
                </a:cubicBezTo>
                <a:close/>
                <a:moveTo>
                  <a:pt x="5638344" y="127081"/>
                </a:moveTo>
                <a:cubicBezTo>
                  <a:pt x="5636754" y="127021"/>
                  <a:pt x="5634545" y="128728"/>
                  <a:pt x="5631642" y="133138"/>
                </a:cubicBezTo>
                <a:cubicBezTo>
                  <a:pt x="5613711" y="133978"/>
                  <a:pt x="5613254" y="161070"/>
                  <a:pt x="5637959" y="149940"/>
                </a:cubicBezTo>
                <a:cubicBezTo>
                  <a:pt x="5642314" y="143324"/>
                  <a:pt x="5643115" y="127258"/>
                  <a:pt x="5638344" y="127081"/>
                </a:cubicBezTo>
                <a:close/>
                <a:moveTo>
                  <a:pt x="6223240" y="0"/>
                </a:moveTo>
                <a:cubicBezTo>
                  <a:pt x="6328060" y="56358"/>
                  <a:pt x="6184391" y="1819"/>
                  <a:pt x="6161165" y="37102"/>
                </a:cubicBezTo>
                <a:cubicBezTo>
                  <a:pt x="6156922" y="74345"/>
                  <a:pt x="6199047" y="36753"/>
                  <a:pt x="6211171" y="44734"/>
                </a:cubicBezTo>
                <a:cubicBezTo>
                  <a:pt x="6223295" y="52715"/>
                  <a:pt x="6255881" y="86809"/>
                  <a:pt x="6223806" y="78337"/>
                </a:cubicBezTo>
                <a:cubicBezTo>
                  <a:pt x="6285935" y="93950"/>
                  <a:pt x="6334377" y="73160"/>
                  <a:pt x="6390189" y="71971"/>
                </a:cubicBezTo>
                <a:cubicBezTo>
                  <a:pt x="6638569" y="77437"/>
                  <a:pt x="6991257" y="113639"/>
                  <a:pt x="7245041" y="190092"/>
                </a:cubicBezTo>
                <a:cubicBezTo>
                  <a:pt x="7239235" y="198913"/>
                  <a:pt x="7227111" y="190932"/>
                  <a:pt x="7221304" y="199753"/>
                </a:cubicBezTo>
                <a:cubicBezTo>
                  <a:pt x="7209180" y="191772"/>
                  <a:pt x="7209180" y="191772"/>
                  <a:pt x="7203374" y="200592"/>
                </a:cubicBezTo>
                <a:cubicBezTo>
                  <a:pt x="7158663" y="158517"/>
                  <a:pt x="7184986" y="228525"/>
                  <a:pt x="7203374" y="200592"/>
                </a:cubicBezTo>
                <a:cubicBezTo>
                  <a:pt x="7215498" y="208573"/>
                  <a:pt x="7215498" y="208573"/>
                  <a:pt x="7221304" y="199753"/>
                </a:cubicBezTo>
                <a:cubicBezTo>
                  <a:pt x="7767667" y="298125"/>
                  <a:pt x="8382989" y="454535"/>
                  <a:pt x="8934702" y="571179"/>
                </a:cubicBezTo>
                <a:cubicBezTo>
                  <a:pt x="9275320" y="652114"/>
                  <a:pt x="9624734" y="724089"/>
                  <a:pt x="9971159" y="796204"/>
                </a:cubicBezTo>
                <a:cubicBezTo>
                  <a:pt x="9989089" y="795365"/>
                  <a:pt x="10245351" y="846056"/>
                  <a:pt x="10159484" y="840103"/>
                </a:cubicBezTo>
                <a:cubicBezTo>
                  <a:pt x="10096386" y="825960"/>
                  <a:pt x="9991621" y="822317"/>
                  <a:pt x="9953739" y="822666"/>
                </a:cubicBezTo>
                <a:cubicBezTo>
                  <a:pt x="9947422" y="805865"/>
                  <a:pt x="9929491" y="806705"/>
                  <a:pt x="9922717" y="816995"/>
                </a:cubicBezTo>
                <a:cubicBezTo>
                  <a:pt x="9884324" y="791722"/>
                  <a:pt x="9842146" y="776600"/>
                  <a:pt x="9810581" y="793750"/>
                </a:cubicBezTo>
                <a:cubicBezTo>
                  <a:pt x="9786333" y="777788"/>
                  <a:pt x="9753290" y="770787"/>
                  <a:pt x="9729553" y="780447"/>
                </a:cubicBezTo>
                <a:cubicBezTo>
                  <a:pt x="9723236" y="763645"/>
                  <a:pt x="9705305" y="764485"/>
                  <a:pt x="9699498" y="773306"/>
                </a:cubicBezTo>
                <a:cubicBezTo>
                  <a:pt x="9631051" y="740891"/>
                  <a:pt x="9550023" y="727588"/>
                  <a:pt x="9475312" y="731086"/>
                </a:cubicBezTo>
                <a:cubicBezTo>
                  <a:pt x="9451065" y="715125"/>
                  <a:pt x="9418989" y="706653"/>
                  <a:pt x="9401058" y="707492"/>
                </a:cubicBezTo>
                <a:cubicBezTo>
                  <a:pt x="9388935" y="699511"/>
                  <a:pt x="9371004" y="700351"/>
                  <a:pt x="9371004" y="700351"/>
                </a:cubicBezTo>
                <a:cubicBezTo>
                  <a:pt x="9245266" y="644973"/>
                  <a:pt x="9239513" y="706508"/>
                  <a:pt x="9371004" y="700351"/>
                </a:cubicBezTo>
                <a:cubicBezTo>
                  <a:pt x="9376354" y="718623"/>
                  <a:pt x="9395252" y="716313"/>
                  <a:pt x="9401058" y="707492"/>
                </a:cubicBezTo>
                <a:cubicBezTo>
                  <a:pt x="9425307" y="723455"/>
                  <a:pt x="9457382" y="731926"/>
                  <a:pt x="9475312" y="731086"/>
                </a:cubicBezTo>
                <a:cubicBezTo>
                  <a:pt x="9543760" y="763501"/>
                  <a:pt x="9606346" y="752021"/>
                  <a:pt x="9675762" y="782966"/>
                </a:cubicBezTo>
                <a:cubicBezTo>
                  <a:pt x="9601051" y="786465"/>
                  <a:pt x="9576803" y="770502"/>
                  <a:pt x="9489968" y="766020"/>
                </a:cubicBezTo>
                <a:cubicBezTo>
                  <a:pt x="9426871" y="751877"/>
                  <a:pt x="9185722" y="709027"/>
                  <a:pt x="9388989" y="752226"/>
                </a:cubicBezTo>
                <a:cubicBezTo>
                  <a:pt x="9576346" y="797595"/>
                  <a:pt x="9898980" y="826655"/>
                  <a:pt x="10072247" y="915428"/>
                </a:cubicBezTo>
                <a:lnTo>
                  <a:pt x="10030579" y="925928"/>
                </a:lnTo>
                <a:cubicBezTo>
                  <a:pt x="10042704" y="933909"/>
                  <a:pt x="10228040" y="977947"/>
                  <a:pt x="10260115" y="986419"/>
                </a:cubicBezTo>
                <a:cubicBezTo>
                  <a:pt x="10341144" y="999722"/>
                  <a:pt x="10422171" y="1013025"/>
                  <a:pt x="10484301" y="1028638"/>
                </a:cubicBezTo>
                <a:cubicBezTo>
                  <a:pt x="10631245" y="1047404"/>
                  <a:pt x="10855431" y="1089623"/>
                  <a:pt x="10923879" y="1122038"/>
                </a:cubicBezTo>
                <a:cubicBezTo>
                  <a:pt x="10923879" y="1122038"/>
                  <a:pt x="10893367" y="1141989"/>
                  <a:pt x="10881243" y="1134008"/>
                </a:cubicBezTo>
                <a:cubicBezTo>
                  <a:pt x="10905491" y="1149970"/>
                  <a:pt x="11216567" y="1249386"/>
                  <a:pt x="11042897" y="1240421"/>
                </a:cubicBezTo>
                <a:cubicBezTo>
                  <a:pt x="10938132" y="1236779"/>
                  <a:pt x="11057553" y="1275355"/>
                  <a:pt x="11057553" y="1275355"/>
                </a:cubicBezTo>
                <a:cubicBezTo>
                  <a:pt x="10995478" y="1312457"/>
                  <a:pt x="10833367" y="1233136"/>
                  <a:pt x="10716989" y="1247134"/>
                </a:cubicBezTo>
                <a:cubicBezTo>
                  <a:pt x="10711183" y="1255955"/>
                  <a:pt x="10704408" y="1266246"/>
                  <a:pt x="10686477" y="1267085"/>
                </a:cubicBezTo>
                <a:cubicBezTo>
                  <a:pt x="10666527" y="1266595"/>
                  <a:pt x="10418092" y="1208413"/>
                  <a:pt x="10406479" y="1226055"/>
                </a:cubicBezTo>
                <a:cubicBezTo>
                  <a:pt x="10406479" y="1226055"/>
                  <a:pt x="10561761" y="1262952"/>
                  <a:pt x="10593836" y="1271423"/>
                </a:cubicBezTo>
                <a:cubicBezTo>
                  <a:pt x="10642789" y="1276255"/>
                  <a:pt x="10934912" y="1325267"/>
                  <a:pt x="10747098" y="1306990"/>
                </a:cubicBezTo>
                <a:cubicBezTo>
                  <a:pt x="10600154" y="1288225"/>
                  <a:pt x="10427453" y="1277790"/>
                  <a:pt x="10295451" y="1258325"/>
                </a:cubicBezTo>
                <a:cubicBezTo>
                  <a:pt x="10171191" y="1227099"/>
                  <a:pt x="10345968" y="1291579"/>
                  <a:pt x="10352742" y="1281289"/>
                </a:cubicBezTo>
                <a:cubicBezTo>
                  <a:pt x="10346479" y="1317202"/>
                  <a:pt x="10048550" y="1277011"/>
                  <a:pt x="10277575" y="1311879"/>
                </a:cubicBezTo>
                <a:cubicBezTo>
                  <a:pt x="10322742" y="1326862"/>
                  <a:pt x="10364920" y="1341984"/>
                  <a:pt x="10421244" y="1366418"/>
                </a:cubicBezTo>
                <a:cubicBezTo>
                  <a:pt x="10502272" y="1379721"/>
                  <a:pt x="10457562" y="1337646"/>
                  <a:pt x="10522223" y="1380212"/>
                </a:cubicBezTo>
                <a:cubicBezTo>
                  <a:pt x="10508079" y="1370901"/>
                  <a:pt x="10546015" y="1423266"/>
                  <a:pt x="10564913" y="1420957"/>
                </a:cubicBezTo>
                <a:cubicBezTo>
                  <a:pt x="10492223" y="1425785"/>
                  <a:pt x="10125390" y="1380272"/>
                  <a:pt x="10316533" y="1415490"/>
                </a:cubicBezTo>
                <a:cubicBezTo>
                  <a:pt x="10397561" y="1428793"/>
                  <a:pt x="10453885" y="1453227"/>
                  <a:pt x="10510665" y="1450568"/>
                </a:cubicBezTo>
                <a:cubicBezTo>
                  <a:pt x="10522789" y="1458549"/>
                  <a:pt x="10764394" y="1474306"/>
                  <a:pt x="10770712" y="1491108"/>
                </a:cubicBezTo>
                <a:cubicBezTo>
                  <a:pt x="10782836" y="1499089"/>
                  <a:pt x="10549057" y="1475841"/>
                  <a:pt x="10534913" y="1466530"/>
                </a:cubicBezTo>
                <a:cubicBezTo>
                  <a:pt x="10361244" y="1457565"/>
                  <a:pt x="10554408" y="1494113"/>
                  <a:pt x="10635435" y="1507416"/>
                </a:cubicBezTo>
                <a:cubicBezTo>
                  <a:pt x="10734394" y="1519880"/>
                  <a:pt x="10764449" y="1527021"/>
                  <a:pt x="10839670" y="1549145"/>
                </a:cubicBezTo>
                <a:cubicBezTo>
                  <a:pt x="10803353" y="1577917"/>
                  <a:pt x="10665490" y="1514558"/>
                  <a:pt x="10653877" y="1532199"/>
                </a:cubicBezTo>
                <a:cubicBezTo>
                  <a:pt x="10653420" y="1559292"/>
                  <a:pt x="10808702" y="1596189"/>
                  <a:pt x="10841745" y="1603190"/>
                </a:cubicBezTo>
                <a:cubicBezTo>
                  <a:pt x="10871800" y="1610331"/>
                  <a:pt x="11113406" y="1626089"/>
                  <a:pt x="11002834" y="1631267"/>
                </a:cubicBezTo>
                <a:cubicBezTo>
                  <a:pt x="10811745" y="1648764"/>
                  <a:pt x="10549678" y="1606894"/>
                  <a:pt x="10345443" y="1565165"/>
                </a:cubicBezTo>
                <a:cubicBezTo>
                  <a:pt x="10258608" y="1560682"/>
                  <a:pt x="10345497" y="1617880"/>
                  <a:pt x="10358078" y="1598768"/>
                </a:cubicBezTo>
                <a:cubicBezTo>
                  <a:pt x="10303829" y="1628380"/>
                  <a:pt x="10217451" y="1596805"/>
                  <a:pt x="10136423" y="1583501"/>
                </a:cubicBezTo>
                <a:cubicBezTo>
                  <a:pt x="9888500" y="1550942"/>
                  <a:pt x="9641088" y="1544006"/>
                  <a:pt x="9429026" y="1509767"/>
                </a:cubicBezTo>
                <a:cubicBezTo>
                  <a:pt x="9416902" y="1501786"/>
                  <a:pt x="9404778" y="1493805"/>
                  <a:pt x="9398972" y="1502626"/>
                </a:cubicBezTo>
                <a:cubicBezTo>
                  <a:pt x="9374724" y="1486664"/>
                  <a:pt x="9342649" y="1478193"/>
                  <a:pt x="9317943" y="1489323"/>
                </a:cubicBezTo>
                <a:cubicBezTo>
                  <a:pt x="9305820" y="1481342"/>
                  <a:pt x="9291675" y="1472031"/>
                  <a:pt x="9285868" y="1480851"/>
                </a:cubicBezTo>
                <a:cubicBezTo>
                  <a:pt x="9273744" y="1472870"/>
                  <a:pt x="9273744" y="1472870"/>
                  <a:pt x="9267938" y="1481691"/>
                </a:cubicBezTo>
                <a:cubicBezTo>
                  <a:pt x="9255814" y="1473710"/>
                  <a:pt x="9243690" y="1465729"/>
                  <a:pt x="9237883" y="1474549"/>
                </a:cubicBezTo>
                <a:cubicBezTo>
                  <a:pt x="9225759" y="1466568"/>
                  <a:pt x="9213635" y="1458587"/>
                  <a:pt x="9206861" y="1468878"/>
                </a:cubicBezTo>
                <a:cubicBezTo>
                  <a:pt x="9186910" y="1468388"/>
                  <a:pt x="9201055" y="1477699"/>
                  <a:pt x="9206861" y="1468878"/>
                </a:cubicBezTo>
                <a:cubicBezTo>
                  <a:pt x="9218985" y="1476859"/>
                  <a:pt x="9231109" y="1484840"/>
                  <a:pt x="9237883" y="1474549"/>
                </a:cubicBezTo>
                <a:cubicBezTo>
                  <a:pt x="9250007" y="1482531"/>
                  <a:pt x="9262131" y="1490512"/>
                  <a:pt x="9267938" y="1481691"/>
                </a:cubicBezTo>
                <a:cubicBezTo>
                  <a:pt x="9280062" y="1489672"/>
                  <a:pt x="9280062" y="1489672"/>
                  <a:pt x="9285868" y="1480851"/>
                </a:cubicBezTo>
                <a:cubicBezTo>
                  <a:pt x="9300013" y="1490162"/>
                  <a:pt x="9312137" y="1498143"/>
                  <a:pt x="9317943" y="1489323"/>
                </a:cubicBezTo>
                <a:cubicBezTo>
                  <a:pt x="9342192" y="1505285"/>
                  <a:pt x="9374267" y="1513756"/>
                  <a:pt x="9398972" y="1502626"/>
                </a:cubicBezTo>
                <a:cubicBezTo>
                  <a:pt x="9411096" y="1510607"/>
                  <a:pt x="9423220" y="1518588"/>
                  <a:pt x="9429026" y="1509767"/>
                </a:cubicBezTo>
                <a:cubicBezTo>
                  <a:pt x="9679481" y="1569279"/>
                  <a:pt x="10061767" y="1639715"/>
                  <a:pt x="10348540" y="1670454"/>
                </a:cubicBezTo>
                <a:cubicBezTo>
                  <a:pt x="10410670" y="1686067"/>
                  <a:pt x="10769164" y="1713449"/>
                  <a:pt x="10608587" y="1710995"/>
                </a:cubicBezTo>
                <a:cubicBezTo>
                  <a:pt x="10441235" y="1718831"/>
                  <a:pt x="10235947" y="1674302"/>
                  <a:pt x="10094354" y="1673809"/>
                </a:cubicBezTo>
                <a:cubicBezTo>
                  <a:pt x="10070106" y="1657847"/>
                  <a:pt x="10050154" y="1657356"/>
                  <a:pt x="10044348" y="1666177"/>
                </a:cubicBezTo>
                <a:cubicBezTo>
                  <a:pt x="10020100" y="1650215"/>
                  <a:pt x="10001201" y="1652524"/>
                  <a:pt x="9995395" y="1661345"/>
                </a:cubicBezTo>
                <a:cubicBezTo>
                  <a:pt x="9969126" y="1644053"/>
                  <a:pt x="9969126" y="1644053"/>
                  <a:pt x="9963320" y="1652873"/>
                </a:cubicBezTo>
                <a:cubicBezTo>
                  <a:pt x="9933265" y="1645732"/>
                  <a:pt x="9957513" y="1661694"/>
                  <a:pt x="9963320" y="1652873"/>
                </a:cubicBezTo>
                <a:cubicBezTo>
                  <a:pt x="9977464" y="1662185"/>
                  <a:pt x="9977464" y="1662185"/>
                  <a:pt x="9995395" y="1661345"/>
                </a:cubicBezTo>
                <a:cubicBezTo>
                  <a:pt x="10007519" y="1669326"/>
                  <a:pt x="10025450" y="1668486"/>
                  <a:pt x="10044348" y="1666177"/>
                </a:cubicBezTo>
                <a:cubicBezTo>
                  <a:pt x="10058493" y="1675488"/>
                  <a:pt x="10076423" y="1674648"/>
                  <a:pt x="10094354" y="1673809"/>
                </a:cubicBezTo>
                <a:cubicBezTo>
                  <a:pt x="10168607" y="1697402"/>
                  <a:pt x="10267566" y="1709866"/>
                  <a:pt x="10386476" y="1722820"/>
                </a:cubicBezTo>
                <a:cubicBezTo>
                  <a:pt x="10429622" y="1736472"/>
                  <a:pt x="10652786" y="1727447"/>
                  <a:pt x="10677034" y="1743409"/>
                </a:cubicBezTo>
                <a:cubicBezTo>
                  <a:pt x="10695476" y="1768192"/>
                  <a:pt x="10571812" y="1766859"/>
                  <a:pt x="10539737" y="1758387"/>
                </a:cubicBezTo>
                <a:cubicBezTo>
                  <a:pt x="10468015" y="1761746"/>
                  <a:pt x="10429622" y="1736472"/>
                  <a:pt x="10374863" y="1740462"/>
                </a:cubicBezTo>
                <a:cubicBezTo>
                  <a:pt x="10318083" y="1743120"/>
                  <a:pt x="10217560" y="1702234"/>
                  <a:pt x="10130726" y="1697752"/>
                </a:cubicBezTo>
                <a:cubicBezTo>
                  <a:pt x="10045912" y="1694599"/>
                  <a:pt x="10199173" y="1730166"/>
                  <a:pt x="10238023" y="1728347"/>
                </a:cubicBezTo>
                <a:cubicBezTo>
                  <a:pt x="10300153" y="1743960"/>
                  <a:pt x="10342331" y="1759083"/>
                  <a:pt x="10374863" y="1740462"/>
                </a:cubicBezTo>
                <a:cubicBezTo>
                  <a:pt x="10461241" y="1772037"/>
                  <a:pt x="10492263" y="1777708"/>
                  <a:pt x="10596061" y="1782821"/>
                </a:cubicBezTo>
                <a:cubicBezTo>
                  <a:pt x="10647034" y="1788982"/>
                  <a:pt x="10838177" y="1824201"/>
                  <a:pt x="10703358" y="1813416"/>
                </a:cubicBezTo>
                <a:cubicBezTo>
                  <a:pt x="10411290" y="1817120"/>
                  <a:pt x="9977519" y="1714900"/>
                  <a:pt x="9748037" y="1707123"/>
                </a:cubicBezTo>
                <a:cubicBezTo>
                  <a:pt x="9705348" y="1666379"/>
                  <a:pt x="9730618" y="1733585"/>
                  <a:pt x="9748037" y="1707123"/>
                </a:cubicBezTo>
                <a:cubicBezTo>
                  <a:pt x="9786430" y="1732397"/>
                  <a:pt x="9804817" y="1704464"/>
                  <a:pt x="9855334" y="1737719"/>
                </a:cubicBezTo>
                <a:cubicBezTo>
                  <a:pt x="9780624" y="1741217"/>
                  <a:pt x="9849071" y="1773632"/>
                  <a:pt x="9899077" y="1781264"/>
                </a:cubicBezTo>
                <a:cubicBezTo>
                  <a:pt x="9774360" y="1777130"/>
                  <a:pt x="9774360" y="1777130"/>
                  <a:pt x="9893781" y="1815707"/>
                </a:cubicBezTo>
                <a:cubicBezTo>
                  <a:pt x="9607977" y="1783497"/>
                  <a:pt x="9305294" y="1754927"/>
                  <a:pt x="9031102" y="1705076"/>
                </a:cubicBezTo>
                <a:cubicBezTo>
                  <a:pt x="8983117" y="1698774"/>
                  <a:pt x="8932601" y="1665520"/>
                  <a:pt x="8895772" y="1668669"/>
                </a:cubicBezTo>
                <a:cubicBezTo>
                  <a:pt x="8881627" y="1659358"/>
                  <a:pt x="8857433" y="1696111"/>
                  <a:pt x="8857433" y="1696111"/>
                </a:cubicBezTo>
                <a:cubicBezTo>
                  <a:pt x="8845309" y="1688130"/>
                  <a:pt x="8857890" y="1669018"/>
                  <a:pt x="8857890" y="1669018"/>
                </a:cubicBezTo>
                <a:cubicBezTo>
                  <a:pt x="8807373" y="1635764"/>
                  <a:pt x="8677903" y="1643252"/>
                  <a:pt x="8579912" y="1629318"/>
                </a:cubicBezTo>
                <a:cubicBezTo>
                  <a:pt x="8466809" y="1607543"/>
                  <a:pt x="8343602" y="1579118"/>
                  <a:pt x="8286822" y="1581776"/>
                </a:cubicBezTo>
                <a:cubicBezTo>
                  <a:pt x="8274698" y="1573795"/>
                  <a:pt x="8281016" y="1590597"/>
                  <a:pt x="8281016" y="1590597"/>
                </a:cubicBezTo>
                <a:cubicBezTo>
                  <a:pt x="8275209" y="1599418"/>
                  <a:pt x="8182057" y="1578134"/>
                  <a:pt x="8170444" y="1595775"/>
                </a:cubicBezTo>
                <a:cubicBezTo>
                  <a:pt x="8176761" y="1612577"/>
                  <a:pt x="8275720" y="1625040"/>
                  <a:pt x="8256822" y="1627350"/>
                </a:cubicBezTo>
                <a:cubicBezTo>
                  <a:pt x="8586284" y="1698834"/>
                  <a:pt x="8896337" y="1747006"/>
                  <a:pt x="9188460" y="1796018"/>
                </a:cubicBezTo>
                <a:cubicBezTo>
                  <a:pt x="9305349" y="1807642"/>
                  <a:pt x="9428045" y="1810445"/>
                  <a:pt x="9529535" y="1849861"/>
                </a:cubicBezTo>
                <a:cubicBezTo>
                  <a:pt x="9529535" y="1849861"/>
                  <a:pt x="9486900" y="1861831"/>
                  <a:pt x="9499023" y="1869812"/>
                </a:cubicBezTo>
                <a:cubicBezTo>
                  <a:pt x="9550051" y="1928689"/>
                  <a:pt x="9864347" y="1939618"/>
                  <a:pt x="9884809" y="1965730"/>
                </a:cubicBezTo>
                <a:cubicBezTo>
                  <a:pt x="9884809" y="1965730"/>
                  <a:pt x="9741194" y="1963907"/>
                  <a:pt x="9759125" y="1963067"/>
                </a:cubicBezTo>
                <a:cubicBezTo>
                  <a:pt x="9735388" y="1972728"/>
                  <a:pt x="9854298" y="1985682"/>
                  <a:pt x="9902283" y="1991983"/>
                </a:cubicBezTo>
                <a:cubicBezTo>
                  <a:pt x="9989118" y="1996466"/>
                  <a:pt x="10025946" y="1993316"/>
                  <a:pt x="10064339" y="2018590"/>
                </a:cubicBezTo>
                <a:cubicBezTo>
                  <a:pt x="10114856" y="2051844"/>
                  <a:pt x="10144399" y="2033363"/>
                  <a:pt x="10225428" y="2046666"/>
                </a:cubicBezTo>
                <a:cubicBezTo>
                  <a:pt x="10255482" y="2053808"/>
                  <a:pt x="10418592" y="2083214"/>
                  <a:pt x="10343881" y="2086713"/>
                </a:cubicBezTo>
                <a:cubicBezTo>
                  <a:pt x="10288069" y="2087902"/>
                  <a:pt x="10120663" y="2043023"/>
                  <a:pt x="10108593" y="2087757"/>
                </a:cubicBezTo>
                <a:cubicBezTo>
                  <a:pt x="10116474" y="2132982"/>
                  <a:pt x="10207551" y="2100221"/>
                  <a:pt x="10225482" y="2099381"/>
                </a:cubicBezTo>
                <a:cubicBezTo>
                  <a:pt x="10257558" y="2107853"/>
                  <a:pt x="10258069" y="2133475"/>
                  <a:pt x="10258069" y="2133475"/>
                </a:cubicBezTo>
                <a:cubicBezTo>
                  <a:pt x="10296461" y="2158748"/>
                  <a:pt x="10610757" y="2169677"/>
                  <a:pt x="10518116" y="2174015"/>
                </a:cubicBezTo>
                <a:cubicBezTo>
                  <a:pt x="10425475" y="2178353"/>
                  <a:pt x="10269736" y="2168548"/>
                  <a:pt x="10215944" y="2171068"/>
                </a:cubicBezTo>
                <a:cubicBezTo>
                  <a:pt x="10221751" y="2162247"/>
                  <a:pt x="10030151" y="2154121"/>
                  <a:pt x="10030151" y="2154121"/>
                </a:cubicBezTo>
                <a:cubicBezTo>
                  <a:pt x="10042786" y="2187725"/>
                  <a:pt x="10171288" y="2181708"/>
                  <a:pt x="10215944" y="2171068"/>
                </a:cubicBezTo>
                <a:cubicBezTo>
                  <a:pt x="10322785" y="2228756"/>
                  <a:pt x="10359102" y="2199984"/>
                  <a:pt x="10488116" y="2219589"/>
                </a:cubicBezTo>
                <a:cubicBezTo>
                  <a:pt x="10506046" y="2218749"/>
                  <a:pt x="10699210" y="2255297"/>
                  <a:pt x="10705527" y="2272098"/>
                </a:cubicBezTo>
                <a:cubicBezTo>
                  <a:pt x="10711845" y="2288900"/>
                  <a:pt x="10636623" y="2266776"/>
                  <a:pt x="10636623" y="2266776"/>
                </a:cubicBezTo>
                <a:cubicBezTo>
                  <a:pt x="10582831" y="2269295"/>
                  <a:pt x="10564444" y="2297227"/>
                  <a:pt x="10544493" y="2296737"/>
                </a:cubicBezTo>
                <a:cubicBezTo>
                  <a:pt x="10451852" y="2301075"/>
                  <a:pt x="10397550" y="2277972"/>
                  <a:pt x="10298591" y="2265508"/>
                </a:cubicBezTo>
                <a:cubicBezTo>
                  <a:pt x="10111745" y="2245762"/>
                  <a:pt x="9875946" y="2221184"/>
                  <a:pt x="9672222" y="2205078"/>
                </a:cubicBezTo>
                <a:cubicBezTo>
                  <a:pt x="9642167" y="2197936"/>
                  <a:pt x="9468498" y="2188971"/>
                  <a:pt x="9605850" y="2226708"/>
                </a:cubicBezTo>
                <a:cubicBezTo>
                  <a:pt x="9671765" y="2232170"/>
                  <a:pt x="9758600" y="2236652"/>
                  <a:pt x="9821698" y="2250795"/>
                </a:cubicBezTo>
                <a:cubicBezTo>
                  <a:pt x="9988592" y="2270051"/>
                  <a:pt x="10161751" y="2253394"/>
                  <a:pt x="10304908" y="2282310"/>
                </a:cubicBezTo>
                <a:cubicBezTo>
                  <a:pt x="10322839" y="2281470"/>
                  <a:pt x="10341281" y="2306253"/>
                  <a:pt x="10355425" y="2315564"/>
                </a:cubicBezTo>
                <a:cubicBezTo>
                  <a:pt x="10441803" y="2347139"/>
                  <a:pt x="10502826" y="2307237"/>
                  <a:pt x="10603348" y="2348123"/>
                </a:cubicBezTo>
                <a:cubicBezTo>
                  <a:pt x="10570816" y="2366744"/>
                  <a:pt x="10472825" y="2352810"/>
                  <a:pt x="10354969" y="2342657"/>
                </a:cubicBezTo>
                <a:cubicBezTo>
                  <a:pt x="10299156" y="2343846"/>
                  <a:pt x="9990667" y="2324096"/>
                  <a:pt x="10188128" y="2376116"/>
                </a:cubicBezTo>
                <a:cubicBezTo>
                  <a:pt x="10107611" y="2388435"/>
                  <a:pt x="10033357" y="2364841"/>
                  <a:pt x="9916468" y="2353217"/>
                </a:cubicBezTo>
                <a:cubicBezTo>
                  <a:pt x="9898538" y="2354057"/>
                  <a:pt x="9507511" y="2345296"/>
                  <a:pt x="9743821" y="2395497"/>
                </a:cubicBezTo>
                <a:cubicBezTo>
                  <a:pt x="9904910" y="2423573"/>
                  <a:pt x="10320184" y="2448296"/>
                  <a:pt x="10513859" y="2510466"/>
                </a:cubicBezTo>
                <a:cubicBezTo>
                  <a:pt x="10600237" y="2542041"/>
                  <a:pt x="10642415" y="2557163"/>
                  <a:pt x="10569726" y="2561992"/>
                </a:cubicBezTo>
                <a:cubicBezTo>
                  <a:pt x="10495983" y="2564021"/>
                  <a:pt x="10247603" y="2558554"/>
                  <a:pt x="10211742" y="2560233"/>
                </a:cubicBezTo>
                <a:cubicBezTo>
                  <a:pt x="10247603" y="2558554"/>
                  <a:pt x="10155473" y="2588515"/>
                  <a:pt x="10143349" y="2580534"/>
                </a:cubicBezTo>
                <a:cubicBezTo>
                  <a:pt x="10163811" y="2606647"/>
                  <a:pt x="10235534" y="2603288"/>
                  <a:pt x="10286507" y="2609450"/>
                </a:cubicBezTo>
                <a:cubicBezTo>
                  <a:pt x="10316562" y="2616591"/>
                  <a:pt x="10509725" y="2653139"/>
                  <a:pt x="10385009" y="2649006"/>
                </a:cubicBezTo>
                <a:cubicBezTo>
                  <a:pt x="10337024" y="2642704"/>
                  <a:pt x="9996460" y="2614483"/>
                  <a:pt x="10002777" y="2631285"/>
                </a:cubicBezTo>
                <a:cubicBezTo>
                  <a:pt x="10014445" y="2666358"/>
                  <a:pt x="10256507" y="2655023"/>
                  <a:pt x="10256507" y="2655023"/>
                </a:cubicBezTo>
                <a:cubicBezTo>
                  <a:pt x="10343342" y="2659506"/>
                  <a:pt x="10602877" y="2674423"/>
                  <a:pt x="10479725" y="2698713"/>
                </a:cubicBezTo>
                <a:cubicBezTo>
                  <a:pt x="10418106" y="2708722"/>
                  <a:pt x="10121285" y="2724046"/>
                  <a:pt x="10369665" y="2729513"/>
                </a:cubicBezTo>
                <a:cubicBezTo>
                  <a:pt x="10492360" y="2732316"/>
                  <a:pt x="10474430" y="2733156"/>
                  <a:pt x="10611781" y="2770893"/>
                </a:cubicBezTo>
                <a:cubicBezTo>
                  <a:pt x="10567125" y="2781533"/>
                  <a:pt x="10519140" y="2775231"/>
                  <a:pt x="10474484" y="2785871"/>
                </a:cubicBezTo>
                <a:cubicBezTo>
                  <a:pt x="10462360" y="2777890"/>
                  <a:pt x="10462360" y="2777890"/>
                  <a:pt x="10456554" y="2786710"/>
                </a:cubicBezTo>
                <a:cubicBezTo>
                  <a:pt x="10444429" y="2778729"/>
                  <a:pt x="10444429" y="2778729"/>
                  <a:pt x="10438623" y="2787550"/>
                </a:cubicBezTo>
                <a:cubicBezTo>
                  <a:pt x="10426499" y="2779569"/>
                  <a:pt x="10426499" y="2779569"/>
                  <a:pt x="10419725" y="2789860"/>
                </a:cubicBezTo>
                <a:cubicBezTo>
                  <a:pt x="10375982" y="2746315"/>
                  <a:pt x="10402305" y="2816322"/>
                  <a:pt x="10419725" y="2789860"/>
                </a:cubicBezTo>
                <a:cubicBezTo>
                  <a:pt x="10431849" y="2797841"/>
                  <a:pt x="10438623" y="2787550"/>
                  <a:pt x="10438623" y="2787550"/>
                </a:cubicBezTo>
                <a:cubicBezTo>
                  <a:pt x="10450747" y="2795531"/>
                  <a:pt x="10456554" y="2786710"/>
                  <a:pt x="10456554" y="2786710"/>
                </a:cubicBezTo>
                <a:cubicBezTo>
                  <a:pt x="10468678" y="2794691"/>
                  <a:pt x="10474484" y="2785871"/>
                  <a:pt x="10474484" y="2785871"/>
                </a:cubicBezTo>
                <a:cubicBezTo>
                  <a:pt x="10567125" y="2781533"/>
                  <a:pt x="10716601" y="2827250"/>
                  <a:pt x="10593905" y="2824447"/>
                </a:cubicBezTo>
                <a:cubicBezTo>
                  <a:pt x="10489140" y="2820804"/>
                  <a:pt x="10444484" y="2831444"/>
                  <a:pt x="10333912" y="2836622"/>
                </a:cubicBezTo>
                <a:cubicBezTo>
                  <a:pt x="10303858" y="2829480"/>
                  <a:pt x="10160243" y="2827657"/>
                  <a:pt x="10148630" y="2845298"/>
                </a:cubicBezTo>
                <a:cubicBezTo>
                  <a:pt x="10137072" y="2915655"/>
                  <a:pt x="10476614" y="2892631"/>
                  <a:pt x="10489249" y="2926234"/>
                </a:cubicBezTo>
                <a:cubicBezTo>
                  <a:pt x="10497587" y="2944366"/>
                  <a:pt x="10441264" y="2919932"/>
                  <a:pt x="10434489" y="2930223"/>
                </a:cubicBezTo>
                <a:cubicBezTo>
                  <a:pt x="10378677" y="2931412"/>
                  <a:pt x="10267649" y="2963682"/>
                  <a:pt x="10249718" y="2964522"/>
                </a:cubicBezTo>
                <a:cubicBezTo>
                  <a:pt x="10213857" y="2966201"/>
                  <a:pt x="10013919" y="2939944"/>
                  <a:pt x="9995532" y="2967876"/>
                </a:cubicBezTo>
                <a:cubicBezTo>
                  <a:pt x="9984430" y="3011139"/>
                  <a:pt x="10194959" y="2968511"/>
                  <a:pt x="10201788" y="3010935"/>
                </a:cubicBezTo>
                <a:cubicBezTo>
                  <a:pt x="10213455" y="3046008"/>
                  <a:pt x="10058173" y="3009111"/>
                  <a:pt x="10040754" y="3035573"/>
                </a:cubicBezTo>
                <a:cubicBezTo>
                  <a:pt x="10024953" y="3143173"/>
                  <a:pt x="10449711" y="3043494"/>
                  <a:pt x="10290752" y="3122177"/>
                </a:cubicBezTo>
                <a:cubicBezTo>
                  <a:pt x="10222359" y="3142478"/>
                  <a:pt x="10210235" y="3134496"/>
                  <a:pt x="10123400" y="3130014"/>
                </a:cubicBezTo>
                <a:cubicBezTo>
                  <a:pt x="10030759" y="3134352"/>
                  <a:pt x="9777541" y="3136236"/>
                  <a:pt x="9666001" y="3142884"/>
                </a:cubicBezTo>
                <a:cubicBezTo>
                  <a:pt x="9511741" y="3157232"/>
                  <a:pt x="9729099" y="3157027"/>
                  <a:pt x="9810127" y="3170330"/>
                </a:cubicBezTo>
                <a:cubicBezTo>
                  <a:pt x="9734960" y="3200921"/>
                  <a:pt x="9597608" y="3163184"/>
                  <a:pt x="9469106" y="3169202"/>
                </a:cubicBezTo>
                <a:cubicBezTo>
                  <a:pt x="9406520" y="3180681"/>
                  <a:pt x="9475424" y="3186003"/>
                  <a:pt x="9432789" y="3197974"/>
                </a:cubicBezTo>
                <a:cubicBezTo>
                  <a:pt x="9364395" y="3218274"/>
                  <a:pt x="9245942" y="3178227"/>
                  <a:pt x="9247506" y="3206650"/>
                </a:cubicBezTo>
                <a:cubicBezTo>
                  <a:pt x="9230087" y="3233112"/>
                  <a:pt x="9329100" y="3298291"/>
                  <a:pt x="9435483" y="3383071"/>
                </a:cubicBezTo>
                <a:cubicBezTo>
                  <a:pt x="9554959" y="3474362"/>
                  <a:pt x="9763855" y="3649803"/>
                  <a:pt x="9925052" y="3783310"/>
                </a:cubicBezTo>
                <a:cubicBezTo>
                  <a:pt x="10234982" y="4025259"/>
                  <a:pt x="10485144" y="4270008"/>
                  <a:pt x="10795584" y="4537581"/>
                </a:cubicBezTo>
                <a:cubicBezTo>
                  <a:pt x="10932534" y="4655125"/>
                  <a:pt x="11070451" y="4771199"/>
                  <a:pt x="11185684" y="4899733"/>
                </a:cubicBezTo>
                <a:cubicBezTo>
                  <a:pt x="11505315" y="5228141"/>
                  <a:pt x="11835359" y="5628727"/>
                  <a:pt x="11996433" y="5956011"/>
                </a:cubicBezTo>
                <a:cubicBezTo>
                  <a:pt x="12093790" y="6138099"/>
                  <a:pt x="12114818" y="6242550"/>
                  <a:pt x="12135443" y="6426808"/>
                </a:cubicBezTo>
                <a:cubicBezTo>
                  <a:pt x="12138030" y="6506475"/>
                  <a:pt x="12140615" y="6586142"/>
                  <a:pt x="12128546" y="6630877"/>
                </a:cubicBezTo>
                <a:cubicBezTo>
                  <a:pt x="12051181" y="6801200"/>
                  <a:pt x="11808028" y="7007783"/>
                  <a:pt x="11697456" y="7012961"/>
                </a:cubicBezTo>
                <a:cubicBezTo>
                  <a:pt x="11665381" y="7004489"/>
                  <a:pt x="11665381" y="7004489"/>
                  <a:pt x="11665381" y="7004489"/>
                </a:cubicBezTo>
                <a:cubicBezTo>
                  <a:pt x="11665381" y="7004489"/>
                  <a:pt x="11658606" y="7014780"/>
                  <a:pt x="11652800" y="7023601"/>
                </a:cubicBezTo>
                <a:cubicBezTo>
                  <a:pt x="11629063" y="7033261"/>
                  <a:pt x="11580621" y="7054052"/>
                  <a:pt x="11569009" y="7071693"/>
                </a:cubicBezTo>
                <a:cubicBezTo>
                  <a:pt x="11562234" y="7081984"/>
                  <a:pt x="11586482" y="7097946"/>
                  <a:pt x="11580676" y="7106766"/>
                </a:cubicBezTo>
                <a:cubicBezTo>
                  <a:pt x="11532799" y="7205894"/>
                  <a:pt x="11269532" y="7253843"/>
                  <a:pt x="11188558" y="7293254"/>
                </a:cubicBezTo>
                <a:cubicBezTo>
                  <a:pt x="11141084" y="7312575"/>
                  <a:pt x="11086890" y="7394901"/>
                  <a:pt x="11030110" y="7397560"/>
                </a:cubicBezTo>
                <a:cubicBezTo>
                  <a:pt x="11049009" y="7395251"/>
                  <a:pt x="11078497" y="7324054"/>
                  <a:pt x="11084816" y="7340856"/>
                </a:cubicBezTo>
                <a:cubicBezTo>
                  <a:pt x="11078497" y="7324054"/>
                  <a:pt x="10980051" y="7337214"/>
                  <a:pt x="10979594" y="7364306"/>
                </a:cubicBezTo>
                <a:cubicBezTo>
                  <a:pt x="10979594" y="7364306"/>
                  <a:pt x="11006373" y="7407221"/>
                  <a:pt x="11012180" y="7398400"/>
                </a:cubicBezTo>
                <a:cubicBezTo>
                  <a:pt x="10988443" y="7408060"/>
                  <a:pt x="10949594" y="7409880"/>
                  <a:pt x="10914244" y="7437181"/>
                </a:cubicBezTo>
                <a:cubicBezTo>
                  <a:pt x="10895345" y="7439490"/>
                  <a:pt x="10890050" y="7473934"/>
                  <a:pt x="10877470" y="7493046"/>
                </a:cubicBezTo>
                <a:cubicBezTo>
                  <a:pt x="10847925" y="7511526"/>
                  <a:pt x="10791146" y="7514185"/>
                  <a:pt x="10779533" y="7531827"/>
                </a:cubicBezTo>
                <a:cubicBezTo>
                  <a:pt x="10719021" y="7597352"/>
                  <a:pt x="10679537" y="7767326"/>
                  <a:pt x="10637870" y="7777826"/>
                </a:cubicBezTo>
                <a:cubicBezTo>
                  <a:pt x="10616951" y="7778806"/>
                  <a:pt x="10611090" y="7734911"/>
                  <a:pt x="10611090" y="7734911"/>
                </a:cubicBezTo>
                <a:cubicBezTo>
                  <a:pt x="10568966" y="7772504"/>
                  <a:pt x="10617408" y="7751713"/>
                  <a:pt x="10611145" y="7787626"/>
                </a:cubicBezTo>
                <a:cubicBezTo>
                  <a:pt x="10576902" y="7870442"/>
                  <a:pt x="10428449" y="7875970"/>
                  <a:pt x="10353792" y="7932183"/>
                </a:cubicBezTo>
                <a:cubicBezTo>
                  <a:pt x="10317475" y="7960955"/>
                  <a:pt x="10306373" y="8004218"/>
                  <a:pt x="10275862" y="8024170"/>
                </a:cubicBezTo>
                <a:cubicBezTo>
                  <a:pt x="10167876" y="8109016"/>
                  <a:pt x="10056848" y="8141286"/>
                  <a:pt x="9965740" y="8222490"/>
                </a:cubicBezTo>
                <a:cubicBezTo>
                  <a:pt x="9954127" y="8240132"/>
                  <a:pt x="9941546" y="8259244"/>
                  <a:pt x="9929933" y="8276884"/>
                </a:cubicBezTo>
                <a:cubicBezTo>
                  <a:pt x="9845685" y="8352070"/>
                  <a:pt x="9728850" y="8393161"/>
                  <a:pt x="9636263" y="8450213"/>
                </a:cubicBezTo>
                <a:cubicBezTo>
                  <a:pt x="9564596" y="8506287"/>
                  <a:pt x="9497767" y="8555010"/>
                  <a:pt x="9429885" y="8600932"/>
                </a:cubicBezTo>
                <a:cubicBezTo>
                  <a:pt x="9192995" y="8771603"/>
                  <a:pt x="8989836" y="8833833"/>
                  <a:pt x="8681402" y="8866799"/>
                </a:cubicBezTo>
                <a:cubicBezTo>
                  <a:pt x="7904467" y="8955899"/>
                  <a:pt x="7079615" y="8792204"/>
                  <a:pt x="6136822" y="8614084"/>
                </a:cubicBezTo>
                <a:cubicBezTo>
                  <a:pt x="6117924" y="8616394"/>
                  <a:pt x="6130048" y="8624375"/>
                  <a:pt x="6136822" y="8614084"/>
                </a:cubicBezTo>
                <a:cubicBezTo>
                  <a:pt x="6187339" y="8647339"/>
                  <a:pt x="6136365" y="8641176"/>
                  <a:pt x="6124241" y="8633195"/>
                </a:cubicBezTo>
                <a:lnTo>
                  <a:pt x="6112117" y="8625214"/>
                </a:lnTo>
                <a:cubicBezTo>
                  <a:pt x="6112117" y="8625214"/>
                  <a:pt x="6112117" y="8625214"/>
                  <a:pt x="6124241" y="8633195"/>
                </a:cubicBezTo>
                <a:cubicBezTo>
                  <a:pt x="6118434" y="8642017"/>
                  <a:pt x="6106365" y="8686750"/>
                  <a:pt x="6094241" y="8678769"/>
                </a:cubicBezTo>
                <a:cubicBezTo>
                  <a:pt x="6120564" y="8748776"/>
                  <a:pt x="6207910" y="8778881"/>
                  <a:pt x="6244282" y="8802824"/>
                </a:cubicBezTo>
                <a:cubicBezTo>
                  <a:pt x="6804373" y="9289523"/>
                  <a:pt x="7926668" y="10118917"/>
                  <a:pt x="8811523" y="10741435"/>
                </a:cubicBezTo>
                <a:cubicBezTo>
                  <a:pt x="8930998" y="10832727"/>
                  <a:pt x="9262133" y="11038064"/>
                  <a:pt x="9476325" y="11179062"/>
                </a:cubicBezTo>
                <a:cubicBezTo>
                  <a:pt x="9650103" y="11293457"/>
                  <a:pt x="10133300" y="11624179"/>
                  <a:pt x="10151230" y="11623340"/>
                </a:cubicBezTo>
                <a:lnTo>
                  <a:pt x="10112327" y="11572444"/>
                </a:lnTo>
                <a:cubicBezTo>
                  <a:pt x="10070604" y="11530229"/>
                  <a:pt x="9807460" y="11384400"/>
                  <a:pt x="9786998" y="11358286"/>
                </a:cubicBezTo>
                <a:cubicBezTo>
                  <a:pt x="9757400" y="11324052"/>
                  <a:pt x="10075955" y="11548501"/>
                  <a:pt x="10082729" y="11538210"/>
                </a:cubicBezTo>
                <a:cubicBezTo>
                  <a:pt x="10082729" y="11538210"/>
                  <a:pt x="10039249" y="11495365"/>
                  <a:pt x="10021027" y="11481592"/>
                </a:cubicBezTo>
                <a:lnTo>
                  <a:pt x="10014681" y="11477673"/>
                </a:lnTo>
                <a:lnTo>
                  <a:pt x="10017292" y="11470516"/>
                </a:lnTo>
                <a:cubicBezTo>
                  <a:pt x="10030365" y="11456132"/>
                  <a:pt x="10073879" y="11494455"/>
                  <a:pt x="10073879" y="11494455"/>
                </a:cubicBezTo>
                <a:cubicBezTo>
                  <a:pt x="10079686" y="11485635"/>
                  <a:pt x="9703840" y="11238223"/>
                  <a:pt x="9749007" y="11253206"/>
                </a:cubicBezTo>
                <a:cubicBezTo>
                  <a:pt x="9921763" y="11316355"/>
                  <a:pt x="10062266" y="11512097"/>
                  <a:pt x="10217037" y="11523372"/>
                </a:cubicBezTo>
                <a:cubicBezTo>
                  <a:pt x="10180720" y="11552144"/>
                  <a:pt x="10255429" y="11548645"/>
                  <a:pt x="10285996" y="11581409"/>
                </a:cubicBezTo>
                <a:cubicBezTo>
                  <a:pt x="10285996" y="11581409"/>
                  <a:pt x="10275947" y="11627473"/>
                  <a:pt x="10294388" y="11652255"/>
                </a:cubicBezTo>
                <a:cubicBezTo>
                  <a:pt x="10225941" y="11619841"/>
                  <a:pt x="10124396" y="11527710"/>
                  <a:pt x="10106466" y="11528549"/>
                </a:cubicBezTo>
                <a:cubicBezTo>
                  <a:pt x="10088535" y="11529390"/>
                  <a:pt x="10119101" y="11562153"/>
                  <a:pt x="10133245" y="11571464"/>
                </a:cubicBezTo>
                <a:cubicBezTo>
                  <a:pt x="10157494" y="11587426"/>
                  <a:pt x="10264333" y="11645114"/>
                  <a:pt x="10288126" y="11688169"/>
                </a:cubicBezTo>
                <a:cubicBezTo>
                  <a:pt x="10308587" y="11714282"/>
                  <a:pt x="10291168" y="11740743"/>
                  <a:pt x="10296518" y="11759016"/>
                </a:cubicBezTo>
                <a:cubicBezTo>
                  <a:pt x="10290711" y="11767836"/>
                  <a:pt x="10332890" y="11782959"/>
                  <a:pt x="10332890" y="11782959"/>
                </a:cubicBezTo>
                <a:cubicBezTo>
                  <a:pt x="10327084" y="11791779"/>
                  <a:pt x="10309153" y="11792618"/>
                  <a:pt x="10309153" y="11792618"/>
                </a:cubicBezTo>
                <a:cubicBezTo>
                  <a:pt x="10309153" y="11792618"/>
                  <a:pt x="10379676" y="11879078"/>
                  <a:pt x="10403924" y="11895040"/>
                </a:cubicBezTo>
                <a:cubicBezTo>
                  <a:pt x="10385993" y="11895881"/>
                  <a:pt x="10338063" y="11942293"/>
                  <a:pt x="10350186" y="11950274"/>
                </a:cubicBezTo>
                <a:cubicBezTo>
                  <a:pt x="10389090" y="12001170"/>
                  <a:pt x="10504958" y="11961549"/>
                  <a:pt x="10511786" y="12003973"/>
                </a:cubicBezTo>
                <a:cubicBezTo>
                  <a:pt x="10517647" y="12047867"/>
                  <a:pt x="10493856" y="12004813"/>
                  <a:pt x="10455006" y="12006632"/>
                </a:cubicBezTo>
                <a:cubicBezTo>
                  <a:pt x="10382316" y="12011461"/>
                  <a:pt x="10394951" y="12045065"/>
                  <a:pt x="10437586" y="12033094"/>
                </a:cubicBezTo>
                <a:cubicBezTo>
                  <a:pt x="10536034" y="12019935"/>
                  <a:pt x="10490179" y="12120394"/>
                  <a:pt x="10476033" y="12111082"/>
                </a:cubicBezTo>
                <a:cubicBezTo>
                  <a:pt x="10484372" y="12129214"/>
                  <a:pt x="10577013" y="12124877"/>
                  <a:pt x="10576557" y="12151968"/>
                </a:cubicBezTo>
                <a:cubicBezTo>
                  <a:pt x="10564487" y="12196703"/>
                  <a:pt x="10496496" y="12137195"/>
                  <a:pt x="10489722" y="12147487"/>
                </a:cubicBezTo>
                <a:cubicBezTo>
                  <a:pt x="10465985" y="12157146"/>
                  <a:pt x="10516501" y="12190400"/>
                  <a:pt x="10490744" y="12198731"/>
                </a:cubicBezTo>
                <a:cubicBezTo>
                  <a:pt x="10435985" y="12202720"/>
                  <a:pt x="10403855" y="12141534"/>
                  <a:pt x="10384957" y="12143843"/>
                </a:cubicBezTo>
                <a:cubicBezTo>
                  <a:pt x="10384957" y="12143843"/>
                  <a:pt x="10361731" y="12179126"/>
                  <a:pt x="10347586" y="12169814"/>
                </a:cubicBezTo>
                <a:cubicBezTo>
                  <a:pt x="10367080" y="12197398"/>
                  <a:pt x="10403452" y="12221341"/>
                  <a:pt x="10403452" y="12221341"/>
                </a:cubicBezTo>
                <a:cubicBezTo>
                  <a:pt x="10374420" y="12265444"/>
                  <a:pt x="10310757" y="12172964"/>
                  <a:pt x="10331274" y="12251792"/>
                </a:cubicBezTo>
                <a:cubicBezTo>
                  <a:pt x="10346495" y="12365063"/>
                  <a:pt x="10193922" y="12214055"/>
                  <a:pt x="10208633" y="12301703"/>
                </a:cubicBezTo>
                <a:cubicBezTo>
                  <a:pt x="10215004" y="12371220"/>
                  <a:pt x="10191213" y="12328166"/>
                  <a:pt x="10154896" y="12356937"/>
                </a:cubicBezTo>
                <a:cubicBezTo>
                  <a:pt x="10149089" y="12365759"/>
                  <a:pt x="10160756" y="12400831"/>
                  <a:pt x="10179654" y="12398522"/>
                </a:cubicBezTo>
                <a:cubicBezTo>
                  <a:pt x="10154950" y="12409652"/>
                  <a:pt x="10068115" y="12405170"/>
                  <a:pt x="10025937" y="12390048"/>
                </a:cubicBezTo>
                <a:cubicBezTo>
                  <a:pt x="10011791" y="12380736"/>
                  <a:pt x="9967082" y="12338662"/>
                  <a:pt x="9961275" y="12347482"/>
                </a:cubicBezTo>
                <a:cubicBezTo>
                  <a:pt x="9913290" y="12341180"/>
                  <a:pt x="9951226" y="12393546"/>
                  <a:pt x="9907027" y="12377093"/>
                </a:cubicBezTo>
                <a:cubicBezTo>
                  <a:pt x="9856510" y="12343839"/>
                  <a:pt x="9882833" y="12413845"/>
                  <a:pt x="9907027" y="12377093"/>
                </a:cubicBezTo>
                <a:cubicBezTo>
                  <a:pt x="10001743" y="12426800"/>
                  <a:pt x="10050185" y="12406010"/>
                  <a:pt x="9990130" y="12444442"/>
                </a:cubicBezTo>
                <a:cubicBezTo>
                  <a:pt x="9957598" y="12463062"/>
                  <a:pt x="9901220" y="12385914"/>
                  <a:pt x="9927543" y="12455921"/>
                </a:cubicBezTo>
                <a:cubicBezTo>
                  <a:pt x="9953867" y="12525928"/>
                  <a:pt x="9910124" y="12482383"/>
                  <a:pt x="9835413" y="12485882"/>
                </a:cubicBezTo>
                <a:cubicBezTo>
                  <a:pt x="9784440" y="12479720"/>
                  <a:pt x="9799096" y="12514653"/>
                  <a:pt x="9774391" y="12525784"/>
                </a:cubicBezTo>
                <a:cubicBezTo>
                  <a:pt x="9768584" y="12534605"/>
                  <a:pt x="9730191" y="12509331"/>
                  <a:pt x="9730191" y="12509331"/>
                </a:cubicBezTo>
                <a:cubicBezTo>
                  <a:pt x="9712261" y="12510171"/>
                  <a:pt x="9742827" y="12542934"/>
                  <a:pt x="9712772" y="12535793"/>
                </a:cubicBezTo>
                <a:cubicBezTo>
                  <a:pt x="9638062" y="12539292"/>
                  <a:pt x="9682718" y="12528652"/>
                  <a:pt x="9637551" y="12513669"/>
                </a:cubicBezTo>
                <a:cubicBezTo>
                  <a:pt x="9661799" y="12529631"/>
                  <a:pt x="9506517" y="12492734"/>
                  <a:pt x="9602201" y="12540970"/>
                </a:cubicBezTo>
                <a:cubicBezTo>
                  <a:pt x="9715359" y="12615460"/>
                  <a:pt x="9583302" y="12543281"/>
                  <a:pt x="9577496" y="12552101"/>
                </a:cubicBezTo>
                <a:cubicBezTo>
                  <a:pt x="9553302" y="12588854"/>
                  <a:pt x="9646454" y="12610138"/>
                  <a:pt x="9634384" y="12654873"/>
                </a:cubicBezTo>
                <a:cubicBezTo>
                  <a:pt x="9622315" y="12699607"/>
                  <a:pt x="9584379" y="12647240"/>
                  <a:pt x="9548062" y="12676012"/>
                </a:cubicBezTo>
                <a:cubicBezTo>
                  <a:pt x="9548062" y="12676012"/>
                  <a:pt x="9592771" y="12718087"/>
                  <a:pt x="9598578" y="12709266"/>
                </a:cubicBezTo>
                <a:cubicBezTo>
                  <a:pt x="9592771" y="12718087"/>
                  <a:pt x="9535992" y="12720746"/>
                  <a:pt x="9518061" y="12721586"/>
                </a:cubicBezTo>
                <a:cubicBezTo>
                  <a:pt x="9500131" y="12722426"/>
                  <a:pt x="9493812" y="12705624"/>
                  <a:pt x="9481689" y="12697643"/>
                </a:cubicBezTo>
                <a:cubicBezTo>
                  <a:pt x="9424909" y="12700302"/>
                  <a:pt x="9475425" y="12733556"/>
                  <a:pt x="9433758" y="12744055"/>
                </a:cubicBezTo>
                <a:lnTo>
                  <a:pt x="9308531" y="12714301"/>
                </a:lnTo>
                <a:cubicBezTo>
                  <a:pt x="9215378" y="12693016"/>
                  <a:pt x="9272725" y="12768694"/>
                  <a:pt x="9279042" y="12785496"/>
                </a:cubicBezTo>
                <a:cubicBezTo>
                  <a:pt x="9272268" y="12795787"/>
                  <a:pt x="9254848" y="12822249"/>
                  <a:pt x="9254848" y="12822249"/>
                </a:cubicBezTo>
                <a:cubicBezTo>
                  <a:pt x="9287434" y="12856342"/>
                  <a:pt x="9335365" y="12809929"/>
                  <a:pt x="9329102" y="12845843"/>
                </a:cubicBezTo>
                <a:cubicBezTo>
                  <a:pt x="9319564" y="12917529"/>
                  <a:pt x="9299047" y="12838701"/>
                  <a:pt x="9236972" y="12875803"/>
                </a:cubicBezTo>
                <a:cubicBezTo>
                  <a:pt x="9230198" y="12886094"/>
                  <a:pt x="9206515" y="12948469"/>
                  <a:pt x="9206515" y="12948469"/>
                </a:cubicBezTo>
                <a:cubicBezTo>
                  <a:pt x="9134337" y="12978920"/>
                  <a:pt x="9090083" y="12909753"/>
                  <a:pt x="9053765" y="12938524"/>
                </a:cubicBezTo>
                <a:cubicBezTo>
                  <a:pt x="9047958" y="12947345"/>
                  <a:pt x="9071750" y="12990400"/>
                  <a:pt x="9078524" y="12980109"/>
                </a:cubicBezTo>
                <a:cubicBezTo>
                  <a:pt x="9048013" y="13000060"/>
                  <a:pt x="8985372" y="12958825"/>
                  <a:pt x="8991232" y="13002719"/>
                </a:cubicBezTo>
                <a:cubicBezTo>
                  <a:pt x="9005889" y="13037653"/>
                  <a:pt x="8912737" y="13016368"/>
                  <a:pt x="8906931" y="13025189"/>
                </a:cubicBezTo>
                <a:cubicBezTo>
                  <a:pt x="8906984" y="13077904"/>
                  <a:pt x="9006400" y="13063275"/>
                  <a:pt x="8988012" y="13091207"/>
                </a:cubicBezTo>
                <a:cubicBezTo>
                  <a:pt x="8981749" y="13127121"/>
                  <a:pt x="8919565" y="13058792"/>
                  <a:pt x="8889565" y="13104366"/>
                </a:cubicBezTo>
                <a:cubicBezTo>
                  <a:pt x="8876984" y="13123477"/>
                  <a:pt x="8958013" y="13136781"/>
                  <a:pt x="8889619" y="13157081"/>
                </a:cubicBezTo>
                <a:lnTo>
                  <a:pt x="8865371" y="13141119"/>
                </a:lnTo>
                <a:cubicBezTo>
                  <a:pt x="8865371" y="13141119"/>
                  <a:pt x="8865882" y="13166741"/>
                  <a:pt x="8846984" y="13169051"/>
                </a:cubicBezTo>
                <a:cubicBezTo>
                  <a:pt x="8811123" y="13170730"/>
                  <a:pt x="8772730" y="13145457"/>
                  <a:pt x="8748993" y="13155118"/>
                </a:cubicBezTo>
                <a:cubicBezTo>
                  <a:pt x="8754800" y="13146296"/>
                  <a:pt x="8742676" y="13138315"/>
                  <a:pt x="8736869" y="13147137"/>
                </a:cubicBezTo>
                <a:cubicBezTo>
                  <a:pt x="8722724" y="13137825"/>
                  <a:pt x="8710600" y="13129844"/>
                  <a:pt x="8703826" y="13140135"/>
                </a:cubicBezTo>
                <a:cubicBezTo>
                  <a:pt x="8660083" y="13096590"/>
                  <a:pt x="8650035" y="13142654"/>
                  <a:pt x="8698020" y="13148955"/>
                </a:cubicBezTo>
                <a:cubicBezTo>
                  <a:pt x="8655895" y="13186548"/>
                  <a:pt x="8674337" y="13211330"/>
                  <a:pt x="8625895" y="13232121"/>
                </a:cubicBezTo>
                <a:cubicBezTo>
                  <a:pt x="8643826" y="13231282"/>
                  <a:pt x="8632213" y="13248923"/>
                  <a:pt x="8614282" y="13249763"/>
                </a:cubicBezTo>
                <a:cubicBezTo>
                  <a:pt x="8583771" y="13269714"/>
                  <a:pt x="8503711" y="13254940"/>
                  <a:pt x="8496936" y="13265231"/>
                </a:cubicBezTo>
                <a:cubicBezTo>
                  <a:pt x="8492581" y="13271847"/>
                  <a:pt x="8506300" y="13312880"/>
                  <a:pt x="8518738" y="13324920"/>
                </a:cubicBezTo>
                <a:lnTo>
                  <a:pt x="8523069" y="13327301"/>
                </a:lnTo>
                <a:lnTo>
                  <a:pt x="8504042" y="13333728"/>
                </a:lnTo>
                <a:cubicBezTo>
                  <a:pt x="8437642" y="13343343"/>
                  <a:pt x="8335048" y="13284566"/>
                  <a:pt x="8281654" y="13319481"/>
                </a:cubicBezTo>
                <a:cubicBezTo>
                  <a:pt x="8275848" y="13328301"/>
                  <a:pt x="8300096" y="13344263"/>
                  <a:pt x="8312220" y="13352245"/>
                </a:cubicBezTo>
                <a:cubicBezTo>
                  <a:pt x="8308945" y="13388018"/>
                  <a:pt x="8243772" y="13319831"/>
                  <a:pt x="8239530" y="13357074"/>
                </a:cubicBezTo>
                <a:cubicBezTo>
                  <a:pt x="8252165" y="13390677"/>
                  <a:pt x="8382688" y="13385990"/>
                  <a:pt x="8383199" y="13411612"/>
                </a:cubicBezTo>
                <a:cubicBezTo>
                  <a:pt x="8395834" y="13445215"/>
                  <a:pt x="8240552" y="13408318"/>
                  <a:pt x="8221654" y="13410628"/>
                </a:cubicBezTo>
                <a:cubicBezTo>
                  <a:pt x="8183772" y="13410978"/>
                  <a:pt x="8173723" y="13457041"/>
                  <a:pt x="8123717" y="13449409"/>
                </a:cubicBezTo>
                <a:cubicBezTo>
                  <a:pt x="8081082" y="13461379"/>
                  <a:pt x="8000510" y="13420984"/>
                  <a:pt x="7968436" y="13412513"/>
                </a:cubicBezTo>
                <a:cubicBezTo>
                  <a:pt x="7943730" y="13423642"/>
                  <a:pt x="8013145" y="13454587"/>
                  <a:pt x="8006828" y="13437785"/>
                </a:cubicBezTo>
                <a:cubicBezTo>
                  <a:pt x="8033662" y="13533415"/>
                  <a:pt x="7788960" y="13412368"/>
                  <a:pt x="7740517" y="13433159"/>
                </a:cubicBezTo>
                <a:cubicBezTo>
                  <a:pt x="7740517" y="13433159"/>
                  <a:pt x="7660055" y="13498192"/>
                  <a:pt x="7666829" y="13487902"/>
                </a:cubicBezTo>
                <a:cubicBezTo>
                  <a:pt x="7660055" y="13498192"/>
                  <a:pt x="7717347" y="13521156"/>
                  <a:pt x="7747401" y="13528298"/>
                </a:cubicBezTo>
                <a:cubicBezTo>
                  <a:pt x="7823675" y="13553221"/>
                  <a:pt x="7859993" y="13524450"/>
                  <a:pt x="7952688" y="13572827"/>
                </a:cubicBezTo>
                <a:cubicBezTo>
                  <a:pt x="7898440" y="13602438"/>
                  <a:pt x="7612070" y="13491891"/>
                  <a:pt x="7457299" y="13480616"/>
                </a:cubicBezTo>
                <a:cubicBezTo>
                  <a:pt x="7438401" y="13482926"/>
                  <a:pt x="7345760" y="13487264"/>
                  <a:pt x="7352534" y="13476973"/>
                </a:cubicBezTo>
                <a:cubicBezTo>
                  <a:pt x="7325808" y="13486773"/>
                  <a:pt x="7352588" y="13529688"/>
                  <a:pt x="7334658" y="13530528"/>
                </a:cubicBezTo>
                <a:cubicBezTo>
                  <a:pt x="7295808" y="13532346"/>
                  <a:pt x="7221500" y="13456038"/>
                  <a:pt x="7190478" y="13450367"/>
                </a:cubicBezTo>
                <a:cubicBezTo>
                  <a:pt x="7178354" y="13442386"/>
                  <a:pt x="7184672" y="13459187"/>
                  <a:pt x="7184672" y="13459187"/>
                </a:cubicBezTo>
                <a:cubicBezTo>
                  <a:pt x="7110928" y="13461216"/>
                  <a:pt x="7047776" y="13394358"/>
                  <a:pt x="6935130" y="13345492"/>
                </a:cubicBezTo>
                <a:cubicBezTo>
                  <a:pt x="6859909" y="13323367"/>
                  <a:pt x="6773074" y="13318884"/>
                  <a:pt x="6680890" y="13296130"/>
                </a:cubicBezTo>
                <a:cubicBezTo>
                  <a:pt x="6406186" y="13220657"/>
                  <a:pt x="6152402" y="13144204"/>
                  <a:pt x="5877700" y="13068730"/>
                </a:cubicBezTo>
                <a:cubicBezTo>
                  <a:pt x="4871700" y="12771038"/>
                  <a:pt x="3614733" y="12388212"/>
                  <a:pt x="2662013" y="12062379"/>
                </a:cubicBezTo>
                <a:cubicBezTo>
                  <a:pt x="2381960" y="11968634"/>
                  <a:pt x="2028707" y="11854094"/>
                  <a:pt x="1730212" y="11735566"/>
                </a:cubicBezTo>
                <a:cubicBezTo>
                  <a:pt x="1498145" y="11648122"/>
                  <a:pt x="1238044" y="11554868"/>
                  <a:pt x="1037594" y="11502988"/>
                </a:cubicBezTo>
                <a:cubicBezTo>
                  <a:pt x="933286" y="11472253"/>
                  <a:pt x="838570" y="11422546"/>
                  <a:pt x="801741" y="11425695"/>
                </a:cubicBezTo>
                <a:cubicBezTo>
                  <a:pt x="753756" y="11419393"/>
                  <a:pt x="759617" y="11463288"/>
                  <a:pt x="753811" y="11472108"/>
                </a:cubicBezTo>
                <a:cubicBezTo>
                  <a:pt x="753811" y="11472108"/>
                  <a:pt x="673293" y="11484428"/>
                  <a:pt x="655363" y="11485267"/>
                </a:cubicBezTo>
                <a:cubicBezTo>
                  <a:pt x="623288" y="11476795"/>
                  <a:pt x="485425" y="11413436"/>
                  <a:pt x="493763" y="11431568"/>
                </a:cubicBezTo>
                <a:cubicBezTo>
                  <a:pt x="487500" y="11467481"/>
                  <a:pt x="611164" y="11468814"/>
                  <a:pt x="610707" y="11495907"/>
                </a:cubicBezTo>
                <a:cubicBezTo>
                  <a:pt x="604900" y="11504728"/>
                  <a:pt x="574845" y="11497587"/>
                  <a:pt x="556915" y="11498426"/>
                </a:cubicBezTo>
                <a:cubicBezTo>
                  <a:pt x="544791" y="11490445"/>
                  <a:pt x="523872" y="11491424"/>
                  <a:pt x="511748" y="11483443"/>
                </a:cubicBezTo>
                <a:cubicBezTo>
                  <a:pt x="487500" y="11467481"/>
                  <a:pt x="481693" y="11476303"/>
                  <a:pt x="511748" y="11483443"/>
                </a:cubicBezTo>
                <a:cubicBezTo>
                  <a:pt x="523872" y="11491424"/>
                  <a:pt x="538017" y="11500736"/>
                  <a:pt x="556458" y="11525519"/>
                </a:cubicBezTo>
                <a:cubicBezTo>
                  <a:pt x="556458" y="11525519"/>
                  <a:pt x="526915" y="11543999"/>
                  <a:pt x="539039" y="11551980"/>
                </a:cubicBezTo>
                <a:cubicBezTo>
                  <a:pt x="532265" y="11562272"/>
                  <a:pt x="595362" y="11576414"/>
                  <a:pt x="601680" y="11593216"/>
                </a:cubicBezTo>
                <a:cubicBezTo>
                  <a:pt x="603755" y="11647261"/>
                  <a:pt x="569094" y="11559122"/>
                  <a:pt x="538582" y="11579073"/>
                </a:cubicBezTo>
                <a:cubicBezTo>
                  <a:pt x="520652" y="11579913"/>
                  <a:pt x="533287" y="11613516"/>
                  <a:pt x="553238" y="11614007"/>
                </a:cubicBezTo>
                <a:cubicBezTo>
                  <a:pt x="514389" y="11615826"/>
                  <a:pt x="311122" y="11572627"/>
                  <a:pt x="311122" y="11572627"/>
                </a:cubicBezTo>
                <a:cubicBezTo>
                  <a:pt x="299509" y="11590269"/>
                  <a:pt x="367499" y="11649775"/>
                  <a:pt x="386397" y="11647466"/>
                </a:cubicBezTo>
                <a:cubicBezTo>
                  <a:pt x="355886" y="11667417"/>
                  <a:pt x="174281" y="11560513"/>
                  <a:pt x="141695" y="11526419"/>
                </a:cubicBezTo>
                <a:cubicBezTo>
                  <a:pt x="123253" y="11501636"/>
                  <a:pt x="210142" y="11558833"/>
                  <a:pt x="215949" y="11550013"/>
                </a:cubicBezTo>
                <a:cubicBezTo>
                  <a:pt x="234336" y="11522080"/>
                  <a:pt x="84860" y="11476362"/>
                  <a:pt x="117393" y="11457741"/>
                </a:cubicBezTo>
                <a:cubicBezTo>
                  <a:pt x="129005" y="11440100"/>
                  <a:pt x="177501" y="11472025"/>
                  <a:pt x="215894" y="11497298"/>
                </a:cubicBezTo>
                <a:cubicBezTo>
                  <a:pt x="228018" y="11505279"/>
                  <a:pt x="240143" y="11513260"/>
                  <a:pt x="254287" y="11522571"/>
                </a:cubicBezTo>
                <a:cubicBezTo>
                  <a:pt x="254287" y="11522571"/>
                  <a:pt x="240143" y="11513260"/>
                  <a:pt x="215894" y="11497298"/>
                </a:cubicBezTo>
                <a:cubicBezTo>
                  <a:pt x="198420" y="11471045"/>
                  <a:pt x="177447" y="11419310"/>
                  <a:pt x="189571" y="11427291"/>
                </a:cubicBezTo>
                <a:cubicBezTo>
                  <a:pt x="189571" y="11427291"/>
                  <a:pt x="189571" y="11427291"/>
                  <a:pt x="201695" y="11435272"/>
                </a:cubicBezTo>
                <a:lnTo>
                  <a:pt x="189571" y="11427291"/>
                </a:lnTo>
                <a:cubicBezTo>
                  <a:pt x="147392" y="11412168"/>
                  <a:pt x="135323" y="11456902"/>
                  <a:pt x="115318" y="11403696"/>
                </a:cubicBezTo>
                <a:cubicBezTo>
                  <a:pt x="102682" y="11370094"/>
                  <a:pt x="169054" y="11348463"/>
                  <a:pt x="183199" y="11357774"/>
                </a:cubicBezTo>
                <a:cubicBezTo>
                  <a:pt x="177393" y="11366595"/>
                  <a:pt x="177393" y="11366595"/>
                  <a:pt x="177393" y="11366595"/>
                </a:cubicBezTo>
                <a:cubicBezTo>
                  <a:pt x="183199" y="11357774"/>
                  <a:pt x="183199" y="11357774"/>
                  <a:pt x="183199" y="11357774"/>
                </a:cubicBezTo>
                <a:cubicBezTo>
                  <a:pt x="169054" y="11348463"/>
                  <a:pt x="150613" y="11323680"/>
                  <a:pt x="150613" y="11323680"/>
                </a:cubicBezTo>
                <a:cubicBezTo>
                  <a:pt x="193248" y="11311710"/>
                  <a:pt x="225378" y="11372896"/>
                  <a:pt x="270034" y="11362256"/>
                </a:cubicBezTo>
                <a:cubicBezTo>
                  <a:pt x="305894" y="11360578"/>
                  <a:pt x="207393" y="11321021"/>
                  <a:pt x="213711" y="11337823"/>
                </a:cubicBezTo>
                <a:cubicBezTo>
                  <a:pt x="186931" y="11294909"/>
                  <a:pt x="181015" y="11198299"/>
                  <a:pt x="198946" y="11197459"/>
                </a:cubicBezTo>
                <a:cubicBezTo>
                  <a:pt x="216877" y="11196620"/>
                  <a:pt x="368993" y="11374720"/>
                  <a:pt x="418998" y="11382352"/>
                </a:cubicBezTo>
                <a:cubicBezTo>
                  <a:pt x="473758" y="11378363"/>
                  <a:pt x="335840" y="11262289"/>
                  <a:pt x="342158" y="11279090"/>
                </a:cubicBezTo>
                <a:cubicBezTo>
                  <a:pt x="309572" y="11244997"/>
                  <a:pt x="327959" y="11217064"/>
                  <a:pt x="327448" y="11191442"/>
                </a:cubicBezTo>
                <a:cubicBezTo>
                  <a:pt x="321587" y="11147548"/>
                  <a:pt x="288544" y="11140547"/>
                  <a:pt x="295318" y="11130256"/>
                </a:cubicBezTo>
                <a:cubicBezTo>
                  <a:pt x="301125" y="11121435"/>
                  <a:pt x="363711" y="11109955"/>
                  <a:pt x="387448" y="11100296"/>
                </a:cubicBezTo>
                <a:cubicBezTo>
                  <a:pt x="381642" y="11109116"/>
                  <a:pt x="432158" y="11142370"/>
                  <a:pt x="425841" y="11125569"/>
                </a:cubicBezTo>
                <a:cubicBezTo>
                  <a:pt x="444283" y="11150351"/>
                  <a:pt x="431702" y="11169462"/>
                  <a:pt x="476869" y="11184445"/>
                </a:cubicBezTo>
                <a:cubicBezTo>
                  <a:pt x="476869" y="11184445"/>
                  <a:pt x="480144" y="11148672"/>
                  <a:pt x="462213" y="11149512"/>
                </a:cubicBezTo>
                <a:cubicBezTo>
                  <a:pt x="563193" y="11163305"/>
                  <a:pt x="482219" y="11202717"/>
                  <a:pt x="544805" y="11191237"/>
                </a:cubicBezTo>
                <a:cubicBezTo>
                  <a:pt x="587441" y="11179267"/>
                  <a:pt x="518993" y="11146853"/>
                  <a:pt x="492213" y="11103938"/>
                </a:cubicBezTo>
                <a:cubicBezTo>
                  <a:pt x="485896" y="11087136"/>
                  <a:pt x="477503" y="11016289"/>
                  <a:pt x="477503" y="11016289"/>
                </a:cubicBezTo>
                <a:cubicBezTo>
                  <a:pt x="453712" y="10973235"/>
                  <a:pt x="414862" y="10975054"/>
                  <a:pt x="402738" y="10967073"/>
                </a:cubicBezTo>
                <a:cubicBezTo>
                  <a:pt x="402738" y="10967073"/>
                  <a:pt x="420669" y="10966234"/>
                  <a:pt x="441588" y="10965254"/>
                </a:cubicBezTo>
                <a:cubicBezTo>
                  <a:pt x="465325" y="10955594"/>
                  <a:pt x="542676" y="11084478"/>
                  <a:pt x="584343" y="11073977"/>
                </a:cubicBezTo>
                <a:cubicBezTo>
                  <a:pt x="603242" y="11071668"/>
                  <a:pt x="513766" y="10934803"/>
                  <a:pt x="557455" y="10925633"/>
                </a:cubicBezTo>
                <a:cubicBezTo>
                  <a:pt x="582159" y="10914503"/>
                  <a:pt x="770136" y="11090924"/>
                  <a:pt x="764276" y="11047030"/>
                </a:cubicBezTo>
                <a:cubicBezTo>
                  <a:pt x="931225" y="11119000"/>
                  <a:pt x="630145" y="10920805"/>
                  <a:pt x="764276" y="11047030"/>
                </a:cubicBezTo>
                <a:cubicBezTo>
                  <a:pt x="725372" y="10996134"/>
                  <a:pt x="612725" y="10947267"/>
                  <a:pt x="606407" y="10930465"/>
                </a:cubicBezTo>
                <a:cubicBezTo>
                  <a:pt x="600601" y="10939286"/>
                  <a:pt x="668483" y="10893363"/>
                  <a:pt x="719000" y="10926617"/>
                </a:cubicBezTo>
                <a:cubicBezTo>
                  <a:pt x="743248" y="10942579"/>
                  <a:pt x="787501" y="11011747"/>
                  <a:pt x="785426" y="10957702"/>
                </a:cubicBezTo>
                <a:cubicBezTo>
                  <a:pt x="830137" y="10999777"/>
                  <a:pt x="803814" y="10929770"/>
                  <a:pt x="785426" y="10957702"/>
                </a:cubicBezTo>
                <a:cubicBezTo>
                  <a:pt x="767441" y="10905827"/>
                  <a:pt x="692731" y="10909325"/>
                  <a:pt x="680096" y="10875721"/>
                </a:cubicBezTo>
                <a:cubicBezTo>
                  <a:pt x="665951" y="10866410"/>
                  <a:pt x="726408" y="10748171"/>
                  <a:pt x="744339" y="10747331"/>
                </a:cubicBezTo>
                <a:cubicBezTo>
                  <a:pt x="764290" y="10747822"/>
                  <a:pt x="901696" y="10838273"/>
                  <a:pt x="901696" y="10838273"/>
                </a:cubicBezTo>
                <a:cubicBezTo>
                  <a:pt x="926400" y="10827143"/>
                  <a:pt x="824856" y="10735012"/>
                  <a:pt x="836469" y="10717370"/>
                </a:cubicBezTo>
                <a:cubicBezTo>
                  <a:pt x="848538" y="10672637"/>
                  <a:pt x="886986" y="10750625"/>
                  <a:pt x="904916" y="10749785"/>
                </a:cubicBezTo>
                <a:cubicBezTo>
                  <a:pt x="923814" y="10747476"/>
                  <a:pt x="899055" y="10705891"/>
                  <a:pt x="929567" y="10685940"/>
                </a:cubicBezTo>
                <a:cubicBezTo>
                  <a:pt x="935373" y="10677119"/>
                  <a:pt x="953815" y="10701902"/>
                  <a:pt x="973766" y="10702392"/>
                </a:cubicBezTo>
                <a:cubicBezTo>
                  <a:pt x="979572" y="10693572"/>
                  <a:pt x="953303" y="10676280"/>
                  <a:pt x="983815" y="10656329"/>
                </a:cubicBezTo>
                <a:cubicBezTo>
                  <a:pt x="978008" y="10665149"/>
                  <a:pt x="1039627" y="10655140"/>
                  <a:pt x="1039627" y="10655140"/>
                </a:cubicBezTo>
                <a:cubicBezTo>
                  <a:pt x="1058014" y="10627207"/>
                  <a:pt x="971180" y="10622725"/>
                  <a:pt x="1033766" y="10611245"/>
                </a:cubicBezTo>
                <a:cubicBezTo>
                  <a:pt x="1100138" y="10589615"/>
                  <a:pt x="1156973" y="10639671"/>
                  <a:pt x="1225420" y="10672086"/>
                </a:cubicBezTo>
                <a:cubicBezTo>
                  <a:pt x="1150710" y="10675584"/>
                  <a:pt x="1332261" y="10729773"/>
                  <a:pt x="1225420" y="10672086"/>
                </a:cubicBezTo>
                <a:cubicBezTo>
                  <a:pt x="1231683" y="10636173"/>
                  <a:pt x="1111751" y="10571974"/>
                  <a:pt x="1192780" y="10585277"/>
                </a:cubicBezTo>
                <a:cubicBezTo>
                  <a:pt x="1210710" y="10584437"/>
                  <a:pt x="1210710" y="10584437"/>
                  <a:pt x="1230661" y="10584928"/>
                </a:cubicBezTo>
                <a:cubicBezTo>
                  <a:pt x="1216516" y="10575617"/>
                  <a:pt x="1216516" y="10575617"/>
                  <a:pt x="1216516" y="10575617"/>
                </a:cubicBezTo>
                <a:cubicBezTo>
                  <a:pt x="1216973" y="10548524"/>
                  <a:pt x="1267490" y="10581779"/>
                  <a:pt x="1267490" y="10581779"/>
                </a:cubicBezTo>
                <a:cubicBezTo>
                  <a:pt x="1273296" y="10572958"/>
                  <a:pt x="1260662" y="10539354"/>
                  <a:pt x="1254855" y="10548176"/>
                </a:cubicBezTo>
                <a:cubicBezTo>
                  <a:pt x="1272785" y="10547335"/>
                  <a:pt x="1329566" y="10544676"/>
                  <a:pt x="1342201" y="10578280"/>
                </a:cubicBezTo>
                <a:cubicBezTo>
                  <a:pt x="1321227" y="10526545"/>
                  <a:pt x="1241167" y="10511772"/>
                  <a:pt x="1222269" y="10514081"/>
                </a:cubicBezTo>
                <a:cubicBezTo>
                  <a:pt x="1229043" y="10503790"/>
                  <a:pt x="1246462" y="10477328"/>
                  <a:pt x="1240656" y="10486149"/>
                </a:cubicBezTo>
                <a:cubicBezTo>
                  <a:pt x="1264393" y="10476489"/>
                  <a:pt x="1279049" y="10511422"/>
                  <a:pt x="1296979" y="10510583"/>
                </a:cubicBezTo>
                <a:cubicBezTo>
                  <a:pt x="1353759" y="10507924"/>
                  <a:pt x="1363297" y="10436237"/>
                  <a:pt x="1381227" y="10435398"/>
                </a:cubicBezTo>
                <a:cubicBezTo>
                  <a:pt x="1407953" y="10425598"/>
                  <a:pt x="1512316" y="10509048"/>
                  <a:pt x="1531214" y="10506738"/>
                </a:cubicBezTo>
                <a:cubicBezTo>
                  <a:pt x="1519090" y="10498757"/>
                  <a:pt x="1422841" y="10372183"/>
                  <a:pt x="1530648" y="10428401"/>
                </a:cubicBezTo>
                <a:cubicBezTo>
                  <a:pt x="1586972" y="10452835"/>
                  <a:pt x="1608634" y="10389129"/>
                  <a:pt x="1608634" y="10389129"/>
                </a:cubicBezTo>
                <a:cubicBezTo>
                  <a:pt x="1635359" y="10379328"/>
                  <a:pt x="1772254" y="10444158"/>
                  <a:pt x="1689151" y="10376809"/>
                </a:cubicBezTo>
                <a:cubicBezTo>
                  <a:pt x="1558008" y="10250445"/>
                  <a:pt x="1942880" y="10400548"/>
                  <a:pt x="1937020" y="10356654"/>
                </a:cubicBezTo>
                <a:cubicBezTo>
                  <a:pt x="1942826" y="10347833"/>
                  <a:pt x="1904433" y="10322560"/>
                  <a:pt x="1886503" y="10323399"/>
                </a:cubicBezTo>
                <a:cubicBezTo>
                  <a:pt x="1760764" y="10268022"/>
                  <a:pt x="1811738" y="10274183"/>
                  <a:pt x="1898115" y="10305759"/>
                </a:cubicBezTo>
                <a:cubicBezTo>
                  <a:pt x="1917014" y="10303448"/>
                  <a:pt x="2077646" y="10358617"/>
                  <a:pt x="1972826" y="10302260"/>
                </a:cubicBezTo>
                <a:cubicBezTo>
                  <a:pt x="1841738" y="10228610"/>
                  <a:pt x="2015461" y="10290290"/>
                  <a:pt x="2038688" y="10255007"/>
                </a:cubicBezTo>
                <a:cubicBezTo>
                  <a:pt x="2038688" y="10255007"/>
                  <a:pt x="2044950" y="10219094"/>
                  <a:pt x="2038633" y="10202292"/>
                </a:cubicBezTo>
                <a:cubicBezTo>
                  <a:pt x="2063338" y="10191162"/>
                  <a:pt x="2099199" y="10189482"/>
                  <a:pt x="2107537" y="10207614"/>
                </a:cubicBezTo>
                <a:cubicBezTo>
                  <a:pt x="2087020" y="10128786"/>
                  <a:pt x="2020702" y="10203132"/>
                  <a:pt x="2000186" y="10124304"/>
                </a:cubicBezTo>
                <a:cubicBezTo>
                  <a:pt x="1968056" y="10063117"/>
                  <a:pt x="2037014" y="10121155"/>
                  <a:pt x="2048627" y="10103513"/>
                </a:cubicBezTo>
                <a:lnTo>
                  <a:pt x="2066558" y="10102674"/>
                </a:lnTo>
                <a:cubicBezTo>
                  <a:pt x="2066558" y="10102674"/>
                  <a:pt x="2054434" y="10094693"/>
                  <a:pt x="2048627" y="10103513"/>
                </a:cubicBezTo>
                <a:cubicBezTo>
                  <a:pt x="2054434" y="10094693"/>
                  <a:pt x="2072310" y="10041138"/>
                  <a:pt x="2048573" y="10050798"/>
                </a:cubicBezTo>
                <a:cubicBezTo>
                  <a:pt x="2096047" y="10031478"/>
                  <a:pt x="2209205" y="10105968"/>
                  <a:pt x="2245523" y="10077195"/>
                </a:cubicBezTo>
                <a:cubicBezTo>
                  <a:pt x="2263453" y="10076356"/>
                  <a:pt x="2212882" y="9990387"/>
                  <a:pt x="2207076" y="9999207"/>
                </a:cubicBezTo>
                <a:cubicBezTo>
                  <a:pt x="2231269" y="9962454"/>
                  <a:pt x="2300228" y="10020491"/>
                  <a:pt x="2293910" y="10003690"/>
                </a:cubicBezTo>
                <a:cubicBezTo>
                  <a:pt x="2293856" y="9950975"/>
                  <a:pt x="2230758" y="9936833"/>
                  <a:pt x="2174380" y="9859684"/>
                </a:cubicBezTo>
                <a:cubicBezTo>
                  <a:pt x="2162256" y="9851703"/>
                  <a:pt x="2192311" y="9858844"/>
                  <a:pt x="2204435" y="9866825"/>
                </a:cubicBezTo>
                <a:cubicBezTo>
                  <a:pt x="2179676" y="9825241"/>
                  <a:pt x="2123352" y="9800807"/>
                  <a:pt x="2073292" y="9740461"/>
                </a:cubicBezTo>
                <a:cubicBezTo>
                  <a:pt x="2047023" y="9723168"/>
                  <a:pt x="2046512" y="9697546"/>
                  <a:pt x="2040194" y="9680744"/>
                </a:cubicBezTo>
                <a:cubicBezTo>
                  <a:pt x="1953762" y="9596454"/>
                  <a:pt x="1832266" y="9503833"/>
                  <a:pt x="1727392" y="9394760"/>
                </a:cubicBezTo>
                <a:cubicBezTo>
                  <a:pt x="1101106" y="8788629"/>
                  <a:pt x="356203" y="7984306"/>
                  <a:pt x="84030" y="7385815"/>
                </a:cubicBezTo>
                <a:cubicBezTo>
                  <a:pt x="20312" y="7240620"/>
                  <a:pt x="-52851" y="7021778"/>
                  <a:pt x="55080" y="6884217"/>
                </a:cubicBezTo>
                <a:cubicBezTo>
                  <a:pt x="60887" y="6875397"/>
                  <a:pt x="98768" y="6875048"/>
                  <a:pt x="98768" y="6875048"/>
                </a:cubicBezTo>
                <a:cubicBezTo>
                  <a:pt x="105031" y="6839135"/>
                  <a:pt x="66639" y="6813862"/>
                  <a:pt x="90832" y="6777109"/>
                </a:cubicBezTo>
                <a:lnTo>
                  <a:pt x="147156" y="6801542"/>
                </a:lnTo>
                <a:cubicBezTo>
                  <a:pt x="152963" y="6792722"/>
                  <a:pt x="165543" y="6773610"/>
                  <a:pt x="182962" y="6747149"/>
                </a:cubicBezTo>
                <a:cubicBezTo>
                  <a:pt x="195543" y="6728037"/>
                  <a:pt x="245550" y="6735668"/>
                  <a:pt x="251356" y="6726848"/>
                </a:cubicBezTo>
                <a:cubicBezTo>
                  <a:pt x="263937" y="6707736"/>
                  <a:pt x="237668" y="6690444"/>
                  <a:pt x="249280" y="6672803"/>
                </a:cubicBezTo>
                <a:cubicBezTo>
                  <a:pt x="267668" y="6644871"/>
                  <a:pt x="288130" y="6670983"/>
                  <a:pt x="299743" y="6653342"/>
                </a:cubicBezTo>
                <a:cubicBezTo>
                  <a:pt x="327668" y="6553724"/>
                  <a:pt x="246585" y="6487706"/>
                  <a:pt x="318710" y="6404540"/>
                </a:cubicBezTo>
                <a:cubicBezTo>
                  <a:pt x="330323" y="6386898"/>
                  <a:pt x="354571" y="6402860"/>
                  <a:pt x="366695" y="6410841"/>
                </a:cubicBezTo>
                <a:cubicBezTo>
                  <a:pt x="360888" y="6419662"/>
                  <a:pt x="355082" y="6428483"/>
                  <a:pt x="387614" y="6409862"/>
                </a:cubicBezTo>
                <a:cubicBezTo>
                  <a:pt x="380840" y="6420153"/>
                  <a:pt x="366695" y="6410841"/>
                  <a:pt x="366695" y="6410841"/>
                </a:cubicBezTo>
                <a:cubicBezTo>
                  <a:pt x="385083" y="6382909"/>
                  <a:pt x="501862" y="6289104"/>
                  <a:pt x="533481" y="6324668"/>
                </a:cubicBezTo>
                <a:cubicBezTo>
                  <a:pt x="557729" y="6340630"/>
                  <a:pt x="521868" y="6342310"/>
                  <a:pt x="516062" y="6351130"/>
                </a:cubicBezTo>
                <a:cubicBezTo>
                  <a:pt x="491868" y="6387882"/>
                  <a:pt x="491923" y="6440597"/>
                  <a:pt x="523998" y="6449069"/>
                </a:cubicBezTo>
                <a:cubicBezTo>
                  <a:pt x="578300" y="6472173"/>
                  <a:pt x="620316" y="6329150"/>
                  <a:pt x="656122" y="6274756"/>
                </a:cubicBezTo>
                <a:cubicBezTo>
                  <a:pt x="686122" y="6229183"/>
                  <a:pt x="752951" y="6180460"/>
                  <a:pt x="770882" y="6179620"/>
                </a:cubicBezTo>
                <a:cubicBezTo>
                  <a:pt x="796640" y="6171290"/>
                  <a:pt x="845136" y="6203215"/>
                  <a:pt x="883985" y="6201394"/>
                </a:cubicBezTo>
                <a:cubicBezTo>
                  <a:pt x="901916" y="6200556"/>
                  <a:pt x="919335" y="6174093"/>
                  <a:pt x="938233" y="6171784"/>
                </a:cubicBezTo>
                <a:cubicBezTo>
                  <a:pt x="981922" y="6162614"/>
                  <a:pt x="1024101" y="6177735"/>
                  <a:pt x="1048805" y="6166606"/>
                </a:cubicBezTo>
                <a:cubicBezTo>
                  <a:pt x="1074563" y="6158275"/>
                  <a:pt x="1078806" y="6121031"/>
                  <a:pt x="1104563" y="6112702"/>
                </a:cubicBezTo>
                <a:cubicBezTo>
                  <a:pt x="1135074" y="6092751"/>
                  <a:pt x="1177253" y="6107874"/>
                  <a:pt x="1183060" y="6099052"/>
                </a:cubicBezTo>
                <a:cubicBezTo>
                  <a:pt x="1263522" y="6034018"/>
                  <a:pt x="1255130" y="5963171"/>
                  <a:pt x="1347260" y="5933211"/>
                </a:cubicBezTo>
                <a:cubicBezTo>
                  <a:pt x="1354034" y="5922920"/>
                  <a:pt x="1390406" y="5946863"/>
                  <a:pt x="1410357" y="5947354"/>
                </a:cubicBezTo>
                <a:cubicBezTo>
                  <a:pt x="1434094" y="5937693"/>
                  <a:pt x="1434551" y="5910601"/>
                  <a:pt x="1452481" y="5909761"/>
                </a:cubicBezTo>
                <a:cubicBezTo>
                  <a:pt x="1470412" y="5908922"/>
                  <a:pt x="1458342" y="5953656"/>
                  <a:pt x="1440412" y="5954495"/>
                </a:cubicBezTo>
                <a:cubicBezTo>
                  <a:pt x="1497192" y="5951836"/>
                  <a:pt x="1673059" y="5821068"/>
                  <a:pt x="1691957" y="5818759"/>
                </a:cubicBezTo>
                <a:cubicBezTo>
                  <a:pt x="1709888" y="5817919"/>
                  <a:pt x="1766211" y="5842353"/>
                  <a:pt x="1766211" y="5842353"/>
                </a:cubicBezTo>
                <a:cubicBezTo>
                  <a:pt x="1789948" y="5832693"/>
                  <a:pt x="1796211" y="5796779"/>
                  <a:pt x="1826722" y="5776828"/>
                </a:cubicBezTo>
                <a:cubicBezTo>
                  <a:pt x="1880971" y="5747217"/>
                  <a:pt x="1987756" y="5752190"/>
                  <a:pt x="2053618" y="5704938"/>
                </a:cubicBezTo>
                <a:cubicBezTo>
                  <a:pt x="2065231" y="5687296"/>
                  <a:pt x="2071494" y="5651382"/>
                  <a:pt x="2101037" y="5632902"/>
                </a:cubicBezTo>
                <a:cubicBezTo>
                  <a:pt x="2143618" y="5568216"/>
                  <a:pt x="2218329" y="5564718"/>
                  <a:pt x="2272066" y="5509484"/>
                </a:cubicBezTo>
                <a:cubicBezTo>
                  <a:pt x="2314647" y="5444799"/>
                  <a:pt x="2382583" y="5451592"/>
                  <a:pt x="2454762" y="5421140"/>
                </a:cubicBezTo>
                <a:cubicBezTo>
                  <a:pt x="2577860" y="5344137"/>
                  <a:pt x="2705742" y="5207066"/>
                  <a:pt x="2802115" y="5139863"/>
                </a:cubicBezTo>
                <a:cubicBezTo>
                  <a:pt x="2827873" y="5131533"/>
                  <a:pt x="2858895" y="5137204"/>
                  <a:pt x="2870508" y="5119563"/>
                </a:cubicBezTo>
                <a:cubicBezTo>
                  <a:pt x="2901019" y="5099612"/>
                  <a:pt x="2925213" y="5062858"/>
                  <a:pt x="2942632" y="5036397"/>
                </a:cubicBezTo>
                <a:cubicBezTo>
                  <a:pt x="2939729" y="5040807"/>
                  <a:pt x="2939729" y="5040807"/>
                  <a:pt x="2941180" y="5038602"/>
                </a:cubicBezTo>
                <a:lnTo>
                  <a:pt x="2942632" y="5036397"/>
                </a:lnTo>
                <a:lnTo>
                  <a:pt x="2953572" y="5033269"/>
                </a:lnTo>
                <a:cubicBezTo>
                  <a:pt x="2988015" y="5020046"/>
                  <a:pt x="3078401" y="4969842"/>
                  <a:pt x="3089010" y="4976825"/>
                </a:cubicBezTo>
                <a:cubicBezTo>
                  <a:pt x="3115279" y="4994117"/>
                  <a:pt x="2975218" y="5070491"/>
                  <a:pt x="2975218" y="5070491"/>
                </a:cubicBezTo>
                <a:cubicBezTo>
                  <a:pt x="3012102" y="5120056"/>
                  <a:pt x="2998955" y="5060830"/>
                  <a:pt x="3041591" y="5048860"/>
                </a:cubicBezTo>
                <a:cubicBezTo>
                  <a:pt x="3122108" y="5036541"/>
                  <a:pt x="3325832" y="5052648"/>
                  <a:pt x="3363713" y="5052299"/>
                </a:cubicBezTo>
                <a:cubicBezTo>
                  <a:pt x="3408424" y="5094373"/>
                  <a:pt x="3518995" y="5089195"/>
                  <a:pt x="3587900" y="5094517"/>
                </a:cubicBezTo>
                <a:cubicBezTo>
                  <a:pt x="3823698" y="5119096"/>
                  <a:pt x="4083745" y="5159636"/>
                  <a:pt x="4307475" y="5228948"/>
                </a:cubicBezTo>
                <a:cubicBezTo>
                  <a:pt x="4457005" y="5327380"/>
                  <a:pt x="4748616" y="5350769"/>
                  <a:pt x="4997616" y="5487288"/>
                </a:cubicBezTo>
                <a:cubicBezTo>
                  <a:pt x="5190834" y="5576551"/>
                  <a:pt x="5358240" y="5621430"/>
                  <a:pt x="5558232" y="5700402"/>
                </a:cubicBezTo>
                <a:cubicBezTo>
                  <a:pt x="6143554" y="5902384"/>
                  <a:pt x="6716240" y="6070763"/>
                  <a:pt x="7255883" y="6232142"/>
                </a:cubicBezTo>
                <a:cubicBezTo>
                  <a:pt x="7298061" y="6247264"/>
                  <a:pt x="7459661" y="6300963"/>
                  <a:pt x="7453343" y="6284161"/>
                </a:cubicBezTo>
                <a:cubicBezTo>
                  <a:pt x="7477537" y="6247408"/>
                  <a:pt x="7384896" y="6251747"/>
                  <a:pt x="7384896" y="6251747"/>
                </a:cubicBezTo>
                <a:cubicBezTo>
                  <a:pt x="7166973" y="6173614"/>
                  <a:pt x="6955368" y="6112283"/>
                  <a:pt x="6782612" y="6049133"/>
                </a:cubicBezTo>
                <a:cubicBezTo>
                  <a:pt x="6918484" y="6062718"/>
                  <a:pt x="7179097" y="6181595"/>
                  <a:pt x="7385353" y="6224654"/>
                </a:cubicBezTo>
                <a:cubicBezTo>
                  <a:pt x="7397477" y="6232635"/>
                  <a:pt x="7471219" y="6230607"/>
                  <a:pt x="7465413" y="6239428"/>
                </a:cubicBezTo>
                <a:cubicBezTo>
                  <a:pt x="7483800" y="6211495"/>
                  <a:pt x="7250656" y="6020092"/>
                  <a:pt x="7194789" y="5968566"/>
                </a:cubicBezTo>
                <a:cubicBezTo>
                  <a:pt x="6628434" y="5517780"/>
                  <a:pt x="6102494" y="5093598"/>
                  <a:pt x="5474010" y="4627200"/>
                </a:cubicBezTo>
                <a:cubicBezTo>
                  <a:pt x="4758636" y="4103604"/>
                  <a:pt x="4086495" y="3597931"/>
                  <a:pt x="3541005" y="3093452"/>
                </a:cubicBezTo>
                <a:cubicBezTo>
                  <a:pt x="3294172" y="2865645"/>
                  <a:pt x="3091029" y="2628668"/>
                  <a:pt x="3090974" y="2575953"/>
                </a:cubicBezTo>
                <a:cubicBezTo>
                  <a:pt x="3083092" y="2530728"/>
                  <a:pt x="3108905" y="2575113"/>
                  <a:pt x="3133099" y="2538360"/>
                </a:cubicBezTo>
                <a:cubicBezTo>
                  <a:pt x="3151485" y="2510428"/>
                  <a:pt x="3094597" y="2407657"/>
                  <a:pt x="3138851" y="2476825"/>
                </a:cubicBezTo>
                <a:cubicBezTo>
                  <a:pt x="3189422" y="2562794"/>
                  <a:pt x="3155163" y="2394848"/>
                  <a:pt x="3197287" y="2357255"/>
                </a:cubicBezTo>
                <a:cubicBezTo>
                  <a:pt x="3203093" y="2348434"/>
                  <a:pt x="3264712" y="2338425"/>
                  <a:pt x="3258905" y="2347246"/>
                </a:cubicBezTo>
                <a:cubicBezTo>
                  <a:pt x="3277292" y="2319314"/>
                  <a:pt x="3245163" y="2258127"/>
                  <a:pt x="3268900" y="2248467"/>
                </a:cubicBezTo>
                <a:cubicBezTo>
                  <a:pt x="3280513" y="2230826"/>
                  <a:pt x="3313099" y="2264919"/>
                  <a:pt x="3331030" y="2264080"/>
                </a:cubicBezTo>
                <a:cubicBezTo>
                  <a:pt x="3369880" y="2262260"/>
                  <a:pt x="3465230" y="2143812"/>
                  <a:pt x="3477299" y="2099078"/>
                </a:cubicBezTo>
                <a:cubicBezTo>
                  <a:pt x="3484073" y="2088787"/>
                  <a:pt x="3457294" y="2045873"/>
                  <a:pt x="3451487" y="2054693"/>
                </a:cubicBezTo>
                <a:cubicBezTo>
                  <a:pt x="3463100" y="2037052"/>
                  <a:pt x="3495687" y="2071146"/>
                  <a:pt x="3495687" y="2071146"/>
                </a:cubicBezTo>
                <a:cubicBezTo>
                  <a:pt x="3532004" y="2042374"/>
                  <a:pt x="3462589" y="2011430"/>
                  <a:pt x="3517349" y="2007441"/>
                </a:cubicBezTo>
                <a:cubicBezTo>
                  <a:pt x="3574128" y="2004782"/>
                  <a:pt x="3504714" y="1973837"/>
                  <a:pt x="3573618" y="1979159"/>
                </a:cubicBezTo>
                <a:lnTo>
                  <a:pt x="3669936" y="1859241"/>
                </a:lnTo>
                <a:cubicBezTo>
                  <a:pt x="3687866" y="1858401"/>
                  <a:pt x="3714646" y="1901315"/>
                  <a:pt x="3714646" y="1901315"/>
                </a:cubicBezTo>
                <a:cubicBezTo>
                  <a:pt x="3720453" y="1892495"/>
                  <a:pt x="3687355" y="1832778"/>
                  <a:pt x="3687355" y="1832778"/>
                </a:cubicBezTo>
                <a:cubicBezTo>
                  <a:pt x="3694130" y="1822488"/>
                  <a:pt x="3724183" y="1829629"/>
                  <a:pt x="3735796" y="1811988"/>
                </a:cubicBezTo>
                <a:cubicBezTo>
                  <a:pt x="3741603" y="1803167"/>
                  <a:pt x="3729936" y="1768094"/>
                  <a:pt x="3729936" y="1768094"/>
                </a:cubicBezTo>
                <a:cubicBezTo>
                  <a:pt x="3759479" y="1749613"/>
                  <a:pt x="3766308" y="1792037"/>
                  <a:pt x="3792065" y="1783707"/>
                </a:cubicBezTo>
                <a:cubicBezTo>
                  <a:pt x="3809996" y="1782867"/>
                  <a:pt x="3802114" y="1737642"/>
                  <a:pt x="3822066" y="1738133"/>
                </a:cubicBezTo>
                <a:lnTo>
                  <a:pt x="3864244" y="1753255"/>
                </a:lnTo>
                <a:cubicBezTo>
                  <a:pt x="3871019" y="1742965"/>
                  <a:pt x="3852066" y="1692560"/>
                  <a:pt x="3857873" y="1683739"/>
                </a:cubicBezTo>
                <a:cubicBezTo>
                  <a:pt x="3932637" y="1732955"/>
                  <a:pt x="3894702" y="1680589"/>
                  <a:pt x="3925212" y="1660638"/>
                </a:cubicBezTo>
                <a:lnTo>
                  <a:pt x="3975218" y="1668270"/>
                </a:lnTo>
                <a:cubicBezTo>
                  <a:pt x="3986832" y="1650629"/>
                  <a:pt x="3942632" y="1634176"/>
                  <a:pt x="3954245" y="1616535"/>
                </a:cubicBezTo>
                <a:cubicBezTo>
                  <a:pt x="3954245" y="1616535"/>
                  <a:pt x="4004708" y="1597074"/>
                  <a:pt x="4029412" y="1585944"/>
                </a:cubicBezTo>
                <a:cubicBezTo>
                  <a:pt x="4071536" y="1548352"/>
                  <a:pt x="4064708" y="1505927"/>
                  <a:pt x="4101536" y="1502778"/>
                </a:cubicBezTo>
                <a:cubicBezTo>
                  <a:pt x="4101536" y="1502778"/>
                  <a:pt x="4109929" y="1573625"/>
                  <a:pt x="4139984" y="1580766"/>
                </a:cubicBezTo>
                <a:cubicBezTo>
                  <a:pt x="4184183" y="1597219"/>
                  <a:pt x="4145736" y="1519231"/>
                  <a:pt x="4157349" y="1501589"/>
                </a:cubicBezTo>
                <a:cubicBezTo>
                  <a:pt x="4187806" y="1428923"/>
                  <a:pt x="4262060" y="1452517"/>
                  <a:pt x="4265791" y="1389652"/>
                </a:cubicBezTo>
                <a:cubicBezTo>
                  <a:pt x="4251538" y="1274910"/>
                  <a:pt x="4322060" y="1361370"/>
                  <a:pt x="4339991" y="1360531"/>
                </a:cubicBezTo>
                <a:cubicBezTo>
                  <a:pt x="4357921" y="1359691"/>
                  <a:pt x="4361543" y="1191395"/>
                  <a:pt x="4382060" y="1270223"/>
                </a:cubicBezTo>
                <a:cubicBezTo>
                  <a:pt x="4408438" y="1392945"/>
                  <a:pt x="4466308" y="1195038"/>
                  <a:pt x="4521068" y="1191049"/>
                </a:cubicBezTo>
                <a:cubicBezTo>
                  <a:pt x="4526874" y="1182229"/>
                  <a:pt x="4615273" y="1215134"/>
                  <a:pt x="4627397" y="1223115"/>
                </a:cubicBezTo>
                <a:cubicBezTo>
                  <a:pt x="4652102" y="1211984"/>
                  <a:pt x="4663660" y="1141628"/>
                  <a:pt x="4693204" y="1123147"/>
                </a:cubicBezTo>
                <a:cubicBezTo>
                  <a:pt x="4699978" y="1112856"/>
                  <a:pt x="4723715" y="1103196"/>
                  <a:pt x="4735839" y="1111177"/>
                </a:cubicBezTo>
                <a:cubicBezTo>
                  <a:pt x="4797914" y="1074075"/>
                  <a:pt x="4765840" y="1065604"/>
                  <a:pt x="4753661" y="1004908"/>
                </a:cubicBezTo>
                <a:cubicBezTo>
                  <a:pt x="4777343" y="942533"/>
                  <a:pt x="4797404" y="1048453"/>
                  <a:pt x="4827915" y="1028502"/>
                </a:cubicBezTo>
                <a:cubicBezTo>
                  <a:pt x="4912674" y="978939"/>
                  <a:pt x="4790033" y="1028851"/>
                  <a:pt x="4789011" y="977606"/>
                </a:cubicBezTo>
                <a:cubicBezTo>
                  <a:pt x="4789467" y="950514"/>
                  <a:pt x="4813715" y="966476"/>
                  <a:pt x="4849522" y="912082"/>
                </a:cubicBezTo>
                <a:cubicBezTo>
                  <a:pt x="4873205" y="849706"/>
                  <a:pt x="4865269" y="751767"/>
                  <a:pt x="4939468" y="722646"/>
                </a:cubicBezTo>
                <a:cubicBezTo>
                  <a:pt x="4945275" y="713825"/>
                  <a:pt x="4964228" y="764230"/>
                  <a:pt x="4964228" y="764230"/>
                </a:cubicBezTo>
                <a:cubicBezTo>
                  <a:pt x="5046819" y="805956"/>
                  <a:pt x="5092164" y="679876"/>
                  <a:pt x="5146869" y="623172"/>
                </a:cubicBezTo>
                <a:cubicBezTo>
                  <a:pt x="5175902" y="579068"/>
                  <a:pt x="5250612" y="575570"/>
                  <a:pt x="5281123" y="555619"/>
                </a:cubicBezTo>
                <a:cubicBezTo>
                  <a:pt x="5292736" y="537977"/>
                  <a:pt x="5262681" y="530836"/>
                  <a:pt x="5286875" y="494083"/>
                </a:cubicBezTo>
                <a:cubicBezTo>
                  <a:pt x="5298945" y="449350"/>
                  <a:pt x="5371124" y="418898"/>
                  <a:pt x="5388543" y="392436"/>
                </a:cubicBezTo>
                <a:cubicBezTo>
                  <a:pt x="5401124" y="373325"/>
                  <a:pt x="5382682" y="348542"/>
                  <a:pt x="5401070" y="320610"/>
                </a:cubicBezTo>
                <a:cubicBezTo>
                  <a:pt x="5424752" y="258235"/>
                  <a:pt x="5679518" y="34010"/>
                  <a:pt x="5709572" y="41152"/>
                </a:cubicBezTo>
                <a:cubicBezTo>
                  <a:pt x="5729524" y="41642"/>
                  <a:pt x="5606937" y="144269"/>
                  <a:pt x="5700034" y="112838"/>
                </a:cubicBezTo>
                <a:cubicBezTo>
                  <a:pt x="5754283" y="83226"/>
                  <a:pt x="5876413" y="7693"/>
                  <a:pt x="5945317" y="13015"/>
                </a:cubicBezTo>
                <a:cubicBezTo>
                  <a:pt x="6005883" y="205"/>
                  <a:pt x="6223240" y="0"/>
                  <a:pt x="6223240" y="0"/>
                </a:cubicBez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1250" advTm="0">
        <p:pull/>
      </p:transition>
    </mc:Choice>
    <mc:Fallback xmlns="">
      <p:transition spd="slow" advTm="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03046" y="210013"/>
            <a:ext cx="2388333" cy="4620286"/>
          </a:xfrm>
          <a:prstGeom prst="rect">
            <a:avLst/>
          </a:prstGeom>
          <a:solidFill>
            <a:srgbClr val="474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p>
        </p:txBody>
      </p:sp>
      <p:sp>
        <p:nvSpPr>
          <p:cNvPr id="7" name="矩形 6"/>
          <p:cNvSpPr/>
          <p:nvPr/>
        </p:nvSpPr>
        <p:spPr>
          <a:xfrm>
            <a:off x="3247454" y="1834320"/>
            <a:ext cx="2300451" cy="1314206"/>
          </a:xfrm>
          <a:prstGeom prst="rect">
            <a:avLst/>
          </a:prstGeom>
        </p:spPr>
        <p:txBody>
          <a:bodyPr wrap="square">
            <a:spAutoFit/>
          </a:bodyPr>
          <a:lstStyle/>
          <a:p>
            <a:pPr>
              <a:lnSpc>
                <a:spcPct val="150000"/>
              </a:lnSpc>
            </a:pPr>
            <a:r>
              <a:rPr lang="en-US" altLang="zh-CN" sz="880" kern="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rPr>
              <a:t>I love you more than I've ever loved any woman. And I've waited longer for you than I've waited for any woman.</a:t>
            </a:r>
          </a:p>
          <a:p>
            <a:pPr>
              <a:lnSpc>
                <a:spcPct val="150000"/>
              </a:lnSpc>
            </a:pPr>
            <a:r>
              <a:rPr lang="en-US" altLang="zh-CN" sz="880" kern="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rPr>
              <a:t>I love you more than I've ever loved any woman. And I've waited longer for you than I've waited for any woman.</a:t>
            </a:r>
            <a:endParaRPr lang="zh-CN" altLang="zh-CN" sz="880" kern="100" dirty="0">
              <a:solidFill>
                <a:schemeClr val="bg1"/>
              </a:solidFill>
              <a:latin typeface="Eras Light ITC" panose="020B0402030504020804" pitchFamily="34" charset="0"/>
              <a:cs typeface="Times New Roman" panose="02020603050405020304" pitchFamily="18" charset="0"/>
            </a:endParaRPr>
          </a:p>
        </p:txBody>
      </p:sp>
      <p:cxnSp>
        <p:nvCxnSpPr>
          <p:cNvPr id="13" name="直接连接符 12"/>
          <p:cNvCxnSpPr/>
          <p:nvPr/>
        </p:nvCxnSpPr>
        <p:spPr>
          <a:xfrm>
            <a:off x="5999771" y="2867467"/>
            <a:ext cx="29604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999771" y="4059492"/>
            <a:ext cx="29604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237664" y="215613"/>
            <a:ext cx="2915447" cy="4614686"/>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p>
        </p:txBody>
      </p:sp>
      <p:sp>
        <p:nvSpPr>
          <p:cNvPr id="8" name="矩形 7"/>
          <p:cNvSpPr/>
          <p:nvPr/>
        </p:nvSpPr>
        <p:spPr>
          <a:xfrm>
            <a:off x="3095661" y="1106268"/>
            <a:ext cx="3651424" cy="544765"/>
          </a:xfrm>
          <a:prstGeom prst="rect">
            <a:avLst/>
          </a:prstGeom>
        </p:spPr>
        <p:txBody>
          <a:bodyPr wrap="square">
            <a:spAutoFit/>
          </a:bodyPr>
          <a:lstStyle/>
          <a:p>
            <a:r>
              <a:rPr lang="zh-CN" altLang="en-US" sz="2940" dirty="0">
                <a:solidFill>
                  <a:schemeClr val="bg1"/>
                </a:solidFill>
                <a:latin typeface="Narkisim" panose="020E0502050101010101" charset="0"/>
                <a:ea typeface="张海山锐线体2.0" panose="02000000000000000000" pitchFamily="2" charset="-122"/>
                <a:sym typeface="+mn-ea"/>
              </a:rPr>
              <a:t>点击添加标题</a:t>
            </a:r>
          </a:p>
        </p:txBody>
      </p:sp>
      <p:sp>
        <p:nvSpPr>
          <p:cNvPr id="16" name="矩形 15"/>
          <p:cNvSpPr/>
          <p:nvPr/>
        </p:nvSpPr>
        <p:spPr>
          <a:xfrm>
            <a:off x="3308986" y="3303272"/>
            <a:ext cx="2176202" cy="1352951"/>
          </a:xfrm>
          <a:prstGeom prst="rect">
            <a:avLst/>
          </a:prstGeom>
          <a:blipFill rotWithShape="1">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p>
        </p:txBody>
      </p:sp>
      <p:cxnSp>
        <p:nvCxnSpPr>
          <p:cNvPr id="17" name="直接连接符 16"/>
          <p:cNvCxnSpPr/>
          <p:nvPr/>
        </p:nvCxnSpPr>
        <p:spPr>
          <a:xfrm>
            <a:off x="5999771" y="1671793"/>
            <a:ext cx="29604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5999954" y="910524"/>
            <a:ext cx="2687233" cy="703269"/>
          </a:xfrm>
          <a:prstGeom prst="rect">
            <a:avLst/>
          </a:prstGeom>
        </p:spPr>
        <p:txBody>
          <a:bodyPr wrap="square">
            <a:spAutoFit/>
          </a:bodyPr>
          <a:lstStyle/>
          <a:p>
            <a:pPr>
              <a:lnSpc>
                <a:spcPct val="150000"/>
              </a:lnSpc>
            </a:pPr>
            <a:r>
              <a:rPr lang="en-US" altLang="zh-CN" sz="880" kern="0" dirty="0">
                <a:latin typeface="微软雅黑" panose="020B0503020204020204" pitchFamily="34" charset="-122"/>
                <a:ea typeface="微软雅黑" panose="020B0503020204020204" pitchFamily="34" charset="-122"/>
                <a:cs typeface="Times New Roman" panose="02020603050405020304" pitchFamily="18" charset="0"/>
                <a:sym typeface="+mn-ea"/>
              </a:rPr>
              <a:t>I love you more than I've ever loved any woman. And I've waited longer for you than I've waited for any woman.</a:t>
            </a:r>
            <a:endParaRPr lang="zh-CN" altLang="zh-CN" sz="1325" kern="100" dirty="0">
              <a:latin typeface="Eras Light ITC" panose="020B0402030504020804" pitchFamily="34" charset="0"/>
              <a:cs typeface="Times New Roman" panose="02020603050405020304" pitchFamily="18" charset="0"/>
            </a:endParaRPr>
          </a:p>
        </p:txBody>
      </p:sp>
      <p:sp>
        <p:nvSpPr>
          <p:cNvPr id="18" name="矩形 17"/>
          <p:cNvSpPr/>
          <p:nvPr/>
        </p:nvSpPr>
        <p:spPr>
          <a:xfrm>
            <a:off x="5999954" y="2108531"/>
            <a:ext cx="2687233" cy="703269"/>
          </a:xfrm>
          <a:prstGeom prst="rect">
            <a:avLst/>
          </a:prstGeom>
        </p:spPr>
        <p:txBody>
          <a:bodyPr wrap="square">
            <a:spAutoFit/>
          </a:bodyPr>
          <a:lstStyle/>
          <a:p>
            <a:pPr>
              <a:lnSpc>
                <a:spcPct val="150000"/>
              </a:lnSpc>
            </a:pPr>
            <a:r>
              <a:rPr lang="en-US" altLang="zh-CN" sz="880" kern="0" dirty="0">
                <a:latin typeface="微软雅黑" panose="020B0503020204020204" pitchFamily="34" charset="-122"/>
                <a:ea typeface="微软雅黑" panose="020B0503020204020204" pitchFamily="34" charset="-122"/>
                <a:cs typeface="Times New Roman" panose="02020603050405020304" pitchFamily="18" charset="0"/>
                <a:sym typeface="+mn-ea"/>
              </a:rPr>
              <a:t>I love you more than I've ever loved any woman. And I've waited longer for you than I've waited for any woman.</a:t>
            </a:r>
            <a:endParaRPr lang="zh-CN" altLang="zh-CN" sz="1325" kern="100" dirty="0">
              <a:latin typeface="Eras Light ITC" panose="020B0402030504020804" pitchFamily="34" charset="0"/>
              <a:cs typeface="Times New Roman" panose="02020603050405020304" pitchFamily="18" charset="0"/>
            </a:endParaRPr>
          </a:p>
        </p:txBody>
      </p:sp>
      <p:sp>
        <p:nvSpPr>
          <p:cNvPr id="19" name="矩形 18"/>
          <p:cNvSpPr/>
          <p:nvPr/>
        </p:nvSpPr>
        <p:spPr>
          <a:xfrm>
            <a:off x="5999954" y="3297205"/>
            <a:ext cx="2687233" cy="703269"/>
          </a:xfrm>
          <a:prstGeom prst="rect">
            <a:avLst/>
          </a:prstGeom>
        </p:spPr>
        <p:txBody>
          <a:bodyPr wrap="square">
            <a:spAutoFit/>
          </a:bodyPr>
          <a:lstStyle/>
          <a:p>
            <a:pPr>
              <a:lnSpc>
                <a:spcPct val="150000"/>
              </a:lnSpc>
            </a:pPr>
            <a:r>
              <a:rPr lang="en-US" altLang="zh-CN" sz="880" kern="0" dirty="0">
                <a:latin typeface="微软雅黑" panose="020B0503020204020204" pitchFamily="34" charset="-122"/>
                <a:ea typeface="微软雅黑" panose="020B0503020204020204" pitchFamily="34" charset="-122"/>
                <a:cs typeface="Times New Roman" panose="02020603050405020304" pitchFamily="18" charset="0"/>
                <a:sym typeface="+mn-ea"/>
              </a:rPr>
              <a:t>I love you more than I've ever loved any woman. And I've waited longer for you than I've waited for any woman.</a:t>
            </a:r>
            <a:endParaRPr lang="zh-CN" altLang="zh-CN" sz="1325" kern="100" dirty="0">
              <a:latin typeface="Eras Light ITC" panose="020B04020305040208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pull/>
      </p:transition>
    </mc:Choice>
    <mc:Fallback xmlns="">
      <p:transition spd="slow" advClick="0" advTm="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7" presetClass="entr" presetSubtype="0" fill="hold" grpId="1"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p:tgtEl>
                                          <p:spTgt spid="7"/>
                                        </p:tgtEl>
                                        <p:attrNameLst>
                                          <p:attrName>ppt_y</p:attrName>
                                        </p:attrNameLst>
                                      </p:cBhvr>
                                      <p:tavLst>
                                        <p:tav tm="0">
                                          <p:val>
                                            <p:strVal val="#ppt_y+#ppt_h*1.125000"/>
                                          </p:val>
                                        </p:tav>
                                        <p:tav tm="100000">
                                          <p:val>
                                            <p:strVal val="#ppt_y"/>
                                          </p:val>
                                        </p:tav>
                                      </p:tavLst>
                                    </p:anim>
                                    <p:animEffect transition="in" filter="wipe(up)">
                                      <p:cBhvr>
                                        <p:cTn id="23" dur="500"/>
                                        <p:tgtEl>
                                          <p:spTgt spid="7"/>
                                        </p:tgtEl>
                                      </p:cBhvr>
                                    </p:animEffect>
                                  </p:childTnLst>
                                </p:cTn>
                              </p:par>
                            </p:childTnLst>
                          </p:cTn>
                        </p:par>
                        <p:par>
                          <p:cTn id="24" fill="hold">
                            <p:stCondLst>
                              <p:cond delay="2000"/>
                            </p:stCondLst>
                            <p:childTnLst>
                              <p:par>
                                <p:cTn id="25" presetID="29"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ppt_x</p:attrName>
                                        </p:attrNameLst>
                                      </p:cBhvr>
                                      <p:tavLst>
                                        <p:tav tm="0">
                                          <p:val>
                                            <p:strVal val="#ppt_x-.2"/>
                                          </p:val>
                                        </p:tav>
                                        <p:tav tm="100000">
                                          <p:val>
                                            <p:strVal val="#ppt_x"/>
                                          </p:val>
                                        </p:tav>
                                      </p:tavLst>
                                    </p:anim>
                                    <p:anim calcmode="lin" valueType="num">
                                      <p:cBhvr>
                                        <p:cTn id="28" dur="5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29" dur="500"/>
                                        <p:tgtEl>
                                          <p:spTgt spid="16"/>
                                        </p:tgtEl>
                                      </p:cBhvr>
                                    </p:animEffect>
                                  </p:childTnLst>
                                </p:cTn>
                              </p:par>
                            </p:childTnLst>
                          </p:cTn>
                        </p:par>
                        <p:par>
                          <p:cTn id="30" fill="hold">
                            <p:stCondLst>
                              <p:cond delay="2500"/>
                            </p:stCondLst>
                            <p:childTnLst>
                              <p:par>
                                <p:cTn id="31" presetID="22" presetClass="entr" presetSubtype="2"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right)">
                                      <p:cBhvr>
                                        <p:cTn id="33" dur="500"/>
                                        <p:tgtEl>
                                          <p:spTgt spid="17"/>
                                        </p:tgtEl>
                                      </p:cBhvr>
                                    </p:animEffect>
                                  </p:childTnLst>
                                </p:cTn>
                              </p:par>
                            </p:childTnLst>
                          </p:cTn>
                        </p:par>
                        <p:par>
                          <p:cTn id="34" fill="hold">
                            <p:stCondLst>
                              <p:cond delay="3000"/>
                            </p:stCondLst>
                            <p:childTnLst>
                              <p:par>
                                <p:cTn id="35" presetID="2" presetClass="entr" presetSubtype="2"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1+#ppt_w/2"/>
                                          </p:val>
                                        </p:tav>
                                        <p:tav tm="100000">
                                          <p:val>
                                            <p:strVal val="#ppt_x"/>
                                          </p:val>
                                        </p:tav>
                                      </p:tavLst>
                                    </p:anim>
                                    <p:anim calcmode="lin" valueType="num">
                                      <p:cBhvr additive="base">
                                        <p:cTn id="38" dur="500" fill="hold"/>
                                        <p:tgtEl>
                                          <p:spTgt spid="21"/>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2"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right)">
                                      <p:cBhvr>
                                        <p:cTn id="42" dur="500"/>
                                        <p:tgtEl>
                                          <p:spTgt spid="13"/>
                                        </p:tgtEl>
                                      </p:cBhvr>
                                    </p:animEffect>
                                  </p:childTnLst>
                                </p:cTn>
                              </p:par>
                            </p:childTnLst>
                          </p:cTn>
                        </p:par>
                        <p:par>
                          <p:cTn id="43" fill="hold">
                            <p:stCondLst>
                              <p:cond delay="4000"/>
                            </p:stCondLst>
                            <p:childTnLst>
                              <p:par>
                                <p:cTn id="44" presetID="2" presetClass="entr" presetSubtype="2"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500" fill="hold"/>
                                        <p:tgtEl>
                                          <p:spTgt spid="18"/>
                                        </p:tgtEl>
                                        <p:attrNameLst>
                                          <p:attrName>ppt_x</p:attrName>
                                        </p:attrNameLst>
                                      </p:cBhvr>
                                      <p:tavLst>
                                        <p:tav tm="0">
                                          <p:val>
                                            <p:strVal val="1+#ppt_w/2"/>
                                          </p:val>
                                        </p:tav>
                                        <p:tav tm="100000">
                                          <p:val>
                                            <p:strVal val="#ppt_x"/>
                                          </p:val>
                                        </p:tav>
                                      </p:tavLst>
                                    </p:anim>
                                    <p:anim calcmode="lin" valueType="num">
                                      <p:cBhvr additive="base">
                                        <p:cTn id="47" dur="500" fill="hold"/>
                                        <p:tgtEl>
                                          <p:spTgt spid="18"/>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22" presetClass="entr" presetSubtype="2"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right)">
                                      <p:cBhvr>
                                        <p:cTn id="51" dur="500"/>
                                        <p:tgtEl>
                                          <p:spTgt spid="14"/>
                                        </p:tgtEl>
                                      </p:cBhvr>
                                    </p:animEffect>
                                  </p:childTnLst>
                                </p:cTn>
                              </p:par>
                            </p:childTnLst>
                          </p:cTn>
                        </p:par>
                        <p:par>
                          <p:cTn id="52" fill="hold">
                            <p:stCondLst>
                              <p:cond delay="5000"/>
                            </p:stCondLst>
                            <p:childTnLst>
                              <p:par>
                                <p:cTn id="53" presetID="2" presetClass="entr" presetSubtype="2"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1+#ppt_w/2"/>
                                          </p:val>
                                        </p:tav>
                                        <p:tav tm="100000">
                                          <p:val>
                                            <p:strVal val="#ppt_x"/>
                                          </p:val>
                                        </p:tav>
                                      </p:tavLst>
                                    </p:anim>
                                    <p:anim calcmode="lin" valueType="num">
                                      <p:cBhvr additive="base">
                                        <p:cTn id="56"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bldLvl="0" animBg="1"/>
      <p:bldP spid="7" grpId="0"/>
      <p:bldP spid="15" grpId="0" bldLvl="0" animBg="1"/>
      <p:bldP spid="8" grpId="0"/>
      <p:bldP spid="16" grpId="0" bldLvl="0" animBg="1"/>
      <p:bldP spid="21"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3681409" y="225880"/>
            <a:ext cx="1596566" cy="418128"/>
          </a:xfrm>
          <a:prstGeom prst="rect">
            <a:avLst/>
          </a:prstGeom>
          <a:noFill/>
        </p:spPr>
        <p:txBody>
          <a:bodyPr wrap="square" rtlCol="0">
            <a:spAutoFit/>
          </a:bodyPr>
          <a:lstStyle/>
          <a:p>
            <a:pPr algn="ctr">
              <a:lnSpc>
                <a:spcPct val="120000"/>
              </a:lnSpc>
            </a:pPr>
            <a:r>
              <a:rPr lang="zh-CN" altLang="en-US" sz="1765" b="1" dirty="0">
                <a:latin typeface="微软雅黑" panose="020B0503020204020204" pitchFamily="34" charset="-122"/>
                <a:ea typeface="微软雅黑" panose="020B0503020204020204" pitchFamily="34" charset="-122"/>
              </a:rPr>
              <a:t>点击添加标题</a:t>
            </a:r>
          </a:p>
        </p:txBody>
      </p:sp>
      <p:sp>
        <p:nvSpPr>
          <p:cNvPr id="45" name="矩形 44"/>
          <p:cNvSpPr/>
          <p:nvPr/>
        </p:nvSpPr>
        <p:spPr>
          <a:xfrm>
            <a:off x="3715659" y="618165"/>
            <a:ext cx="1529586" cy="227755"/>
          </a:xfrm>
          <a:prstGeom prst="rect">
            <a:avLst/>
          </a:prstGeom>
        </p:spPr>
        <p:txBody>
          <a:bodyPr wrap="none">
            <a:spAutoFit/>
          </a:bodyPr>
          <a:lstStyle/>
          <a:p>
            <a:pPr algn="ctr"/>
            <a:r>
              <a:rPr lang="en-US" altLang="zh-CN" sz="880" dirty="0">
                <a:latin typeface="方正悠黑简体_502L" panose="02000000000000000000" charset="-122"/>
                <a:ea typeface="方正悠黑简体_502L" panose="02000000000000000000" charset="-122"/>
              </a:rPr>
              <a:t>Click here to add your title</a:t>
            </a:r>
          </a:p>
        </p:txBody>
      </p:sp>
      <p:cxnSp>
        <p:nvCxnSpPr>
          <p:cNvPr id="42" name="直接连接符 41"/>
          <p:cNvCxnSpPr/>
          <p:nvPr/>
        </p:nvCxnSpPr>
        <p:spPr>
          <a:xfrm flipV="1">
            <a:off x="4241444" y="907256"/>
            <a:ext cx="476496" cy="9334"/>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87249" y="2802410"/>
            <a:ext cx="8185354" cy="0"/>
          </a:xfrm>
          <a:prstGeom prst="line">
            <a:avLst/>
          </a:prstGeom>
          <a:ln w="1270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5" name="Oval 13"/>
          <p:cNvSpPr>
            <a:spLocks noChangeArrowheads="1"/>
          </p:cNvSpPr>
          <p:nvPr/>
        </p:nvSpPr>
        <p:spPr bwMode="auto">
          <a:xfrm>
            <a:off x="1375136" y="2494080"/>
            <a:ext cx="616664" cy="616661"/>
          </a:xfrm>
          <a:prstGeom prst="ellipse">
            <a:avLst/>
          </a:prstGeom>
          <a:solidFill>
            <a:schemeClr val="tx1">
              <a:lumMod val="85000"/>
              <a:lumOff val="15000"/>
            </a:schemeClr>
          </a:solidFill>
          <a:ln w="19050">
            <a:solidFill>
              <a:schemeClr val="bg1">
                <a:lumMod val="75000"/>
                <a:lumOff val="25000"/>
              </a:schemeClr>
            </a:solidFill>
          </a:ln>
        </p:spPr>
        <p:txBody>
          <a:bodyPr vert="horz" wrap="square" lIns="0" tIns="0" rIns="0" bIns="0" numCol="1" anchor="t" anchorCtr="0" compatLnSpc="1"/>
          <a:lstStyle/>
          <a:p>
            <a:pPr algn="ctr">
              <a:lnSpc>
                <a:spcPct val="150000"/>
              </a:lnSpc>
            </a:pPr>
            <a:endParaRPr lang="en-US" altLang="zh-CN" sz="1765" b="1" dirty="0">
              <a:solidFill>
                <a:schemeClr val="bg1"/>
              </a:solidFill>
              <a:latin typeface="微软雅黑" panose="020B0503020204020204" pitchFamily="34" charset="-122"/>
              <a:ea typeface="微软雅黑" panose="020B0503020204020204" pitchFamily="34" charset="-122"/>
            </a:endParaRPr>
          </a:p>
        </p:txBody>
      </p:sp>
      <p:sp>
        <p:nvSpPr>
          <p:cNvPr id="16" name="Oval 13"/>
          <p:cNvSpPr>
            <a:spLocks noChangeArrowheads="1"/>
          </p:cNvSpPr>
          <p:nvPr/>
        </p:nvSpPr>
        <p:spPr bwMode="auto">
          <a:xfrm>
            <a:off x="2786404" y="2494080"/>
            <a:ext cx="616664" cy="616661"/>
          </a:xfrm>
          <a:prstGeom prst="ellipse">
            <a:avLst/>
          </a:prstGeom>
          <a:solidFill>
            <a:srgbClr val="474E5D"/>
          </a:solidFill>
          <a:ln w="19050">
            <a:solidFill>
              <a:schemeClr val="bg1">
                <a:lumMod val="75000"/>
                <a:lumOff val="25000"/>
              </a:schemeClr>
            </a:solidFill>
          </a:ln>
        </p:spPr>
        <p:txBody>
          <a:bodyPr vert="horz" wrap="square" lIns="0" tIns="0" rIns="0" bIns="0" numCol="1" anchor="t" anchorCtr="0" compatLnSpc="1"/>
          <a:lstStyle/>
          <a:p>
            <a:pPr algn="ctr">
              <a:lnSpc>
                <a:spcPct val="150000"/>
              </a:lnSpc>
            </a:pPr>
            <a:endParaRPr lang="en-US" altLang="zh-CN" sz="1765" b="1" dirty="0">
              <a:solidFill>
                <a:schemeClr val="bg1"/>
              </a:solidFill>
              <a:latin typeface="微软雅黑" panose="020B0503020204020204" pitchFamily="34" charset="-122"/>
              <a:ea typeface="微软雅黑" panose="020B0503020204020204" pitchFamily="34" charset="-122"/>
            </a:endParaRPr>
          </a:p>
        </p:txBody>
      </p:sp>
      <p:sp>
        <p:nvSpPr>
          <p:cNvPr id="17" name="Oval 13"/>
          <p:cNvSpPr>
            <a:spLocks noChangeArrowheads="1"/>
          </p:cNvSpPr>
          <p:nvPr/>
        </p:nvSpPr>
        <p:spPr bwMode="auto">
          <a:xfrm>
            <a:off x="4212751" y="2494080"/>
            <a:ext cx="616664" cy="616661"/>
          </a:xfrm>
          <a:prstGeom prst="ellipse">
            <a:avLst/>
          </a:prstGeom>
          <a:solidFill>
            <a:schemeClr val="tx1">
              <a:lumMod val="85000"/>
              <a:lumOff val="15000"/>
            </a:schemeClr>
          </a:solidFill>
          <a:ln w="19050">
            <a:solidFill>
              <a:schemeClr val="bg1">
                <a:lumMod val="75000"/>
                <a:lumOff val="25000"/>
              </a:schemeClr>
            </a:solidFill>
          </a:ln>
        </p:spPr>
        <p:txBody>
          <a:bodyPr vert="horz" wrap="square" lIns="0" tIns="0" rIns="0" bIns="0" numCol="1" anchor="t" anchorCtr="0" compatLnSpc="1"/>
          <a:lstStyle/>
          <a:p>
            <a:pPr algn="ctr">
              <a:lnSpc>
                <a:spcPct val="150000"/>
              </a:lnSpc>
            </a:pPr>
            <a:endParaRPr lang="en-US" altLang="zh-CN" sz="1765" b="1" dirty="0">
              <a:solidFill>
                <a:schemeClr val="bg1"/>
              </a:solidFill>
              <a:latin typeface="微软雅黑" panose="020B0503020204020204" pitchFamily="34" charset="-122"/>
              <a:ea typeface="微软雅黑" panose="020B0503020204020204" pitchFamily="34" charset="-122"/>
            </a:endParaRPr>
          </a:p>
        </p:txBody>
      </p:sp>
      <p:sp>
        <p:nvSpPr>
          <p:cNvPr id="18" name="Oval 13"/>
          <p:cNvSpPr>
            <a:spLocks noChangeArrowheads="1"/>
          </p:cNvSpPr>
          <p:nvPr/>
        </p:nvSpPr>
        <p:spPr bwMode="auto">
          <a:xfrm>
            <a:off x="5627347" y="2492087"/>
            <a:ext cx="616664" cy="616661"/>
          </a:xfrm>
          <a:prstGeom prst="ellipse">
            <a:avLst/>
          </a:prstGeom>
          <a:solidFill>
            <a:srgbClr val="474E5D"/>
          </a:solidFill>
          <a:ln w="19050">
            <a:solidFill>
              <a:schemeClr val="bg1">
                <a:lumMod val="75000"/>
                <a:lumOff val="25000"/>
              </a:schemeClr>
            </a:solidFill>
          </a:ln>
        </p:spPr>
        <p:txBody>
          <a:bodyPr vert="horz" wrap="square" lIns="0" tIns="0" rIns="0" bIns="0" numCol="1" anchor="t" anchorCtr="0" compatLnSpc="1"/>
          <a:lstStyle/>
          <a:p>
            <a:pPr algn="ctr">
              <a:lnSpc>
                <a:spcPct val="150000"/>
              </a:lnSpc>
            </a:pPr>
            <a:endParaRPr lang="en-US" altLang="zh-CN" sz="1765" b="1" dirty="0">
              <a:solidFill>
                <a:schemeClr val="bg1"/>
              </a:solidFill>
              <a:latin typeface="微软雅黑" panose="020B0503020204020204" pitchFamily="34" charset="-122"/>
              <a:ea typeface="微软雅黑" panose="020B0503020204020204" pitchFamily="34" charset="-122"/>
            </a:endParaRPr>
          </a:p>
        </p:txBody>
      </p:sp>
      <p:sp>
        <p:nvSpPr>
          <p:cNvPr id="19" name="Oval 13"/>
          <p:cNvSpPr>
            <a:spLocks noChangeArrowheads="1"/>
          </p:cNvSpPr>
          <p:nvPr/>
        </p:nvSpPr>
        <p:spPr bwMode="auto">
          <a:xfrm>
            <a:off x="7038614" y="2494080"/>
            <a:ext cx="616664" cy="616661"/>
          </a:xfrm>
          <a:prstGeom prst="ellipse">
            <a:avLst/>
          </a:prstGeom>
          <a:solidFill>
            <a:schemeClr val="tx1">
              <a:lumMod val="85000"/>
              <a:lumOff val="15000"/>
            </a:schemeClr>
          </a:solidFill>
          <a:ln w="19050">
            <a:solidFill>
              <a:schemeClr val="bg1">
                <a:lumMod val="75000"/>
                <a:lumOff val="25000"/>
              </a:schemeClr>
            </a:solidFill>
          </a:ln>
        </p:spPr>
        <p:txBody>
          <a:bodyPr vert="horz" wrap="square" lIns="0" tIns="0" rIns="0" bIns="0" numCol="1" anchor="t" anchorCtr="0" compatLnSpc="1"/>
          <a:lstStyle/>
          <a:p>
            <a:pPr algn="ctr">
              <a:lnSpc>
                <a:spcPct val="150000"/>
              </a:lnSpc>
            </a:pPr>
            <a:endParaRPr lang="en-US" altLang="zh-CN" sz="1765" b="1" dirty="0">
              <a:solidFill>
                <a:schemeClr val="bg1"/>
              </a:solidFill>
              <a:latin typeface="微软雅黑" panose="020B0503020204020204" pitchFamily="34" charset="-122"/>
              <a:ea typeface="微软雅黑" panose="020B0503020204020204" pitchFamily="34" charset="-122"/>
            </a:endParaRPr>
          </a:p>
        </p:txBody>
      </p:sp>
      <p:sp>
        <p:nvSpPr>
          <p:cNvPr id="20" name="TextBox 9"/>
          <p:cNvSpPr txBox="1">
            <a:spLocks noChangeArrowheads="1"/>
          </p:cNvSpPr>
          <p:nvPr/>
        </p:nvSpPr>
        <p:spPr bwMode="auto">
          <a:xfrm>
            <a:off x="2968098" y="2641936"/>
            <a:ext cx="253274" cy="30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960" b="1" dirty="0">
                <a:solidFill>
                  <a:schemeClr val="bg1">
                    <a:lumMod val="85000"/>
                    <a:lumOff val="15000"/>
                  </a:schemeClr>
                </a:solidFill>
                <a:latin typeface="浪漫雅圆" pitchFamily="2" charset="-122"/>
                <a:ea typeface="浪漫雅圆" pitchFamily="2" charset="-122"/>
              </a:rPr>
              <a:t>02</a:t>
            </a:r>
            <a:endParaRPr lang="zh-CN" altLang="en-US" sz="1960" b="1" dirty="0">
              <a:solidFill>
                <a:schemeClr val="bg1">
                  <a:lumMod val="85000"/>
                  <a:lumOff val="15000"/>
                </a:schemeClr>
              </a:solidFill>
              <a:latin typeface="浪漫雅圆" pitchFamily="2" charset="-122"/>
              <a:ea typeface="浪漫雅圆" pitchFamily="2" charset="-122"/>
            </a:endParaRPr>
          </a:p>
        </p:txBody>
      </p:sp>
      <p:sp>
        <p:nvSpPr>
          <p:cNvPr id="21" name="TextBox 9"/>
          <p:cNvSpPr txBox="1">
            <a:spLocks noChangeArrowheads="1"/>
          </p:cNvSpPr>
          <p:nvPr/>
        </p:nvSpPr>
        <p:spPr bwMode="auto">
          <a:xfrm>
            <a:off x="1556831" y="2641936"/>
            <a:ext cx="253274" cy="30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960" b="1" dirty="0">
                <a:solidFill>
                  <a:schemeClr val="bg1">
                    <a:lumMod val="85000"/>
                    <a:lumOff val="15000"/>
                  </a:schemeClr>
                </a:solidFill>
                <a:latin typeface="浪漫雅圆" pitchFamily="2" charset="-122"/>
                <a:ea typeface="浪漫雅圆" pitchFamily="2" charset="-122"/>
              </a:rPr>
              <a:t>01</a:t>
            </a:r>
            <a:endParaRPr lang="zh-CN" altLang="en-US" sz="1960" b="1" dirty="0">
              <a:solidFill>
                <a:schemeClr val="bg1">
                  <a:lumMod val="85000"/>
                  <a:lumOff val="15000"/>
                </a:schemeClr>
              </a:solidFill>
              <a:latin typeface="浪漫雅圆" pitchFamily="2" charset="-122"/>
              <a:ea typeface="浪漫雅圆" pitchFamily="2" charset="-122"/>
            </a:endParaRPr>
          </a:p>
        </p:txBody>
      </p:sp>
      <p:sp>
        <p:nvSpPr>
          <p:cNvPr id="22" name="TextBox 9"/>
          <p:cNvSpPr txBox="1">
            <a:spLocks noChangeArrowheads="1"/>
          </p:cNvSpPr>
          <p:nvPr/>
        </p:nvSpPr>
        <p:spPr bwMode="auto">
          <a:xfrm>
            <a:off x="4388570" y="2641936"/>
            <a:ext cx="253274" cy="30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960" b="1" dirty="0">
                <a:solidFill>
                  <a:schemeClr val="bg1">
                    <a:lumMod val="85000"/>
                    <a:lumOff val="15000"/>
                  </a:schemeClr>
                </a:solidFill>
                <a:latin typeface="浪漫雅圆" pitchFamily="2" charset="-122"/>
                <a:ea typeface="浪漫雅圆" pitchFamily="2" charset="-122"/>
              </a:rPr>
              <a:t>03</a:t>
            </a:r>
            <a:endParaRPr lang="zh-CN" altLang="en-US" sz="1960" b="1" dirty="0">
              <a:solidFill>
                <a:schemeClr val="bg1">
                  <a:lumMod val="85000"/>
                  <a:lumOff val="15000"/>
                </a:schemeClr>
              </a:solidFill>
              <a:latin typeface="浪漫雅圆" pitchFamily="2" charset="-122"/>
              <a:ea typeface="浪漫雅圆" pitchFamily="2" charset="-122"/>
            </a:endParaRPr>
          </a:p>
        </p:txBody>
      </p:sp>
      <p:sp>
        <p:nvSpPr>
          <p:cNvPr id="23" name="TextBox 9"/>
          <p:cNvSpPr txBox="1">
            <a:spLocks noChangeArrowheads="1"/>
          </p:cNvSpPr>
          <p:nvPr/>
        </p:nvSpPr>
        <p:spPr bwMode="auto">
          <a:xfrm>
            <a:off x="5809042" y="2641936"/>
            <a:ext cx="253274" cy="30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960" b="1" dirty="0">
                <a:solidFill>
                  <a:schemeClr val="bg1">
                    <a:lumMod val="85000"/>
                    <a:lumOff val="15000"/>
                  </a:schemeClr>
                </a:solidFill>
                <a:latin typeface="浪漫雅圆" pitchFamily="2" charset="-122"/>
                <a:ea typeface="浪漫雅圆" pitchFamily="2" charset="-122"/>
              </a:rPr>
              <a:t>04</a:t>
            </a:r>
            <a:endParaRPr lang="zh-CN" altLang="en-US" sz="1960" b="1" dirty="0">
              <a:solidFill>
                <a:schemeClr val="bg1">
                  <a:lumMod val="85000"/>
                  <a:lumOff val="15000"/>
                </a:schemeClr>
              </a:solidFill>
              <a:latin typeface="浪漫雅圆" pitchFamily="2" charset="-122"/>
              <a:ea typeface="浪漫雅圆" pitchFamily="2" charset="-122"/>
            </a:endParaRPr>
          </a:p>
        </p:txBody>
      </p:sp>
      <p:sp>
        <p:nvSpPr>
          <p:cNvPr id="24" name="TextBox 9"/>
          <p:cNvSpPr txBox="1">
            <a:spLocks noChangeArrowheads="1"/>
          </p:cNvSpPr>
          <p:nvPr/>
        </p:nvSpPr>
        <p:spPr bwMode="auto">
          <a:xfrm>
            <a:off x="7220309" y="2641936"/>
            <a:ext cx="253274" cy="30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960" b="1" dirty="0">
                <a:solidFill>
                  <a:schemeClr val="bg1">
                    <a:lumMod val="85000"/>
                    <a:lumOff val="15000"/>
                  </a:schemeClr>
                </a:solidFill>
                <a:latin typeface="浪漫雅圆" pitchFamily="2" charset="-122"/>
                <a:ea typeface="浪漫雅圆" pitchFamily="2" charset="-122"/>
              </a:rPr>
              <a:t>05</a:t>
            </a:r>
            <a:endParaRPr lang="zh-CN" altLang="en-US" sz="1960" b="1" dirty="0">
              <a:solidFill>
                <a:schemeClr val="bg1">
                  <a:lumMod val="85000"/>
                  <a:lumOff val="15000"/>
                </a:schemeClr>
              </a:solidFill>
              <a:latin typeface="浪漫雅圆" pitchFamily="2" charset="-122"/>
              <a:ea typeface="浪漫雅圆" pitchFamily="2" charset="-122"/>
            </a:endParaRPr>
          </a:p>
        </p:txBody>
      </p:sp>
      <p:sp>
        <p:nvSpPr>
          <p:cNvPr id="25" name="等腰三角形 45"/>
          <p:cNvSpPr/>
          <p:nvPr/>
        </p:nvSpPr>
        <p:spPr>
          <a:xfrm>
            <a:off x="829206" y="3366918"/>
            <a:ext cx="1737486" cy="1058451"/>
          </a:xfrm>
          <a:custGeom>
            <a:avLst/>
            <a:gdLst/>
            <a:ahLst/>
            <a:cxnLst/>
            <a:rect l="l" t="t" r="r" b="b"/>
            <a:pathLst>
              <a:path w="1773057" h="959867">
                <a:moveTo>
                  <a:pt x="886528" y="0"/>
                </a:moveTo>
                <a:lnTo>
                  <a:pt x="953045" y="84733"/>
                </a:lnTo>
                <a:lnTo>
                  <a:pt x="1627198" y="84733"/>
                </a:lnTo>
                <a:cubicBezTo>
                  <a:pt x="1707754" y="84733"/>
                  <a:pt x="1773057" y="150036"/>
                  <a:pt x="1773057" y="230592"/>
                </a:cubicBezTo>
                <a:lnTo>
                  <a:pt x="1773057" y="814008"/>
                </a:lnTo>
                <a:cubicBezTo>
                  <a:pt x="1773057" y="894564"/>
                  <a:pt x="1707754" y="959867"/>
                  <a:pt x="1627198" y="959867"/>
                </a:cubicBezTo>
                <a:lnTo>
                  <a:pt x="145859" y="959867"/>
                </a:lnTo>
                <a:cubicBezTo>
                  <a:pt x="65303" y="959867"/>
                  <a:pt x="0" y="894564"/>
                  <a:pt x="0" y="814008"/>
                </a:cubicBezTo>
                <a:lnTo>
                  <a:pt x="0" y="230592"/>
                </a:lnTo>
                <a:cubicBezTo>
                  <a:pt x="0" y="150036"/>
                  <a:pt x="65303" y="84733"/>
                  <a:pt x="145859" y="84733"/>
                </a:cubicBezTo>
                <a:lnTo>
                  <a:pt x="820011" y="84733"/>
                </a:lnTo>
                <a:close/>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65"/>
          </a:p>
        </p:txBody>
      </p:sp>
      <p:sp>
        <p:nvSpPr>
          <p:cNvPr id="26" name="等腰三角形 45"/>
          <p:cNvSpPr/>
          <p:nvPr/>
        </p:nvSpPr>
        <p:spPr>
          <a:xfrm>
            <a:off x="3646463" y="3366918"/>
            <a:ext cx="1737486" cy="1058451"/>
          </a:xfrm>
          <a:custGeom>
            <a:avLst/>
            <a:gdLst/>
            <a:ahLst/>
            <a:cxnLst/>
            <a:rect l="l" t="t" r="r" b="b"/>
            <a:pathLst>
              <a:path w="1773057" h="959867">
                <a:moveTo>
                  <a:pt x="886528" y="0"/>
                </a:moveTo>
                <a:lnTo>
                  <a:pt x="953045" y="84733"/>
                </a:lnTo>
                <a:lnTo>
                  <a:pt x="1627198" y="84733"/>
                </a:lnTo>
                <a:cubicBezTo>
                  <a:pt x="1707754" y="84733"/>
                  <a:pt x="1773057" y="150036"/>
                  <a:pt x="1773057" y="230592"/>
                </a:cubicBezTo>
                <a:lnTo>
                  <a:pt x="1773057" y="814008"/>
                </a:lnTo>
                <a:cubicBezTo>
                  <a:pt x="1773057" y="894564"/>
                  <a:pt x="1707754" y="959867"/>
                  <a:pt x="1627198" y="959867"/>
                </a:cubicBezTo>
                <a:lnTo>
                  <a:pt x="145859" y="959867"/>
                </a:lnTo>
                <a:cubicBezTo>
                  <a:pt x="65303" y="959867"/>
                  <a:pt x="0" y="894564"/>
                  <a:pt x="0" y="814008"/>
                </a:cubicBezTo>
                <a:lnTo>
                  <a:pt x="0" y="230592"/>
                </a:lnTo>
                <a:cubicBezTo>
                  <a:pt x="0" y="150036"/>
                  <a:pt x="65303" y="84733"/>
                  <a:pt x="145859" y="84733"/>
                </a:cubicBezTo>
                <a:lnTo>
                  <a:pt x="820011" y="84733"/>
                </a:lnTo>
                <a:close/>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65"/>
          </a:p>
        </p:txBody>
      </p:sp>
      <p:sp>
        <p:nvSpPr>
          <p:cNvPr id="27" name="等腰三角形 45"/>
          <p:cNvSpPr/>
          <p:nvPr/>
        </p:nvSpPr>
        <p:spPr>
          <a:xfrm>
            <a:off x="6478203" y="3366918"/>
            <a:ext cx="1737486" cy="1058451"/>
          </a:xfrm>
          <a:custGeom>
            <a:avLst/>
            <a:gdLst/>
            <a:ahLst/>
            <a:cxnLst/>
            <a:rect l="l" t="t" r="r" b="b"/>
            <a:pathLst>
              <a:path w="1773057" h="959867">
                <a:moveTo>
                  <a:pt x="886528" y="0"/>
                </a:moveTo>
                <a:lnTo>
                  <a:pt x="953045" y="84733"/>
                </a:lnTo>
                <a:lnTo>
                  <a:pt x="1627198" y="84733"/>
                </a:lnTo>
                <a:cubicBezTo>
                  <a:pt x="1707754" y="84733"/>
                  <a:pt x="1773057" y="150036"/>
                  <a:pt x="1773057" y="230592"/>
                </a:cubicBezTo>
                <a:lnTo>
                  <a:pt x="1773057" y="814008"/>
                </a:lnTo>
                <a:cubicBezTo>
                  <a:pt x="1773057" y="894564"/>
                  <a:pt x="1707754" y="959867"/>
                  <a:pt x="1627198" y="959867"/>
                </a:cubicBezTo>
                <a:lnTo>
                  <a:pt x="145859" y="959867"/>
                </a:lnTo>
                <a:cubicBezTo>
                  <a:pt x="65303" y="959867"/>
                  <a:pt x="0" y="894564"/>
                  <a:pt x="0" y="814008"/>
                </a:cubicBezTo>
                <a:lnTo>
                  <a:pt x="0" y="230592"/>
                </a:lnTo>
                <a:cubicBezTo>
                  <a:pt x="0" y="150036"/>
                  <a:pt x="65303" y="84733"/>
                  <a:pt x="145859" y="84733"/>
                </a:cubicBezTo>
                <a:lnTo>
                  <a:pt x="820011" y="84733"/>
                </a:lnTo>
                <a:close/>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65"/>
          </a:p>
        </p:txBody>
      </p:sp>
      <p:sp>
        <p:nvSpPr>
          <p:cNvPr id="28" name="等腰三角形 45"/>
          <p:cNvSpPr/>
          <p:nvPr/>
        </p:nvSpPr>
        <p:spPr>
          <a:xfrm flipV="1">
            <a:off x="2248496" y="1179452"/>
            <a:ext cx="1737486" cy="1129015"/>
          </a:xfrm>
          <a:custGeom>
            <a:avLst/>
            <a:gdLst/>
            <a:ahLst/>
            <a:cxnLst/>
            <a:rect l="l" t="t" r="r" b="b"/>
            <a:pathLst>
              <a:path w="1773057" h="959867">
                <a:moveTo>
                  <a:pt x="886528" y="0"/>
                </a:moveTo>
                <a:lnTo>
                  <a:pt x="953045" y="84733"/>
                </a:lnTo>
                <a:lnTo>
                  <a:pt x="1627198" y="84733"/>
                </a:lnTo>
                <a:cubicBezTo>
                  <a:pt x="1707754" y="84733"/>
                  <a:pt x="1773057" y="150036"/>
                  <a:pt x="1773057" y="230592"/>
                </a:cubicBezTo>
                <a:lnTo>
                  <a:pt x="1773057" y="814008"/>
                </a:lnTo>
                <a:cubicBezTo>
                  <a:pt x="1773057" y="894564"/>
                  <a:pt x="1707754" y="959867"/>
                  <a:pt x="1627198" y="959867"/>
                </a:cubicBezTo>
                <a:lnTo>
                  <a:pt x="145859" y="959867"/>
                </a:lnTo>
                <a:cubicBezTo>
                  <a:pt x="65303" y="959867"/>
                  <a:pt x="0" y="894564"/>
                  <a:pt x="0" y="814008"/>
                </a:cubicBezTo>
                <a:lnTo>
                  <a:pt x="0" y="230592"/>
                </a:lnTo>
                <a:cubicBezTo>
                  <a:pt x="0" y="150036"/>
                  <a:pt x="65303" y="84733"/>
                  <a:pt x="145859" y="84733"/>
                </a:cubicBezTo>
                <a:lnTo>
                  <a:pt x="820011" y="84733"/>
                </a:lnTo>
                <a:close/>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65"/>
          </a:p>
        </p:txBody>
      </p:sp>
      <p:sp>
        <p:nvSpPr>
          <p:cNvPr id="29" name="等腰三角形 45"/>
          <p:cNvSpPr/>
          <p:nvPr/>
        </p:nvSpPr>
        <p:spPr>
          <a:xfrm flipV="1">
            <a:off x="5071032" y="1179452"/>
            <a:ext cx="1737486" cy="1129015"/>
          </a:xfrm>
          <a:custGeom>
            <a:avLst/>
            <a:gdLst/>
            <a:ahLst/>
            <a:cxnLst/>
            <a:rect l="l" t="t" r="r" b="b"/>
            <a:pathLst>
              <a:path w="1773057" h="959867">
                <a:moveTo>
                  <a:pt x="886528" y="0"/>
                </a:moveTo>
                <a:lnTo>
                  <a:pt x="953045" y="84733"/>
                </a:lnTo>
                <a:lnTo>
                  <a:pt x="1627198" y="84733"/>
                </a:lnTo>
                <a:cubicBezTo>
                  <a:pt x="1707754" y="84733"/>
                  <a:pt x="1773057" y="150036"/>
                  <a:pt x="1773057" y="230592"/>
                </a:cubicBezTo>
                <a:lnTo>
                  <a:pt x="1773057" y="814008"/>
                </a:lnTo>
                <a:cubicBezTo>
                  <a:pt x="1773057" y="894564"/>
                  <a:pt x="1707754" y="959867"/>
                  <a:pt x="1627198" y="959867"/>
                </a:cubicBezTo>
                <a:lnTo>
                  <a:pt x="145859" y="959867"/>
                </a:lnTo>
                <a:cubicBezTo>
                  <a:pt x="65303" y="959867"/>
                  <a:pt x="0" y="894564"/>
                  <a:pt x="0" y="814008"/>
                </a:cubicBezTo>
                <a:lnTo>
                  <a:pt x="0" y="230592"/>
                </a:lnTo>
                <a:cubicBezTo>
                  <a:pt x="0" y="150036"/>
                  <a:pt x="65303" y="84733"/>
                  <a:pt x="145859" y="84733"/>
                </a:cubicBezTo>
                <a:lnTo>
                  <a:pt x="820011" y="84733"/>
                </a:lnTo>
                <a:close/>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65"/>
          </a:p>
        </p:txBody>
      </p:sp>
      <p:sp>
        <p:nvSpPr>
          <p:cNvPr id="35" name="椭圆 34"/>
          <p:cNvSpPr/>
          <p:nvPr/>
        </p:nvSpPr>
        <p:spPr>
          <a:xfrm>
            <a:off x="8572604" y="2731849"/>
            <a:ext cx="150801" cy="150801"/>
          </a:xfrm>
          <a:prstGeom prst="ellipse">
            <a:avLst/>
          </a:prstGeom>
          <a:solidFill>
            <a:schemeClr val="bg1">
              <a:lumMod val="85000"/>
              <a:lumOff val="15000"/>
            </a:schemeClr>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65"/>
          </a:p>
        </p:txBody>
      </p:sp>
      <p:sp>
        <p:nvSpPr>
          <p:cNvPr id="36" name="椭圆 35"/>
          <p:cNvSpPr/>
          <p:nvPr/>
        </p:nvSpPr>
        <p:spPr>
          <a:xfrm>
            <a:off x="305942" y="2717335"/>
            <a:ext cx="150801" cy="150801"/>
          </a:xfrm>
          <a:prstGeom prst="ellipse">
            <a:avLst/>
          </a:prstGeom>
          <a:solidFill>
            <a:schemeClr val="bg1">
              <a:lumMod val="85000"/>
              <a:lumOff val="15000"/>
            </a:schemeClr>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65"/>
          </a:p>
        </p:txBody>
      </p:sp>
      <p:sp>
        <p:nvSpPr>
          <p:cNvPr id="37" name="Rectangle 28"/>
          <p:cNvSpPr>
            <a:spLocks noChangeArrowheads="1"/>
          </p:cNvSpPr>
          <p:nvPr/>
        </p:nvSpPr>
        <p:spPr bwMode="auto">
          <a:xfrm>
            <a:off x="2489834" y="1551225"/>
            <a:ext cx="1991364" cy="363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buFontTx/>
              <a:buChar char="•"/>
            </a:pPr>
            <a:r>
              <a:rPr lang="zh-CN" altLang="en-US" sz="1470" dirty="0">
                <a:ea typeface="黑体" panose="02010609060101010101" charset="-122"/>
              </a:rPr>
              <a:t>添加文字描述</a:t>
            </a:r>
            <a:endParaRPr lang="en-US" altLang="zh-CN" sz="1470" dirty="0">
              <a:ea typeface="黑体" panose="02010609060101010101" charset="-122"/>
            </a:endParaRPr>
          </a:p>
        </p:txBody>
      </p:sp>
      <p:sp>
        <p:nvSpPr>
          <p:cNvPr id="38" name="Rectangle 28"/>
          <p:cNvSpPr>
            <a:spLocks noChangeArrowheads="1"/>
          </p:cNvSpPr>
          <p:nvPr/>
        </p:nvSpPr>
        <p:spPr bwMode="auto">
          <a:xfrm>
            <a:off x="996118" y="3782220"/>
            <a:ext cx="1991364" cy="363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buFontTx/>
              <a:buChar char="•"/>
            </a:pPr>
            <a:r>
              <a:rPr lang="zh-CN" altLang="en-US" sz="1470" dirty="0">
                <a:ea typeface="黑体" panose="02010609060101010101" charset="-122"/>
              </a:rPr>
              <a:t>添加文字描述</a:t>
            </a:r>
            <a:endParaRPr lang="en-US" altLang="zh-CN" sz="1470" dirty="0">
              <a:ea typeface="黑体" panose="02010609060101010101" charset="-122"/>
            </a:endParaRPr>
          </a:p>
        </p:txBody>
      </p:sp>
      <p:sp>
        <p:nvSpPr>
          <p:cNvPr id="40" name="Rectangle 28"/>
          <p:cNvSpPr>
            <a:spLocks noChangeArrowheads="1"/>
          </p:cNvSpPr>
          <p:nvPr/>
        </p:nvSpPr>
        <p:spPr bwMode="auto">
          <a:xfrm>
            <a:off x="5277975" y="1503739"/>
            <a:ext cx="1991364" cy="363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buFontTx/>
              <a:buChar char="•"/>
            </a:pPr>
            <a:r>
              <a:rPr lang="zh-CN" altLang="en-US" sz="1470" dirty="0">
                <a:ea typeface="黑体" panose="02010609060101010101" charset="-122"/>
              </a:rPr>
              <a:t>添加文字描述</a:t>
            </a:r>
            <a:endParaRPr lang="en-US" altLang="zh-CN" sz="1470" dirty="0">
              <a:ea typeface="黑体" panose="02010609060101010101" charset="-122"/>
            </a:endParaRPr>
          </a:p>
        </p:txBody>
      </p:sp>
      <p:sp>
        <p:nvSpPr>
          <p:cNvPr id="41" name="Rectangle 28"/>
          <p:cNvSpPr>
            <a:spLocks noChangeArrowheads="1"/>
          </p:cNvSpPr>
          <p:nvPr/>
        </p:nvSpPr>
        <p:spPr bwMode="auto">
          <a:xfrm>
            <a:off x="3833733" y="3766053"/>
            <a:ext cx="1991364" cy="363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buFontTx/>
              <a:buChar char="•"/>
            </a:pPr>
            <a:r>
              <a:rPr lang="zh-CN" altLang="en-US" sz="1470" dirty="0">
                <a:ea typeface="黑体" panose="02010609060101010101" charset="-122"/>
              </a:rPr>
              <a:t>添加文字描述</a:t>
            </a:r>
            <a:endParaRPr lang="en-US" altLang="zh-CN" sz="1470" dirty="0">
              <a:ea typeface="黑体" panose="02010609060101010101" charset="-122"/>
            </a:endParaRPr>
          </a:p>
        </p:txBody>
      </p:sp>
      <p:sp>
        <p:nvSpPr>
          <p:cNvPr id="43" name="Rectangle 28"/>
          <p:cNvSpPr>
            <a:spLocks noChangeArrowheads="1"/>
          </p:cNvSpPr>
          <p:nvPr/>
        </p:nvSpPr>
        <p:spPr bwMode="auto">
          <a:xfrm>
            <a:off x="6659596" y="3799103"/>
            <a:ext cx="1991364" cy="363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buFontTx/>
              <a:buChar char="•"/>
            </a:pPr>
            <a:r>
              <a:rPr lang="zh-CN" altLang="en-US" sz="1470" dirty="0">
                <a:ea typeface="黑体" panose="02010609060101010101" charset="-122"/>
              </a:rPr>
              <a:t>添加文字描述</a:t>
            </a:r>
            <a:endParaRPr lang="en-US" altLang="zh-CN" sz="1470" dirty="0">
              <a:ea typeface="黑体" panose="02010609060101010101"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pull/>
      </p:transition>
    </mc:Choice>
    <mc:Fallback xmlns="">
      <p:transition spd="slow" advClick="0" advTm="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1"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Right)">
                                      <p:cBhvr>
                                        <p:cTn id="7" dur="500"/>
                                        <p:tgtEl>
                                          <p:spTgt spid="10"/>
                                        </p:tgtEl>
                                      </p:cBhvr>
                                    </p:animEffect>
                                  </p:childTnLst>
                                </p:cTn>
                              </p:par>
                            </p:childTnLst>
                          </p:cTn>
                        </p:par>
                        <p:par>
                          <p:cTn id="8" fill="hold">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ppt_x</p:attrName>
                                        </p:attrNameLst>
                                      </p:cBhvr>
                                      <p:tavLst>
                                        <p:tav tm="0">
                                          <p:val>
                                            <p:strVal val="#ppt_x-.2"/>
                                          </p:val>
                                        </p:tav>
                                        <p:tav tm="100000">
                                          <p:val>
                                            <p:strVal val="#ppt_x"/>
                                          </p:val>
                                        </p:tav>
                                      </p:tavLst>
                                    </p:anim>
                                    <p:anim calcmode="lin" valueType="num">
                                      <p:cBhvr>
                                        <p:cTn id="12" dur="500" fill="hold"/>
                                        <p:tgtEl>
                                          <p:spTgt spid="45"/>
                                        </p:tgtEl>
                                        <p:attrNameLst>
                                          <p:attrName>ppt_y</p:attrName>
                                        </p:attrNameLst>
                                      </p:cBhvr>
                                      <p:tavLst>
                                        <p:tav tm="0">
                                          <p:val>
                                            <p:strVal val="#ppt_y"/>
                                          </p:val>
                                        </p:tav>
                                        <p:tav tm="100000">
                                          <p:val>
                                            <p:strVal val="#ppt_y"/>
                                          </p:val>
                                        </p:tav>
                                      </p:tavLst>
                                    </p:anim>
                                    <p:animEffect transition="in" filter="wipe(right)" prLst="gradientSize: 0.1">
                                      <p:cBhvr>
                                        <p:cTn id="13" dur="500"/>
                                        <p:tgtEl>
                                          <p:spTgt spid="45"/>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left)">
                                      <p:cBhvr>
                                        <p:cTn id="17" dur="500"/>
                                        <p:tgtEl>
                                          <p:spTgt spid="42"/>
                                        </p:tgtEl>
                                      </p:cBhvr>
                                    </p:animEffect>
                                  </p:childTnLst>
                                </p:cTn>
                              </p:par>
                              <p:par>
                                <p:cTn id="18" presetID="53" presetClass="entr" presetSubtype="16" fill="hold" grpId="0" nodeType="withEffect">
                                  <p:stCondLst>
                                    <p:cond delay="40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par>
                                <p:cTn id="23" presetID="53" presetClass="entr" presetSubtype="16" fill="hold" grpId="0" nodeType="withEffect">
                                  <p:stCondLst>
                                    <p:cond delay="4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par>
                                <p:cTn id="28" presetID="53" presetClass="entr" presetSubtype="16" fill="hold" grpId="0" nodeType="withEffect">
                                  <p:stCondLst>
                                    <p:cond delay="400"/>
                                  </p:stCondLst>
                                  <p:childTnLst>
                                    <p:set>
                                      <p:cBhvr>
                                        <p:cTn id="29" dur="1" fill="hold">
                                          <p:stCondLst>
                                            <p:cond delay="0"/>
                                          </p:stCondLst>
                                        </p:cTn>
                                        <p:tgtEl>
                                          <p:spTgt spid="17"/>
                                        </p:tgtEl>
                                        <p:attrNameLst>
                                          <p:attrName>style.visibility</p:attrName>
                                        </p:attrNameLst>
                                      </p:cBhvr>
                                      <p:to>
                                        <p:strVal val="visible"/>
                                      </p:to>
                                    </p:set>
                                    <p:anim calcmode="lin" valueType="num">
                                      <p:cBhvr>
                                        <p:cTn id="30" dur="500" fill="hold"/>
                                        <p:tgtEl>
                                          <p:spTgt spid="17"/>
                                        </p:tgtEl>
                                        <p:attrNameLst>
                                          <p:attrName>ppt_w</p:attrName>
                                        </p:attrNameLst>
                                      </p:cBhvr>
                                      <p:tavLst>
                                        <p:tav tm="0">
                                          <p:val>
                                            <p:fltVal val="0"/>
                                          </p:val>
                                        </p:tav>
                                        <p:tav tm="100000">
                                          <p:val>
                                            <p:strVal val="#ppt_w"/>
                                          </p:val>
                                        </p:tav>
                                      </p:tavLst>
                                    </p:anim>
                                    <p:anim calcmode="lin" valueType="num">
                                      <p:cBhvr>
                                        <p:cTn id="31" dur="500" fill="hold"/>
                                        <p:tgtEl>
                                          <p:spTgt spid="17"/>
                                        </p:tgtEl>
                                        <p:attrNameLst>
                                          <p:attrName>ppt_h</p:attrName>
                                        </p:attrNameLst>
                                      </p:cBhvr>
                                      <p:tavLst>
                                        <p:tav tm="0">
                                          <p:val>
                                            <p:fltVal val="0"/>
                                          </p:val>
                                        </p:tav>
                                        <p:tav tm="100000">
                                          <p:val>
                                            <p:strVal val="#ppt_h"/>
                                          </p:val>
                                        </p:tav>
                                      </p:tavLst>
                                    </p:anim>
                                    <p:animEffect transition="in" filter="fade">
                                      <p:cBhvr>
                                        <p:cTn id="32" dur="500"/>
                                        <p:tgtEl>
                                          <p:spTgt spid="17"/>
                                        </p:tgtEl>
                                      </p:cBhvr>
                                    </p:animEffect>
                                  </p:childTnLst>
                                </p:cTn>
                              </p:par>
                              <p:par>
                                <p:cTn id="33" presetID="53" presetClass="entr" presetSubtype="16" fill="hold" grpId="0" nodeType="withEffect">
                                  <p:stCondLst>
                                    <p:cond delay="40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par>
                                <p:cTn id="38" presetID="53" presetClass="entr" presetSubtype="16" fill="hold" grpId="0" nodeType="withEffect">
                                  <p:stCondLst>
                                    <p:cond delay="40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animEffect transition="in" filter="fade">
                                      <p:cBhvr>
                                        <p:cTn id="42" dur="500"/>
                                        <p:tgtEl>
                                          <p:spTgt spid="1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1000"/>
                                        <p:tgtEl>
                                          <p:spTgt spid="25"/>
                                        </p:tgtEl>
                                      </p:cBhvr>
                                    </p:animEffect>
                                    <p:anim calcmode="lin" valueType="num">
                                      <p:cBhvr>
                                        <p:cTn id="61" dur="1000" fill="hold"/>
                                        <p:tgtEl>
                                          <p:spTgt spid="25"/>
                                        </p:tgtEl>
                                        <p:attrNameLst>
                                          <p:attrName>ppt_x</p:attrName>
                                        </p:attrNameLst>
                                      </p:cBhvr>
                                      <p:tavLst>
                                        <p:tav tm="0">
                                          <p:val>
                                            <p:strVal val="#ppt_x"/>
                                          </p:val>
                                        </p:tav>
                                        <p:tav tm="100000">
                                          <p:val>
                                            <p:strVal val="#ppt_x"/>
                                          </p:val>
                                        </p:tav>
                                      </p:tavLst>
                                    </p:anim>
                                    <p:anim calcmode="lin" valueType="num">
                                      <p:cBhvr>
                                        <p:cTn id="62" dur="1000" fill="hold"/>
                                        <p:tgtEl>
                                          <p:spTgt spid="25"/>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fade">
                                      <p:cBhvr>
                                        <p:cTn id="75" dur="1000"/>
                                        <p:tgtEl>
                                          <p:spTgt spid="28"/>
                                        </p:tgtEl>
                                      </p:cBhvr>
                                    </p:animEffect>
                                    <p:anim calcmode="lin" valueType="num">
                                      <p:cBhvr>
                                        <p:cTn id="76" dur="1000" fill="hold"/>
                                        <p:tgtEl>
                                          <p:spTgt spid="28"/>
                                        </p:tgtEl>
                                        <p:attrNameLst>
                                          <p:attrName>ppt_x</p:attrName>
                                        </p:attrNameLst>
                                      </p:cBhvr>
                                      <p:tavLst>
                                        <p:tav tm="0">
                                          <p:val>
                                            <p:strVal val="#ppt_x"/>
                                          </p:val>
                                        </p:tav>
                                        <p:tav tm="100000">
                                          <p:val>
                                            <p:strVal val="#ppt_x"/>
                                          </p:val>
                                        </p:tav>
                                      </p:tavLst>
                                    </p:anim>
                                    <p:anim calcmode="lin" valueType="num">
                                      <p:cBhvr>
                                        <p:cTn id="77" dur="1000" fill="hold"/>
                                        <p:tgtEl>
                                          <p:spTgt spid="2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fade">
                                      <p:cBhvr>
                                        <p:cTn id="80" dur="1000"/>
                                        <p:tgtEl>
                                          <p:spTgt spid="29"/>
                                        </p:tgtEl>
                                      </p:cBhvr>
                                    </p:animEffect>
                                    <p:anim calcmode="lin" valueType="num">
                                      <p:cBhvr>
                                        <p:cTn id="81" dur="1000" fill="hold"/>
                                        <p:tgtEl>
                                          <p:spTgt spid="29"/>
                                        </p:tgtEl>
                                        <p:attrNameLst>
                                          <p:attrName>ppt_x</p:attrName>
                                        </p:attrNameLst>
                                      </p:cBhvr>
                                      <p:tavLst>
                                        <p:tav tm="0">
                                          <p:val>
                                            <p:strVal val="#ppt_x"/>
                                          </p:val>
                                        </p:tav>
                                        <p:tav tm="100000">
                                          <p:val>
                                            <p:strVal val="#ppt_x"/>
                                          </p:val>
                                        </p:tav>
                                      </p:tavLst>
                                    </p:anim>
                                    <p:anim calcmode="lin" valueType="num">
                                      <p:cBhvr>
                                        <p:cTn id="82" dur="1000" fill="hold"/>
                                        <p:tgtEl>
                                          <p:spTgt spid="29"/>
                                        </p:tgtEl>
                                        <p:attrNameLst>
                                          <p:attrName>ppt_y</p:attrName>
                                        </p:attrNameLst>
                                      </p:cBhvr>
                                      <p:tavLst>
                                        <p:tav tm="0">
                                          <p:val>
                                            <p:strVal val="#ppt_y+.1"/>
                                          </p:val>
                                        </p:tav>
                                        <p:tav tm="100000">
                                          <p:val>
                                            <p:strVal val="#ppt_y"/>
                                          </p:val>
                                        </p:tav>
                                      </p:tavLst>
                                    </p:anim>
                                  </p:childTnLst>
                                </p:cTn>
                              </p:par>
                            </p:childTnLst>
                          </p:cTn>
                        </p:par>
                        <p:par>
                          <p:cTn id="83" fill="hold">
                            <p:stCondLst>
                              <p:cond delay="1500"/>
                            </p:stCondLst>
                            <p:childTnLst>
                              <p:par>
                                <p:cTn id="84" presetID="42" presetClass="entr" presetSubtype="0"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2500"/>
                            </p:stCondLst>
                            <p:childTnLst>
                              <p:par>
                                <p:cTn id="90" presetID="42" presetClass="entr" presetSubtype="0" fill="hold" grpId="0" nodeType="afterEffect">
                                  <p:stCondLst>
                                    <p:cond delay="0"/>
                                  </p:stCondLst>
                                  <p:childTnLst>
                                    <p:set>
                                      <p:cBhvr>
                                        <p:cTn id="91" dur="1" fill="hold">
                                          <p:stCondLst>
                                            <p:cond delay="0"/>
                                          </p:stCondLst>
                                        </p:cTn>
                                        <p:tgtEl>
                                          <p:spTgt spid="38"/>
                                        </p:tgtEl>
                                        <p:attrNameLst>
                                          <p:attrName>style.visibility</p:attrName>
                                        </p:attrNameLst>
                                      </p:cBhvr>
                                      <p:to>
                                        <p:strVal val="visible"/>
                                      </p:to>
                                    </p:set>
                                    <p:animEffect transition="in" filter="fade">
                                      <p:cBhvr>
                                        <p:cTn id="92" dur="1000"/>
                                        <p:tgtEl>
                                          <p:spTgt spid="38"/>
                                        </p:tgtEl>
                                      </p:cBhvr>
                                    </p:animEffect>
                                    <p:anim calcmode="lin" valueType="num">
                                      <p:cBhvr>
                                        <p:cTn id="93" dur="1000" fill="hold"/>
                                        <p:tgtEl>
                                          <p:spTgt spid="38"/>
                                        </p:tgtEl>
                                        <p:attrNameLst>
                                          <p:attrName>ppt_x</p:attrName>
                                        </p:attrNameLst>
                                      </p:cBhvr>
                                      <p:tavLst>
                                        <p:tav tm="0">
                                          <p:val>
                                            <p:strVal val="#ppt_x"/>
                                          </p:val>
                                        </p:tav>
                                        <p:tav tm="100000">
                                          <p:val>
                                            <p:strVal val="#ppt_x"/>
                                          </p:val>
                                        </p:tav>
                                      </p:tavLst>
                                    </p:anim>
                                    <p:anim calcmode="lin" valueType="num">
                                      <p:cBhvr>
                                        <p:cTn id="94" dur="1000" fill="hold"/>
                                        <p:tgtEl>
                                          <p:spTgt spid="38"/>
                                        </p:tgtEl>
                                        <p:attrNameLst>
                                          <p:attrName>ppt_y</p:attrName>
                                        </p:attrNameLst>
                                      </p:cBhvr>
                                      <p:tavLst>
                                        <p:tav tm="0">
                                          <p:val>
                                            <p:strVal val="#ppt_y+.1"/>
                                          </p:val>
                                        </p:tav>
                                        <p:tav tm="100000">
                                          <p:val>
                                            <p:strVal val="#ppt_y"/>
                                          </p:val>
                                        </p:tav>
                                      </p:tavLst>
                                    </p:anim>
                                  </p:childTnLst>
                                </p:cTn>
                              </p:par>
                            </p:childTnLst>
                          </p:cTn>
                        </p:par>
                        <p:par>
                          <p:cTn id="95" fill="hold">
                            <p:stCondLst>
                              <p:cond delay="3500"/>
                            </p:stCondLst>
                            <p:childTnLst>
                              <p:par>
                                <p:cTn id="96" presetID="42" presetClass="entr" presetSubtype="0" fill="hold" grpId="0" nodeType="afterEffect">
                                  <p:stCondLst>
                                    <p:cond delay="0"/>
                                  </p:stCondLst>
                                  <p:childTnLst>
                                    <p:set>
                                      <p:cBhvr>
                                        <p:cTn id="97" dur="1" fill="hold">
                                          <p:stCondLst>
                                            <p:cond delay="0"/>
                                          </p:stCondLst>
                                        </p:cTn>
                                        <p:tgtEl>
                                          <p:spTgt spid="40"/>
                                        </p:tgtEl>
                                        <p:attrNameLst>
                                          <p:attrName>style.visibility</p:attrName>
                                        </p:attrNameLst>
                                      </p:cBhvr>
                                      <p:to>
                                        <p:strVal val="visible"/>
                                      </p:to>
                                    </p:set>
                                    <p:animEffect transition="in" filter="fade">
                                      <p:cBhvr>
                                        <p:cTn id="98" dur="1000"/>
                                        <p:tgtEl>
                                          <p:spTgt spid="40"/>
                                        </p:tgtEl>
                                      </p:cBhvr>
                                    </p:animEffect>
                                    <p:anim calcmode="lin" valueType="num">
                                      <p:cBhvr>
                                        <p:cTn id="99" dur="1000" fill="hold"/>
                                        <p:tgtEl>
                                          <p:spTgt spid="40"/>
                                        </p:tgtEl>
                                        <p:attrNameLst>
                                          <p:attrName>ppt_x</p:attrName>
                                        </p:attrNameLst>
                                      </p:cBhvr>
                                      <p:tavLst>
                                        <p:tav tm="0">
                                          <p:val>
                                            <p:strVal val="#ppt_x"/>
                                          </p:val>
                                        </p:tav>
                                        <p:tav tm="100000">
                                          <p:val>
                                            <p:strVal val="#ppt_x"/>
                                          </p:val>
                                        </p:tav>
                                      </p:tavLst>
                                    </p:anim>
                                    <p:anim calcmode="lin" valueType="num">
                                      <p:cBhvr>
                                        <p:cTn id="100" dur="1000" fill="hold"/>
                                        <p:tgtEl>
                                          <p:spTgt spid="40"/>
                                        </p:tgtEl>
                                        <p:attrNameLst>
                                          <p:attrName>ppt_y</p:attrName>
                                        </p:attrNameLst>
                                      </p:cBhvr>
                                      <p:tavLst>
                                        <p:tav tm="0">
                                          <p:val>
                                            <p:strVal val="#ppt_y+.1"/>
                                          </p:val>
                                        </p:tav>
                                        <p:tav tm="100000">
                                          <p:val>
                                            <p:strVal val="#ppt_y"/>
                                          </p:val>
                                        </p:tav>
                                      </p:tavLst>
                                    </p:anim>
                                  </p:childTnLst>
                                </p:cTn>
                              </p:par>
                            </p:childTnLst>
                          </p:cTn>
                        </p:par>
                        <p:par>
                          <p:cTn id="101" fill="hold">
                            <p:stCondLst>
                              <p:cond delay="4500"/>
                            </p:stCondLst>
                            <p:childTnLst>
                              <p:par>
                                <p:cTn id="102" presetID="42" presetClass="entr" presetSubtype="0" fill="hold" grpId="0" nodeType="afterEffect">
                                  <p:stCondLst>
                                    <p:cond delay="0"/>
                                  </p:stCondLst>
                                  <p:childTnLst>
                                    <p:set>
                                      <p:cBhvr>
                                        <p:cTn id="103" dur="1" fill="hold">
                                          <p:stCondLst>
                                            <p:cond delay="0"/>
                                          </p:stCondLst>
                                        </p:cTn>
                                        <p:tgtEl>
                                          <p:spTgt spid="41"/>
                                        </p:tgtEl>
                                        <p:attrNameLst>
                                          <p:attrName>style.visibility</p:attrName>
                                        </p:attrNameLst>
                                      </p:cBhvr>
                                      <p:to>
                                        <p:strVal val="visible"/>
                                      </p:to>
                                    </p:set>
                                    <p:animEffect transition="in" filter="fade">
                                      <p:cBhvr>
                                        <p:cTn id="104" dur="1000"/>
                                        <p:tgtEl>
                                          <p:spTgt spid="41"/>
                                        </p:tgtEl>
                                      </p:cBhvr>
                                    </p:animEffect>
                                    <p:anim calcmode="lin" valueType="num">
                                      <p:cBhvr>
                                        <p:cTn id="105" dur="1000" fill="hold"/>
                                        <p:tgtEl>
                                          <p:spTgt spid="41"/>
                                        </p:tgtEl>
                                        <p:attrNameLst>
                                          <p:attrName>ppt_x</p:attrName>
                                        </p:attrNameLst>
                                      </p:cBhvr>
                                      <p:tavLst>
                                        <p:tav tm="0">
                                          <p:val>
                                            <p:strVal val="#ppt_x"/>
                                          </p:val>
                                        </p:tav>
                                        <p:tav tm="100000">
                                          <p:val>
                                            <p:strVal val="#ppt_x"/>
                                          </p:val>
                                        </p:tav>
                                      </p:tavLst>
                                    </p:anim>
                                    <p:anim calcmode="lin" valueType="num">
                                      <p:cBhvr>
                                        <p:cTn id="106" dur="1000" fill="hold"/>
                                        <p:tgtEl>
                                          <p:spTgt spid="41"/>
                                        </p:tgtEl>
                                        <p:attrNameLst>
                                          <p:attrName>ppt_y</p:attrName>
                                        </p:attrNameLst>
                                      </p:cBhvr>
                                      <p:tavLst>
                                        <p:tav tm="0">
                                          <p:val>
                                            <p:strVal val="#ppt_y+.1"/>
                                          </p:val>
                                        </p:tav>
                                        <p:tav tm="100000">
                                          <p:val>
                                            <p:strVal val="#ppt_y"/>
                                          </p:val>
                                        </p:tav>
                                      </p:tavLst>
                                    </p:anim>
                                  </p:childTnLst>
                                </p:cTn>
                              </p:par>
                            </p:childTnLst>
                          </p:cTn>
                        </p:par>
                        <p:par>
                          <p:cTn id="107" fill="hold">
                            <p:stCondLst>
                              <p:cond delay="5500"/>
                            </p:stCondLst>
                            <p:childTnLst>
                              <p:par>
                                <p:cTn id="108" presetID="42" presetClass="entr" presetSubtype="0" fill="hold" grpId="0" nodeType="afterEffect">
                                  <p:stCondLst>
                                    <p:cond delay="0"/>
                                  </p:stCondLst>
                                  <p:childTnLst>
                                    <p:set>
                                      <p:cBhvr>
                                        <p:cTn id="109" dur="1" fill="hold">
                                          <p:stCondLst>
                                            <p:cond delay="0"/>
                                          </p:stCondLst>
                                        </p:cTn>
                                        <p:tgtEl>
                                          <p:spTgt spid="43"/>
                                        </p:tgtEl>
                                        <p:attrNameLst>
                                          <p:attrName>style.visibility</p:attrName>
                                        </p:attrNameLst>
                                      </p:cBhvr>
                                      <p:to>
                                        <p:strVal val="visible"/>
                                      </p:to>
                                    </p:set>
                                    <p:animEffect transition="in" filter="fade">
                                      <p:cBhvr>
                                        <p:cTn id="110" dur="1000"/>
                                        <p:tgtEl>
                                          <p:spTgt spid="43"/>
                                        </p:tgtEl>
                                      </p:cBhvr>
                                    </p:animEffect>
                                    <p:anim calcmode="lin" valueType="num">
                                      <p:cBhvr>
                                        <p:cTn id="111" dur="1000" fill="hold"/>
                                        <p:tgtEl>
                                          <p:spTgt spid="43"/>
                                        </p:tgtEl>
                                        <p:attrNameLst>
                                          <p:attrName>ppt_x</p:attrName>
                                        </p:attrNameLst>
                                      </p:cBhvr>
                                      <p:tavLst>
                                        <p:tav tm="0">
                                          <p:val>
                                            <p:strVal val="#ppt_x"/>
                                          </p:val>
                                        </p:tav>
                                        <p:tav tm="100000">
                                          <p:val>
                                            <p:strVal val="#ppt_x"/>
                                          </p:val>
                                        </p:tav>
                                      </p:tavLst>
                                    </p:anim>
                                    <p:anim calcmode="lin" valueType="num">
                                      <p:cBhvr>
                                        <p:cTn id="11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45" grpId="0"/>
      <p:bldP spid="15" grpId="0" animBg="1"/>
      <p:bldP spid="16" grpId="0" animBg="1"/>
      <p:bldP spid="17" grpId="0" animBg="1"/>
      <p:bldP spid="18" grpId="0" animBg="1"/>
      <p:bldP spid="19" grpId="0" animBg="1"/>
      <p:bldP spid="20" grpId="0"/>
      <p:bldP spid="21" grpId="0"/>
      <p:bldP spid="22" grpId="0"/>
      <p:bldP spid="23" grpId="0"/>
      <p:bldP spid="24" grpId="0"/>
      <p:bldP spid="25" grpId="0" animBg="1"/>
      <p:bldP spid="26" grpId="0" animBg="1"/>
      <p:bldP spid="27" grpId="0" animBg="1"/>
      <p:bldP spid="28" grpId="0" animBg="1"/>
      <p:bldP spid="29" grpId="0" animBg="1"/>
      <p:bldP spid="37" grpId="0"/>
      <p:bldP spid="38" grpId="0"/>
      <p:bldP spid="40" grpId="0"/>
      <p:bldP spid="41" grpId="0"/>
      <p:bldP spid="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0"/>
          <p:cNvSpPr/>
          <p:nvPr/>
        </p:nvSpPr>
        <p:spPr>
          <a:xfrm>
            <a:off x="5856616" y="-1"/>
            <a:ext cx="3102421" cy="5040313"/>
          </a:xfrm>
          <a:custGeom>
            <a:avLst/>
            <a:gdLst>
              <a:gd name="connsiteX0" fmla="*/ 4329961 w 8634067"/>
              <a:gd name="connsiteY0" fmla="*/ 3854511 h 13716000"/>
              <a:gd name="connsiteX1" fmla="*/ 6915689 w 8634067"/>
              <a:gd name="connsiteY1" fmla="*/ 5363370 h 13716000"/>
              <a:gd name="connsiteX2" fmla="*/ 6915689 w 8634067"/>
              <a:gd name="connsiteY2" fmla="*/ 8325903 h 13716000"/>
              <a:gd name="connsiteX3" fmla="*/ 4329961 w 8634067"/>
              <a:gd name="connsiteY3" fmla="*/ 9834760 h 13716000"/>
              <a:gd name="connsiteX4" fmla="*/ 1745093 w 8634067"/>
              <a:gd name="connsiteY4" fmla="*/ 8325903 h 13716000"/>
              <a:gd name="connsiteX5" fmla="*/ 1745093 w 8634067"/>
              <a:gd name="connsiteY5" fmla="*/ 5363370 h 13716000"/>
              <a:gd name="connsiteX6" fmla="*/ 4329961 w 8634067"/>
              <a:gd name="connsiteY6" fmla="*/ 3800192 h 13716000"/>
              <a:gd name="connsiteX7" fmla="*/ 1664077 w 8634067"/>
              <a:gd name="connsiteY7" fmla="*/ 5309051 h 13716000"/>
              <a:gd name="connsiteX8" fmla="*/ 1664077 w 8634067"/>
              <a:gd name="connsiteY8" fmla="*/ 8380222 h 13716000"/>
              <a:gd name="connsiteX9" fmla="*/ 4329961 w 8634067"/>
              <a:gd name="connsiteY9" fmla="*/ 9915808 h 13716000"/>
              <a:gd name="connsiteX10" fmla="*/ 6969989 w 8634067"/>
              <a:gd name="connsiteY10" fmla="*/ 8380222 h 13716000"/>
              <a:gd name="connsiteX11" fmla="*/ 6969989 w 8634067"/>
              <a:gd name="connsiteY11" fmla="*/ 5309051 h 13716000"/>
              <a:gd name="connsiteX12" fmla="*/ 0 w 8634067"/>
              <a:gd name="connsiteY12" fmla="*/ 0 h 13716000"/>
              <a:gd name="connsiteX13" fmla="*/ 8634067 w 8634067"/>
              <a:gd name="connsiteY13" fmla="*/ 0 h 13716000"/>
              <a:gd name="connsiteX14" fmla="*/ 8634067 w 8634067"/>
              <a:gd name="connsiteY14" fmla="*/ 13716000 h 13716000"/>
              <a:gd name="connsiteX15" fmla="*/ 0 w 8634067"/>
              <a:gd name="connsiteY15"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634067" h="13716000">
                <a:moveTo>
                  <a:pt x="4329961" y="3854511"/>
                </a:moveTo>
                <a:lnTo>
                  <a:pt x="6915689" y="5363370"/>
                </a:lnTo>
                <a:lnTo>
                  <a:pt x="6915689" y="8325903"/>
                </a:lnTo>
                <a:lnTo>
                  <a:pt x="4329961" y="9834760"/>
                </a:lnTo>
                <a:lnTo>
                  <a:pt x="1745093" y="8325903"/>
                </a:lnTo>
                <a:lnTo>
                  <a:pt x="1745093" y="5363370"/>
                </a:lnTo>
                <a:close/>
                <a:moveTo>
                  <a:pt x="4329961" y="3800192"/>
                </a:moveTo>
                <a:lnTo>
                  <a:pt x="1664077" y="5309051"/>
                </a:lnTo>
                <a:lnTo>
                  <a:pt x="1664077" y="8380222"/>
                </a:lnTo>
                <a:lnTo>
                  <a:pt x="4329961" y="9915808"/>
                </a:lnTo>
                <a:lnTo>
                  <a:pt x="6969989" y="8380222"/>
                </a:lnTo>
                <a:lnTo>
                  <a:pt x="6969989" y="5309051"/>
                </a:lnTo>
                <a:close/>
                <a:moveTo>
                  <a:pt x="0" y="0"/>
                </a:moveTo>
                <a:lnTo>
                  <a:pt x="8634067" y="0"/>
                </a:lnTo>
                <a:lnTo>
                  <a:pt x="8634067" y="13716000"/>
                </a:lnTo>
                <a:lnTo>
                  <a:pt x="0" y="13716000"/>
                </a:lnTo>
                <a:close/>
              </a:path>
            </a:pathLst>
          </a:custGeom>
          <a:solidFill>
            <a:schemeClr val="bg1">
              <a:lumMod val="85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602" tIns="16801" rIns="33602" bIns="16801" numCol="1" spcCol="0" rtlCol="0" fromWordArt="0" anchor="ctr" anchorCtr="0" forceAA="0" compatLnSpc="1">
            <a:noAutofit/>
          </a:bodyPr>
          <a:lstStyle/>
          <a:p>
            <a:pPr algn="r"/>
            <a:endParaRPr lang="en-US" sz="245" dirty="0"/>
          </a:p>
        </p:txBody>
      </p:sp>
      <p:sp>
        <p:nvSpPr>
          <p:cNvPr id="15" name="TextBox 14"/>
          <p:cNvSpPr txBox="1"/>
          <p:nvPr/>
        </p:nvSpPr>
        <p:spPr>
          <a:xfrm>
            <a:off x="645688" y="281760"/>
            <a:ext cx="5391219" cy="872868"/>
          </a:xfrm>
          <a:prstGeom prst="rect">
            <a:avLst/>
          </a:prstGeom>
          <a:noFill/>
        </p:spPr>
        <p:txBody>
          <a:bodyPr wrap="none" rtlCol="0">
            <a:spAutoFit/>
          </a:bodyPr>
          <a:lstStyle/>
          <a:p>
            <a:r>
              <a:rPr lang="zh-CN" altLang="en-US" sz="5070" b="1">
                <a:solidFill>
                  <a:schemeClr val="tx2"/>
                </a:solidFill>
                <a:latin typeface="Montserrat Semi" charset="0"/>
                <a:ea typeface="Montserrat Semi" charset="0"/>
                <a:cs typeface="Montserrat Semi" charset="0"/>
              </a:rPr>
              <a:t>点击此处添加标题</a:t>
            </a:r>
            <a:endParaRPr lang="zh-CN" altLang="en-US" sz="5070" b="1" dirty="0">
              <a:solidFill>
                <a:schemeClr val="tx2"/>
              </a:solidFill>
              <a:latin typeface="Montserrat Semi" charset="0"/>
              <a:ea typeface="Montserrat Semi" charset="0"/>
              <a:cs typeface="Montserrat Semi" charset="0"/>
            </a:endParaRPr>
          </a:p>
        </p:txBody>
      </p:sp>
      <p:pic>
        <p:nvPicPr>
          <p:cNvPr id="18" name="图片 17"/>
          <p:cNvPicPr>
            <a:picLocks noChangeAspect="1"/>
          </p:cNvPicPr>
          <p:nvPr/>
        </p:nvPicPr>
        <p:blipFill>
          <a:blip r:embed="rId3" cstate="email"/>
          <a:stretch>
            <a:fillRect/>
          </a:stretch>
        </p:blipFill>
        <p:spPr>
          <a:xfrm>
            <a:off x="5622302" y="1917204"/>
            <a:ext cx="3143499" cy="2095666"/>
          </a:xfrm>
          <a:prstGeom prst="rect">
            <a:avLst/>
          </a:prstGeom>
        </p:spPr>
      </p:pic>
      <p:sp>
        <p:nvSpPr>
          <p:cNvPr id="19" name="矩形 18"/>
          <p:cNvSpPr/>
          <p:nvPr/>
        </p:nvSpPr>
        <p:spPr>
          <a:xfrm rot="3226385">
            <a:off x="-1033766" y="4478995"/>
            <a:ext cx="1351810" cy="1351810"/>
          </a:xfrm>
          <a:prstGeom prst="rect">
            <a:avLst/>
          </a:prstGeom>
          <a:solidFill>
            <a:srgbClr val="474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20" name="平行四边形 19"/>
          <p:cNvSpPr/>
          <p:nvPr/>
        </p:nvSpPr>
        <p:spPr>
          <a:xfrm flipH="1">
            <a:off x="3431573" y="-1080598"/>
            <a:ext cx="2572735" cy="2861444"/>
          </a:xfrm>
          <a:prstGeom prst="parallelogram">
            <a:avLst>
              <a:gd name="adj" fmla="val 84262"/>
            </a:avLst>
          </a:prstGeom>
          <a:solidFill>
            <a:srgbClr val="474E5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21" name="平行四边形 20"/>
          <p:cNvSpPr/>
          <p:nvPr/>
        </p:nvSpPr>
        <p:spPr>
          <a:xfrm flipH="1">
            <a:off x="7175566" y="857948"/>
            <a:ext cx="3569274" cy="4296952"/>
          </a:xfrm>
          <a:prstGeom prst="parallelogram">
            <a:avLst>
              <a:gd name="adj" fmla="val 92765"/>
            </a:avLst>
          </a:prstGeom>
          <a:solidFill>
            <a:srgbClr val="474E5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22" name="Shape 48"/>
          <p:cNvSpPr txBox="1"/>
          <p:nvPr/>
        </p:nvSpPr>
        <p:spPr>
          <a:xfrm>
            <a:off x="1345537" y="1398232"/>
            <a:ext cx="2162470" cy="1099388"/>
          </a:xfrm>
          <a:prstGeom prst="rect">
            <a:avLst/>
          </a:prstGeom>
        </p:spPr>
        <p:txBody>
          <a:bodyPr lIns="0" tIns="0" rIns="0" bIns="0" anchor="t"/>
          <a:lstStyle>
            <a:lvl1pPr algn="l" defTabSz="914400" rtl="0" eaLnBrk="1" latinLnBrk="0" hangingPunct="1">
              <a:lnSpc>
                <a:spcPct val="80000"/>
              </a:lnSpc>
              <a:spcBef>
                <a:spcPct val="0"/>
              </a:spcBef>
              <a:buNone/>
              <a:defRPr sz="6700" b="1" kern="1200" spc="-201">
                <a:solidFill>
                  <a:srgbClr val="1C1D22"/>
                </a:solidFill>
                <a:latin typeface="+mj-lt"/>
                <a:ea typeface="+mj-ea"/>
                <a:cs typeface="+mj-cs"/>
              </a:defRPr>
            </a:lvl1pPr>
          </a:lstStyle>
          <a:p>
            <a:pPr>
              <a:lnSpc>
                <a:spcPct val="100000"/>
              </a:lnSpc>
            </a:pPr>
            <a:r>
              <a:rPr lang="en-US" sz="3530" b="0" dirty="0">
                <a:solidFill>
                  <a:schemeClr val="tx1"/>
                </a:solidFill>
                <a:latin typeface="DIN Alternate" pitchFamily="50" charset="0"/>
                <a:cs typeface="Arial" panose="020B0604020202020204" pitchFamily="34" charset="0"/>
              </a:rPr>
              <a:t>Double</a:t>
            </a:r>
          </a:p>
          <a:p>
            <a:pPr>
              <a:lnSpc>
                <a:spcPct val="100000"/>
              </a:lnSpc>
            </a:pPr>
            <a:r>
              <a:rPr lang="en-US" sz="3530" b="0" dirty="0">
                <a:solidFill>
                  <a:schemeClr val="tx1"/>
                </a:solidFill>
                <a:latin typeface="DIN Alternate" pitchFamily="50" charset="0"/>
                <a:cs typeface="Arial" panose="020B0604020202020204" pitchFamily="34" charset="0"/>
              </a:rPr>
              <a:t>Expcsure</a:t>
            </a:r>
          </a:p>
          <a:p>
            <a:pPr>
              <a:lnSpc>
                <a:spcPct val="100000"/>
              </a:lnSpc>
            </a:pPr>
            <a:r>
              <a:rPr lang="en-US" sz="3530" b="0" dirty="0">
                <a:solidFill>
                  <a:schemeClr val="tx1"/>
                </a:solidFill>
                <a:latin typeface="DIN Alternate" pitchFamily="50" charset="0"/>
                <a:cs typeface="Arial" panose="020B0604020202020204" pitchFamily="34" charset="0"/>
              </a:rPr>
              <a:t>Photo Slide</a:t>
            </a:r>
          </a:p>
        </p:txBody>
      </p:sp>
      <p:sp>
        <p:nvSpPr>
          <p:cNvPr id="23" name="Shape 45"/>
          <p:cNvSpPr txBox="1"/>
          <p:nvPr/>
        </p:nvSpPr>
        <p:spPr>
          <a:xfrm>
            <a:off x="1345538" y="3425909"/>
            <a:ext cx="3558557" cy="997100"/>
          </a:xfrm>
          <a:prstGeom prst="rect">
            <a:avLst/>
          </a:prstGeom>
          <a:noFill/>
          <a:ln w="12700">
            <a:miter lim="400000"/>
          </a:ln>
        </p:spPr>
        <p:txBody>
          <a:bodyPr lIns="0" tIns="0" rIns="0" bIns="0" anchor="t"/>
          <a:lstStyle>
            <a:lvl1pPr marL="0" marR="0" indent="0" algn="l" defTabSz="762000" latinLnBrk="0">
              <a:lnSpc>
                <a:spcPct val="120000"/>
              </a:lnSpc>
              <a:spcBef>
                <a:spcPts val="0"/>
              </a:spcBef>
              <a:spcAft>
                <a:spcPts val="0"/>
              </a:spcAft>
              <a:buClrTx/>
              <a:buSzTx/>
              <a:buFontTx/>
              <a:buNone/>
              <a:defRPr sz="2500" b="0" i="1" u="none" strike="noStrike" cap="none" spc="0" baseline="0">
                <a:ln>
                  <a:noFill/>
                </a:ln>
                <a:solidFill>
                  <a:srgbClr val="FFFFFF"/>
                </a:solidFill>
                <a:uFillTx/>
                <a:latin typeface="+mn-lt"/>
                <a:ea typeface="+mn-ea"/>
                <a:cs typeface="+mn-cs"/>
                <a:sym typeface="Helvetica"/>
              </a:defRPr>
            </a:lvl1pPr>
            <a:lvl2pPr marL="0" marR="0" indent="228600" algn="l" defTabSz="762000" latinLnBrk="0">
              <a:lnSpc>
                <a:spcPct val="120000"/>
              </a:lnSpc>
              <a:spcBef>
                <a:spcPts val="0"/>
              </a:spcBef>
              <a:spcAft>
                <a:spcPts val="0"/>
              </a:spcAft>
              <a:buClrTx/>
              <a:buSzTx/>
              <a:buFontTx/>
              <a:buNone/>
              <a:defRPr sz="2500" b="0" i="1" u="none" strike="noStrike" cap="none" spc="0" baseline="0">
                <a:ln>
                  <a:noFill/>
                </a:ln>
                <a:solidFill>
                  <a:srgbClr val="FFFFFF"/>
                </a:solidFill>
                <a:uFillTx/>
                <a:latin typeface="+mn-lt"/>
                <a:ea typeface="+mn-ea"/>
                <a:cs typeface="+mn-cs"/>
                <a:sym typeface="Helvetica"/>
              </a:defRPr>
            </a:lvl2pPr>
            <a:lvl3pPr marL="0" marR="0" indent="457200" algn="l" defTabSz="762000" latinLnBrk="0">
              <a:lnSpc>
                <a:spcPct val="120000"/>
              </a:lnSpc>
              <a:spcBef>
                <a:spcPts val="0"/>
              </a:spcBef>
              <a:spcAft>
                <a:spcPts val="0"/>
              </a:spcAft>
              <a:buClrTx/>
              <a:buSzTx/>
              <a:buFontTx/>
              <a:buNone/>
              <a:defRPr sz="2500" b="0" i="1" u="none" strike="noStrike" cap="none" spc="0" baseline="0">
                <a:ln>
                  <a:noFill/>
                </a:ln>
                <a:solidFill>
                  <a:srgbClr val="FFFFFF"/>
                </a:solidFill>
                <a:uFillTx/>
                <a:latin typeface="+mn-lt"/>
                <a:ea typeface="+mn-ea"/>
                <a:cs typeface="+mn-cs"/>
                <a:sym typeface="Helvetica"/>
              </a:defRPr>
            </a:lvl3pPr>
            <a:lvl4pPr marL="0" marR="0" indent="685800" algn="l" defTabSz="762000" latinLnBrk="0">
              <a:lnSpc>
                <a:spcPct val="120000"/>
              </a:lnSpc>
              <a:spcBef>
                <a:spcPts val="0"/>
              </a:spcBef>
              <a:spcAft>
                <a:spcPts val="0"/>
              </a:spcAft>
              <a:buClrTx/>
              <a:buSzTx/>
              <a:buFontTx/>
              <a:buNone/>
              <a:defRPr sz="2500" b="0" i="1" u="none" strike="noStrike" cap="none" spc="0" baseline="0">
                <a:ln>
                  <a:noFill/>
                </a:ln>
                <a:solidFill>
                  <a:srgbClr val="FFFFFF"/>
                </a:solidFill>
                <a:uFillTx/>
                <a:latin typeface="+mn-lt"/>
                <a:ea typeface="+mn-ea"/>
                <a:cs typeface="+mn-cs"/>
                <a:sym typeface="Helvetica"/>
              </a:defRPr>
            </a:lvl4pPr>
            <a:lvl5pPr marL="0" marR="0" indent="914400" algn="l" defTabSz="762000" latinLnBrk="0">
              <a:lnSpc>
                <a:spcPct val="120000"/>
              </a:lnSpc>
              <a:spcBef>
                <a:spcPts val="0"/>
              </a:spcBef>
              <a:spcAft>
                <a:spcPts val="0"/>
              </a:spcAft>
              <a:buClrTx/>
              <a:buSzTx/>
              <a:buFontTx/>
              <a:buNone/>
              <a:defRPr sz="2500" b="0" i="1" u="none" strike="noStrike" cap="none" spc="0" baseline="0">
                <a:ln>
                  <a:noFill/>
                </a:ln>
                <a:solidFill>
                  <a:srgbClr val="FFFFFF"/>
                </a:solidFill>
                <a:uFillTx/>
                <a:latin typeface="+mn-lt"/>
                <a:ea typeface="+mn-ea"/>
                <a:cs typeface="+mn-cs"/>
                <a:sym typeface="Helvetica"/>
              </a:defRPr>
            </a:lvl5pPr>
            <a:lvl6pPr marL="0" marR="0" indent="1143000" algn="l" defTabSz="762000" latinLnBrk="0">
              <a:lnSpc>
                <a:spcPct val="120000"/>
              </a:lnSpc>
              <a:spcBef>
                <a:spcPts val="0"/>
              </a:spcBef>
              <a:spcAft>
                <a:spcPts val="0"/>
              </a:spcAft>
              <a:buClrTx/>
              <a:buSzTx/>
              <a:buFontTx/>
              <a:buNone/>
              <a:defRPr sz="2500" b="0" i="1" u="none" strike="noStrike" cap="none" spc="0" baseline="0">
                <a:ln>
                  <a:noFill/>
                </a:ln>
                <a:solidFill>
                  <a:srgbClr val="FFFFFF"/>
                </a:solidFill>
                <a:uFillTx/>
                <a:latin typeface="+mn-lt"/>
                <a:ea typeface="+mn-ea"/>
                <a:cs typeface="+mn-cs"/>
                <a:sym typeface="Helvetica"/>
              </a:defRPr>
            </a:lvl6pPr>
            <a:lvl7pPr marL="0" marR="0" indent="1371600" algn="l" defTabSz="762000" latinLnBrk="0">
              <a:lnSpc>
                <a:spcPct val="120000"/>
              </a:lnSpc>
              <a:spcBef>
                <a:spcPts val="0"/>
              </a:spcBef>
              <a:spcAft>
                <a:spcPts val="0"/>
              </a:spcAft>
              <a:buClrTx/>
              <a:buSzTx/>
              <a:buFontTx/>
              <a:buNone/>
              <a:defRPr sz="2500" b="0" i="1" u="none" strike="noStrike" cap="none" spc="0" baseline="0">
                <a:ln>
                  <a:noFill/>
                </a:ln>
                <a:solidFill>
                  <a:srgbClr val="FFFFFF"/>
                </a:solidFill>
                <a:uFillTx/>
                <a:latin typeface="+mn-lt"/>
                <a:ea typeface="+mn-ea"/>
                <a:cs typeface="+mn-cs"/>
                <a:sym typeface="Helvetica"/>
              </a:defRPr>
            </a:lvl7pPr>
            <a:lvl8pPr marL="0" marR="0" indent="1600200" algn="l" defTabSz="762000" latinLnBrk="0">
              <a:lnSpc>
                <a:spcPct val="120000"/>
              </a:lnSpc>
              <a:spcBef>
                <a:spcPts val="0"/>
              </a:spcBef>
              <a:spcAft>
                <a:spcPts val="0"/>
              </a:spcAft>
              <a:buClrTx/>
              <a:buSzTx/>
              <a:buFontTx/>
              <a:buNone/>
              <a:defRPr sz="2500" b="0" i="1" u="none" strike="noStrike" cap="none" spc="0" baseline="0">
                <a:ln>
                  <a:noFill/>
                </a:ln>
                <a:solidFill>
                  <a:srgbClr val="FFFFFF"/>
                </a:solidFill>
                <a:uFillTx/>
                <a:latin typeface="+mn-lt"/>
                <a:ea typeface="+mn-ea"/>
                <a:cs typeface="+mn-cs"/>
                <a:sym typeface="Helvetica"/>
              </a:defRPr>
            </a:lvl8pPr>
            <a:lvl9pPr marL="0" marR="0" indent="1828800" algn="l" defTabSz="762000" latinLnBrk="0">
              <a:lnSpc>
                <a:spcPct val="120000"/>
              </a:lnSpc>
              <a:spcBef>
                <a:spcPts val="0"/>
              </a:spcBef>
              <a:spcAft>
                <a:spcPts val="0"/>
              </a:spcAft>
              <a:buClrTx/>
              <a:buSzTx/>
              <a:buFontTx/>
              <a:buNone/>
              <a:defRPr sz="2500" b="0" i="1" u="none" strike="noStrike" cap="none" spc="0" baseline="0">
                <a:ln>
                  <a:noFill/>
                </a:ln>
                <a:solidFill>
                  <a:srgbClr val="FFFFFF"/>
                </a:solidFill>
                <a:uFillTx/>
                <a:latin typeface="+mn-lt"/>
                <a:ea typeface="+mn-ea"/>
                <a:cs typeface="+mn-cs"/>
                <a:sym typeface="Helvetica"/>
              </a:defRPr>
            </a:lvl9pPr>
          </a:lstStyle>
          <a:p>
            <a:pPr defTabSz="606425" latinLnBrk="1">
              <a:defRPr sz="1800" i="0" spc="53">
                <a:solidFill>
                  <a:srgbClr val="504E4E"/>
                </a:solidFill>
              </a:defRPr>
            </a:pPr>
            <a:r>
              <a:rPr lang="en-US" sz="1030" i="0" kern="0" spc="39" dirty="0">
                <a:solidFill>
                  <a:schemeClr val="tx1"/>
                </a:solidFill>
                <a:latin typeface="Helvetica"/>
                <a:cs typeface="Helvetica"/>
              </a:rPr>
              <a:t>Proactively restore premier technology and front-end e-commerce. Professionally build mission-critical quality vectors before highly efficient strategic theme areas. Completely transition B2C imperatives whereas sustainable platforms. </a:t>
            </a:r>
          </a:p>
        </p:txBody>
      </p:sp>
    </p:spTree>
  </p:cSld>
  <p:clrMapOvr>
    <a:masterClrMapping/>
  </p:clrMapOvr>
  <mc:AlternateContent xmlns:mc="http://schemas.openxmlformats.org/markup-compatibility/2006" xmlns:p14="http://schemas.microsoft.com/office/powerpoint/2010/main">
    <mc:Choice Requires="p14">
      <p:transition spd="slow" p14:dur="1250" advTm="0">
        <p:pull/>
      </p:transition>
    </mc:Choice>
    <mc:Fallback xmlns="">
      <p:transition spd="slow" advTm="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par>
                          <p:cTn id="15" fill="hold">
                            <p:stCondLst>
                              <p:cond delay="1000"/>
                            </p:stCondLst>
                            <p:childTnLst>
                              <p:par>
                                <p:cTn id="16" presetID="14" presetClass="entr" presetSubtype="10" fill="hold" grpId="0" nodeType="afterEffect">
                                  <p:stCondLst>
                                    <p:cond delay="0"/>
                                  </p:stCondLst>
                                  <p:iterate type="lt">
                                    <p:tmPct val="10000"/>
                                  </p:iterate>
                                  <p:childTnLst>
                                    <p:set>
                                      <p:cBhvr>
                                        <p:cTn id="17" dur="1" fill="hold">
                                          <p:stCondLst>
                                            <p:cond delay="0"/>
                                          </p:stCondLst>
                                        </p:cTn>
                                        <p:tgtEl>
                                          <p:spTgt spid="22"/>
                                        </p:tgtEl>
                                        <p:attrNameLst>
                                          <p:attrName>style.visibility</p:attrName>
                                        </p:attrNameLst>
                                      </p:cBhvr>
                                      <p:to>
                                        <p:strVal val="visible"/>
                                      </p:to>
                                    </p:set>
                                    <p:animEffect transition="in" filter="randombar(horizontal)">
                                      <p:cBhvr>
                                        <p:cTn id="18" dur="500"/>
                                        <p:tgtEl>
                                          <p:spTgt spid="22"/>
                                        </p:tgtEl>
                                      </p:cBhvr>
                                    </p:animEffect>
                                  </p:childTnLst>
                                </p:cTn>
                              </p:par>
                            </p:childTnLst>
                          </p:cTn>
                        </p:par>
                        <p:par>
                          <p:cTn id="19" fill="hold">
                            <p:stCondLst>
                              <p:cond delay="2700"/>
                            </p:stCondLst>
                            <p:childTnLst>
                              <p:par>
                                <p:cTn id="20" presetID="14" presetClass="entr" presetSubtype="10"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randombar(horizontal)">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3681409" y="225880"/>
            <a:ext cx="1596566" cy="418128"/>
          </a:xfrm>
          <a:prstGeom prst="rect">
            <a:avLst/>
          </a:prstGeom>
          <a:noFill/>
        </p:spPr>
        <p:txBody>
          <a:bodyPr wrap="square" rtlCol="0">
            <a:spAutoFit/>
          </a:bodyPr>
          <a:lstStyle/>
          <a:p>
            <a:pPr algn="ctr">
              <a:lnSpc>
                <a:spcPct val="120000"/>
              </a:lnSpc>
            </a:pPr>
            <a:r>
              <a:rPr lang="zh-CN" altLang="en-US" sz="1765" b="1" dirty="0">
                <a:latin typeface="微软雅黑" panose="020B0503020204020204" pitchFamily="34" charset="-122"/>
                <a:ea typeface="微软雅黑" panose="020B0503020204020204" pitchFamily="34" charset="-122"/>
              </a:rPr>
              <a:t>点击添加标题</a:t>
            </a:r>
          </a:p>
        </p:txBody>
      </p:sp>
      <p:sp>
        <p:nvSpPr>
          <p:cNvPr id="45" name="矩形 44"/>
          <p:cNvSpPr/>
          <p:nvPr/>
        </p:nvSpPr>
        <p:spPr>
          <a:xfrm>
            <a:off x="3715659" y="618165"/>
            <a:ext cx="1529586" cy="227755"/>
          </a:xfrm>
          <a:prstGeom prst="rect">
            <a:avLst/>
          </a:prstGeom>
        </p:spPr>
        <p:txBody>
          <a:bodyPr wrap="none">
            <a:spAutoFit/>
          </a:bodyPr>
          <a:lstStyle/>
          <a:p>
            <a:pPr algn="ctr"/>
            <a:r>
              <a:rPr lang="en-US" altLang="zh-CN" sz="880" dirty="0">
                <a:latin typeface="方正悠黑简体_502L" panose="02000000000000000000" charset="-122"/>
                <a:ea typeface="方正悠黑简体_502L" panose="02000000000000000000" charset="-122"/>
              </a:rPr>
              <a:t>Click here to add your title</a:t>
            </a:r>
          </a:p>
        </p:txBody>
      </p:sp>
      <p:cxnSp>
        <p:nvCxnSpPr>
          <p:cNvPr id="42" name="直接连接符 41"/>
          <p:cNvCxnSpPr/>
          <p:nvPr/>
        </p:nvCxnSpPr>
        <p:spPr>
          <a:xfrm flipV="1">
            <a:off x="4241444" y="907256"/>
            <a:ext cx="476496" cy="9334"/>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3079987" y="1100150"/>
            <a:ext cx="2827630" cy="3181376"/>
            <a:chOff x="2939800" y="1138775"/>
            <a:chExt cx="3285587" cy="3696144"/>
          </a:xfrm>
          <a:solidFill>
            <a:srgbClr val="5A6279"/>
          </a:solidFill>
        </p:grpSpPr>
        <p:sp>
          <p:nvSpPr>
            <p:cNvPr id="6" name="Freeform 5"/>
            <p:cNvSpPr/>
            <p:nvPr/>
          </p:nvSpPr>
          <p:spPr bwMode="auto">
            <a:xfrm rot="19846271">
              <a:off x="4785178" y="1138775"/>
              <a:ext cx="898525" cy="1651000"/>
            </a:xfrm>
            <a:custGeom>
              <a:avLst/>
              <a:gdLst>
                <a:gd name="T0" fmla="*/ 458 w 566"/>
                <a:gd name="T1" fmla="*/ 264 h 1040"/>
                <a:gd name="T2" fmla="*/ 206 w 566"/>
                <a:gd name="T3" fmla="*/ 120 h 1040"/>
                <a:gd name="T4" fmla="*/ 0 w 566"/>
                <a:gd name="T5" fmla="*/ 0 h 1040"/>
                <a:gd name="T6" fmla="*/ 0 w 566"/>
                <a:gd name="T7" fmla="*/ 0 h 1040"/>
                <a:gd name="T8" fmla="*/ 10 w 566"/>
                <a:gd name="T9" fmla="*/ 16 h 1040"/>
                <a:gd name="T10" fmla="*/ 16 w 566"/>
                <a:gd name="T11" fmla="*/ 32 h 1040"/>
                <a:gd name="T12" fmla="*/ 24 w 566"/>
                <a:gd name="T13" fmla="*/ 52 h 1040"/>
                <a:gd name="T14" fmla="*/ 30 w 566"/>
                <a:gd name="T15" fmla="*/ 74 h 1040"/>
                <a:gd name="T16" fmla="*/ 36 w 566"/>
                <a:gd name="T17" fmla="*/ 98 h 1040"/>
                <a:gd name="T18" fmla="*/ 40 w 566"/>
                <a:gd name="T19" fmla="*/ 124 h 1040"/>
                <a:gd name="T20" fmla="*/ 42 w 566"/>
                <a:gd name="T21" fmla="*/ 154 h 1040"/>
                <a:gd name="T22" fmla="*/ 42 w 566"/>
                <a:gd name="T23" fmla="*/ 186 h 1040"/>
                <a:gd name="T24" fmla="*/ 42 w 566"/>
                <a:gd name="T25" fmla="*/ 186 h 1040"/>
                <a:gd name="T26" fmla="*/ 42 w 566"/>
                <a:gd name="T27" fmla="*/ 214 h 1040"/>
                <a:gd name="T28" fmla="*/ 42 w 566"/>
                <a:gd name="T29" fmla="*/ 214 h 1040"/>
                <a:gd name="T30" fmla="*/ 42 w 566"/>
                <a:gd name="T31" fmla="*/ 626 h 1040"/>
                <a:gd name="T32" fmla="*/ 42 w 566"/>
                <a:gd name="T33" fmla="*/ 626 h 1040"/>
                <a:gd name="T34" fmla="*/ 42 w 566"/>
                <a:gd name="T35" fmla="*/ 1040 h 1040"/>
                <a:gd name="T36" fmla="*/ 42 w 566"/>
                <a:gd name="T37" fmla="*/ 1040 h 1040"/>
                <a:gd name="T38" fmla="*/ 404 w 566"/>
                <a:gd name="T39" fmla="*/ 832 h 1040"/>
                <a:gd name="T40" fmla="*/ 404 w 566"/>
                <a:gd name="T41" fmla="*/ 832 h 1040"/>
                <a:gd name="T42" fmla="*/ 424 w 566"/>
                <a:gd name="T43" fmla="*/ 820 h 1040"/>
                <a:gd name="T44" fmla="*/ 424 w 566"/>
                <a:gd name="T45" fmla="*/ 820 h 1040"/>
                <a:gd name="T46" fmla="*/ 452 w 566"/>
                <a:gd name="T47" fmla="*/ 802 h 1040"/>
                <a:gd name="T48" fmla="*/ 478 w 566"/>
                <a:gd name="T49" fmla="*/ 786 h 1040"/>
                <a:gd name="T50" fmla="*/ 498 w 566"/>
                <a:gd name="T51" fmla="*/ 768 h 1040"/>
                <a:gd name="T52" fmla="*/ 518 w 566"/>
                <a:gd name="T53" fmla="*/ 752 h 1040"/>
                <a:gd name="T54" fmla="*/ 532 w 566"/>
                <a:gd name="T55" fmla="*/ 734 h 1040"/>
                <a:gd name="T56" fmla="*/ 546 w 566"/>
                <a:gd name="T57" fmla="*/ 718 h 1040"/>
                <a:gd name="T58" fmla="*/ 558 w 566"/>
                <a:gd name="T59" fmla="*/ 702 h 1040"/>
                <a:gd name="T60" fmla="*/ 566 w 566"/>
                <a:gd name="T61" fmla="*/ 688 h 1040"/>
                <a:gd name="T62" fmla="*/ 566 w 566"/>
                <a:gd name="T63" fmla="*/ 450 h 1040"/>
                <a:gd name="T64" fmla="*/ 566 w 566"/>
                <a:gd name="T65" fmla="*/ 450 h 1040"/>
                <a:gd name="T66" fmla="*/ 564 w 566"/>
                <a:gd name="T67" fmla="*/ 422 h 1040"/>
                <a:gd name="T68" fmla="*/ 558 w 566"/>
                <a:gd name="T69" fmla="*/ 394 h 1040"/>
                <a:gd name="T70" fmla="*/ 550 w 566"/>
                <a:gd name="T71" fmla="*/ 368 h 1040"/>
                <a:gd name="T72" fmla="*/ 538 w 566"/>
                <a:gd name="T73" fmla="*/ 344 h 1040"/>
                <a:gd name="T74" fmla="*/ 522 w 566"/>
                <a:gd name="T75" fmla="*/ 320 h 1040"/>
                <a:gd name="T76" fmla="*/ 504 w 566"/>
                <a:gd name="T77" fmla="*/ 300 h 1040"/>
                <a:gd name="T78" fmla="*/ 482 w 566"/>
                <a:gd name="T79" fmla="*/ 280 h 1040"/>
                <a:gd name="T80" fmla="*/ 458 w 566"/>
                <a:gd name="T81" fmla="*/ 264 h 1040"/>
                <a:gd name="T82" fmla="*/ 458 w 566"/>
                <a:gd name="T83" fmla="*/ 264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66" h="1040">
                  <a:moveTo>
                    <a:pt x="458" y="264"/>
                  </a:moveTo>
                  <a:lnTo>
                    <a:pt x="206" y="120"/>
                  </a:lnTo>
                  <a:lnTo>
                    <a:pt x="0" y="0"/>
                  </a:lnTo>
                  <a:lnTo>
                    <a:pt x="0" y="0"/>
                  </a:lnTo>
                  <a:lnTo>
                    <a:pt x="10" y="16"/>
                  </a:lnTo>
                  <a:lnTo>
                    <a:pt x="16" y="32"/>
                  </a:lnTo>
                  <a:lnTo>
                    <a:pt x="24" y="52"/>
                  </a:lnTo>
                  <a:lnTo>
                    <a:pt x="30" y="74"/>
                  </a:lnTo>
                  <a:lnTo>
                    <a:pt x="36" y="98"/>
                  </a:lnTo>
                  <a:lnTo>
                    <a:pt x="40" y="124"/>
                  </a:lnTo>
                  <a:lnTo>
                    <a:pt x="42" y="154"/>
                  </a:lnTo>
                  <a:lnTo>
                    <a:pt x="42" y="186"/>
                  </a:lnTo>
                  <a:lnTo>
                    <a:pt x="42" y="186"/>
                  </a:lnTo>
                  <a:lnTo>
                    <a:pt x="42" y="214"/>
                  </a:lnTo>
                  <a:lnTo>
                    <a:pt x="42" y="214"/>
                  </a:lnTo>
                  <a:lnTo>
                    <a:pt x="42" y="626"/>
                  </a:lnTo>
                  <a:lnTo>
                    <a:pt x="42" y="626"/>
                  </a:lnTo>
                  <a:lnTo>
                    <a:pt x="42" y="1040"/>
                  </a:lnTo>
                  <a:lnTo>
                    <a:pt x="42" y="1040"/>
                  </a:lnTo>
                  <a:lnTo>
                    <a:pt x="404" y="832"/>
                  </a:lnTo>
                  <a:lnTo>
                    <a:pt x="404" y="832"/>
                  </a:lnTo>
                  <a:lnTo>
                    <a:pt x="424" y="820"/>
                  </a:lnTo>
                  <a:lnTo>
                    <a:pt x="424" y="820"/>
                  </a:lnTo>
                  <a:lnTo>
                    <a:pt x="452" y="802"/>
                  </a:lnTo>
                  <a:lnTo>
                    <a:pt x="478" y="786"/>
                  </a:lnTo>
                  <a:lnTo>
                    <a:pt x="498" y="768"/>
                  </a:lnTo>
                  <a:lnTo>
                    <a:pt x="518" y="752"/>
                  </a:lnTo>
                  <a:lnTo>
                    <a:pt x="532" y="734"/>
                  </a:lnTo>
                  <a:lnTo>
                    <a:pt x="546" y="718"/>
                  </a:lnTo>
                  <a:lnTo>
                    <a:pt x="558" y="702"/>
                  </a:lnTo>
                  <a:lnTo>
                    <a:pt x="566" y="688"/>
                  </a:lnTo>
                  <a:lnTo>
                    <a:pt x="566" y="450"/>
                  </a:lnTo>
                  <a:lnTo>
                    <a:pt x="566" y="450"/>
                  </a:lnTo>
                  <a:lnTo>
                    <a:pt x="564" y="422"/>
                  </a:lnTo>
                  <a:lnTo>
                    <a:pt x="558" y="394"/>
                  </a:lnTo>
                  <a:lnTo>
                    <a:pt x="550" y="368"/>
                  </a:lnTo>
                  <a:lnTo>
                    <a:pt x="538" y="344"/>
                  </a:lnTo>
                  <a:lnTo>
                    <a:pt x="522" y="320"/>
                  </a:lnTo>
                  <a:lnTo>
                    <a:pt x="504" y="300"/>
                  </a:lnTo>
                  <a:lnTo>
                    <a:pt x="482" y="280"/>
                  </a:lnTo>
                  <a:lnTo>
                    <a:pt x="458" y="264"/>
                  </a:lnTo>
                  <a:lnTo>
                    <a:pt x="458" y="264"/>
                  </a:lnTo>
                  <a:close/>
                </a:path>
              </a:pathLst>
            </a:custGeom>
            <a:solidFill>
              <a:schemeClr val="accent3"/>
            </a:solidFill>
            <a:ln w="28575">
              <a:solidFill>
                <a:schemeClr val="accent3">
                  <a:lumMod val="20000"/>
                  <a:lumOff val="80000"/>
                </a:schemeClr>
              </a:solidFill>
            </a:ln>
          </p:spPr>
          <p:txBody>
            <a:bodyPr vert="horz" wrap="square" lIns="67204" tIns="33602" rIns="67204" bIns="33602" numCol="1" anchor="t" anchorCtr="0" compatLnSpc="1"/>
            <a:lstStyle/>
            <a:p>
              <a:endParaRPr lang="zh-CN" altLang="en-US" sz="1325">
                <a:solidFill>
                  <a:srgbClr val="23A5CA"/>
                </a:solidFill>
              </a:endParaRPr>
            </a:p>
          </p:txBody>
        </p:sp>
        <p:sp>
          <p:nvSpPr>
            <p:cNvPr id="7" name="Freeform 6"/>
            <p:cNvSpPr/>
            <p:nvPr/>
          </p:nvSpPr>
          <p:spPr bwMode="auto">
            <a:xfrm rot="19846271">
              <a:off x="4510544" y="3218059"/>
              <a:ext cx="1476375" cy="1231900"/>
            </a:xfrm>
            <a:custGeom>
              <a:avLst/>
              <a:gdLst>
                <a:gd name="T0" fmla="*/ 744 w 930"/>
                <a:gd name="T1" fmla="*/ 426 h 776"/>
                <a:gd name="T2" fmla="*/ 744 w 930"/>
                <a:gd name="T3" fmla="*/ 426 h 776"/>
                <a:gd name="T4" fmla="*/ 716 w 930"/>
                <a:gd name="T5" fmla="*/ 410 h 776"/>
                <a:gd name="T6" fmla="*/ 716 w 930"/>
                <a:gd name="T7" fmla="*/ 410 h 776"/>
                <a:gd name="T8" fmla="*/ 360 w 930"/>
                <a:gd name="T9" fmla="*/ 206 h 776"/>
                <a:gd name="T10" fmla="*/ 360 w 930"/>
                <a:gd name="T11" fmla="*/ 206 h 776"/>
                <a:gd name="T12" fmla="*/ 0 w 930"/>
                <a:gd name="T13" fmla="*/ 0 h 776"/>
                <a:gd name="T14" fmla="*/ 0 w 930"/>
                <a:gd name="T15" fmla="*/ 0 h 776"/>
                <a:gd name="T16" fmla="*/ 0 w 930"/>
                <a:gd name="T17" fmla="*/ 412 h 776"/>
                <a:gd name="T18" fmla="*/ 0 w 930"/>
                <a:gd name="T19" fmla="*/ 412 h 776"/>
                <a:gd name="T20" fmla="*/ 0 w 930"/>
                <a:gd name="T21" fmla="*/ 442 h 776"/>
                <a:gd name="T22" fmla="*/ 0 w 930"/>
                <a:gd name="T23" fmla="*/ 442 h 776"/>
                <a:gd name="T24" fmla="*/ 2 w 930"/>
                <a:gd name="T25" fmla="*/ 472 h 776"/>
                <a:gd name="T26" fmla="*/ 4 w 930"/>
                <a:gd name="T27" fmla="*/ 502 h 776"/>
                <a:gd name="T28" fmla="*/ 8 w 930"/>
                <a:gd name="T29" fmla="*/ 528 h 776"/>
                <a:gd name="T30" fmla="*/ 14 w 930"/>
                <a:gd name="T31" fmla="*/ 552 h 776"/>
                <a:gd name="T32" fmla="*/ 20 w 930"/>
                <a:gd name="T33" fmla="*/ 574 h 776"/>
                <a:gd name="T34" fmla="*/ 26 w 930"/>
                <a:gd name="T35" fmla="*/ 594 h 776"/>
                <a:gd name="T36" fmla="*/ 34 w 930"/>
                <a:gd name="T37" fmla="*/ 610 h 776"/>
                <a:gd name="T38" fmla="*/ 42 w 930"/>
                <a:gd name="T39" fmla="*/ 626 h 776"/>
                <a:gd name="T40" fmla="*/ 254 w 930"/>
                <a:gd name="T41" fmla="*/ 748 h 776"/>
                <a:gd name="T42" fmla="*/ 254 w 930"/>
                <a:gd name="T43" fmla="*/ 748 h 776"/>
                <a:gd name="T44" fmla="*/ 280 w 930"/>
                <a:gd name="T45" fmla="*/ 760 h 776"/>
                <a:gd name="T46" fmla="*/ 306 w 930"/>
                <a:gd name="T47" fmla="*/ 770 h 776"/>
                <a:gd name="T48" fmla="*/ 332 w 930"/>
                <a:gd name="T49" fmla="*/ 774 h 776"/>
                <a:gd name="T50" fmla="*/ 360 w 930"/>
                <a:gd name="T51" fmla="*/ 776 h 776"/>
                <a:gd name="T52" fmla="*/ 388 w 930"/>
                <a:gd name="T53" fmla="*/ 774 h 776"/>
                <a:gd name="T54" fmla="*/ 416 w 930"/>
                <a:gd name="T55" fmla="*/ 770 h 776"/>
                <a:gd name="T56" fmla="*/ 442 w 930"/>
                <a:gd name="T57" fmla="*/ 760 h 776"/>
                <a:gd name="T58" fmla="*/ 468 w 930"/>
                <a:gd name="T59" fmla="*/ 748 h 776"/>
                <a:gd name="T60" fmla="*/ 716 w 930"/>
                <a:gd name="T61" fmla="*/ 604 h 776"/>
                <a:gd name="T62" fmla="*/ 930 w 930"/>
                <a:gd name="T63" fmla="*/ 480 h 776"/>
                <a:gd name="T64" fmla="*/ 930 w 930"/>
                <a:gd name="T65" fmla="*/ 480 h 776"/>
                <a:gd name="T66" fmla="*/ 914 w 930"/>
                <a:gd name="T67" fmla="*/ 480 h 776"/>
                <a:gd name="T68" fmla="*/ 894 w 930"/>
                <a:gd name="T69" fmla="*/ 480 h 776"/>
                <a:gd name="T70" fmla="*/ 872 w 930"/>
                <a:gd name="T71" fmla="*/ 476 h 776"/>
                <a:gd name="T72" fmla="*/ 850 w 930"/>
                <a:gd name="T73" fmla="*/ 472 h 776"/>
                <a:gd name="T74" fmla="*/ 826 w 930"/>
                <a:gd name="T75" fmla="*/ 464 h 776"/>
                <a:gd name="T76" fmla="*/ 800 w 930"/>
                <a:gd name="T77" fmla="*/ 454 h 776"/>
                <a:gd name="T78" fmla="*/ 772 w 930"/>
                <a:gd name="T79" fmla="*/ 442 h 776"/>
                <a:gd name="T80" fmla="*/ 744 w 930"/>
                <a:gd name="T81" fmla="*/ 426 h 776"/>
                <a:gd name="T82" fmla="*/ 744 w 930"/>
                <a:gd name="T83" fmla="*/ 426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30" h="776">
                  <a:moveTo>
                    <a:pt x="744" y="426"/>
                  </a:moveTo>
                  <a:lnTo>
                    <a:pt x="744" y="426"/>
                  </a:lnTo>
                  <a:lnTo>
                    <a:pt x="716" y="410"/>
                  </a:lnTo>
                  <a:lnTo>
                    <a:pt x="716" y="410"/>
                  </a:lnTo>
                  <a:lnTo>
                    <a:pt x="360" y="206"/>
                  </a:lnTo>
                  <a:lnTo>
                    <a:pt x="360" y="206"/>
                  </a:lnTo>
                  <a:lnTo>
                    <a:pt x="0" y="0"/>
                  </a:lnTo>
                  <a:lnTo>
                    <a:pt x="0" y="0"/>
                  </a:lnTo>
                  <a:lnTo>
                    <a:pt x="0" y="412"/>
                  </a:lnTo>
                  <a:lnTo>
                    <a:pt x="0" y="412"/>
                  </a:lnTo>
                  <a:lnTo>
                    <a:pt x="0" y="442"/>
                  </a:lnTo>
                  <a:lnTo>
                    <a:pt x="0" y="442"/>
                  </a:lnTo>
                  <a:lnTo>
                    <a:pt x="2" y="472"/>
                  </a:lnTo>
                  <a:lnTo>
                    <a:pt x="4" y="502"/>
                  </a:lnTo>
                  <a:lnTo>
                    <a:pt x="8" y="528"/>
                  </a:lnTo>
                  <a:lnTo>
                    <a:pt x="14" y="552"/>
                  </a:lnTo>
                  <a:lnTo>
                    <a:pt x="20" y="574"/>
                  </a:lnTo>
                  <a:lnTo>
                    <a:pt x="26" y="594"/>
                  </a:lnTo>
                  <a:lnTo>
                    <a:pt x="34" y="610"/>
                  </a:lnTo>
                  <a:lnTo>
                    <a:pt x="42" y="626"/>
                  </a:lnTo>
                  <a:lnTo>
                    <a:pt x="254" y="748"/>
                  </a:lnTo>
                  <a:lnTo>
                    <a:pt x="254" y="748"/>
                  </a:lnTo>
                  <a:lnTo>
                    <a:pt x="280" y="760"/>
                  </a:lnTo>
                  <a:lnTo>
                    <a:pt x="306" y="770"/>
                  </a:lnTo>
                  <a:lnTo>
                    <a:pt x="332" y="774"/>
                  </a:lnTo>
                  <a:lnTo>
                    <a:pt x="360" y="776"/>
                  </a:lnTo>
                  <a:lnTo>
                    <a:pt x="388" y="774"/>
                  </a:lnTo>
                  <a:lnTo>
                    <a:pt x="416" y="770"/>
                  </a:lnTo>
                  <a:lnTo>
                    <a:pt x="442" y="760"/>
                  </a:lnTo>
                  <a:lnTo>
                    <a:pt x="468" y="748"/>
                  </a:lnTo>
                  <a:lnTo>
                    <a:pt x="716" y="604"/>
                  </a:lnTo>
                  <a:lnTo>
                    <a:pt x="930" y="480"/>
                  </a:lnTo>
                  <a:lnTo>
                    <a:pt x="930" y="480"/>
                  </a:lnTo>
                  <a:lnTo>
                    <a:pt x="914" y="480"/>
                  </a:lnTo>
                  <a:lnTo>
                    <a:pt x="894" y="480"/>
                  </a:lnTo>
                  <a:lnTo>
                    <a:pt x="872" y="476"/>
                  </a:lnTo>
                  <a:lnTo>
                    <a:pt x="850" y="472"/>
                  </a:lnTo>
                  <a:lnTo>
                    <a:pt x="826" y="464"/>
                  </a:lnTo>
                  <a:lnTo>
                    <a:pt x="800" y="454"/>
                  </a:lnTo>
                  <a:lnTo>
                    <a:pt x="772" y="442"/>
                  </a:lnTo>
                  <a:lnTo>
                    <a:pt x="744" y="426"/>
                  </a:lnTo>
                  <a:lnTo>
                    <a:pt x="744" y="426"/>
                  </a:lnTo>
                  <a:close/>
                </a:path>
              </a:pathLst>
            </a:custGeom>
            <a:solidFill>
              <a:srgbClr val="474E5D"/>
            </a:solidFill>
            <a:ln w="28575">
              <a:solidFill>
                <a:schemeClr val="accent1">
                  <a:lumMod val="20000"/>
                  <a:lumOff val="80000"/>
                </a:schemeClr>
              </a:solidFill>
            </a:ln>
          </p:spPr>
          <p:txBody>
            <a:bodyPr vert="horz" wrap="square" lIns="67204" tIns="33602" rIns="67204" bIns="33602" numCol="1" anchor="t" anchorCtr="0" compatLnSpc="1"/>
            <a:lstStyle/>
            <a:p>
              <a:endParaRPr lang="zh-CN" altLang="en-US" sz="1325" dirty="0"/>
            </a:p>
          </p:txBody>
        </p:sp>
        <p:sp>
          <p:nvSpPr>
            <p:cNvPr id="8" name="Freeform 7"/>
            <p:cNvSpPr/>
            <p:nvPr/>
          </p:nvSpPr>
          <p:spPr bwMode="auto">
            <a:xfrm rot="19846271">
              <a:off x="4828387" y="2336949"/>
              <a:ext cx="1397000" cy="1320800"/>
            </a:xfrm>
            <a:custGeom>
              <a:avLst/>
              <a:gdLst>
                <a:gd name="T0" fmla="*/ 738 w 880"/>
                <a:gd name="T1" fmla="*/ 132 h 832"/>
                <a:gd name="T2" fmla="*/ 738 w 880"/>
                <a:gd name="T3" fmla="*/ 132 h 832"/>
                <a:gd name="T4" fmla="*/ 718 w 880"/>
                <a:gd name="T5" fmla="*/ 144 h 832"/>
                <a:gd name="T6" fmla="*/ 718 w 880"/>
                <a:gd name="T7" fmla="*/ 144 h 832"/>
                <a:gd name="T8" fmla="*/ 356 w 880"/>
                <a:gd name="T9" fmla="*/ 352 h 832"/>
                <a:gd name="T10" fmla="*/ 356 w 880"/>
                <a:gd name="T11" fmla="*/ 352 h 832"/>
                <a:gd name="T12" fmla="*/ 0 w 880"/>
                <a:gd name="T13" fmla="*/ 558 h 832"/>
                <a:gd name="T14" fmla="*/ 0 w 880"/>
                <a:gd name="T15" fmla="*/ 558 h 832"/>
                <a:gd name="T16" fmla="*/ 356 w 880"/>
                <a:gd name="T17" fmla="*/ 762 h 832"/>
                <a:gd name="T18" fmla="*/ 356 w 880"/>
                <a:gd name="T19" fmla="*/ 762 h 832"/>
                <a:gd name="T20" fmla="*/ 384 w 880"/>
                <a:gd name="T21" fmla="*/ 778 h 832"/>
                <a:gd name="T22" fmla="*/ 384 w 880"/>
                <a:gd name="T23" fmla="*/ 778 h 832"/>
                <a:gd name="T24" fmla="*/ 412 w 880"/>
                <a:gd name="T25" fmla="*/ 794 h 832"/>
                <a:gd name="T26" fmla="*/ 440 w 880"/>
                <a:gd name="T27" fmla="*/ 806 h 832"/>
                <a:gd name="T28" fmla="*/ 466 w 880"/>
                <a:gd name="T29" fmla="*/ 816 h 832"/>
                <a:gd name="T30" fmla="*/ 490 w 880"/>
                <a:gd name="T31" fmla="*/ 824 h 832"/>
                <a:gd name="T32" fmla="*/ 512 w 880"/>
                <a:gd name="T33" fmla="*/ 828 h 832"/>
                <a:gd name="T34" fmla="*/ 534 w 880"/>
                <a:gd name="T35" fmla="*/ 832 h 832"/>
                <a:gd name="T36" fmla="*/ 554 w 880"/>
                <a:gd name="T37" fmla="*/ 832 h 832"/>
                <a:gd name="T38" fmla="*/ 570 w 880"/>
                <a:gd name="T39" fmla="*/ 832 h 832"/>
                <a:gd name="T40" fmla="*/ 772 w 880"/>
                <a:gd name="T41" fmla="*/ 716 h 832"/>
                <a:gd name="T42" fmla="*/ 772 w 880"/>
                <a:gd name="T43" fmla="*/ 716 h 832"/>
                <a:gd name="T44" fmla="*/ 796 w 880"/>
                <a:gd name="T45" fmla="*/ 700 h 832"/>
                <a:gd name="T46" fmla="*/ 818 w 880"/>
                <a:gd name="T47" fmla="*/ 682 h 832"/>
                <a:gd name="T48" fmla="*/ 836 w 880"/>
                <a:gd name="T49" fmla="*/ 660 h 832"/>
                <a:gd name="T50" fmla="*/ 852 w 880"/>
                <a:gd name="T51" fmla="*/ 638 h 832"/>
                <a:gd name="T52" fmla="*/ 864 w 880"/>
                <a:gd name="T53" fmla="*/ 612 h 832"/>
                <a:gd name="T54" fmla="*/ 872 w 880"/>
                <a:gd name="T55" fmla="*/ 586 h 832"/>
                <a:gd name="T56" fmla="*/ 878 w 880"/>
                <a:gd name="T57" fmla="*/ 558 h 832"/>
                <a:gd name="T58" fmla="*/ 880 w 880"/>
                <a:gd name="T59" fmla="*/ 530 h 832"/>
                <a:gd name="T60" fmla="*/ 880 w 880"/>
                <a:gd name="T61" fmla="*/ 236 h 832"/>
                <a:gd name="T62" fmla="*/ 880 w 880"/>
                <a:gd name="T63" fmla="*/ 0 h 832"/>
                <a:gd name="T64" fmla="*/ 880 w 880"/>
                <a:gd name="T65" fmla="*/ 0 h 832"/>
                <a:gd name="T66" fmla="*/ 872 w 880"/>
                <a:gd name="T67" fmla="*/ 14 h 832"/>
                <a:gd name="T68" fmla="*/ 860 w 880"/>
                <a:gd name="T69" fmla="*/ 30 h 832"/>
                <a:gd name="T70" fmla="*/ 846 w 880"/>
                <a:gd name="T71" fmla="*/ 46 h 832"/>
                <a:gd name="T72" fmla="*/ 832 w 880"/>
                <a:gd name="T73" fmla="*/ 64 h 832"/>
                <a:gd name="T74" fmla="*/ 812 w 880"/>
                <a:gd name="T75" fmla="*/ 80 h 832"/>
                <a:gd name="T76" fmla="*/ 792 w 880"/>
                <a:gd name="T77" fmla="*/ 98 h 832"/>
                <a:gd name="T78" fmla="*/ 766 w 880"/>
                <a:gd name="T79" fmla="*/ 114 h 832"/>
                <a:gd name="T80" fmla="*/ 738 w 880"/>
                <a:gd name="T81" fmla="*/ 132 h 832"/>
                <a:gd name="T82" fmla="*/ 738 w 880"/>
                <a:gd name="T83" fmla="*/ 13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0" h="832">
                  <a:moveTo>
                    <a:pt x="738" y="132"/>
                  </a:moveTo>
                  <a:lnTo>
                    <a:pt x="738" y="132"/>
                  </a:lnTo>
                  <a:lnTo>
                    <a:pt x="718" y="144"/>
                  </a:lnTo>
                  <a:lnTo>
                    <a:pt x="718" y="144"/>
                  </a:lnTo>
                  <a:lnTo>
                    <a:pt x="356" y="352"/>
                  </a:lnTo>
                  <a:lnTo>
                    <a:pt x="356" y="352"/>
                  </a:lnTo>
                  <a:lnTo>
                    <a:pt x="0" y="558"/>
                  </a:lnTo>
                  <a:lnTo>
                    <a:pt x="0" y="558"/>
                  </a:lnTo>
                  <a:lnTo>
                    <a:pt x="356" y="762"/>
                  </a:lnTo>
                  <a:lnTo>
                    <a:pt x="356" y="762"/>
                  </a:lnTo>
                  <a:lnTo>
                    <a:pt x="384" y="778"/>
                  </a:lnTo>
                  <a:lnTo>
                    <a:pt x="384" y="778"/>
                  </a:lnTo>
                  <a:lnTo>
                    <a:pt x="412" y="794"/>
                  </a:lnTo>
                  <a:lnTo>
                    <a:pt x="440" y="806"/>
                  </a:lnTo>
                  <a:lnTo>
                    <a:pt x="466" y="816"/>
                  </a:lnTo>
                  <a:lnTo>
                    <a:pt x="490" y="824"/>
                  </a:lnTo>
                  <a:lnTo>
                    <a:pt x="512" y="828"/>
                  </a:lnTo>
                  <a:lnTo>
                    <a:pt x="534" y="832"/>
                  </a:lnTo>
                  <a:lnTo>
                    <a:pt x="554" y="832"/>
                  </a:lnTo>
                  <a:lnTo>
                    <a:pt x="570" y="832"/>
                  </a:lnTo>
                  <a:lnTo>
                    <a:pt x="772" y="716"/>
                  </a:lnTo>
                  <a:lnTo>
                    <a:pt x="772" y="716"/>
                  </a:lnTo>
                  <a:lnTo>
                    <a:pt x="796" y="700"/>
                  </a:lnTo>
                  <a:lnTo>
                    <a:pt x="818" y="682"/>
                  </a:lnTo>
                  <a:lnTo>
                    <a:pt x="836" y="660"/>
                  </a:lnTo>
                  <a:lnTo>
                    <a:pt x="852" y="638"/>
                  </a:lnTo>
                  <a:lnTo>
                    <a:pt x="864" y="612"/>
                  </a:lnTo>
                  <a:lnTo>
                    <a:pt x="872" y="586"/>
                  </a:lnTo>
                  <a:lnTo>
                    <a:pt x="878" y="558"/>
                  </a:lnTo>
                  <a:lnTo>
                    <a:pt x="880" y="530"/>
                  </a:lnTo>
                  <a:lnTo>
                    <a:pt x="880" y="236"/>
                  </a:lnTo>
                  <a:lnTo>
                    <a:pt x="880" y="0"/>
                  </a:lnTo>
                  <a:lnTo>
                    <a:pt x="880" y="0"/>
                  </a:lnTo>
                  <a:lnTo>
                    <a:pt x="872" y="14"/>
                  </a:lnTo>
                  <a:lnTo>
                    <a:pt x="860" y="30"/>
                  </a:lnTo>
                  <a:lnTo>
                    <a:pt x="846" y="46"/>
                  </a:lnTo>
                  <a:lnTo>
                    <a:pt x="832" y="64"/>
                  </a:lnTo>
                  <a:lnTo>
                    <a:pt x="812" y="80"/>
                  </a:lnTo>
                  <a:lnTo>
                    <a:pt x="792" y="98"/>
                  </a:lnTo>
                  <a:lnTo>
                    <a:pt x="766" y="114"/>
                  </a:lnTo>
                  <a:lnTo>
                    <a:pt x="738" y="132"/>
                  </a:lnTo>
                  <a:lnTo>
                    <a:pt x="738" y="132"/>
                  </a:lnTo>
                  <a:close/>
                </a:path>
              </a:pathLst>
            </a:custGeom>
            <a:solidFill>
              <a:schemeClr val="accent5"/>
            </a:solidFill>
            <a:ln w="28575">
              <a:solidFill>
                <a:schemeClr val="accent5">
                  <a:lumMod val="20000"/>
                  <a:lumOff val="80000"/>
                </a:schemeClr>
              </a:solidFill>
            </a:ln>
          </p:spPr>
          <p:txBody>
            <a:bodyPr vert="horz" wrap="square" lIns="67204" tIns="33602" rIns="67204" bIns="33602" numCol="1" anchor="t" anchorCtr="0" compatLnSpc="1"/>
            <a:lstStyle/>
            <a:p>
              <a:endParaRPr lang="zh-CN" altLang="en-US" sz="1325"/>
            </a:p>
          </p:txBody>
        </p:sp>
        <p:sp>
          <p:nvSpPr>
            <p:cNvPr id="9" name="Freeform 8"/>
            <p:cNvSpPr/>
            <p:nvPr/>
          </p:nvSpPr>
          <p:spPr bwMode="auto">
            <a:xfrm rot="19846271">
              <a:off x="2939800" y="2306910"/>
              <a:ext cx="1390650" cy="1311275"/>
            </a:xfrm>
            <a:custGeom>
              <a:avLst/>
              <a:gdLst>
                <a:gd name="T0" fmla="*/ 518 w 876"/>
                <a:gd name="T1" fmla="*/ 70 h 826"/>
                <a:gd name="T2" fmla="*/ 518 w 876"/>
                <a:gd name="T3" fmla="*/ 70 h 826"/>
                <a:gd name="T4" fmla="*/ 492 w 876"/>
                <a:gd name="T5" fmla="*/ 54 h 826"/>
                <a:gd name="T6" fmla="*/ 492 w 876"/>
                <a:gd name="T7" fmla="*/ 54 h 826"/>
                <a:gd name="T8" fmla="*/ 464 w 876"/>
                <a:gd name="T9" fmla="*/ 40 h 826"/>
                <a:gd name="T10" fmla="*/ 438 w 876"/>
                <a:gd name="T11" fmla="*/ 28 h 826"/>
                <a:gd name="T12" fmla="*/ 414 w 876"/>
                <a:gd name="T13" fmla="*/ 18 h 826"/>
                <a:gd name="T14" fmla="*/ 392 w 876"/>
                <a:gd name="T15" fmla="*/ 10 h 826"/>
                <a:gd name="T16" fmla="*/ 370 w 876"/>
                <a:gd name="T17" fmla="*/ 6 h 826"/>
                <a:gd name="T18" fmla="*/ 350 w 876"/>
                <a:gd name="T19" fmla="*/ 2 h 826"/>
                <a:gd name="T20" fmla="*/ 330 w 876"/>
                <a:gd name="T21" fmla="*/ 0 h 826"/>
                <a:gd name="T22" fmla="*/ 314 w 876"/>
                <a:gd name="T23" fmla="*/ 0 h 826"/>
                <a:gd name="T24" fmla="*/ 106 w 876"/>
                <a:gd name="T25" fmla="*/ 118 h 826"/>
                <a:gd name="T26" fmla="*/ 106 w 876"/>
                <a:gd name="T27" fmla="*/ 118 h 826"/>
                <a:gd name="T28" fmla="*/ 82 w 876"/>
                <a:gd name="T29" fmla="*/ 134 h 826"/>
                <a:gd name="T30" fmla="*/ 62 w 876"/>
                <a:gd name="T31" fmla="*/ 154 h 826"/>
                <a:gd name="T32" fmla="*/ 44 w 876"/>
                <a:gd name="T33" fmla="*/ 174 h 826"/>
                <a:gd name="T34" fmla="*/ 28 w 876"/>
                <a:gd name="T35" fmla="*/ 198 h 826"/>
                <a:gd name="T36" fmla="*/ 16 w 876"/>
                <a:gd name="T37" fmla="*/ 222 h 826"/>
                <a:gd name="T38" fmla="*/ 6 w 876"/>
                <a:gd name="T39" fmla="*/ 248 h 826"/>
                <a:gd name="T40" fmla="*/ 2 w 876"/>
                <a:gd name="T41" fmla="*/ 276 h 826"/>
                <a:gd name="T42" fmla="*/ 0 w 876"/>
                <a:gd name="T43" fmla="*/ 304 h 826"/>
                <a:gd name="T44" fmla="*/ 0 w 876"/>
                <a:gd name="T45" fmla="*/ 598 h 826"/>
                <a:gd name="T46" fmla="*/ 0 w 876"/>
                <a:gd name="T47" fmla="*/ 826 h 826"/>
                <a:gd name="T48" fmla="*/ 0 w 876"/>
                <a:gd name="T49" fmla="*/ 826 h 826"/>
                <a:gd name="T50" fmla="*/ 8 w 876"/>
                <a:gd name="T51" fmla="*/ 810 h 826"/>
                <a:gd name="T52" fmla="*/ 20 w 876"/>
                <a:gd name="T53" fmla="*/ 796 h 826"/>
                <a:gd name="T54" fmla="*/ 32 w 876"/>
                <a:gd name="T55" fmla="*/ 780 h 826"/>
                <a:gd name="T56" fmla="*/ 48 w 876"/>
                <a:gd name="T57" fmla="*/ 764 h 826"/>
                <a:gd name="T58" fmla="*/ 66 w 876"/>
                <a:gd name="T59" fmla="*/ 748 h 826"/>
                <a:gd name="T60" fmla="*/ 86 w 876"/>
                <a:gd name="T61" fmla="*/ 732 h 826"/>
                <a:gd name="T62" fmla="*/ 110 w 876"/>
                <a:gd name="T63" fmla="*/ 716 h 826"/>
                <a:gd name="T64" fmla="*/ 136 w 876"/>
                <a:gd name="T65" fmla="*/ 700 h 826"/>
                <a:gd name="T66" fmla="*/ 136 w 876"/>
                <a:gd name="T67" fmla="*/ 700 h 826"/>
                <a:gd name="T68" fmla="*/ 158 w 876"/>
                <a:gd name="T69" fmla="*/ 688 h 826"/>
                <a:gd name="T70" fmla="*/ 158 w 876"/>
                <a:gd name="T71" fmla="*/ 688 h 826"/>
                <a:gd name="T72" fmla="*/ 518 w 876"/>
                <a:gd name="T73" fmla="*/ 480 h 826"/>
                <a:gd name="T74" fmla="*/ 518 w 876"/>
                <a:gd name="T75" fmla="*/ 480 h 826"/>
                <a:gd name="T76" fmla="*/ 876 w 876"/>
                <a:gd name="T77" fmla="*/ 274 h 826"/>
                <a:gd name="T78" fmla="*/ 876 w 876"/>
                <a:gd name="T79" fmla="*/ 274 h 826"/>
                <a:gd name="T80" fmla="*/ 518 w 876"/>
                <a:gd name="T81" fmla="*/ 70 h 826"/>
                <a:gd name="T82" fmla="*/ 518 w 876"/>
                <a:gd name="T83" fmla="*/ 70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6" h="826">
                  <a:moveTo>
                    <a:pt x="518" y="70"/>
                  </a:moveTo>
                  <a:lnTo>
                    <a:pt x="518" y="70"/>
                  </a:lnTo>
                  <a:lnTo>
                    <a:pt x="492" y="54"/>
                  </a:lnTo>
                  <a:lnTo>
                    <a:pt x="492" y="54"/>
                  </a:lnTo>
                  <a:lnTo>
                    <a:pt x="464" y="40"/>
                  </a:lnTo>
                  <a:lnTo>
                    <a:pt x="438" y="28"/>
                  </a:lnTo>
                  <a:lnTo>
                    <a:pt x="414" y="18"/>
                  </a:lnTo>
                  <a:lnTo>
                    <a:pt x="392" y="10"/>
                  </a:lnTo>
                  <a:lnTo>
                    <a:pt x="370" y="6"/>
                  </a:lnTo>
                  <a:lnTo>
                    <a:pt x="350" y="2"/>
                  </a:lnTo>
                  <a:lnTo>
                    <a:pt x="330" y="0"/>
                  </a:lnTo>
                  <a:lnTo>
                    <a:pt x="314" y="0"/>
                  </a:lnTo>
                  <a:lnTo>
                    <a:pt x="106" y="118"/>
                  </a:lnTo>
                  <a:lnTo>
                    <a:pt x="106" y="118"/>
                  </a:lnTo>
                  <a:lnTo>
                    <a:pt x="82" y="134"/>
                  </a:lnTo>
                  <a:lnTo>
                    <a:pt x="62" y="154"/>
                  </a:lnTo>
                  <a:lnTo>
                    <a:pt x="44" y="174"/>
                  </a:lnTo>
                  <a:lnTo>
                    <a:pt x="28" y="198"/>
                  </a:lnTo>
                  <a:lnTo>
                    <a:pt x="16" y="222"/>
                  </a:lnTo>
                  <a:lnTo>
                    <a:pt x="6" y="248"/>
                  </a:lnTo>
                  <a:lnTo>
                    <a:pt x="2" y="276"/>
                  </a:lnTo>
                  <a:lnTo>
                    <a:pt x="0" y="304"/>
                  </a:lnTo>
                  <a:lnTo>
                    <a:pt x="0" y="598"/>
                  </a:lnTo>
                  <a:lnTo>
                    <a:pt x="0" y="826"/>
                  </a:lnTo>
                  <a:lnTo>
                    <a:pt x="0" y="826"/>
                  </a:lnTo>
                  <a:lnTo>
                    <a:pt x="8" y="810"/>
                  </a:lnTo>
                  <a:lnTo>
                    <a:pt x="20" y="796"/>
                  </a:lnTo>
                  <a:lnTo>
                    <a:pt x="32" y="780"/>
                  </a:lnTo>
                  <a:lnTo>
                    <a:pt x="48" y="764"/>
                  </a:lnTo>
                  <a:lnTo>
                    <a:pt x="66" y="748"/>
                  </a:lnTo>
                  <a:lnTo>
                    <a:pt x="86" y="732"/>
                  </a:lnTo>
                  <a:lnTo>
                    <a:pt x="110" y="716"/>
                  </a:lnTo>
                  <a:lnTo>
                    <a:pt x="136" y="700"/>
                  </a:lnTo>
                  <a:lnTo>
                    <a:pt x="136" y="700"/>
                  </a:lnTo>
                  <a:lnTo>
                    <a:pt x="158" y="688"/>
                  </a:lnTo>
                  <a:lnTo>
                    <a:pt x="158" y="688"/>
                  </a:lnTo>
                  <a:lnTo>
                    <a:pt x="518" y="480"/>
                  </a:lnTo>
                  <a:lnTo>
                    <a:pt x="518" y="480"/>
                  </a:lnTo>
                  <a:lnTo>
                    <a:pt x="876" y="274"/>
                  </a:lnTo>
                  <a:lnTo>
                    <a:pt x="876" y="274"/>
                  </a:lnTo>
                  <a:lnTo>
                    <a:pt x="518" y="70"/>
                  </a:lnTo>
                  <a:lnTo>
                    <a:pt x="518" y="70"/>
                  </a:lnTo>
                  <a:close/>
                </a:path>
              </a:pathLst>
            </a:custGeom>
            <a:solidFill>
              <a:schemeClr val="tx1">
                <a:lumMod val="50000"/>
                <a:lumOff val="50000"/>
              </a:schemeClr>
            </a:solidFill>
            <a:ln w="28575">
              <a:solidFill>
                <a:schemeClr val="accent4">
                  <a:lumMod val="20000"/>
                  <a:lumOff val="80000"/>
                </a:schemeClr>
              </a:solidFill>
            </a:ln>
          </p:spPr>
          <p:txBody>
            <a:bodyPr vert="horz" wrap="square" lIns="67204" tIns="33602" rIns="67204" bIns="33602" numCol="1" anchor="t" anchorCtr="0" compatLnSpc="1"/>
            <a:lstStyle/>
            <a:p>
              <a:endParaRPr lang="zh-CN" altLang="en-US" sz="1325"/>
            </a:p>
          </p:txBody>
        </p:sp>
        <p:sp>
          <p:nvSpPr>
            <p:cNvPr id="11" name="Freeform 9"/>
            <p:cNvSpPr/>
            <p:nvPr/>
          </p:nvSpPr>
          <p:spPr bwMode="auto">
            <a:xfrm rot="19846271">
              <a:off x="3178555" y="1520859"/>
              <a:ext cx="1460500" cy="1228725"/>
            </a:xfrm>
            <a:custGeom>
              <a:avLst/>
              <a:gdLst>
                <a:gd name="T0" fmla="*/ 878 w 920"/>
                <a:gd name="T1" fmla="*/ 148 h 774"/>
                <a:gd name="T2" fmla="*/ 672 w 920"/>
                <a:gd name="T3" fmla="*/ 28 h 774"/>
                <a:gd name="T4" fmla="*/ 672 w 920"/>
                <a:gd name="T5" fmla="*/ 28 h 774"/>
                <a:gd name="T6" fmla="*/ 646 w 920"/>
                <a:gd name="T7" fmla="*/ 16 h 774"/>
                <a:gd name="T8" fmla="*/ 620 w 920"/>
                <a:gd name="T9" fmla="*/ 8 h 774"/>
                <a:gd name="T10" fmla="*/ 592 w 920"/>
                <a:gd name="T11" fmla="*/ 2 h 774"/>
                <a:gd name="T12" fmla="*/ 564 w 920"/>
                <a:gd name="T13" fmla="*/ 0 h 774"/>
                <a:gd name="T14" fmla="*/ 536 w 920"/>
                <a:gd name="T15" fmla="*/ 2 h 774"/>
                <a:gd name="T16" fmla="*/ 510 w 920"/>
                <a:gd name="T17" fmla="*/ 8 h 774"/>
                <a:gd name="T18" fmla="*/ 484 w 920"/>
                <a:gd name="T19" fmla="*/ 16 h 774"/>
                <a:gd name="T20" fmla="*/ 458 w 920"/>
                <a:gd name="T21" fmla="*/ 28 h 774"/>
                <a:gd name="T22" fmla="*/ 204 w 920"/>
                <a:gd name="T23" fmla="*/ 174 h 774"/>
                <a:gd name="T24" fmla="*/ 0 w 920"/>
                <a:gd name="T25" fmla="*/ 294 h 774"/>
                <a:gd name="T26" fmla="*/ 0 w 920"/>
                <a:gd name="T27" fmla="*/ 294 h 774"/>
                <a:gd name="T28" fmla="*/ 16 w 920"/>
                <a:gd name="T29" fmla="*/ 294 h 774"/>
                <a:gd name="T30" fmla="*/ 36 w 920"/>
                <a:gd name="T31" fmla="*/ 296 h 774"/>
                <a:gd name="T32" fmla="*/ 56 w 920"/>
                <a:gd name="T33" fmla="*/ 300 h 774"/>
                <a:gd name="T34" fmla="*/ 78 w 920"/>
                <a:gd name="T35" fmla="*/ 304 h 774"/>
                <a:gd name="T36" fmla="*/ 100 w 920"/>
                <a:gd name="T37" fmla="*/ 312 h 774"/>
                <a:gd name="T38" fmla="*/ 124 w 920"/>
                <a:gd name="T39" fmla="*/ 322 h 774"/>
                <a:gd name="T40" fmla="*/ 150 w 920"/>
                <a:gd name="T41" fmla="*/ 334 h 774"/>
                <a:gd name="T42" fmla="*/ 178 w 920"/>
                <a:gd name="T43" fmla="*/ 348 h 774"/>
                <a:gd name="T44" fmla="*/ 178 w 920"/>
                <a:gd name="T45" fmla="*/ 348 h 774"/>
                <a:gd name="T46" fmla="*/ 204 w 920"/>
                <a:gd name="T47" fmla="*/ 364 h 774"/>
                <a:gd name="T48" fmla="*/ 204 w 920"/>
                <a:gd name="T49" fmla="*/ 364 h 774"/>
                <a:gd name="T50" fmla="*/ 562 w 920"/>
                <a:gd name="T51" fmla="*/ 568 h 774"/>
                <a:gd name="T52" fmla="*/ 562 w 920"/>
                <a:gd name="T53" fmla="*/ 568 h 774"/>
                <a:gd name="T54" fmla="*/ 920 w 920"/>
                <a:gd name="T55" fmla="*/ 774 h 774"/>
                <a:gd name="T56" fmla="*/ 920 w 920"/>
                <a:gd name="T57" fmla="*/ 774 h 774"/>
                <a:gd name="T58" fmla="*/ 920 w 920"/>
                <a:gd name="T59" fmla="*/ 362 h 774"/>
                <a:gd name="T60" fmla="*/ 920 w 920"/>
                <a:gd name="T61" fmla="*/ 362 h 774"/>
                <a:gd name="T62" fmla="*/ 920 w 920"/>
                <a:gd name="T63" fmla="*/ 334 h 774"/>
                <a:gd name="T64" fmla="*/ 920 w 920"/>
                <a:gd name="T65" fmla="*/ 334 h 774"/>
                <a:gd name="T66" fmla="*/ 920 w 920"/>
                <a:gd name="T67" fmla="*/ 302 h 774"/>
                <a:gd name="T68" fmla="*/ 918 w 920"/>
                <a:gd name="T69" fmla="*/ 272 h 774"/>
                <a:gd name="T70" fmla="*/ 914 w 920"/>
                <a:gd name="T71" fmla="*/ 246 h 774"/>
                <a:gd name="T72" fmla="*/ 908 w 920"/>
                <a:gd name="T73" fmla="*/ 222 h 774"/>
                <a:gd name="T74" fmla="*/ 902 w 920"/>
                <a:gd name="T75" fmla="*/ 200 h 774"/>
                <a:gd name="T76" fmla="*/ 894 w 920"/>
                <a:gd name="T77" fmla="*/ 180 h 774"/>
                <a:gd name="T78" fmla="*/ 888 w 920"/>
                <a:gd name="T79" fmla="*/ 164 h 774"/>
                <a:gd name="T80" fmla="*/ 878 w 920"/>
                <a:gd name="T81" fmla="*/ 148 h 774"/>
                <a:gd name="T82" fmla="*/ 878 w 920"/>
                <a:gd name="T83" fmla="*/ 148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20" h="774">
                  <a:moveTo>
                    <a:pt x="878" y="148"/>
                  </a:moveTo>
                  <a:lnTo>
                    <a:pt x="672" y="28"/>
                  </a:lnTo>
                  <a:lnTo>
                    <a:pt x="672" y="28"/>
                  </a:lnTo>
                  <a:lnTo>
                    <a:pt x="646" y="16"/>
                  </a:lnTo>
                  <a:lnTo>
                    <a:pt x="620" y="8"/>
                  </a:lnTo>
                  <a:lnTo>
                    <a:pt x="592" y="2"/>
                  </a:lnTo>
                  <a:lnTo>
                    <a:pt x="564" y="0"/>
                  </a:lnTo>
                  <a:lnTo>
                    <a:pt x="536" y="2"/>
                  </a:lnTo>
                  <a:lnTo>
                    <a:pt x="510" y="8"/>
                  </a:lnTo>
                  <a:lnTo>
                    <a:pt x="484" y="16"/>
                  </a:lnTo>
                  <a:lnTo>
                    <a:pt x="458" y="28"/>
                  </a:lnTo>
                  <a:lnTo>
                    <a:pt x="204" y="174"/>
                  </a:lnTo>
                  <a:lnTo>
                    <a:pt x="0" y="294"/>
                  </a:lnTo>
                  <a:lnTo>
                    <a:pt x="0" y="294"/>
                  </a:lnTo>
                  <a:lnTo>
                    <a:pt x="16" y="294"/>
                  </a:lnTo>
                  <a:lnTo>
                    <a:pt x="36" y="296"/>
                  </a:lnTo>
                  <a:lnTo>
                    <a:pt x="56" y="300"/>
                  </a:lnTo>
                  <a:lnTo>
                    <a:pt x="78" y="304"/>
                  </a:lnTo>
                  <a:lnTo>
                    <a:pt x="100" y="312"/>
                  </a:lnTo>
                  <a:lnTo>
                    <a:pt x="124" y="322"/>
                  </a:lnTo>
                  <a:lnTo>
                    <a:pt x="150" y="334"/>
                  </a:lnTo>
                  <a:lnTo>
                    <a:pt x="178" y="348"/>
                  </a:lnTo>
                  <a:lnTo>
                    <a:pt x="178" y="348"/>
                  </a:lnTo>
                  <a:lnTo>
                    <a:pt x="204" y="364"/>
                  </a:lnTo>
                  <a:lnTo>
                    <a:pt x="204" y="364"/>
                  </a:lnTo>
                  <a:lnTo>
                    <a:pt x="562" y="568"/>
                  </a:lnTo>
                  <a:lnTo>
                    <a:pt x="562" y="568"/>
                  </a:lnTo>
                  <a:lnTo>
                    <a:pt x="920" y="774"/>
                  </a:lnTo>
                  <a:lnTo>
                    <a:pt x="920" y="774"/>
                  </a:lnTo>
                  <a:lnTo>
                    <a:pt x="920" y="362"/>
                  </a:lnTo>
                  <a:lnTo>
                    <a:pt x="920" y="362"/>
                  </a:lnTo>
                  <a:lnTo>
                    <a:pt x="920" y="334"/>
                  </a:lnTo>
                  <a:lnTo>
                    <a:pt x="920" y="334"/>
                  </a:lnTo>
                  <a:lnTo>
                    <a:pt x="920" y="302"/>
                  </a:lnTo>
                  <a:lnTo>
                    <a:pt x="918" y="272"/>
                  </a:lnTo>
                  <a:lnTo>
                    <a:pt x="914" y="246"/>
                  </a:lnTo>
                  <a:lnTo>
                    <a:pt x="908" y="222"/>
                  </a:lnTo>
                  <a:lnTo>
                    <a:pt x="902" y="200"/>
                  </a:lnTo>
                  <a:lnTo>
                    <a:pt x="894" y="180"/>
                  </a:lnTo>
                  <a:lnTo>
                    <a:pt x="888" y="164"/>
                  </a:lnTo>
                  <a:lnTo>
                    <a:pt x="878" y="148"/>
                  </a:lnTo>
                  <a:lnTo>
                    <a:pt x="878" y="148"/>
                  </a:lnTo>
                  <a:close/>
                </a:path>
              </a:pathLst>
            </a:custGeom>
            <a:solidFill>
              <a:schemeClr val="accent2"/>
            </a:solidFill>
            <a:ln w="28575">
              <a:solidFill>
                <a:schemeClr val="accent2">
                  <a:lumMod val="20000"/>
                  <a:lumOff val="80000"/>
                </a:schemeClr>
              </a:solidFill>
            </a:ln>
          </p:spPr>
          <p:txBody>
            <a:bodyPr vert="horz" wrap="square" lIns="67204" tIns="33602" rIns="67204" bIns="33602" numCol="1" anchor="t" anchorCtr="0" compatLnSpc="1"/>
            <a:lstStyle/>
            <a:p>
              <a:endParaRPr lang="zh-CN" altLang="en-US" sz="1325">
                <a:solidFill>
                  <a:srgbClr val="23C8BE"/>
                </a:solidFill>
              </a:endParaRPr>
            </a:p>
          </p:txBody>
        </p:sp>
        <p:sp>
          <p:nvSpPr>
            <p:cNvPr id="12" name="Freeform 10"/>
            <p:cNvSpPr/>
            <p:nvPr/>
          </p:nvSpPr>
          <p:spPr bwMode="auto">
            <a:xfrm rot="19846271">
              <a:off x="3488973" y="3183919"/>
              <a:ext cx="889000" cy="1651000"/>
            </a:xfrm>
            <a:custGeom>
              <a:avLst/>
              <a:gdLst>
                <a:gd name="T0" fmla="*/ 518 w 560"/>
                <a:gd name="T1" fmla="*/ 856 h 1040"/>
                <a:gd name="T2" fmla="*/ 518 w 560"/>
                <a:gd name="T3" fmla="*/ 856 h 1040"/>
                <a:gd name="T4" fmla="*/ 518 w 560"/>
                <a:gd name="T5" fmla="*/ 826 h 1040"/>
                <a:gd name="T6" fmla="*/ 518 w 560"/>
                <a:gd name="T7" fmla="*/ 826 h 1040"/>
                <a:gd name="T8" fmla="*/ 518 w 560"/>
                <a:gd name="T9" fmla="*/ 414 h 1040"/>
                <a:gd name="T10" fmla="*/ 518 w 560"/>
                <a:gd name="T11" fmla="*/ 414 h 1040"/>
                <a:gd name="T12" fmla="*/ 518 w 560"/>
                <a:gd name="T13" fmla="*/ 0 h 1040"/>
                <a:gd name="T14" fmla="*/ 518 w 560"/>
                <a:gd name="T15" fmla="*/ 0 h 1040"/>
                <a:gd name="T16" fmla="*/ 158 w 560"/>
                <a:gd name="T17" fmla="*/ 208 h 1040"/>
                <a:gd name="T18" fmla="*/ 158 w 560"/>
                <a:gd name="T19" fmla="*/ 208 h 1040"/>
                <a:gd name="T20" fmla="*/ 136 w 560"/>
                <a:gd name="T21" fmla="*/ 220 h 1040"/>
                <a:gd name="T22" fmla="*/ 136 w 560"/>
                <a:gd name="T23" fmla="*/ 220 h 1040"/>
                <a:gd name="T24" fmla="*/ 110 w 560"/>
                <a:gd name="T25" fmla="*/ 236 h 1040"/>
                <a:gd name="T26" fmla="*/ 86 w 560"/>
                <a:gd name="T27" fmla="*/ 252 h 1040"/>
                <a:gd name="T28" fmla="*/ 66 w 560"/>
                <a:gd name="T29" fmla="*/ 268 h 1040"/>
                <a:gd name="T30" fmla="*/ 48 w 560"/>
                <a:gd name="T31" fmla="*/ 284 h 1040"/>
                <a:gd name="T32" fmla="*/ 32 w 560"/>
                <a:gd name="T33" fmla="*/ 300 h 1040"/>
                <a:gd name="T34" fmla="*/ 20 w 560"/>
                <a:gd name="T35" fmla="*/ 316 h 1040"/>
                <a:gd name="T36" fmla="*/ 8 w 560"/>
                <a:gd name="T37" fmla="*/ 330 h 1040"/>
                <a:gd name="T38" fmla="*/ 0 w 560"/>
                <a:gd name="T39" fmla="*/ 346 h 1040"/>
                <a:gd name="T40" fmla="*/ 0 w 560"/>
                <a:gd name="T41" fmla="*/ 592 h 1040"/>
                <a:gd name="T42" fmla="*/ 0 w 560"/>
                <a:gd name="T43" fmla="*/ 592 h 1040"/>
                <a:gd name="T44" fmla="*/ 2 w 560"/>
                <a:gd name="T45" fmla="*/ 620 h 1040"/>
                <a:gd name="T46" fmla="*/ 6 w 560"/>
                <a:gd name="T47" fmla="*/ 648 h 1040"/>
                <a:gd name="T48" fmla="*/ 16 w 560"/>
                <a:gd name="T49" fmla="*/ 674 h 1040"/>
                <a:gd name="T50" fmla="*/ 28 w 560"/>
                <a:gd name="T51" fmla="*/ 700 h 1040"/>
                <a:gd name="T52" fmla="*/ 44 w 560"/>
                <a:gd name="T53" fmla="*/ 722 h 1040"/>
                <a:gd name="T54" fmla="*/ 62 w 560"/>
                <a:gd name="T55" fmla="*/ 744 h 1040"/>
                <a:gd name="T56" fmla="*/ 82 w 560"/>
                <a:gd name="T57" fmla="*/ 762 h 1040"/>
                <a:gd name="T58" fmla="*/ 106 w 560"/>
                <a:gd name="T59" fmla="*/ 778 h 1040"/>
                <a:gd name="T60" fmla="*/ 354 w 560"/>
                <a:gd name="T61" fmla="*/ 920 h 1040"/>
                <a:gd name="T62" fmla="*/ 560 w 560"/>
                <a:gd name="T63" fmla="*/ 1040 h 1040"/>
                <a:gd name="T64" fmla="*/ 560 w 560"/>
                <a:gd name="T65" fmla="*/ 1040 h 1040"/>
                <a:gd name="T66" fmla="*/ 552 w 560"/>
                <a:gd name="T67" fmla="*/ 1024 h 1040"/>
                <a:gd name="T68" fmla="*/ 544 w 560"/>
                <a:gd name="T69" fmla="*/ 1008 h 1040"/>
                <a:gd name="T70" fmla="*/ 538 w 560"/>
                <a:gd name="T71" fmla="*/ 988 h 1040"/>
                <a:gd name="T72" fmla="*/ 532 w 560"/>
                <a:gd name="T73" fmla="*/ 966 h 1040"/>
                <a:gd name="T74" fmla="*/ 526 w 560"/>
                <a:gd name="T75" fmla="*/ 942 h 1040"/>
                <a:gd name="T76" fmla="*/ 522 w 560"/>
                <a:gd name="T77" fmla="*/ 916 h 1040"/>
                <a:gd name="T78" fmla="*/ 520 w 560"/>
                <a:gd name="T79" fmla="*/ 886 h 1040"/>
                <a:gd name="T80" fmla="*/ 518 w 560"/>
                <a:gd name="T81" fmla="*/ 856 h 1040"/>
                <a:gd name="T82" fmla="*/ 518 w 560"/>
                <a:gd name="T83" fmla="*/ 856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60" h="1040">
                  <a:moveTo>
                    <a:pt x="518" y="856"/>
                  </a:moveTo>
                  <a:lnTo>
                    <a:pt x="518" y="856"/>
                  </a:lnTo>
                  <a:lnTo>
                    <a:pt x="518" y="826"/>
                  </a:lnTo>
                  <a:lnTo>
                    <a:pt x="518" y="826"/>
                  </a:lnTo>
                  <a:lnTo>
                    <a:pt x="518" y="414"/>
                  </a:lnTo>
                  <a:lnTo>
                    <a:pt x="518" y="414"/>
                  </a:lnTo>
                  <a:lnTo>
                    <a:pt x="518" y="0"/>
                  </a:lnTo>
                  <a:lnTo>
                    <a:pt x="518" y="0"/>
                  </a:lnTo>
                  <a:lnTo>
                    <a:pt x="158" y="208"/>
                  </a:lnTo>
                  <a:lnTo>
                    <a:pt x="158" y="208"/>
                  </a:lnTo>
                  <a:lnTo>
                    <a:pt x="136" y="220"/>
                  </a:lnTo>
                  <a:lnTo>
                    <a:pt x="136" y="220"/>
                  </a:lnTo>
                  <a:lnTo>
                    <a:pt x="110" y="236"/>
                  </a:lnTo>
                  <a:lnTo>
                    <a:pt x="86" y="252"/>
                  </a:lnTo>
                  <a:lnTo>
                    <a:pt x="66" y="268"/>
                  </a:lnTo>
                  <a:lnTo>
                    <a:pt x="48" y="284"/>
                  </a:lnTo>
                  <a:lnTo>
                    <a:pt x="32" y="300"/>
                  </a:lnTo>
                  <a:lnTo>
                    <a:pt x="20" y="316"/>
                  </a:lnTo>
                  <a:lnTo>
                    <a:pt x="8" y="330"/>
                  </a:lnTo>
                  <a:lnTo>
                    <a:pt x="0" y="346"/>
                  </a:lnTo>
                  <a:lnTo>
                    <a:pt x="0" y="592"/>
                  </a:lnTo>
                  <a:lnTo>
                    <a:pt x="0" y="592"/>
                  </a:lnTo>
                  <a:lnTo>
                    <a:pt x="2" y="620"/>
                  </a:lnTo>
                  <a:lnTo>
                    <a:pt x="6" y="648"/>
                  </a:lnTo>
                  <a:lnTo>
                    <a:pt x="16" y="674"/>
                  </a:lnTo>
                  <a:lnTo>
                    <a:pt x="28" y="700"/>
                  </a:lnTo>
                  <a:lnTo>
                    <a:pt x="44" y="722"/>
                  </a:lnTo>
                  <a:lnTo>
                    <a:pt x="62" y="744"/>
                  </a:lnTo>
                  <a:lnTo>
                    <a:pt x="82" y="762"/>
                  </a:lnTo>
                  <a:lnTo>
                    <a:pt x="106" y="778"/>
                  </a:lnTo>
                  <a:lnTo>
                    <a:pt x="354" y="920"/>
                  </a:lnTo>
                  <a:lnTo>
                    <a:pt x="560" y="1040"/>
                  </a:lnTo>
                  <a:lnTo>
                    <a:pt x="560" y="1040"/>
                  </a:lnTo>
                  <a:lnTo>
                    <a:pt x="552" y="1024"/>
                  </a:lnTo>
                  <a:lnTo>
                    <a:pt x="544" y="1008"/>
                  </a:lnTo>
                  <a:lnTo>
                    <a:pt x="538" y="988"/>
                  </a:lnTo>
                  <a:lnTo>
                    <a:pt x="532" y="966"/>
                  </a:lnTo>
                  <a:lnTo>
                    <a:pt x="526" y="942"/>
                  </a:lnTo>
                  <a:lnTo>
                    <a:pt x="522" y="916"/>
                  </a:lnTo>
                  <a:lnTo>
                    <a:pt x="520" y="886"/>
                  </a:lnTo>
                  <a:lnTo>
                    <a:pt x="518" y="856"/>
                  </a:lnTo>
                  <a:lnTo>
                    <a:pt x="518" y="856"/>
                  </a:lnTo>
                  <a:close/>
                </a:path>
              </a:pathLst>
            </a:custGeom>
            <a:solidFill>
              <a:schemeClr val="accent6"/>
            </a:solidFill>
            <a:ln w="28575">
              <a:solidFill>
                <a:schemeClr val="accent6">
                  <a:lumMod val="20000"/>
                  <a:lumOff val="80000"/>
                </a:schemeClr>
              </a:solidFill>
            </a:ln>
          </p:spPr>
          <p:txBody>
            <a:bodyPr vert="horz" wrap="square" lIns="67204" tIns="33602" rIns="67204" bIns="33602" numCol="1" anchor="t" anchorCtr="0" compatLnSpc="1"/>
            <a:lstStyle/>
            <a:p>
              <a:endParaRPr lang="zh-CN" altLang="en-US" sz="1325"/>
            </a:p>
          </p:txBody>
        </p:sp>
      </p:grpSp>
      <p:cxnSp>
        <p:nvCxnSpPr>
          <p:cNvPr id="13" name="肘形连接符 25"/>
          <p:cNvCxnSpPr/>
          <p:nvPr/>
        </p:nvCxnSpPr>
        <p:spPr>
          <a:xfrm>
            <a:off x="2624066" y="1487992"/>
            <a:ext cx="1035663" cy="322689"/>
          </a:xfrm>
          <a:prstGeom prst="bentConnector3">
            <a:avLst/>
          </a:prstGeom>
          <a:solidFill>
            <a:schemeClr val="bg1"/>
          </a:solidFill>
          <a:ln w="9525">
            <a:solidFill>
              <a:schemeClr val="bg1">
                <a:lumMod val="85000"/>
              </a:schemeClr>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14" name="肘形连接符 26"/>
          <p:cNvCxnSpPr/>
          <p:nvPr/>
        </p:nvCxnSpPr>
        <p:spPr>
          <a:xfrm flipH="1">
            <a:off x="5338167" y="1487992"/>
            <a:ext cx="1035663" cy="322689"/>
          </a:xfrm>
          <a:prstGeom prst="bentConnector3">
            <a:avLst/>
          </a:prstGeom>
          <a:solidFill>
            <a:schemeClr val="bg1"/>
          </a:solidFill>
          <a:ln w="9525">
            <a:solidFill>
              <a:schemeClr val="bg1">
                <a:lumMod val="85000"/>
              </a:schemeClr>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2654168" y="2654600"/>
            <a:ext cx="618417" cy="0"/>
          </a:xfrm>
          <a:prstGeom prst="line">
            <a:avLst/>
          </a:prstGeom>
          <a:solidFill>
            <a:schemeClr val="bg1"/>
          </a:solidFill>
          <a:ln w="9525">
            <a:solidFill>
              <a:schemeClr val="bg1">
                <a:lumMod val="85000"/>
              </a:schemeClr>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5755413" y="2654600"/>
            <a:ext cx="618417" cy="0"/>
          </a:xfrm>
          <a:prstGeom prst="line">
            <a:avLst/>
          </a:prstGeom>
          <a:solidFill>
            <a:schemeClr val="bg1"/>
          </a:solidFill>
          <a:ln w="9525">
            <a:solidFill>
              <a:schemeClr val="bg1">
                <a:lumMod val="85000"/>
              </a:schemeClr>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17" name="肘形连接符 29"/>
          <p:cNvCxnSpPr/>
          <p:nvPr/>
        </p:nvCxnSpPr>
        <p:spPr>
          <a:xfrm flipV="1">
            <a:off x="2624066" y="3498524"/>
            <a:ext cx="1035663" cy="322689"/>
          </a:xfrm>
          <a:prstGeom prst="bentConnector3">
            <a:avLst/>
          </a:prstGeom>
          <a:solidFill>
            <a:schemeClr val="bg1"/>
          </a:solidFill>
          <a:ln w="9525">
            <a:solidFill>
              <a:schemeClr val="bg1">
                <a:lumMod val="85000"/>
              </a:schemeClr>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18" name="肘形连接符 30"/>
          <p:cNvCxnSpPr/>
          <p:nvPr/>
        </p:nvCxnSpPr>
        <p:spPr>
          <a:xfrm flipH="1" flipV="1">
            <a:off x="5338167" y="3498524"/>
            <a:ext cx="1035663" cy="322689"/>
          </a:xfrm>
          <a:prstGeom prst="bentConnector3">
            <a:avLst/>
          </a:prstGeom>
          <a:solidFill>
            <a:schemeClr val="bg1"/>
          </a:solidFill>
          <a:ln w="9525">
            <a:solidFill>
              <a:schemeClr val="bg1">
                <a:lumMod val="85000"/>
              </a:schemeClr>
            </a:solidFill>
            <a:prstDash val="sysDot"/>
            <a:tailEnd type="oval" w="sm" len="sm"/>
          </a:ln>
        </p:spPr>
        <p:style>
          <a:lnRef idx="1">
            <a:schemeClr val="accent1"/>
          </a:lnRef>
          <a:fillRef idx="0">
            <a:schemeClr val="accent1"/>
          </a:fillRef>
          <a:effectRef idx="0">
            <a:schemeClr val="accent1"/>
          </a:effectRef>
          <a:fontRef idx="minor">
            <a:schemeClr val="tx1"/>
          </a:fontRef>
        </p:style>
      </p:cxnSp>
      <p:sp>
        <p:nvSpPr>
          <p:cNvPr id="19" name="内容占位符 2"/>
          <p:cNvSpPr txBox="1"/>
          <p:nvPr/>
        </p:nvSpPr>
        <p:spPr>
          <a:xfrm>
            <a:off x="362052" y="2207639"/>
            <a:ext cx="1763660" cy="851385"/>
          </a:xfrm>
          <a:prstGeom prst="rect">
            <a:avLst/>
          </a:prstGeom>
        </p:spPr>
        <p:txBody>
          <a:bodyPr vert="horz" lIns="89597" tIns="44798" rIns="89597" bIns="44798"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spcAft>
                <a:spcPts val="590"/>
              </a:spcAft>
              <a:buNone/>
            </a:pPr>
            <a:r>
              <a:rPr lang="zh-CN" altLang="en-US" sz="955" dirty="0">
                <a:solidFill>
                  <a:schemeClr val="accent4"/>
                </a:solidFill>
              </a:rPr>
              <a:t>在此输入您的文字标题</a:t>
            </a:r>
            <a:endParaRPr lang="en-US" altLang="zh-CN" sz="955" dirty="0">
              <a:solidFill>
                <a:schemeClr val="accent4"/>
              </a:solidFill>
            </a:endParaRPr>
          </a:p>
          <a:p>
            <a:pPr marL="0" indent="0" algn="r">
              <a:lnSpc>
                <a:spcPct val="130000"/>
              </a:lnSpc>
              <a:spcBef>
                <a:spcPts val="0"/>
              </a:spcBef>
              <a:spcAft>
                <a:spcPts val="590"/>
              </a:spcAft>
              <a:buNone/>
            </a:pPr>
            <a:r>
              <a:rPr lang="zh-CN" altLang="en-US" sz="810" dirty="0"/>
              <a:t>在此输入您的图表说明文字，在此输入您的图表说明文字，在此输入您的图表说明文字</a:t>
            </a:r>
          </a:p>
        </p:txBody>
      </p:sp>
      <p:sp>
        <p:nvSpPr>
          <p:cNvPr id="20" name="内容占位符 2"/>
          <p:cNvSpPr txBox="1"/>
          <p:nvPr/>
        </p:nvSpPr>
        <p:spPr>
          <a:xfrm>
            <a:off x="362052" y="1043633"/>
            <a:ext cx="1763660" cy="851385"/>
          </a:xfrm>
          <a:prstGeom prst="rect">
            <a:avLst/>
          </a:prstGeom>
        </p:spPr>
        <p:txBody>
          <a:bodyPr vert="horz" lIns="89597" tIns="44798" rIns="89597" bIns="44798"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spcAft>
                <a:spcPts val="590"/>
              </a:spcAft>
              <a:buNone/>
            </a:pPr>
            <a:r>
              <a:rPr lang="zh-CN" altLang="en-US" sz="955" dirty="0">
                <a:solidFill>
                  <a:schemeClr val="accent2"/>
                </a:solidFill>
              </a:rPr>
              <a:t>在此输入您的文字标题</a:t>
            </a:r>
            <a:endParaRPr lang="en-US" altLang="zh-CN" sz="955" dirty="0">
              <a:solidFill>
                <a:schemeClr val="accent2"/>
              </a:solidFill>
            </a:endParaRPr>
          </a:p>
          <a:p>
            <a:pPr marL="0" indent="0" algn="r">
              <a:lnSpc>
                <a:spcPct val="130000"/>
              </a:lnSpc>
              <a:spcBef>
                <a:spcPts val="0"/>
              </a:spcBef>
              <a:spcAft>
                <a:spcPts val="590"/>
              </a:spcAft>
              <a:buNone/>
            </a:pPr>
            <a:r>
              <a:rPr lang="zh-CN" altLang="en-US" sz="810" dirty="0"/>
              <a:t>在此输入您的图表说明文字，在此输入您的图表说明文字，在此输入您的图表说明文字</a:t>
            </a:r>
          </a:p>
        </p:txBody>
      </p:sp>
      <p:sp>
        <p:nvSpPr>
          <p:cNvPr id="21" name="内容占位符 2"/>
          <p:cNvSpPr txBox="1"/>
          <p:nvPr/>
        </p:nvSpPr>
        <p:spPr>
          <a:xfrm>
            <a:off x="362052" y="3371646"/>
            <a:ext cx="1763660" cy="851385"/>
          </a:xfrm>
          <a:prstGeom prst="rect">
            <a:avLst/>
          </a:prstGeom>
        </p:spPr>
        <p:txBody>
          <a:bodyPr vert="horz" lIns="89597" tIns="44798" rIns="89597" bIns="44798"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spcAft>
                <a:spcPts val="590"/>
              </a:spcAft>
              <a:buNone/>
            </a:pPr>
            <a:r>
              <a:rPr lang="zh-CN" altLang="en-US" sz="955" dirty="0">
                <a:solidFill>
                  <a:schemeClr val="accent6"/>
                </a:solidFill>
              </a:rPr>
              <a:t>在此输入您的文字标题</a:t>
            </a:r>
            <a:endParaRPr lang="en-US" altLang="zh-CN" sz="955" dirty="0">
              <a:solidFill>
                <a:schemeClr val="accent6"/>
              </a:solidFill>
            </a:endParaRPr>
          </a:p>
          <a:p>
            <a:pPr marL="0" indent="0" algn="r">
              <a:lnSpc>
                <a:spcPct val="130000"/>
              </a:lnSpc>
              <a:spcBef>
                <a:spcPts val="0"/>
              </a:spcBef>
              <a:spcAft>
                <a:spcPts val="590"/>
              </a:spcAft>
              <a:buNone/>
            </a:pPr>
            <a:r>
              <a:rPr lang="zh-CN" altLang="en-US" sz="810" dirty="0"/>
              <a:t>在此输入您的图表说明文字，在此输入您的图表说明文字，在此输入您的图表说明文字</a:t>
            </a:r>
          </a:p>
        </p:txBody>
      </p:sp>
      <p:sp>
        <p:nvSpPr>
          <p:cNvPr id="22" name="内容占位符 2"/>
          <p:cNvSpPr txBox="1"/>
          <p:nvPr/>
        </p:nvSpPr>
        <p:spPr>
          <a:xfrm>
            <a:off x="6861893" y="2207639"/>
            <a:ext cx="1763660" cy="851385"/>
          </a:xfrm>
          <a:prstGeom prst="rect">
            <a:avLst/>
          </a:prstGeom>
        </p:spPr>
        <p:txBody>
          <a:bodyPr vert="horz" lIns="89597" tIns="44798" rIns="89597" bIns="44798"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spcAft>
                <a:spcPts val="590"/>
              </a:spcAft>
              <a:buNone/>
            </a:pPr>
            <a:r>
              <a:rPr lang="zh-CN" altLang="en-US" sz="955" dirty="0">
                <a:solidFill>
                  <a:schemeClr val="accent5"/>
                </a:solidFill>
              </a:rPr>
              <a:t>在此输入您的文字标题</a:t>
            </a:r>
            <a:endParaRPr lang="en-US" altLang="zh-CN" sz="955" dirty="0">
              <a:solidFill>
                <a:schemeClr val="accent5"/>
              </a:solidFill>
            </a:endParaRPr>
          </a:p>
          <a:p>
            <a:pPr marL="0" indent="0">
              <a:lnSpc>
                <a:spcPct val="130000"/>
              </a:lnSpc>
              <a:spcBef>
                <a:spcPts val="0"/>
              </a:spcBef>
              <a:spcAft>
                <a:spcPts val="590"/>
              </a:spcAft>
              <a:buNone/>
            </a:pPr>
            <a:r>
              <a:rPr lang="zh-CN" altLang="en-US" sz="810" dirty="0"/>
              <a:t>在此输入您的图表说明文字，在此输入您的图表说明文字，在此输入您的图表说明文字</a:t>
            </a:r>
          </a:p>
        </p:txBody>
      </p:sp>
      <p:sp>
        <p:nvSpPr>
          <p:cNvPr id="23" name="内容占位符 2"/>
          <p:cNvSpPr txBox="1"/>
          <p:nvPr/>
        </p:nvSpPr>
        <p:spPr>
          <a:xfrm>
            <a:off x="6861893" y="1043633"/>
            <a:ext cx="1763660" cy="851385"/>
          </a:xfrm>
          <a:prstGeom prst="rect">
            <a:avLst/>
          </a:prstGeom>
        </p:spPr>
        <p:txBody>
          <a:bodyPr vert="horz" lIns="89597" tIns="44798" rIns="89597" bIns="44798"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spcAft>
                <a:spcPts val="590"/>
              </a:spcAft>
              <a:buNone/>
            </a:pPr>
            <a:r>
              <a:rPr lang="zh-CN" altLang="en-US" sz="955" dirty="0">
                <a:solidFill>
                  <a:schemeClr val="accent3"/>
                </a:solidFill>
              </a:rPr>
              <a:t>在此输入您的文字标题</a:t>
            </a:r>
            <a:endParaRPr lang="en-US" altLang="zh-CN" sz="955" dirty="0">
              <a:solidFill>
                <a:schemeClr val="accent3"/>
              </a:solidFill>
            </a:endParaRPr>
          </a:p>
          <a:p>
            <a:pPr marL="0" indent="0">
              <a:lnSpc>
                <a:spcPct val="130000"/>
              </a:lnSpc>
              <a:spcBef>
                <a:spcPts val="0"/>
              </a:spcBef>
              <a:spcAft>
                <a:spcPts val="590"/>
              </a:spcAft>
              <a:buNone/>
            </a:pPr>
            <a:r>
              <a:rPr lang="zh-CN" altLang="en-US" sz="810" dirty="0"/>
              <a:t>在此输入您的图表说明文字，在此输入您的图表说明文字，在此输入您的图表说明文字</a:t>
            </a:r>
          </a:p>
        </p:txBody>
      </p:sp>
      <p:sp>
        <p:nvSpPr>
          <p:cNvPr id="24" name="内容占位符 2"/>
          <p:cNvSpPr txBox="1"/>
          <p:nvPr/>
        </p:nvSpPr>
        <p:spPr>
          <a:xfrm>
            <a:off x="6861893" y="3371646"/>
            <a:ext cx="1763660" cy="851385"/>
          </a:xfrm>
          <a:prstGeom prst="rect">
            <a:avLst/>
          </a:prstGeom>
        </p:spPr>
        <p:txBody>
          <a:bodyPr vert="horz" lIns="89597" tIns="44798" rIns="89597" bIns="44798"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spcAft>
                <a:spcPts val="590"/>
              </a:spcAft>
              <a:buNone/>
            </a:pPr>
            <a:r>
              <a:rPr lang="zh-CN" altLang="en-US" sz="955" dirty="0">
                <a:solidFill>
                  <a:schemeClr val="accent1"/>
                </a:solidFill>
              </a:rPr>
              <a:t>在此输入您的文字标题</a:t>
            </a:r>
            <a:endParaRPr lang="en-US" altLang="zh-CN" sz="955" dirty="0">
              <a:solidFill>
                <a:schemeClr val="accent1"/>
              </a:solidFill>
            </a:endParaRPr>
          </a:p>
          <a:p>
            <a:pPr marL="0" indent="0">
              <a:lnSpc>
                <a:spcPct val="130000"/>
              </a:lnSpc>
              <a:spcBef>
                <a:spcPts val="0"/>
              </a:spcBef>
              <a:spcAft>
                <a:spcPts val="590"/>
              </a:spcAft>
              <a:buNone/>
            </a:pPr>
            <a:r>
              <a:rPr lang="zh-CN" altLang="en-US" sz="810" dirty="0"/>
              <a:t>在此输入您的图表说明文字，在此输入您的图表说明文字，在此输入您的图表说明文字</a:t>
            </a:r>
          </a:p>
        </p:txBody>
      </p:sp>
      <p:grpSp>
        <p:nvGrpSpPr>
          <p:cNvPr id="25" name="组合 24"/>
          <p:cNvGrpSpPr/>
          <p:nvPr/>
        </p:nvGrpSpPr>
        <p:grpSpPr>
          <a:xfrm>
            <a:off x="2219233" y="2438468"/>
            <a:ext cx="431199" cy="431255"/>
            <a:chOff x="2264724" y="2612926"/>
            <a:chExt cx="440084" cy="440084"/>
          </a:xfrm>
        </p:grpSpPr>
        <p:sp>
          <p:nvSpPr>
            <p:cNvPr id="26" name="椭圆 25"/>
            <p:cNvSpPr/>
            <p:nvPr/>
          </p:nvSpPr>
          <p:spPr>
            <a:xfrm>
              <a:off x="2264724" y="2612926"/>
              <a:ext cx="440084" cy="440084"/>
            </a:xfrm>
            <a:prstGeom prst="ellipse">
              <a:avLst/>
            </a:prstGeom>
            <a:solidFill>
              <a:schemeClr val="accent4"/>
            </a:solidFill>
            <a:ln w="190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p>
          </p:txBody>
        </p:sp>
        <p:grpSp>
          <p:nvGrpSpPr>
            <p:cNvPr id="27" name="组合 26"/>
            <p:cNvGrpSpPr/>
            <p:nvPr/>
          </p:nvGrpSpPr>
          <p:grpSpPr>
            <a:xfrm>
              <a:off x="2408813" y="2723236"/>
              <a:ext cx="151907" cy="219466"/>
              <a:chOff x="6689725" y="4826000"/>
              <a:chExt cx="588963" cy="850901"/>
            </a:xfrm>
          </p:grpSpPr>
          <p:sp>
            <p:nvSpPr>
              <p:cNvPr id="28" name="Freeform 5"/>
              <p:cNvSpPr/>
              <p:nvPr/>
            </p:nvSpPr>
            <p:spPr bwMode="auto">
              <a:xfrm>
                <a:off x="6689725" y="4826000"/>
                <a:ext cx="588963" cy="706438"/>
              </a:xfrm>
              <a:custGeom>
                <a:avLst/>
                <a:gdLst>
                  <a:gd name="T0" fmla="*/ 101 w 371"/>
                  <a:gd name="T1" fmla="*/ 410 h 445"/>
                  <a:gd name="T2" fmla="*/ 101 w 371"/>
                  <a:gd name="T3" fmla="*/ 351 h 445"/>
                  <a:gd name="T4" fmla="*/ 80 w 371"/>
                  <a:gd name="T5" fmla="*/ 338 h 445"/>
                  <a:gd name="T6" fmla="*/ 60 w 371"/>
                  <a:gd name="T7" fmla="*/ 322 h 445"/>
                  <a:gd name="T8" fmla="*/ 43 w 371"/>
                  <a:gd name="T9" fmla="*/ 304 h 445"/>
                  <a:gd name="T10" fmla="*/ 28 w 371"/>
                  <a:gd name="T11" fmla="*/ 284 h 445"/>
                  <a:gd name="T12" fmla="*/ 16 w 371"/>
                  <a:gd name="T13" fmla="*/ 262 h 445"/>
                  <a:gd name="T14" fmla="*/ 7 w 371"/>
                  <a:gd name="T15" fmla="*/ 238 h 445"/>
                  <a:gd name="T16" fmla="*/ 2 w 371"/>
                  <a:gd name="T17" fmla="*/ 212 h 445"/>
                  <a:gd name="T18" fmla="*/ 0 w 371"/>
                  <a:gd name="T19" fmla="*/ 185 h 445"/>
                  <a:gd name="T20" fmla="*/ 1 w 371"/>
                  <a:gd name="T21" fmla="*/ 166 h 445"/>
                  <a:gd name="T22" fmla="*/ 8 w 371"/>
                  <a:gd name="T23" fmla="*/ 130 h 445"/>
                  <a:gd name="T24" fmla="*/ 22 w 371"/>
                  <a:gd name="T25" fmla="*/ 97 h 445"/>
                  <a:gd name="T26" fmla="*/ 42 w 371"/>
                  <a:gd name="T27" fmla="*/ 67 h 445"/>
                  <a:gd name="T28" fmla="*/ 67 w 371"/>
                  <a:gd name="T29" fmla="*/ 42 h 445"/>
                  <a:gd name="T30" fmla="*/ 97 w 371"/>
                  <a:gd name="T31" fmla="*/ 22 h 445"/>
                  <a:gd name="T32" fmla="*/ 130 w 371"/>
                  <a:gd name="T33" fmla="*/ 8 h 445"/>
                  <a:gd name="T34" fmla="*/ 166 w 371"/>
                  <a:gd name="T35" fmla="*/ 1 h 445"/>
                  <a:gd name="T36" fmla="*/ 186 w 371"/>
                  <a:gd name="T37" fmla="*/ 0 h 445"/>
                  <a:gd name="T38" fmla="*/ 224 w 371"/>
                  <a:gd name="T39" fmla="*/ 4 h 445"/>
                  <a:gd name="T40" fmla="*/ 258 w 371"/>
                  <a:gd name="T41" fmla="*/ 14 h 445"/>
                  <a:gd name="T42" fmla="*/ 290 w 371"/>
                  <a:gd name="T43" fmla="*/ 32 h 445"/>
                  <a:gd name="T44" fmla="*/ 317 w 371"/>
                  <a:gd name="T45" fmla="*/ 54 h 445"/>
                  <a:gd name="T46" fmla="*/ 340 w 371"/>
                  <a:gd name="T47" fmla="*/ 82 h 445"/>
                  <a:gd name="T48" fmla="*/ 357 w 371"/>
                  <a:gd name="T49" fmla="*/ 113 h 445"/>
                  <a:gd name="T50" fmla="*/ 368 w 371"/>
                  <a:gd name="T51" fmla="*/ 148 h 445"/>
                  <a:gd name="T52" fmla="*/ 371 w 371"/>
                  <a:gd name="T53" fmla="*/ 185 h 445"/>
                  <a:gd name="T54" fmla="*/ 371 w 371"/>
                  <a:gd name="T55" fmla="*/ 199 h 445"/>
                  <a:gd name="T56" fmla="*/ 367 w 371"/>
                  <a:gd name="T57" fmla="*/ 225 h 445"/>
                  <a:gd name="T58" fmla="*/ 360 w 371"/>
                  <a:gd name="T59" fmla="*/ 250 h 445"/>
                  <a:gd name="T60" fmla="*/ 349 w 371"/>
                  <a:gd name="T61" fmla="*/ 274 h 445"/>
                  <a:gd name="T62" fmla="*/ 336 w 371"/>
                  <a:gd name="T63" fmla="*/ 295 h 445"/>
                  <a:gd name="T64" fmla="*/ 320 w 371"/>
                  <a:gd name="T65" fmla="*/ 314 h 445"/>
                  <a:gd name="T66" fmla="*/ 301 w 371"/>
                  <a:gd name="T67" fmla="*/ 331 h 445"/>
                  <a:gd name="T68" fmla="*/ 280 w 371"/>
                  <a:gd name="T69" fmla="*/ 346 h 445"/>
                  <a:gd name="T70" fmla="*/ 269 w 371"/>
                  <a:gd name="T71" fmla="*/ 39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1" h="445">
                    <a:moveTo>
                      <a:pt x="260" y="445"/>
                    </a:moveTo>
                    <a:lnTo>
                      <a:pt x="101" y="410"/>
                    </a:lnTo>
                    <a:lnTo>
                      <a:pt x="101" y="351"/>
                    </a:lnTo>
                    <a:lnTo>
                      <a:pt x="101" y="351"/>
                    </a:lnTo>
                    <a:lnTo>
                      <a:pt x="90" y="345"/>
                    </a:lnTo>
                    <a:lnTo>
                      <a:pt x="80" y="338"/>
                    </a:lnTo>
                    <a:lnTo>
                      <a:pt x="70" y="331"/>
                    </a:lnTo>
                    <a:lnTo>
                      <a:pt x="60" y="322"/>
                    </a:lnTo>
                    <a:lnTo>
                      <a:pt x="51" y="314"/>
                    </a:lnTo>
                    <a:lnTo>
                      <a:pt x="43" y="304"/>
                    </a:lnTo>
                    <a:lnTo>
                      <a:pt x="35" y="294"/>
                    </a:lnTo>
                    <a:lnTo>
                      <a:pt x="28" y="284"/>
                    </a:lnTo>
                    <a:lnTo>
                      <a:pt x="22" y="273"/>
                    </a:lnTo>
                    <a:lnTo>
                      <a:pt x="16" y="262"/>
                    </a:lnTo>
                    <a:lnTo>
                      <a:pt x="11" y="250"/>
                    </a:lnTo>
                    <a:lnTo>
                      <a:pt x="7" y="238"/>
                    </a:lnTo>
                    <a:lnTo>
                      <a:pt x="4" y="224"/>
                    </a:lnTo>
                    <a:lnTo>
                      <a:pt x="2" y="212"/>
                    </a:lnTo>
                    <a:lnTo>
                      <a:pt x="1" y="198"/>
                    </a:lnTo>
                    <a:lnTo>
                      <a:pt x="0" y="185"/>
                    </a:lnTo>
                    <a:lnTo>
                      <a:pt x="0" y="185"/>
                    </a:lnTo>
                    <a:lnTo>
                      <a:pt x="1" y="166"/>
                    </a:lnTo>
                    <a:lnTo>
                      <a:pt x="4" y="148"/>
                    </a:lnTo>
                    <a:lnTo>
                      <a:pt x="8" y="130"/>
                    </a:lnTo>
                    <a:lnTo>
                      <a:pt x="15" y="113"/>
                    </a:lnTo>
                    <a:lnTo>
                      <a:pt x="22" y="97"/>
                    </a:lnTo>
                    <a:lnTo>
                      <a:pt x="32" y="82"/>
                    </a:lnTo>
                    <a:lnTo>
                      <a:pt x="42" y="67"/>
                    </a:lnTo>
                    <a:lnTo>
                      <a:pt x="54" y="54"/>
                    </a:lnTo>
                    <a:lnTo>
                      <a:pt x="67" y="42"/>
                    </a:lnTo>
                    <a:lnTo>
                      <a:pt x="82" y="32"/>
                    </a:lnTo>
                    <a:lnTo>
                      <a:pt x="97" y="22"/>
                    </a:lnTo>
                    <a:lnTo>
                      <a:pt x="113" y="14"/>
                    </a:lnTo>
                    <a:lnTo>
                      <a:pt x="130" y="8"/>
                    </a:lnTo>
                    <a:lnTo>
                      <a:pt x="148" y="4"/>
                    </a:lnTo>
                    <a:lnTo>
                      <a:pt x="166" y="1"/>
                    </a:lnTo>
                    <a:lnTo>
                      <a:pt x="186" y="0"/>
                    </a:lnTo>
                    <a:lnTo>
                      <a:pt x="186" y="0"/>
                    </a:lnTo>
                    <a:lnTo>
                      <a:pt x="205" y="1"/>
                    </a:lnTo>
                    <a:lnTo>
                      <a:pt x="224" y="4"/>
                    </a:lnTo>
                    <a:lnTo>
                      <a:pt x="241" y="8"/>
                    </a:lnTo>
                    <a:lnTo>
                      <a:pt x="258" y="14"/>
                    </a:lnTo>
                    <a:lnTo>
                      <a:pt x="274" y="22"/>
                    </a:lnTo>
                    <a:lnTo>
                      <a:pt x="290" y="32"/>
                    </a:lnTo>
                    <a:lnTo>
                      <a:pt x="304" y="42"/>
                    </a:lnTo>
                    <a:lnTo>
                      <a:pt x="317" y="54"/>
                    </a:lnTo>
                    <a:lnTo>
                      <a:pt x="329" y="67"/>
                    </a:lnTo>
                    <a:lnTo>
                      <a:pt x="340" y="82"/>
                    </a:lnTo>
                    <a:lnTo>
                      <a:pt x="349" y="97"/>
                    </a:lnTo>
                    <a:lnTo>
                      <a:pt x="357" y="113"/>
                    </a:lnTo>
                    <a:lnTo>
                      <a:pt x="363" y="130"/>
                    </a:lnTo>
                    <a:lnTo>
                      <a:pt x="368" y="148"/>
                    </a:lnTo>
                    <a:lnTo>
                      <a:pt x="370" y="166"/>
                    </a:lnTo>
                    <a:lnTo>
                      <a:pt x="371" y="185"/>
                    </a:lnTo>
                    <a:lnTo>
                      <a:pt x="371" y="185"/>
                    </a:lnTo>
                    <a:lnTo>
                      <a:pt x="371" y="199"/>
                    </a:lnTo>
                    <a:lnTo>
                      <a:pt x="369" y="212"/>
                    </a:lnTo>
                    <a:lnTo>
                      <a:pt x="367" y="225"/>
                    </a:lnTo>
                    <a:lnTo>
                      <a:pt x="364" y="238"/>
                    </a:lnTo>
                    <a:lnTo>
                      <a:pt x="360" y="250"/>
                    </a:lnTo>
                    <a:lnTo>
                      <a:pt x="355" y="262"/>
                    </a:lnTo>
                    <a:lnTo>
                      <a:pt x="349" y="274"/>
                    </a:lnTo>
                    <a:lnTo>
                      <a:pt x="343" y="285"/>
                    </a:lnTo>
                    <a:lnTo>
                      <a:pt x="336" y="295"/>
                    </a:lnTo>
                    <a:lnTo>
                      <a:pt x="328" y="305"/>
                    </a:lnTo>
                    <a:lnTo>
                      <a:pt x="320" y="314"/>
                    </a:lnTo>
                    <a:lnTo>
                      <a:pt x="311" y="323"/>
                    </a:lnTo>
                    <a:lnTo>
                      <a:pt x="301" y="331"/>
                    </a:lnTo>
                    <a:lnTo>
                      <a:pt x="291" y="339"/>
                    </a:lnTo>
                    <a:lnTo>
                      <a:pt x="280" y="346"/>
                    </a:lnTo>
                    <a:lnTo>
                      <a:pt x="269" y="352"/>
                    </a:lnTo>
                    <a:lnTo>
                      <a:pt x="269" y="394"/>
                    </a:lnTo>
                    <a:lnTo>
                      <a:pt x="176" y="371"/>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67204" tIns="33602" rIns="67204" bIns="33602" numCol="1" anchor="t" anchorCtr="0" compatLnSpc="1"/>
              <a:lstStyle/>
              <a:p>
                <a:endParaRPr lang="zh-CN" altLang="en-US" sz="1325"/>
              </a:p>
            </p:txBody>
          </p:sp>
          <p:sp>
            <p:nvSpPr>
              <p:cNvPr id="29" name="Line 6"/>
              <p:cNvSpPr>
                <a:spLocks noChangeShapeType="1"/>
              </p:cNvSpPr>
              <p:nvPr/>
            </p:nvSpPr>
            <p:spPr bwMode="auto">
              <a:xfrm flipH="1" flipV="1">
                <a:off x="6850063" y="5551488"/>
                <a:ext cx="252413" cy="55563"/>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67204" tIns="33602" rIns="67204" bIns="33602" numCol="1" anchor="t" anchorCtr="0" compatLnSpc="1"/>
              <a:lstStyle/>
              <a:p>
                <a:endParaRPr lang="zh-CN" altLang="en-US" sz="1325"/>
              </a:p>
            </p:txBody>
          </p:sp>
          <p:sp>
            <p:nvSpPr>
              <p:cNvPr id="30" name="Line 7"/>
              <p:cNvSpPr>
                <a:spLocks noChangeShapeType="1"/>
              </p:cNvSpPr>
              <p:nvPr/>
            </p:nvSpPr>
            <p:spPr bwMode="auto">
              <a:xfrm flipH="1" flipV="1">
                <a:off x="6870700" y="5630863"/>
                <a:ext cx="211138" cy="46038"/>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67204" tIns="33602" rIns="67204" bIns="33602" numCol="1" anchor="t" anchorCtr="0" compatLnSpc="1"/>
              <a:lstStyle/>
              <a:p>
                <a:endParaRPr lang="zh-CN" altLang="en-US" sz="1325"/>
              </a:p>
            </p:txBody>
          </p:sp>
        </p:grpSp>
      </p:grpSp>
      <p:grpSp>
        <p:nvGrpSpPr>
          <p:cNvPr id="31" name="组合 30"/>
          <p:cNvGrpSpPr/>
          <p:nvPr/>
        </p:nvGrpSpPr>
        <p:grpSpPr>
          <a:xfrm>
            <a:off x="6376108" y="2435222"/>
            <a:ext cx="431199" cy="431255"/>
            <a:chOff x="6507253" y="2609613"/>
            <a:chExt cx="440084" cy="440084"/>
          </a:xfrm>
        </p:grpSpPr>
        <p:sp>
          <p:nvSpPr>
            <p:cNvPr id="32" name="椭圆 31"/>
            <p:cNvSpPr/>
            <p:nvPr/>
          </p:nvSpPr>
          <p:spPr>
            <a:xfrm>
              <a:off x="6507253" y="2609613"/>
              <a:ext cx="440084" cy="440084"/>
            </a:xfrm>
            <a:prstGeom prst="ellipse">
              <a:avLst/>
            </a:prstGeom>
            <a:solidFill>
              <a:schemeClr val="accent5"/>
            </a:solid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p>
          </p:txBody>
        </p:sp>
        <p:grpSp>
          <p:nvGrpSpPr>
            <p:cNvPr id="33" name="组合 32"/>
            <p:cNvGrpSpPr/>
            <p:nvPr/>
          </p:nvGrpSpPr>
          <p:grpSpPr>
            <a:xfrm>
              <a:off x="6622680" y="2719923"/>
              <a:ext cx="209229" cy="219466"/>
              <a:chOff x="2847975" y="6135688"/>
              <a:chExt cx="811213" cy="850900"/>
            </a:xfrm>
          </p:grpSpPr>
          <p:sp>
            <p:nvSpPr>
              <p:cNvPr id="34" name="Freeform 8"/>
              <p:cNvSpPr/>
              <p:nvPr/>
            </p:nvSpPr>
            <p:spPr bwMode="auto">
              <a:xfrm>
                <a:off x="2847975" y="6135688"/>
                <a:ext cx="811213" cy="463550"/>
              </a:xfrm>
              <a:custGeom>
                <a:avLst/>
                <a:gdLst>
                  <a:gd name="T0" fmla="*/ 245 w 511"/>
                  <a:gd name="T1" fmla="*/ 2 h 292"/>
                  <a:gd name="T2" fmla="*/ 10 w 511"/>
                  <a:gd name="T3" fmla="*/ 129 h 292"/>
                  <a:gd name="T4" fmla="*/ 10 w 511"/>
                  <a:gd name="T5" fmla="*/ 129 h 292"/>
                  <a:gd name="T6" fmla="*/ 6 w 511"/>
                  <a:gd name="T7" fmla="*/ 132 h 292"/>
                  <a:gd name="T8" fmla="*/ 2 w 511"/>
                  <a:gd name="T9" fmla="*/ 136 h 292"/>
                  <a:gd name="T10" fmla="*/ 0 w 511"/>
                  <a:gd name="T11" fmla="*/ 141 h 292"/>
                  <a:gd name="T12" fmla="*/ 0 w 511"/>
                  <a:gd name="T13" fmla="*/ 146 h 292"/>
                  <a:gd name="T14" fmla="*/ 0 w 511"/>
                  <a:gd name="T15" fmla="*/ 151 h 292"/>
                  <a:gd name="T16" fmla="*/ 2 w 511"/>
                  <a:gd name="T17" fmla="*/ 155 h 292"/>
                  <a:gd name="T18" fmla="*/ 6 w 511"/>
                  <a:gd name="T19" fmla="*/ 159 h 292"/>
                  <a:gd name="T20" fmla="*/ 10 w 511"/>
                  <a:gd name="T21" fmla="*/ 163 h 292"/>
                  <a:gd name="T22" fmla="*/ 245 w 511"/>
                  <a:gd name="T23" fmla="*/ 289 h 292"/>
                  <a:gd name="T24" fmla="*/ 245 w 511"/>
                  <a:gd name="T25" fmla="*/ 289 h 292"/>
                  <a:gd name="T26" fmla="*/ 250 w 511"/>
                  <a:gd name="T27" fmla="*/ 291 h 292"/>
                  <a:gd name="T28" fmla="*/ 256 w 511"/>
                  <a:gd name="T29" fmla="*/ 292 h 292"/>
                  <a:gd name="T30" fmla="*/ 261 w 511"/>
                  <a:gd name="T31" fmla="*/ 291 h 292"/>
                  <a:gd name="T32" fmla="*/ 267 w 511"/>
                  <a:gd name="T33" fmla="*/ 289 h 292"/>
                  <a:gd name="T34" fmla="*/ 500 w 511"/>
                  <a:gd name="T35" fmla="*/ 163 h 292"/>
                  <a:gd name="T36" fmla="*/ 500 w 511"/>
                  <a:gd name="T37" fmla="*/ 163 h 292"/>
                  <a:gd name="T38" fmla="*/ 505 w 511"/>
                  <a:gd name="T39" fmla="*/ 159 h 292"/>
                  <a:gd name="T40" fmla="*/ 508 w 511"/>
                  <a:gd name="T41" fmla="*/ 155 h 292"/>
                  <a:gd name="T42" fmla="*/ 510 w 511"/>
                  <a:gd name="T43" fmla="*/ 151 h 292"/>
                  <a:gd name="T44" fmla="*/ 511 w 511"/>
                  <a:gd name="T45" fmla="*/ 146 h 292"/>
                  <a:gd name="T46" fmla="*/ 510 w 511"/>
                  <a:gd name="T47" fmla="*/ 141 h 292"/>
                  <a:gd name="T48" fmla="*/ 508 w 511"/>
                  <a:gd name="T49" fmla="*/ 136 h 292"/>
                  <a:gd name="T50" fmla="*/ 505 w 511"/>
                  <a:gd name="T51" fmla="*/ 132 h 292"/>
                  <a:gd name="T52" fmla="*/ 500 w 511"/>
                  <a:gd name="T53" fmla="*/ 129 h 292"/>
                  <a:gd name="T54" fmla="*/ 267 w 511"/>
                  <a:gd name="T55" fmla="*/ 2 h 292"/>
                  <a:gd name="T56" fmla="*/ 267 w 511"/>
                  <a:gd name="T57" fmla="*/ 2 h 292"/>
                  <a:gd name="T58" fmla="*/ 261 w 511"/>
                  <a:gd name="T59" fmla="*/ 0 h 292"/>
                  <a:gd name="T60" fmla="*/ 256 w 511"/>
                  <a:gd name="T61" fmla="*/ 0 h 292"/>
                  <a:gd name="T62" fmla="*/ 250 w 511"/>
                  <a:gd name="T63" fmla="*/ 0 h 292"/>
                  <a:gd name="T64" fmla="*/ 245 w 511"/>
                  <a:gd name="T65" fmla="*/ 2 h 292"/>
                  <a:gd name="T66" fmla="*/ 245 w 511"/>
                  <a:gd name="T67" fmla="*/ 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1" h="292">
                    <a:moveTo>
                      <a:pt x="245" y="2"/>
                    </a:moveTo>
                    <a:lnTo>
                      <a:pt x="10" y="129"/>
                    </a:lnTo>
                    <a:lnTo>
                      <a:pt x="10" y="129"/>
                    </a:lnTo>
                    <a:lnTo>
                      <a:pt x="6" y="132"/>
                    </a:lnTo>
                    <a:lnTo>
                      <a:pt x="2" y="136"/>
                    </a:lnTo>
                    <a:lnTo>
                      <a:pt x="0" y="141"/>
                    </a:lnTo>
                    <a:lnTo>
                      <a:pt x="0" y="146"/>
                    </a:lnTo>
                    <a:lnTo>
                      <a:pt x="0" y="151"/>
                    </a:lnTo>
                    <a:lnTo>
                      <a:pt x="2" y="155"/>
                    </a:lnTo>
                    <a:lnTo>
                      <a:pt x="6" y="159"/>
                    </a:lnTo>
                    <a:lnTo>
                      <a:pt x="10" y="163"/>
                    </a:lnTo>
                    <a:lnTo>
                      <a:pt x="245" y="289"/>
                    </a:lnTo>
                    <a:lnTo>
                      <a:pt x="245" y="289"/>
                    </a:lnTo>
                    <a:lnTo>
                      <a:pt x="250" y="291"/>
                    </a:lnTo>
                    <a:lnTo>
                      <a:pt x="256" y="292"/>
                    </a:lnTo>
                    <a:lnTo>
                      <a:pt x="261" y="291"/>
                    </a:lnTo>
                    <a:lnTo>
                      <a:pt x="267" y="289"/>
                    </a:lnTo>
                    <a:lnTo>
                      <a:pt x="500" y="163"/>
                    </a:lnTo>
                    <a:lnTo>
                      <a:pt x="500" y="163"/>
                    </a:lnTo>
                    <a:lnTo>
                      <a:pt x="505" y="159"/>
                    </a:lnTo>
                    <a:lnTo>
                      <a:pt x="508" y="155"/>
                    </a:lnTo>
                    <a:lnTo>
                      <a:pt x="510" y="151"/>
                    </a:lnTo>
                    <a:lnTo>
                      <a:pt x="511" y="146"/>
                    </a:lnTo>
                    <a:lnTo>
                      <a:pt x="510" y="141"/>
                    </a:lnTo>
                    <a:lnTo>
                      <a:pt x="508" y="136"/>
                    </a:lnTo>
                    <a:lnTo>
                      <a:pt x="505" y="132"/>
                    </a:lnTo>
                    <a:lnTo>
                      <a:pt x="500" y="129"/>
                    </a:lnTo>
                    <a:lnTo>
                      <a:pt x="267" y="2"/>
                    </a:lnTo>
                    <a:lnTo>
                      <a:pt x="267" y="2"/>
                    </a:lnTo>
                    <a:lnTo>
                      <a:pt x="261" y="0"/>
                    </a:lnTo>
                    <a:lnTo>
                      <a:pt x="256" y="0"/>
                    </a:lnTo>
                    <a:lnTo>
                      <a:pt x="250" y="0"/>
                    </a:lnTo>
                    <a:lnTo>
                      <a:pt x="245" y="2"/>
                    </a:lnTo>
                    <a:lnTo>
                      <a:pt x="245" y="2"/>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67204" tIns="33602" rIns="67204" bIns="33602" numCol="1" anchor="t" anchorCtr="0" compatLnSpc="1"/>
              <a:lstStyle/>
              <a:p>
                <a:endParaRPr lang="zh-CN" altLang="en-US" sz="1325"/>
              </a:p>
            </p:txBody>
          </p:sp>
          <p:sp>
            <p:nvSpPr>
              <p:cNvPr id="35" name="Freeform 9"/>
              <p:cNvSpPr/>
              <p:nvPr/>
            </p:nvSpPr>
            <p:spPr bwMode="auto">
              <a:xfrm>
                <a:off x="2847975" y="6505575"/>
                <a:ext cx="811213" cy="295275"/>
              </a:xfrm>
              <a:custGeom>
                <a:avLst/>
                <a:gdLst>
                  <a:gd name="T0" fmla="*/ 51 w 511"/>
                  <a:gd name="T1" fmla="*/ 0 h 186"/>
                  <a:gd name="T2" fmla="*/ 10 w 511"/>
                  <a:gd name="T3" fmla="*/ 22 h 186"/>
                  <a:gd name="T4" fmla="*/ 10 w 511"/>
                  <a:gd name="T5" fmla="*/ 22 h 186"/>
                  <a:gd name="T6" fmla="*/ 6 w 511"/>
                  <a:gd name="T7" fmla="*/ 25 h 186"/>
                  <a:gd name="T8" fmla="*/ 2 w 511"/>
                  <a:gd name="T9" fmla="*/ 30 h 186"/>
                  <a:gd name="T10" fmla="*/ 0 w 511"/>
                  <a:gd name="T11" fmla="*/ 34 h 186"/>
                  <a:gd name="T12" fmla="*/ 0 w 511"/>
                  <a:gd name="T13" fmla="*/ 39 h 186"/>
                  <a:gd name="T14" fmla="*/ 0 w 511"/>
                  <a:gd name="T15" fmla="*/ 44 h 186"/>
                  <a:gd name="T16" fmla="*/ 2 w 511"/>
                  <a:gd name="T17" fmla="*/ 49 h 186"/>
                  <a:gd name="T18" fmla="*/ 6 w 511"/>
                  <a:gd name="T19" fmla="*/ 53 h 186"/>
                  <a:gd name="T20" fmla="*/ 10 w 511"/>
                  <a:gd name="T21" fmla="*/ 56 h 186"/>
                  <a:gd name="T22" fmla="*/ 245 w 511"/>
                  <a:gd name="T23" fmla="*/ 183 h 186"/>
                  <a:gd name="T24" fmla="*/ 245 w 511"/>
                  <a:gd name="T25" fmla="*/ 183 h 186"/>
                  <a:gd name="T26" fmla="*/ 250 w 511"/>
                  <a:gd name="T27" fmla="*/ 185 h 186"/>
                  <a:gd name="T28" fmla="*/ 256 w 511"/>
                  <a:gd name="T29" fmla="*/ 186 h 186"/>
                  <a:gd name="T30" fmla="*/ 261 w 511"/>
                  <a:gd name="T31" fmla="*/ 185 h 186"/>
                  <a:gd name="T32" fmla="*/ 267 w 511"/>
                  <a:gd name="T33" fmla="*/ 183 h 186"/>
                  <a:gd name="T34" fmla="*/ 500 w 511"/>
                  <a:gd name="T35" fmla="*/ 56 h 186"/>
                  <a:gd name="T36" fmla="*/ 500 w 511"/>
                  <a:gd name="T37" fmla="*/ 56 h 186"/>
                  <a:gd name="T38" fmla="*/ 505 w 511"/>
                  <a:gd name="T39" fmla="*/ 53 h 186"/>
                  <a:gd name="T40" fmla="*/ 508 w 511"/>
                  <a:gd name="T41" fmla="*/ 49 h 186"/>
                  <a:gd name="T42" fmla="*/ 510 w 511"/>
                  <a:gd name="T43" fmla="*/ 44 h 186"/>
                  <a:gd name="T44" fmla="*/ 511 w 511"/>
                  <a:gd name="T45" fmla="*/ 39 h 186"/>
                  <a:gd name="T46" fmla="*/ 510 w 511"/>
                  <a:gd name="T47" fmla="*/ 34 h 186"/>
                  <a:gd name="T48" fmla="*/ 508 w 511"/>
                  <a:gd name="T49" fmla="*/ 30 h 186"/>
                  <a:gd name="T50" fmla="*/ 505 w 511"/>
                  <a:gd name="T51" fmla="*/ 25 h 186"/>
                  <a:gd name="T52" fmla="*/ 500 w 511"/>
                  <a:gd name="T53" fmla="*/ 22 h 186"/>
                  <a:gd name="T54" fmla="*/ 459 w 511"/>
                  <a:gd name="T55"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1" h="186">
                    <a:moveTo>
                      <a:pt x="51" y="0"/>
                    </a:moveTo>
                    <a:lnTo>
                      <a:pt x="10" y="22"/>
                    </a:lnTo>
                    <a:lnTo>
                      <a:pt x="10" y="22"/>
                    </a:lnTo>
                    <a:lnTo>
                      <a:pt x="6" y="25"/>
                    </a:lnTo>
                    <a:lnTo>
                      <a:pt x="2" y="30"/>
                    </a:lnTo>
                    <a:lnTo>
                      <a:pt x="0" y="34"/>
                    </a:lnTo>
                    <a:lnTo>
                      <a:pt x="0" y="39"/>
                    </a:lnTo>
                    <a:lnTo>
                      <a:pt x="0" y="44"/>
                    </a:lnTo>
                    <a:lnTo>
                      <a:pt x="2" y="49"/>
                    </a:lnTo>
                    <a:lnTo>
                      <a:pt x="6" y="53"/>
                    </a:lnTo>
                    <a:lnTo>
                      <a:pt x="10" y="56"/>
                    </a:lnTo>
                    <a:lnTo>
                      <a:pt x="245" y="183"/>
                    </a:lnTo>
                    <a:lnTo>
                      <a:pt x="245" y="183"/>
                    </a:lnTo>
                    <a:lnTo>
                      <a:pt x="250" y="185"/>
                    </a:lnTo>
                    <a:lnTo>
                      <a:pt x="256" y="186"/>
                    </a:lnTo>
                    <a:lnTo>
                      <a:pt x="261" y="185"/>
                    </a:lnTo>
                    <a:lnTo>
                      <a:pt x="267" y="183"/>
                    </a:lnTo>
                    <a:lnTo>
                      <a:pt x="500" y="56"/>
                    </a:lnTo>
                    <a:lnTo>
                      <a:pt x="500" y="56"/>
                    </a:lnTo>
                    <a:lnTo>
                      <a:pt x="505" y="53"/>
                    </a:lnTo>
                    <a:lnTo>
                      <a:pt x="508" y="49"/>
                    </a:lnTo>
                    <a:lnTo>
                      <a:pt x="510" y="44"/>
                    </a:lnTo>
                    <a:lnTo>
                      <a:pt x="511" y="39"/>
                    </a:lnTo>
                    <a:lnTo>
                      <a:pt x="510" y="34"/>
                    </a:lnTo>
                    <a:lnTo>
                      <a:pt x="508" y="30"/>
                    </a:lnTo>
                    <a:lnTo>
                      <a:pt x="505" y="25"/>
                    </a:lnTo>
                    <a:lnTo>
                      <a:pt x="500" y="22"/>
                    </a:lnTo>
                    <a:lnTo>
                      <a:pt x="459" y="0"/>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67204" tIns="33602" rIns="67204" bIns="33602" numCol="1" anchor="t" anchorCtr="0" compatLnSpc="1"/>
              <a:lstStyle/>
              <a:p>
                <a:endParaRPr lang="zh-CN" altLang="en-US" sz="1325"/>
              </a:p>
            </p:txBody>
          </p:sp>
          <p:sp>
            <p:nvSpPr>
              <p:cNvPr id="36" name="Freeform 10"/>
              <p:cNvSpPr/>
              <p:nvPr/>
            </p:nvSpPr>
            <p:spPr bwMode="auto">
              <a:xfrm>
                <a:off x="2847975" y="6692900"/>
                <a:ext cx="811213" cy="293688"/>
              </a:xfrm>
              <a:custGeom>
                <a:avLst/>
                <a:gdLst>
                  <a:gd name="T0" fmla="*/ 51 w 511"/>
                  <a:gd name="T1" fmla="*/ 0 h 185"/>
                  <a:gd name="T2" fmla="*/ 10 w 511"/>
                  <a:gd name="T3" fmla="*/ 22 h 185"/>
                  <a:gd name="T4" fmla="*/ 10 w 511"/>
                  <a:gd name="T5" fmla="*/ 22 h 185"/>
                  <a:gd name="T6" fmla="*/ 6 w 511"/>
                  <a:gd name="T7" fmla="*/ 25 h 185"/>
                  <a:gd name="T8" fmla="*/ 2 w 511"/>
                  <a:gd name="T9" fmla="*/ 29 h 185"/>
                  <a:gd name="T10" fmla="*/ 0 w 511"/>
                  <a:gd name="T11" fmla="*/ 34 h 185"/>
                  <a:gd name="T12" fmla="*/ 0 w 511"/>
                  <a:gd name="T13" fmla="*/ 39 h 185"/>
                  <a:gd name="T14" fmla="*/ 0 w 511"/>
                  <a:gd name="T15" fmla="*/ 44 h 185"/>
                  <a:gd name="T16" fmla="*/ 2 w 511"/>
                  <a:gd name="T17" fmla="*/ 48 h 185"/>
                  <a:gd name="T18" fmla="*/ 6 w 511"/>
                  <a:gd name="T19" fmla="*/ 52 h 185"/>
                  <a:gd name="T20" fmla="*/ 10 w 511"/>
                  <a:gd name="T21" fmla="*/ 56 h 185"/>
                  <a:gd name="T22" fmla="*/ 245 w 511"/>
                  <a:gd name="T23" fmla="*/ 182 h 185"/>
                  <a:gd name="T24" fmla="*/ 245 w 511"/>
                  <a:gd name="T25" fmla="*/ 182 h 185"/>
                  <a:gd name="T26" fmla="*/ 250 w 511"/>
                  <a:gd name="T27" fmla="*/ 184 h 185"/>
                  <a:gd name="T28" fmla="*/ 256 w 511"/>
                  <a:gd name="T29" fmla="*/ 185 h 185"/>
                  <a:gd name="T30" fmla="*/ 261 w 511"/>
                  <a:gd name="T31" fmla="*/ 184 h 185"/>
                  <a:gd name="T32" fmla="*/ 267 w 511"/>
                  <a:gd name="T33" fmla="*/ 182 h 185"/>
                  <a:gd name="T34" fmla="*/ 500 w 511"/>
                  <a:gd name="T35" fmla="*/ 56 h 185"/>
                  <a:gd name="T36" fmla="*/ 500 w 511"/>
                  <a:gd name="T37" fmla="*/ 56 h 185"/>
                  <a:gd name="T38" fmla="*/ 505 w 511"/>
                  <a:gd name="T39" fmla="*/ 52 h 185"/>
                  <a:gd name="T40" fmla="*/ 508 w 511"/>
                  <a:gd name="T41" fmla="*/ 48 h 185"/>
                  <a:gd name="T42" fmla="*/ 510 w 511"/>
                  <a:gd name="T43" fmla="*/ 44 h 185"/>
                  <a:gd name="T44" fmla="*/ 511 w 511"/>
                  <a:gd name="T45" fmla="*/ 39 h 185"/>
                  <a:gd name="T46" fmla="*/ 510 w 511"/>
                  <a:gd name="T47" fmla="*/ 34 h 185"/>
                  <a:gd name="T48" fmla="*/ 508 w 511"/>
                  <a:gd name="T49" fmla="*/ 29 h 185"/>
                  <a:gd name="T50" fmla="*/ 505 w 511"/>
                  <a:gd name="T51" fmla="*/ 25 h 185"/>
                  <a:gd name="T52" fmla="*/ 500 w 511"/>
                  <a:gd name="T53" fmla="*/ 22 h 185"/>
                  <a:gd name="T54" fmla="*/ 459 w 511"/>
                  <a:gd name="T55"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1" h="185">
                    <a:moveTo>
                      <a:pt x="51" y="0"/>
                    </a:moveTo>
                    <a:lnTo>
                      <a:pt x="10" y="22"/>
                    </a:lnTo>
                    <a:lnTo>
                      <a:pt x="10" y="22"/>
                    </a:lnTo>
                    <a:lnTo>
                      <a:pt x="6" y="25"/>
                    </a:lnTo>
                    <a:lnTo>
                      <a:pt x="2" y="29"/>
                    </a:lnTo>
                    <a:lnTo>
                      <a:pt x="0" y="34"/>
                    </a:lnTo>
                    <a:lnTo>
                      <a:pt x="0" y="39"/>
                    </a:lnTo>
                    <a:lnTo>
                      <a:pt x="0" y="44"/>
                    </a:lnTo>
                    <a:lnTo>
                      <a:pt x="2" y="48"/>
                    </a:lnTo>
                    <a:lnTo>
                      <a:pt x="6" y="52"/>
                    </a:lnTo>
                    <a:lnTo>
                      <a:pt x="10" y="56"/>
                    </a:lnTo>
                    <a:lnTo>
                      <a:pt x="245" y="182"/>
                    </a:lnTo>
                    <a:lnTo>
                      <a:pt x="245" y="182"/>
                    </a:lnTo>
                    <a:lnTo>
                      <a:pt x="250" y="184"/>
                    </a:lnTo>
                    <a:lnTo>
                      <a:pt x="256" y="185"/>
                    </a:lnTo>
                    <a:lnTo>
                      <a:pt x="261" y="184"/>
                    </a:lnTo>
                    <a:lnTo>
                      <a:pt x="267" y="182"/>
                    </a:lnTo>
                    <a:lnTo>
                      <a:pt x="500" y="56"/>
                    </a:lnTo>
                    <a:lnTo>
                      <a:pt x="500" y="56"/>
                    </a:lnTo>
                    <a:lnTo>
                      <a:pt x="505" y="52"/>
                    </a:lnTo>
                    <a:lnTo>
                      <a:pt x="508" y="48"/>
                    </a:lnTo>
                    <a:lnTo>
                      <a:pt x="510" y="44"/>
                    </a:lnTo>
                    <a:lnTo>
                      <a:pt x="511" y="39"/>
                    </a:lnTo>
                    <a:lnTo>
                      <a:pt x="510" y="34"/>
                    </a:lnTo>
                    <a:lnTo>
                      <a:pt x="508" y="29"/>
                    </a:lnTo>
                    <a:lnTo>
                      <a:pt x="505" y="25"/>
                    </a:lnTo>
                    <a:lnTo>
                      <a:pt x="500" y="22"/>
                    </a:lnTo>
                    <a:lnTo>
                      <a:pt x="459" y="0"/>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67204" tIns="33602" rIns="67204" bIns="33602" numCol="1" anchor="t" anchorCtr="0" compatLnSpc="1"/>
              <a:lstStyle/>
              <a:p>
                <a:endParaRPr lang="zh-CN" altLang="en-US" sz="1325"/>
              </a:p>
            </p:txBody>
          </p:sp>
        </p:grpSp>
      </p:grpSp>
      <p:grpSp>
        <p:nvGrpSpPr>
          <p:cNvPr id="37" name="组合 36"/>
          <p:cNvGrpSpPr/>
          <p:nvPr/>
        </p:nvGrpSpPr>
        <p:grpSpPr>
          <a:xfrm>
            <a:off x="6376108" y="1272693"/>
            <a:ext cx="431199" cy="431255"/>
            <a:chOff x="6507253" y="1423284"/>
            <a:chExt cx="440084" cy="440084"/>
          </a:xfrm>
        </p:grpSpPr>
        <p:sp>
          <p:nvSpPr>
            <p:cNvPr id="38" name="椭圆 37"/>
            <p:cNvSpPr/>
            <p:nvPr/>
          </p:nvSpPr>
          <p:spPr>
            <a:xfrm>
              <a:off x="6507253" y="1423284"/>
              <a:ext cx="440084" cy="440084"/>
            </a:xfrm>
            <a:prstGeom prst="ellipse">
              <a:avLst/>
            </a:prstGeom>
            <a:solidFill>
              <a:schemeClr val="accent3"/>
            </a:solidFill>
            <a:ln w="190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p>
          </p:txBody>
        </p:sp>
        <p:grpSp>
          <p:nvGrpSpPr>
            <p:cNvPr id="39" name="组合 38"/>
            <p:cNvGrpSpPr/>
            <p:nvPr/>
          </p:nvGrpSpPr>
          <p:grpSpPr>
            <a:xfrm>
              <a:off x="6617358" y="1533594"/>
              <a:ext cx="219875" cy="219466"/>
              <a:chOff x="4064000" y="6135688"/>
              <a:chExt cx="852488" cy="850900"/>
            </a:xfrm>
          </p:grpSpPr>
          <p:sp>
            <p:nvSpPr>
              <p:cNvPr id="40" name="Freeform 11"/>
              <p:cNvSpPr/>
              <p:nvPr/>
            </p:nvSpPr>
            <p:spPr bwMode="auto">
              <a:xfrm>
                <a:off x="4064000" y="6135688"/>
                <a:ext cx="852488" cy="850900"/>
              </a:xfrm>
              <a:custGeom>
                <a:avLst/>
                <a:gdLst>
                  <a:gd name="T0" fmla="*/ 529 w 537"/>
                  <a:gd name="T1" fmla="*/ 80 h 536"/>
                  <a:gd name="T2" fmla="*/ 456 w 537"/>
                  <a:gd name="T3" fmla="*/ 7 h 536"/>
                  <a:gd name="T4" fmla="*/ 456 w 537"/>
                  <a:gd name="T5" fmla="*/ 7 h 536"/>
                  <a:gd name="T6" fmla="*/ 452 w 537"/>
                  <a:gd name="T7" fmla="*/ 3 h 536"/>
                  <a:gd name="T8" fmla="*/ 447 w 537"/>
                  <a:gd name="T9" fmla="*/ 1 h 536"/>
                  <a:gd name="T10" fmla="*/ 442 w 537"/>
                  <a:gd name="T11" fmla="*/ 0 h 536"/>
                  <a:gd name="T12" fmla="*/ 437 w 537"/>
                  <a:gd name="T13" fmla="*/ 0 h 536"/>
                  <a:gd name="T14" fmla="*/ 432 w 537"/>
                  <a:gd name="T15" fmla="*/ 0 h 536"/>
                  <a:gd name="T16" fmla="*/ 427 w 537"/>
                  <a:gd name="T17" fmla="*/ 2 h 536"/>
                  <a:gd name="T18" fmla="*/ 422 w 537"/>
                  <a:gd name="T19" fmla="*/ 5 h 536"/>
                  <a:gd name="T20" fmla="*/ 417 w 537"/>
                  <a:gd name="T21" fmla="*/ 8 h 536"/>
                  <a:gd name="T22" fmla="*/ 367 w 537"/>
                  <a:gd name="T23" fmla="*/ 59 h 536"/>
                  <a:gd name="T24" fmla="*/ 43 w 537"/>
                  <a:gd name="T25" fmla="*/ 383 h 536"/>
                  <a:gd name="T26" fmla="*/ 0 w 537"/>
                  <a:gd name="T27" fmla="*/ 536 h 536"/>
                  <a:gd name="T28" fmla="*/ 153 w 537"/>
                  <a:gd name="T29" fmla="*/ 494 h 536"/>
                  <a:gd name="T30" fmla="*/ 478 w 537"/>
                  <a:gd name="T31" fmla="*/ 169 h 536"/>
                  <a:gd name="T32" fmla="*/ 528 w 537"/>
                  <a:gd name="T33" fmla="*/ 119 h 536"/>
                  <a:gd name="T34" fmla="*/ 528 w 537"/>
                  <a:gd name="T35" fmla="*/ 119 h 536"/>
                  <a:gd name="T36" fmla="*/ 531 w 537"/>
                  <a:gd name="T37" fmla="*/ 115 h 536"/>
                  <a:gd name="T38" fmla="*/ 534 w 537"/>
                  <a:gd name="T39" fmla="*/ 110 h 536"/>
                  <a:gd name="T40" fmla="*/ 536 w 537"/>
                  <a:gd name="T41" fmla="*/ 105 h 536"/>
                  <a:gd name="T42" fmla="*/ 537 w 537"/>
                  <a:gd name="T43" fmla="*/ 99 h 536"/>
                  <a:gd name="T44" fmla="*/ 536 w 537"/>
                  <a:gd name="T45" fmla="*/ 94 h 536"/>
                  <a:gd name="T46" fmla="*/ 535 w 537"/>
                  <a:gd name="T47" fmla="*/ 89 h 536"/>
                  <a:gd name="T48" fmla="*/ 533 w 537"/>
                  <a:gd name="T49" fmla="*/ 85 h 536"/>
                  <a:gd name="T50" fmla="*/ 529 w 537"/>
                  <a:gd name="T51" fmla="*/ 80 h 536"/>
                  <a:gd name="T52" fmla="*/ 529 w 537"/>
                  <a:gd name="T53" fmla="*/ 8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7" h="536">
                    <a:moveTo>
                      <a:pt x="529" y="80"/>
                    </a:moveTo>
                    <a:lnTo>
                      <a:pt x="456" y="7"/>
                    </a:lnTo>
                    <a:lnTo>
                      <a:pt x="456" y="7"/>
                    </a:lnTo>
                    <a:lnTo>
                      <a:pt x="452" y="3"/>
                    </a:lnTo>
                    <a:lnTo>
                      <a:pt x="447" y="1"/>
                    </a:lnTo>
                    <a:lnTo>
                      <a:pt x="442" y="0"/>
                    </a:lnTo>
                    <a:lnTo>
                      <a:pt x="437" y="0"/>
                    </a:lnTo>
                    <a:lnTo>
                      <a:pt x="432" y="0"/>
                    </a:lnTo>
                    <a:lnTo>
                      <a:pt x="427" y="2"/>
                    </a:lnTo>
                    <a:lnTo>
                      <a:pt x="422" y="5"/>
                    </a:lnTo>
                    <a:lnTo>
                      <a:pt x="417" y="8"/>
                    </a:lnTo>
                    <a:lnTo>
                      <a:pt x="367" y="59"/>
                    </a:lnTo>
                    <a:lnTo>
                      <a:pt x="43" y="383"/>
                    </a:lnTo>
                    <a:lnTo>
                      <a:pt x="0" y="536"/>
                    </a:lnTo>
                    <a:lnTo>
                      <a:pt x="153" y="494"/>
                    </a:lnTo>
                    <a:lnTo>
                      <a:pt x="478" y="169"/>
                    </a:lnTo>
                    <a:lnTo>
                      <a:pt x="528" y="119"/>
                    </a:lnTo>
                    <a:lnTo>
                      <a:pt x="528" y="119"/>
                    </a:lnTo>
                    <a:lnTo>
                      <a:pt x="531" y="115"/>
                    </a:lnTo>
                    <a:lnTo>
                      <a:pt x="534" y="110"/>
                    </a:lnTo>
                    <a:lnTo>
                      <a:pt x="536" y="105"/>
                    </a:lnTo>
                    <a:lnTo>
                      <a:pt x="537" y="99"/>
                    </a:lnTo>
                    <a:lnTo>
                      <a:pt x="536" y="94"/>
                    </a:lnTo>
                    <a:lnTo>
                      <a:pt x="535" y="89"/>
                    </a:lnTo>
                    <a:lnTo>
                      <a:pt x="533" y="85"/>
                    </a:lnTo>
                    <a:lnTo>
                      <a:pt x="529" y="80"/>
                    </a:lnTo>
                    <a:lnTo>
                      <a:pt x="529" y="80"/>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67204" tIns="33602" rIns="67204" bIns="33602" numCol="1" anchor="t" anchorCtr="0" compatLnSpc="1"/>
              <a:lstStyle/>
              <a:p>
                <a:endParaRPr lang="zh-CN" altLang="en-US" sz="1325"/>
              </a:p>
            </p:txBody>
          </p:sp>
          <p:sp>
            <p:nvSpPr>
              <p:cNvPr id="41" name="Line 12"/>
              <p:cNvSpPr>
                <a:spLocks noChangeShapeType="1"/>
              </p:cNvSpPr>
              <p:nvPr/>
            </p:nvSpPr>
            <p:spPr bwMode="auto">
              <a:xfrm>
                <a:off x="4646613" y="6229350"/>
                <a:ext cx="176213" cy="174625"/>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67204" tIns="33602" rIns="67204" bIns="33602" numCol="1" anchor="t" anchorCtr="0" compatLnSpc="1"/>
              <a:lstStyle/>
              <a:p>
                <a:endParaRPr lang="zh-CN" altLang="en-US" sz="1325"/>
              </a:p>
            </p:txBody>
          </p:sp>
          <p:sp>
            <p:nvSpPr>
              <p:cNvPr id="43" name="Line 13"/>
              <p:cNvSpPr>
                <a:spLocks noChangeShapeType="1"/>
              </p:cNvSpPr>
              <p:nvPr/>
            </p:nvSpPr>
            <p:spPr bwMode="auto">
              <a:xfrm flipH="1">
                <a:off x="4210050" y="6272213"/>
                <a:ext cx="479425" cy="481013"/>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67204" tIns="33602" rIns="67204" bIns="33602" numCol="1" anchor="t" anchorCtr="0" compatLnSpc="1"/>
              <a:lstStyle/>
              <a:p>
                <a:endParaRPr lang="zh-CN" altLang="en-US" sz="1325"/>
              </a:p>
            </p:txBody>
          </p:sp>
          <p:sp>
            <p:nvSpPr>
              <p:cNvPr id="44" name="Line 14"/>
              <p:cNvSpPr>
                <a:spLocks noChangeShapeType="1"/>
              </p:cNvSpPr>
              <p:nvPr/>
            </p:nvSpPr>
            <p:spPr bwMode="auto">
              <a:xfrm flipH="1">
                <a:off x="4297363" y="6361113"/>
                <a:ext cx="481013" cy="479425"/>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67204" tIns="33602" rIns="67204" bIns="33602" numCol="1" anchor="t" anchorCtr="0" compatLnSpc="1"/>
              <a:lstStyle/>
              <a:p>
                <a:endParaRPr lang="zh-CN" altLang="en-US" sz="1325"/>
              </a:p>
            </p:txBody>
          </p:sp>
          <p:sp>
            <p:nvSpPr>
              <p:cNvPr id="46" name="Freeform 15"/>
              <p:cNvSpPr/>
              <p:nvPr/>
            </p:nvSpPr>
            <p:spPr bwMode="auto">
              <a:xfrm>
                <a:off x="4132263" y="6743700"/>
                <a:ext cx="174625" cy="176213"/>
              </a:xfrm>
              <a:custGeom>
                <a:avLst/>
                <a:gdLst>
                  <a:gd name="T0" fmla="*/ 0 w 110"/>
                  <a:gd name="T1" fmla="*/ 0 h 111"/>
                  <a:gd name="T2" fmla="*/ 49 w 110"/>
                  <a:gd name="T3" fmla="*/ 6 h 111"/>
                  <a:gd name="T4" fmla="*/ 55 w 110"/>
                  <a:gd name="T5" fmla="*/ 55 h 111"/>
                  <a:gd name="T6" fmla="*/ 104 w 110"/>
                  <a:gd name="T7" fmla="*/ 61 h 111"/>
                  <a:gd name="T8" fmla="*/ 110 w 110"/>
                  <a:gd name="T9" fmla="*/ 111 h 111"/>
                </a:gdLst>
                <a:ahLst/>
                <a:cxnLst>
                  <a:cxn ang="0">
                    <a:pos x="T0" y="T1"/>
                  </a:cxn>
                  <a:cxn ang="0">
                    <a:pos x="T2" y="T3"/>
                  </a:cxn>
                  <a:cxn ang="0">
                    <a:pos x="T4" y="T5"/>
                  </a:cxn>
                  <a:cxn ang="0">
                    <a:pos x="T6" y="T7"/>
                  </a:cxn>
                  <a:cxn ang="0">
                    <a:pos x="T8" y="T9"/>
                  </a:cxn>
                </a:cxnLst>
                <a:rect l="0" t="0" r="r" b="b"/>
                <a:pathLst>
                  <a:path w="110" h="111">
                    <a:moveTo>
                      <a:pt x="0" y="0"/>
                    </a:moveTo>
                    <a:lnTo>
                      <a:pt x="49" y="6"/>
                    </a:lnTo>
                    <a:lnTo>
                      <a:pt x="55" y="55"/>
                    </a:lnTo>
                    <a:lnTo>
                      <a:pt x="104" y="61"/>
                    </a:lnTo>
                    <a:lnTo>
                      <a:pt x="110" y="111"/>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67204" tIns="33602" rIns="67204" bIns="33602" numCol="1" anchor="t" anchorCtr="0" compatLnSpc="1"/>
              <a:lstStyle/>
              <a:p>
                <a:endParaRPr lang="zh-CN" altLang="en-US" sz="1325"/>
              </a:p>
            </p:txBody>
          </p:sp>
          <p:sp>
            <p:nvSpPr>
              <p:cNvPr id="47" name="Line 16"/>
              <p:cNvSpPr>
                <a:spLocks noChangeShapeType="1"/>
              </p:cNvSpPr>
              <p:nvPr/>
            </p:nvSpPr>
            <p:spPr bwMode="auto">
              <a:xfrm flipV="1">
                <a:off x="4149725" y="6269038"/>
                <a:ext cx="117475" cy="119063"/>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67204" tIns="33602" rIns="67204" bIns="33602" numCol="1" anchor="t" anchorCtr="0" compatLnSpc="1"/>
              <a:lstStyle/>
              <a:p>
                <a:endParaRPr lang="zh-CN" altLang="en-US" sz="1325"/>
              </a:p>
            </p:txBody>
          </p:sp>
          <p:sp>
            <p:nvSpPr>
              <p:cNvPr id="48" name="Line 17"/>
              <p:cNvSpPr>
                <a:spLocks noChangeShapeType="1"/>
              </p:cNvSpPr>
              <p:nvPr/>
            </p:nvSpPr>
            <p:spPr bwMode="auto">
              <a:xfrm flipV="1">
                <a:off x="4214813" y="6370638"/>
                <a:ext cx="82550" cy="8255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67204" tIns="33602" rIns="67204" bIns="33602" numCol="1" anchor="t" anchorCtr="0" compatLnSpc="1"/>
              <a:lstStyle/>
              <a:p>
                <a:endParaRPr lang="zh-CN" altLang="en-US" sz="1325"/>
              </a:p>
            </p:txBody>
          </p:sp>
          <p:sp>
            <p:nvSpPr>
              <p:cNvPr id="49" name="Line 18"/>
              <p:cNvSpPr>
                <a:spLocks noChangeShapeType="1"/>
              </p:cNvSpPr>
              <p:nvPr/>
            </p:nvSpPr>
            <p:spPr bwMode="auto">
              <a:xfrm flipV="1">
                <a:off x="4662488" y="6783388"/>
                <a:ext cx="119063" cy="119063"/>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67204" tIns="33602" rIns="67204" bIns="33602" numCol="1" anchor="t" anchorCtr="0" compatLnSpc="1"/>
              <a:lstStyle/>
              <a:p>
                <a:endParaRPr lang="zh-CN" altLang="en-US" sz="1325"/>
              </a:p>
            </p:txBody>
          </p:sp>
          <p:sp>
            <p:nvSpPr>
              <p:cNvPr id="50" name="Line 19"/>
              <p:cNvSpPr>
                <a:spLocks noChangeShapeType="1"/>
              </p:cNvSpPr>
              <p:nvPr/>
            </p:nvSpPr>
            <p:spPr bwMode="auto">
              <a:xfrm flipV="1">
                <a:off x="4597400" y="6753225"/>
                <a:ext cx="82550" cy="8255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67204" tIns="33602" rIns="67204" bIns="33602" numCol="1" anchor="t" anchorCtr="0" compatLnSpc="1"/>
              <a:lstStyle/>
              <a:p>
                <a:endParaRPr lang="zh-CN" altLang="en-US" sz="1325"/>
              </a:p>
            </p:txBody>
          </p:sp>
          <p:sp>
            <p:nvSpPr>
              <p:cNvPr id="51" name="Freeform 20"/>
              <p:cNvSpPr/>
              <p:nvPr/>
            </p:nvSpPr>
            <p:spPr bwMode="auto">
              <a:xfrm>
                <a:off x="4084638" y="6157913"/>
                <a:ext cx="369888" cy="368300"/>
              </a:xfrm>
              <a:custGeom>
                <a:avLst/>
                <a:gdLst>
                  <a:gd name="T0" fmla="*/ 233 w 233"/>
                  <a:gd name="T1" fmla="*/ 128 h 232"/>
                  <a:gd name="T2" fmla="*/ 111 w 233"/>
                  <a:gd name="T3" fmla="*/ 7 h 232"/>
                  <a:gd name="T4" fmla="*/ 111 w 233"/>
                  <a:gd name="T5" fmla="*/ 7 h 232"/>
                  <a:gd name="T6" fmla="*/ 107 w 233"/>
                  <a:gd name="T7" fmla="*/ 4 h 232"/>
                  <a:gd name="T8" fmla="*/ 103 w 233"/>
                  <a:gd name="T9" fmla="*/ 2 h 232"/>
                  <a:gd name="T10" fmla="*/ 98 w 233"/>
                  <a:gd name="T11" fmla="*/ 0 h 232"/>
                  <a:gd name="T12" fmla="*/ 94 w 233"/>
                  <a:gd name="T13" fmla="*/ 0 h 232"/>
                  <a:gd name="T14" fmla="*/ 89 w 233"/>
                  <a:gd name="T15" fmla="*/ 0 h 232"/>
                  <a:gd name="T16" fmla="*/ 84 w 233"/>
                  <a:gd name="T17" fmla="*/ 2 h 232"/>
                  <a:gd name="T18" fmla="*/ 80 w 233"/>
                  <a:gd name="T19" fmla="*/ 4 h 232"/>
                  <a:gd name="T20" fmla="*/ 76 w 233"/>
                  <a:gd name="T21" fmla="*/ 7 h 232"/>
                  <a:gd name="T22" fmla="*/ 7 w 233"/>
                  <a:gd name="T23" fmla="*/ 77 h 232"/>
                  <a:gd name="T24" fmla="*/ 7 w 233"/>
                  <a:gd name="T25" fmla="*/ 77 h 232"/>
                  <a:gd name="T26" fmla="*/ 4 w 233"/>
                  <a:gd name="T27" fmla="*/ 80 h 232"/>
                  <a:gd name="T28" fmla="*/ 2 w 233"/>
                  <a:gd name="T29" fmla="*/ 85 h 232"/>
                  <a:gd name="T30" fmla="*/ 0 w 233"/>
                  <a:gd name="T31" fmla="*/ 89 h 232"/>
                  <a:gd name="T32" fmla="*/ 0 w 233"/>
                  <a:gd name="T33" fmla="*/ 94 h 232"/>
                  <a:gd name="T34" fmla="*/ 0 w 233"/>
                  <a:gd name="T35" fmla="*/ 99 h 232"/>
                  <a:gd name="T36" fmla="*/ 2 w 233"/>
                  <a:gd name="T37" fmla="*/ 103 h 232"/>
                  <a:gd name="T38" fmla="*/ 4 w 233"/>
                  <a:gd name="T39" fmla="*/ 107 h 232"/>
                  <a:gd name="T40" fmla="*/ 7 w 233"/>
                  <a:gd name="T41" fmla="*/ 111 h 232"/>
                  <a:gd name="T42" fmla="*/ 128 w 233"/>
                  <a:gd name="T43"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3" h="232">
                    <a:moveTo>
                      <a:pt x="233" y="128"/>
                    </a:moveTo>
                    <a:lnTo>
                      <a:pt x="111" y="7"/>
                    </a:lnTo>
                    <a:lnTo>
                      <a:pt x="111" y="7"/>
                    </a:lnTo>
                    <a:lnTo>
                      <a:pt x="107" y="4"/>
                    </a:lnTo>
                    <a:lnTo>
                      <a:pt x="103" y="2"/>
                    </a:lnTo>
                    <a:lnTo>
                      <a:pt x="98" y="0"/>
                    </a:lnTo>
                    <a:lnTo>
                      <a:pt x="94" y="0"/>
                    </a:lnTo>
                    <a:lnTo>
                      <a:pt x="89" y="0"/>
                    </a:lnTo>
                    <a:lnTo>
                      <a:pt x="84" y="2"/>
                    </a:lnTo>
                    <a:lnTo>
                      <a:pt x="80" y="4"/>
                    </a:lnTo>
                    <a:lnTo>
                      <a:pt x="76" y="7"/>
                    </a:lnTo>
                    <a:lnTo>
                      <a:pt x="7" y="77"/>
                    </a:lnTo>
                    <a:lnTo>
                      <a:pt x="7" y="77"/>
                    </a:lnTo>
                    <a:lnTo>
                      <a:pt x="4" y="80"/>
                    </a:lnTo>
                    <a:lnTo>
                      <a:pt x="2" y="85"/>
                    </a:lnTo>
                    <a:lnTo>
                      <a:pt x="0" y="89"/>
                    </a:lnTo>
                    <a:lnTo>
                      <a:pt x="0" y="94"/>
                    </a:lnTo>
                    <a:lnTo>
                      <a:pt x="0" y="99"/>
                    </a:lnTo>
                    <a:lnTo>
                      <a:pt x="2" y="103"/>
                    </a:lnTo>
                    <a:lnTo>
                      <a:pt x="4" y="107"/>
                    </a:lnTo>
                    <a:lnTo>
                      <a:pt x="7" y="111"/>
                    </a:lnTo>
                    <a:lnTo>
                      <a:pt x="128" y="232"/>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67204" tIns="33602" rIns="67204" bIns="33602" numCol="1" anchor="t" anchorCtr="0" compatLnSpc="1"/>
              <a:lstStyle/>
              <a:p>
                <a:endParaRPr lang="zh-CN" altLang="en-US" sz="1325"/>
              </a:p>
            </p:txBody>
          </p:sp>
          <p:sp>
            <p:nvSpPr>
              <p:cNvPr id="52" name="Freeform 21"/>
              <p:cNvSpPr/>
              <p:nvPr/>
            </p:nvSpPr>
            <p:spPr bwMode="auto">
              <a:xfrm>
                <a:off x="4524375" y="6596063"/>
                <a:ext cx="368300" cy="369888"/>
              </a:xfrm>
              <a:custGeom>
                <a:avLst/>
                <a:gdLst>
                  <a:gd name="T0" fmla="*/ 0 w 232"/>
                  <a:gd name="T1" fmla="*/ 106 h 233"/>
                  <a:gd name="T2" fmla="*/ 121 w 232"/>
                  <a:gd name="T3" fmla="*/ 226 h 233"/>
                  <a:gd name="T4" fmla="*/ 121 w 232"/>
                  <a:gd name="T5" fmla="*/ 226 h 233"/>
                  <a:gd name="T6" fmla="*/ 125 w 232"/>
                  <a:gd name="T7" fmla="*/ 229 h 233"/>
                  <a:gd name="T8" fmla="*/ 129 w 232"/>
                  <a:gd name="T9" fmla="*/ 232 h 233"/>
                  <a:gd name="T10" fmla="*/ 134 w 232"/>
                  <a:gd name="T11" fmla="*/ 233 h 233"/>
                  <a:gd name="T12" fmla="*/ 138 w 232"/>
                  <a:gd name="T13" fmla="*/ 233 h 233"/>
                  <a:gd name="T14" fmla="*/ 143 w 232"/>
                  <a:gd name="T15" fmla="*/ 233 h 233"/>
                  <a:gd name="T16" fmla="*/ 148 w 232"/>
                  <a:gd name="T17" fmla="*/ 232 h 233"/>
                  <a:gd name="T18" fmla="*/ 152 w 232"/>
                  <a:gd name="T19" fmla="*/ 229 h 233"/>
                  <a:gd name="T20" fmla="*/ 156 w 232"/>
                  <a:gd name="T21" fmla="*/ 226 h 233"/>
                  <a:gd name="T22" fmla="*/ 225 w 232"/>
                  <a:gd name="T23" fmla="*/ 157 h 233"/>
                  <a:gd name="T24" fmla="*/ 225 w 232"/>
                  <a:gd name="T25" fmla="*/ 157 h 233"/>
                  <a:gd name="T26" fmla="*/ 228 w 232"/>
                  <a:gd name="T27" fmla="*/ 153 h 233"/>
                  <a:gd name="T28" fmla="*/ 230 w 232"/>
                  <a:gd name="T29" fmla="*/ 149 h 233"/>
                  <a:gd name="T30" fmla="*/ 232 w 232"/>
                  <a:gd name="T31" fmla="*/ 144 h 233"/>
                  <a:gd name="T32" fmla="*/ 232 w 232"/>
                  <a:gd name="T33" fmla="*/ 140 h 233"/>
                  <a:gd name="T34" fmla="*/ 232 w 232"/>
                  <a:gd name="T35" fmla="*/ 135 h 233"/>
                  <a:gd name="T36" fmla="*/ 230 w 232"/>
                  <a:gd name="T37" fmla="*/ 130 h 233"/>
                  <a:gd name="T38" fmla="*/ 228 w 232"/>
                  <a:gd name="T39" fmla="*/ 126 h 233"/>
                  <a:gd name="T40" fmla="*/ 225 w 232"/>
                  <a:gd name="T41" fmla="*/ 122 h 233"/>
                  <a:gd name="T42" fmla="*/ 104 w 232"/>
                  <a:gd name="T43"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2" h="233">
                    <a:moveTo>
                      <a:pt x="0" y="106"/>
                    </a:moveTo>
                    <a:lnTo>
                      <a:pt x="121" y="226"/>
                    </a:lnTo>
                    <a:lnTo>
                      <a:pt x="121" y="226"/>
                    </a:lnTo>
                    <a:lnTo>
                      <a:pt x="125" y="229"/>
                    </a:lnTo>
                    <a:lnTo>
                      <a:pt x="129" y="232"/>
                    </a:lnTo>
                    <a:lnTo>
                      <a:pt x="134" y="233"/>
                    </a:lnTo>
                    <a:lnTo>
                      <a:pt x="138" y="233"/>
                    </a:lnTo>
                    <a:lnTo>
                      <a:pt x="143" y="233"/>
                    </a:lnTo>
                    <a:lnTo>
                      <a:pt x="148" y="232"/>
                    </a:lnTo>
                    <a:lnTo>
                      <a:pt x="152" y="229"/>
                    </a:lnTo>
                    <a:lnTo>
                      <a:pt x="156" y="226"/>
                    </a:lnTo>
                    <a:lnTo>
                      <a:pt x="225" y="157"/>
                    </a:lnTo>
                    <a:lnTo>
                      <a:pt x="225" y="157"/>
                    </a:lnTo>
                    <a:lnTo>
                      <a:pt x="228" y="153"/>
                    </a:lnTo>
                    <a:lnTo>
                      <a:pt x="230" y="149"/>
                    </a:lnTo>
                    <a:lnTo>
                      <a:pt x="232" y="144"/>
                    </a:lnTo>
                    <a:lnTo>
                      <a:pt x="232" y="140"/>
                    </a:lnTo>
                    <a:lnTo>
                      <a:pt x="232" y="135"/>
                    </a:lnTo>
                    <a:lnTo>
                      <a:pt x="230" y="130"/>
                    </a:lnTo>
                    <a:lnTo>
                      <a:pt x="228" y="126"/>
                    </a:lnTo>
                    <a:lnTo>
                      <a:pt x="225" y="122"/>
                    </a:lnTo>
                    <a:lnTo>
                      <a:pt x="104" y="0"/>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67204" tIns="33602" rIns="67204" bIns="33602" numCol="1" anchor="t" anchorCtr="0" compatLnSpc="1"/>
              <a:lstStyle/>
              <a:p>
                <a:endParaRPr lang="zh-CN" altLang="en-US" sz="1325"/>
              </a:p>
            </p:txBody>
          </p:sp>
        </p:grpSp>
      </p:grpSp>
      <p:grpSp>
        <p:nvGrpSpPr>
          <p:cNvPr id="53" name="组合 52"/>
          <p:cNvGrpSpPr/>
          <p:nvPr/>
        </p:nvGrpSpPr>
        <p:grpSpPr>
          <a:xfrm>
            <a:off x="2219233" y="1272366"/>
            <a:ext cx="431199" cy="431255"/>
            <a:chOff x="2264724" y="1422950"/>
            <a:chExt cx="440084" cy="440084"/>
          </a:xfrm>
        </p:grpSpPr>
        <p:sp>
          <p:nvSpPr>
            <p:cNvPr id="54" name="椭圆 53"/>
            <p:cNvSpPr/>
            <p:nvPr/>
          </p:nvSpPr>
          <p:spPr>
            <a:xfrm>
              <a:off x="2264724" y="1422950"/>
              <a:ext cx="440084" cy="440084"/>
            </a:xfrm>
            <a:prstGeom prst="ellipse">
              <a:avLst/>
            </a:prstGeom>
            <a:solidFill>
              <a:schemeClr val="accent2"/>
            </a:solidFill>
            <a:ln w="190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p>
          </p:txBody>
        </p:sp>
        <p:grpSp>
          <p:nvGrpSpPr>
            <p:cNvPr id="55" name="组合 54"/>
            <p:cNvGrpSpPr/>
            <p:nvPr/>
          </p:nvGrpSpPr>
          <p:grpSpPr>
            <a:xfrm>
              <a:off x="2374420" y="1533260"/>
              <a:ext cx="220694" cy="219466"/>
              <a:chOff x="4083050" y="4826000"/>
              <a:chExt cx="855663" cy="850900"/>
            </a:xfrm>
          </p:grpSpPr>
          <p:sp>
            <p:nvSpPr>
              <p:cNvPr id="56" name="Freeform 25"/>
              <p:cNvSpPr/>
              <p:nvPr/>
            </p:nvSpPr>
            <p:spPr bwMode="auto">
              <a:xfrm>
                <a:off x="4083050" y="4826000"/>
                <a:ext cx="855663" cy="850900"/>
              </a:xfrm>
              <a:custGeom>
                <a:avLst/>
                <a:gdLst>
                  <a:gd name="T0" fmla="*/ 217 w 539"/>
                  <a:gd name="T1" fmla="*/ 202 h 536"/>
                  <a:gd name="T2" fmla="*/ 206 w 539"/>
                  <a:gd name="T3" fmla="*/ 199 h 536"/>
                  <a:gd name="T4" fmla="*/ 182 w 539"/>
                  <a:gd name="T5" fmla="*/ 196 h 536"/>
                  <a:gd name="T6" fmla="*/ 169 w 539"/>
                  <a:gd name="T7" fmla="*/ 195 h 536"/>
                  <a:gd name="T8" fmla="*/ 135 w 539"/>
                  <a:gd name="T9" fmla="*/ 199 h 536"/>
                  <a:gd name="T10" fmla="*/ 103 w 539"/>
                  <a:gd name="T11" fmla="*/ 209 h 536"/>
                  <a:gd name="T12" fmla="*/ 74 w 539"/>
                  <a:gd name="T13" fmla="*/ 224 h 536"/>
                  <a:gd name="T14" fmla="*/ 49 w 539"/>
                  <a:gd name="T15" fmla="*/ 246 h 536"/>
                  <a:gd name="T16" fmla="*/ 29 w 539"/>
                  <a:gd name="T17" fmla="*/ 271 h 536"/>
                  <a:gd name="T18" fmla="*/ 13 w 539"/>
                  <a:gd name="T19" fmla="*/ 300 h 536"/>
                  <a:gd name="T20" fmla="*/ 3 w 539"/>
                  <a:gd name="T21" fmla="*/ 332 h 536"/>
                  <a:gd name="T22" fmla="*/ 0 w 539"/>
                  <a:gd name="T23" fmla="*/ 366 h 536"/>
                  <a:gd name="T24" fmla="*/ 0 w 539"/>
                  <a:gd name="T25" fmla="*/ 383 h 536"/>
                  <a:gd name="T26" fmla="*/ 7 w 539"/>
                  <a:gd name="T27" fmla="*/ 417 h 536"/>
                  <a:gd name="T28" fmla="*/ 20 w 539"/>
                  <a:gd name="T29" fmla="*/ 447 h 536"/>
                  <a:gd name="T30" fmla="*/ 38 w 539"/>
                  <a:gd name="T31" fmla="*/ 474 h 536"/>
                  <a:gd name="T32" fmla="*/ 61 w 539"/>
                  <a:gd name="T33" fmla="*/ 497 h 536"/>
                  <a:gd name="T34" fmla="*/ 88 w 539"/>
                  <a:gd name="T35" fmla="*/ 516 h 536"/>
                  <a:gd name="T36" fmla="*/ 119 w 539"/>
                  <a:gd name="T37" fmla="*/ 528 h 536"/>
                  <a:gd name="T38" fmla="*/ 152 w 539"/>
                  <a:gd name="T39" fmla="*/ 535 h 536"/>
                  <a:gd name="T40" fmla="*/ 169 w 539"/>
                  <a:gd name="T41" fmla="*/ 536 h 536"/>
                  <a:gd name="T42" fmla="*/ 204 w 539"/>
                  <a:gd name="T43" fmla="*/ 533 h 536"/>
                  <a:gd name="T44" fmla="*/ 237 w 539"/>
                  <a:gd name="T45" fmla="*/ 523 h 536"/>
                  <a:gd name="T46" fmla="*/ 265 w 539"/>
                  <a:gd name="T47" fmla="*/ 507 h 536"/>
                  <a:gd name="T48" fmla="*/ 291 w 539"/>
                  <a:gd name="T49" fmla="*/ 486 h 536"/>
                  <a:gd name="T50" fmla="*/ 311 w 539"/>
                  <a:gd name="T51" fmla="*/ 461 h 536"/>
                  <a:gd name="T52" fmla="*/ 327 w 539"/>
                  <a:gd name="T53" fmla="*/ 432 h 536"/>
                  <a:gd name="T54" fmla="*/ 337 w 539"/>
                  <a:gd name="T55" fmla="*/ 400 h 536"/>
                  <a:gd name="T56" fmla="*/ 340 w 539"/>
                  <a:gd name="T57" fmla="*/ 366 h 536"/>
                  <a:gd name="T58" fmla="*/ 340 w 539"/>
                  <a:gd name="T59" fmla="*/ 354 h 536"/>
                  <a:gd name="T60" fmla="*/ 337 w 539"/>
                  <a:gd name="T61" fmla="*/ 332 h 536"/>
                  <a:gd name="T62" fmla="*/ 394 w 539"/>
                  <a:gd name="T63" fmla="*/ 261 h 536"/>
                  <a:gd name="T64" fmla="*/ 468 w 539"/>
                  <a:gd name="T65" fmla="*/ 189 h 536"/>
                  <a:gd name="T66" fmla="*/ 539 w 539"/>
                  <a:gd name="T67" fmla="*/ 108 h 536"/>
                  <a:gd name="T68" fmla="*/ 443 w 539"/>
                  <a:gd name="T69"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9" h="536">
                    <a:moveTo>
                      <a:pt x="443" y="0"/>
                    </a:moveTo>
                    <a:lnTo>
                      <a:pt x="217" y="202"/>
                    </a:lnTo>
                    <a:lnTo>
                      <a:pt x="217" y="202"/>
                    </a:lnTo>
                    <a:lnTo>
                      <a:pt x="206" y="199"/>
                    </a:lnTo>
                    <a:lnTo>
                      <a:pt x="194" y="197"/>
                    </a:lnTo>
                    <a:lnTo>
                      <a:pt x="182" y="196"/>
                    </a:lnTo>
                    <a:lnTo>
                      <a:pt x="169" y="195"/>
                    </a:lnTo>
                    <a:lnTo>
                      <a:pt x="169" y="195"/>
                    </a:lnTo>
                    <a:lnTo>
                      <a:pt x="152" y="196"/>
                    </a:lnTo>
                    <a:lnTo>
                      <a:pt x="135" y="199"/>
                    </a:lnTo>
                    <a:lnTo>
                      <a:pt x="119" y="203"/>
                    </a:lnTo>
                    <a:lnTo>
                      <a:pt x="103" y="209"/>
                    </a:lnTo>
                    <a:lnTo>
                      <a:pt x="88" y="216"/>
                    </a:lnTo>
                    <a:lnTo>
                      <a:pt x="74" y="224"/>
                    </a:lnTo>
                    <a:lnTo>
                      <a:pt x="61" y="235"/>
                    </a:lnTo>
                    <a:lnTo>
                      <a:pt x="49" y="246"/>
                    </a:lnTo>
                    <a:lnTo>
                      <a:pt x="38" y="258"/>
                    </a:lnTo>
                    <a:lnTo>
                      <a:pt x="29" y="271"/>
                    </a:lnTo>
                    <a:lnTo>
                      <a:pt x="20" y="285"/>
                    </a:lnTo>
                    <a:lnTo>
                      <a:pt x="13" y="300"/>
                    </a:lnTo>
                    <a:lnTo>
                      <a:pt x="7" y="316"/>
                    </a:lnTo>
                    <a:lnTo>
                      <a:pt x="3" y="332"/>
                    </a:lnTo>
                    <a:lnTo>
                      <a:pt x="0" y="349"/>
                    </a:lnTo>
                    <a:lnTo>
                      <a:pt x="0" y="366"/>
                    </a:lnTo>
                    <a:lnTo>
                      <a:pt x="0" y="366"/>
                    </a:lnTo>
                    <a:lnTo>
                      <a:pt x="0" y="383"/>
                    </a:lnTo>
                    <a:lnTo>
                      <a:pt x="3" y="400"/>
                    </a:lnTo>
                    <a:lnTo>
                      <a:pt x="7" y="417"/>
                    </a:lnTo>
                    <a:lnTo>
                      <a:pt x="13" y="432"/>
                    </a:lnTo>
                    <a:lnTo>
                      <a:pt x="20" y="447"/>
                    </a:lnTo>
                    <a:lnTo>
                      <a:pt x="29" y="461"/>
                    </a:lnTo>
                    <a:lnTo>
                      <a:pt x="38" y="474"/>
                    </a:lnTo>
                    <a:lnTo>
                      <a:pt x="49" y="486"/>
                    </a:lnTo>
                    <a:lnTo>
                      <a:pt x="61" y="497"/>
                    </a:lnTo>
                    <a:lnTo>
                      <a:pt x="74" y="507"/>
                    </a:lnTo>
                    <a:lnTo>
                      <a:pt x="88" y="516"/>
                    </a:lnTo>
                    <a:lnTo>
                      <a:pt x="103" y="523"/>
                    </a:lnTo>
                    <a:lnTo>
                      <a:pt x="119" y="528"/>
                    </a:lnTo>
                    <a:lnTo>
                      <a:pt x="135" y="533"/>
                    </a:lnTo>
                    <a:lnTo>
                      <a:pt x="152" y="535"/>
                    </a:lnTo>
                    <a:lnTo>
                      <a:pt x="169" y="536"/>
                    </a:lnTo>
                    <a:lnTo>
                      <a:pt x="169" y="536"/>
                    </a:lnTo>
                    <a:lnTo>
                      <a:pt x="187" y="535"/>
                    </a:lnTo>
                    <a:lnTo>
                      <a:pt x="204" y="533"/>
                    </a:lnTo>
                    <a:lnTo>
                      <a:pt x="221" y="528"/>
                    </a:lnTo>
                    <a:lnTo>
                      <a:pt x="237" y="523"/>
                    </a:lnTo>
                    <a:lnTo>
                      <a:pt x="251" y="516"/>
                    </a:lnTo>
                    <a:lnTo>
                      <a:pt x="265" y="507"/>
                    </a:lnTo>
                    <a:lnTo>
                      <a:pt x="279" y="497"/>
                    </a:lnTo>
                    <a:lnTo>
                      <a:pt x="291" y="486"/>
                    </a:lnTo>
                    <a:lnTo>
                      <a:pt x="302" y="474"/>
                    </a:lnTo>
                    <a:lnTo>
                      <a:pt x="311" y="461"/>
                    </a:lnTo>
                    <a:lnTo>
                      <a:pt x="320" y="447"/>
                    </a:lnTo>
                    <a:lnTo>
                      <a:pt x="327" y="432"/>
                    </a:lnTo>
                    <a:lnTo>
                      <a:pt x="333" y="417"/>
                    </a:lnTo>
                    <a:lnTo>
                      <a:pt x="337" y="400"/>
                    </a:lnTo>
                    <a:lnTo>
                      <a:pt x="340" y="383"/>
                    </a:lnTo>
                    <a:lnTo>
                      <a:pt x="340" y="366"/>
                    </a:lnTo>
                    <a:lnTo>
                      <a:pt x="340" y="366"/>
                    </a:lnTo>
                    <a:lnTo>
                      <a:pt x="340" y="354"/>
                    </a:lnTo>
                    <a:lnTo>
                      <a:pt x="339" y="343"/>
                    </a:lnTo>
                    <a:lnTo>
                      <a:pt x="337" y="332"/>
                    </a:lnTo>
                    <a:lnTo>
                      <a:pt x="334" y="321"/>
                    </a:lnTo>
                    <a:lnTo>
                      <a:pt x="394" y="261"/>
                    </a:lnTo>
                    <a:lnTo>
                      <a:pt x="394" y="189"/>
                    </a:lnTo>
                    <a:lnTo>
                      <a:pt x="468" y="189"/>
                    </a:lnTo>
                    <a:lnTo>
                      <a:pt x="468" y="104"/>
                    </a:lnTo>
                    <a:lnTo>
                      <a:pt x="539" y="108"/>
                    </a:lnTo>
                    <a:lnTo>
                      <a:pt x="539" y="7"/>
                    </a:lnTo>
                    <a:lnTo>
                      <a:pt x="443" y="0"/>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67204" tIns="33602" rIns="67204" bIns="33602" numCol="1" anchor="t" anchorCtr="0" compatLnSpc="1"/>
              <a:lstStyle/>
              <a:p>
                <a:endParaRPr lang="zh-CN" altLang="en-US" sz="1325"/>
              </a:p>
            </p:txBody>
          </p:sp>
          <p:sp>
            <p:nvSpPr>
              <p:cNvPr id="57" name="Freeform 26"/>
              <p:cNvSpPr/>
              <p:nvPr/>
            </p:nvSpPr>
            <p:spPr bwMode="auto">
              <a:xfrm>
                <a:off x="4219575" y="5362575"/>
                <a:ext cx="184150" cy="184150"/>
              </a:xfrm>
              <a:custGeom>
                <a:avLst/>
                <a:gdLst>
                  <a:gd name="T0" fmla="*/ 116 w 116"/>
                  <a:gd name="T1" fmla="*/ 58 h 116"/>
                  <a:gd name="T2" fmla="*/ 116 w 116"/>
                  <a:gd name="T3" fmla="*/ 58 h 116"/>
                  <a:gd name="T4" fmla="*/ 116 w 116"/>
                  <a:gd name="T5" fmla="*/ 64 h 116"/>
                  <a:gd name="T6" fmla="*/ 115 w 116"/>
                  <a:gd name="T7" fmla="*/ 69 h 116"/>
                  <a:gd name="T8" fmla="*/ 111 w 116"/>
                  <a:gd name="T9" fmla="*/ 80 h 116"/>
                  <a:gd name="T10" fmla="*/ 106 w 116"/>
                  <a:gd name="T11" fmla="*/ 90 h 116"/>
                  <a:gd name="T12" fmla="*/ 99 w 116"/>
                  <a:gd name="T13" fmla="*/ 99 h 116"/>
                  <a:gd name="T14" fmla="*/ 90 w 116"/>
                  <a:gd name="T15" fmla="*/ 106 h 116"/>
                  <a:gd name="T16" fmla="*/ 81 w 116"/>
                  <a:gd name="T17" fmla="*/ 111 h 116"/>
                  <a:gd name="T18" fmla="*/ 70 w 116"/>
                  <a:gd name="T19" fmla="*/ 114 h 116"/>
                  <a:gd name="T20" fmla="*/ 64 w 116"/>
                  <a:gd name="T21" fmla="*/ 115 h 116"/>
                  <a:gd name="T22" fmla="*/ 58 w 116"/>
                  <a:gd name="T23" fmla="*/ 116 h 116"/>
                  <a:gd name="T24" fmla="*/ 58 w 116"/>
                  <a:gd name="T25" fmla="*/ 116 h 116"/>
                  <a:gd name="T26" fmla="*/ 52 w 116"/>
                  <a:gd name="T27" fmla="*/ 115 h 116"/>
                  <a:gd name="T28" fmla="*/ 46 w 116"/>
                  <a:gd name="T29" fmla="*/ 114 h 116"/>
                  <a:gd name="T30" fmla="*/ 36 w 116"/>
                  <a:gd name="T31" fmla="*/ 111 h 116"/>
                  <a:gd name="T32" fmla="*/ 26 w 116"/>
                  <a:gd name="T33" fmla="*/ 106 h 116"/>
                  <a:gd name="T34" fmla="*/ 17 w 116"/>
                  <a:gd name="T35" fmla="*/ 99 h 116"/>
                  <a:gd name="T36" fmla="*/ 10 w 116"/>
                  <a:gd name="T37" fmla="*/ 90 h 116"/>
                  <a:gd name="T38" fmla="*/ 5 w 116"/>
                  <a:gd name="T39" fmla="*/ 80 h 116"/>
                  <a:gd name="T40" fmla="*/ 1 w 116"/>
                  <a:gd name="T41" fmla="*/ 69 h 116"/>
                  <a:gd name="T42" fmla="*/ 1 w 116"/>
                  <a:gd name="T43" fmla="*/ 64 h 116"/>
                  <a:gd name="T44" fmla="*/ 0 w 116"/>
                  <a:gd name="T45" fmla="*/ 58 h 116"/>
                  <a:gd name="T46" fmla="*/ 0 w 116"/>
                  <a:gd name="T47" fmla="*/ 58 h 116"/>
                  <a:gd name="T48" fmla="*/ 1 w 116"/>
                  <a:gd name="T49" fmla="*/ 52 h 116"/>
                  <a:gd name="T50" fmla="*/ 1 w 116"/>
                  <a:gd name="T51" fmla="*/ 46 h 116"/>
                  <a:gd name="T52" fmla="*/ 5 w 116"/>
                  <a:gd name="T53" fmla="*/ 35 h 116"/>
                  <a:gd name="T54" fmla="*/ 10 w 116"/>
                  <a:gd name="T55" fmla="*/ 25 h 116"/>
                  <a:gd name="T56" fmla="*/ 17 w 116"/>
                  <a:gd name="T57" fmla="*/ 17 h 116"/>
                  <a:gd name="T58" fmla="*/ 26 w 116"/>
                  <a:gd name="T59" fmla="*/ 10 h 116"/>
                  <a:gd name="T60" fmla="*/ 36 w 116"/>
                  <a:gd name="T61" fmla="*/ 4 h 116"/>
                  <a:gd name="T62" fmla="*/ 46 w 116"/>
                  <a:gd name="T63" fmla="*/ 1 h 116"/>
                  <a:gd name="T64" fmla="*/ 52 w 116"/>
                  <a:gd name="T65" fmla="*/ 0 h 116"/>
                  <a:gd name="T66" fmla="*/ 58 w 116"/>
                  <a:gd name="T67" fmla="*/ 0 h 116"/>
                  <a:gd name="T68" fmla="*/ 58 w 116"/>
                  <a:gd name="T69" fmla="*/ 0 h 116"/>
                  <a:gd name="T70" fmla="*/ 64 w 116"/>
                  <a:gd name="T71" fmla="*/ 0 h 116"/>
                  <a:gd name="T72" fmla="*/ 70 w 116"/>
                  <a:gd name="T73" fmla="*/ 1 h 116"/>
                  <a:gd name="T74" fmla="*/ 81 w 116"/>
                  <a:gd name="T75" fmla="*/ 4 h 116"/>
                  <a:gd name="T76" fmla="*/ 90 w 116"/>
                  <a:gd name="T77" fmla="*/ 10 h 116"/>
                  <a:gd name="T78" fmla="*/ 99 w 116"/>
                  <a:gd name="T79" fmla="*/ 17 h 116"/>
                  <a:gd name="T80" fmla="*/ 106 w 116"/>
                  <a:gd name="T81" fmla="*/ 25 h 116"/>
                  <a:gd name="T82" fmla="*/ 111 w 116"/>
                  <a:gd name="T83" fmla="*/ 35 h 116"/>
                  <a:gd name="T84" fmla="*/ 115 w 116"/>
                  <a:gd name="T85" fmla="*/ 46 h 116"/>
                  <a:gd name="T86" fmla="*/ 116 w 116"/>
                  <a:gd name="T87" fmla="*/ 52 h 116"/>
                  <a:gd name="T88" fmla="*/ 116 w 116"/>
                  <a:gd name="T89" fmla="*/ 58 h 116"/>
                  <a:gd name="T90" fmla="*/ 116 w 116"/>
                  <a:gd name="T91" fmla="*/ 5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6" h="116">
                    <a:moveTo>
                      <a:pt x="116" y="58"/>
                    </a:moveTo>
                    <a:lnTo>
                      <a:pt x="116" y="58"/>
                    </a:lnTo>
                    <a:lnTo>
                      <a:pt x="116" y="64"/>
                    </a:lnTo>
                    <a:lnTo>
                      <a:pt x="115" y="69"/>
                    </a:lnTo>
                    <a:lnTo>
                      <a:pt x="111" y="80"/>
                    </a:lnTo>
                    <a:lnTo>
                      <a:pt x="106" y="90"/>
                    </a:lnTo>
                    <a:lnTo>
                      <a:pt x="99" y="99"/>
                    </a:lnTo>
                    <a:lnTo>
                      <a:pt x="90" y="106"/>
                    </a:lnTo>
                    <a:lnTo>
                      <a:pt x="81" y="111"/>
                    </a:lnTo>
                    <a:lnTo>
                      <a:pt x="70" y="114"/>
                    </a:lnTo>
                    <a:lnTo>
                      <a:pt x="64" y="115"/>
                    </a:lnTo>
                    <a:lnTo>
                      <a:pt x="58" y="116"/>
                    </a:lnTo>
                    <a:lnTo>
                      <a:pt x="58" y="116"/>
                    </a:lnTo>
                    <a:lnTo>
                      <a:pt x="52" y="115"/>
                    </a:lnTo>
                    <a:lnTo>
                      <a:pt x="46" y="114"/>
                    </a:lnTo>
                    <a:lnTo>
                      <a:pt x="36" y="111"/>
                    </a:lnTo>
                    <a:lnTo>
                      <a:pt x="26" y="106"/>
                    </a:lnTo>
                    <a:lnTo>
                      <a:pt x="17" y="99"/>
                    </a:lnTo>
                    <a:lnTo>
                      <a:pt x="10" y="90"/>
                    </a:lnTo>
                    <a:lnTo>
                      <a:pt x="5" y="80"/>
                    </a:lnTo>
                    <a:lnTo>
                      <a:pt x="1" y="69"/>
                    </a:lnTo>
                    <a:lnTo>
                      <a:pt x="1" y="64"/>
                    </a:lnTo>
                    <a:lnTo>
                      <a:pt x="0" y="58"/>
                    </a:lnTo>
                    <a:lnTo>
                      <a:pt x="0" y="58"/>
                    </a:lnTo>
                    <a:lnTo>
                      <a:pt x="1" y="52"/>
                    </a:lnTo>
                    <a:lnTo>
                      <a:pt x="1" y="46"/>
                    </a:lnTo>
                    <a:lnTo>
                      <a:pt x="5" y="35"/>
                    </a:lnTo>
                    <a:lnTo>
                      <a:pt x="10" y="25"/>
                    </a:lnTo>
                    <a:lnTo>
                      <a:pt x="17" y="17"/>
                    </a:lnTo>
                    <a:lnTo>
                      <a:pt x="26" y="10"/>
                    </a:lnTo>
                    <a:lnTo>
                      <a:pt x="36" y="4"/>
                    </a:lnTo>
                    <a:lnTo>
                      <a:pt x="46" y="1"/>
                    </a:lnTo>
                    <a:lnTo>
                      <a:pt x="52" y="0"/>
                    </a:lnTo>
                    <a:lnTo>
                      <a:pt x="58" y="0"/>
                    </a:lnTo>
                    <a:lnTo>
                      <a:pt x="58" y="0"/>
                    </a:lnTo>
                    <a:lnTo>
                      <a:pt x="64" y="0"/>
                    </a:lnTo>
                    <a:lnTo>
                      <a:pt x="70" y="1"/>
                    </a:lnTo>
                    <a:lnTo>
                      <a:pt x="81" y="4"/>
                    </a:lnTo>
                    <a:lnTo>
                      <a:pt x="90" y="10"/>
                    </a:lnTo>
                    <a:lnTo>
                      <a:pt x="99" y="17"/>
                    </a:lnTo>
                    <a:lnTo>
                      <a:pt x="106" y="25"/>
                    </a:lnTo>
                    <a:lnTo>
                      <a:pt x="111" y="35"/>
                    </a:lnTo>
                    <a:lnTo>
                      <a:pt x="115" y="46"/>
                    </a:lnTo>
                    <a:lnTo>
                      <a:pt x="116" y="52"/>
                    </a:lnTo>
                    <a:lnTo>
                      <a:pt x="116" y="58"/>
                    </a:lnTo>
                    <a:lnTo>
                      <a:pt x="116" y="58"/>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67204" tIns="33602" rIns="67204" bIns="33602" numCol="1" anchor="t" anchorCtr="0" compatLnSpc="1"/>
              <a:lstStyle/>
              <a:p>
                <a:endParaRPr lang="zh-CN" altLang="en-US" sz="1325"/>
              </a:p>
            </p:txBody>
          </p:sp>
          <p:sp>
            <p:nvSpPr>
              <p:cNvPr id="58" name="Line 27"/>
              <p:cNvSpPr>
                <a:spLocks noChangeShapeType="1"/>
              </p:cNvSpPr>
              <p:nvPr/>
            </p:nvSpPr>
            <p:spPr bwMode="auto">
              <a:xfrm flipH="1">
                <a:off x="4481513" y="4926013"/>
                <a:ext cx="303213" cy="274638"/>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67204" tIns="33602" rIns="67204" bIns="33602" numCol="1" anchor="t" anchorCtr="0" compatLnSpc="1"/>
              <a:lstStyle/>
              <a:p>
                <a:endParaRPr lang="zh-CN" altLang="en-US" sz="1325"/>
              </a:p>
            </p:txBody>
          </p:sp>
        </p:grpSp>
      </p:grpSp>
      <p:grpSp>
        <p:nvGrpSpPr>
          <p:cNvPr id="59" name="组合 58"/>
          <p:cNvGrpSpPr/>
          <p:nvPr/>
        </p:nvGrpSpPr>
        <p:grpSpPr>
          <a:xfrm>
            <a:off x="2219233" y="3604571"/>
            <a:ext cx="431199" cy="431255"/>
            <a:chOff x="2264724" y="3802902"/>
            <a:chExt cx="440084" cy="440084"/>
          </a:xfrm>
        </p:grpSpPr>
        <p:sp>
          <p:nvSpPr>
            <p:cNvPr id="60" name="椭圆 59"/>
            <p:cNvSpPr/>
            <p:nvPr/>
          </p:nvSpPr>
          <p:spPr>
            <a:xfrm>
              <a:off x="2264724" y="3802902"/>
              <a:ext cx="440084" cy="440084"/>
            </a:xfrm>
            <a:prstGeom prst="ellipse">
              <a:avLst/>
            </a:prstGeom>
            <a:solidFill>
              <a:schemeClr val="accent6"/>
            </a:solidFill>
            <a:ln w="19050">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p>
          </p:txBody>
        </p:sp>
        <p:grpSp>
          <p:nvGrpSpPr>
            <p:cNvPr id="61" name="组合 60"/>
            <p:cNvGrpSpPr/>
            <p:nvPr/>
          </p:nvGrpSpPr>
          <p:grpSpPr>
            <a:xfrm>
              <a:off x="2373191" y="3913212"/>
              <a:ext cx="223152" cy="219466"/>
              <a:chOff x="5294313" y="6135688"/>
              <a:chExt cx="865188" cy="850900"/>
            </a:xfrm>
          </p:grpSpPr>
          <p:sp>
            <p:nvSpPr>
              <p:cNvPr id="62" name="Freeform 28"/>
              <p:cNvSpPr/>
              <p:nvPr/>
            </p:nvSpPr>
            <p:spPr bwMode="auto">
              <a:xfrm>
                <a:off x="5495925" y="6199188"/>
                <a:ext cx="463550" cy="544513"/>
              </a:xfrm>
              <a:custGeom>
                <a:avLst/>
                <a:gdLst>
                  <a:gd name="T0" fmla="*/ 292 w 292"/>
                  <a:gd name="T1" fmla="*/ 0 h 343"/>
                  <a:gd name="T2" fmla="*/ 292 w 292"/>
                  <a:gd name="T3" fmla="*/ 0 h 343"/>
                  <a:gd name="T4" fmla="*/ 292 w 292"/>
                  <a:gd name="T5" fmla="*/ 170 h 343"/>
                  <a:gd name="T6" fmla="*/ 292 w 292"/>
                  <a:gd name="T7" fmla="*/ 170 h 343"/>
                  <a:gd name="T8" fmla="*/ 291 w 292"/>
                  <a:gd name="T9" fmla="*/ 177 h 343"/>
                  <a:gd name="T10" fmla="*/ 290 w 292"/>
                  <a:gd name="T11" fmla="*/ 186 h 343"/>
                  <a:gd name="T12" fmla="*/ 287 w 292"/>
                  <a:gd name="T13" fmla="*/ 195 h 343"/>
                  <a:gd name="T14" fmla="*/ 283 w 292"/>
                  <a:gd name="T15" fmla="*/ 206 h 343"/>
                  <a:gd name="T16" fmla="*/ 278 w 292"/>
                  <a:gd name="T17" fmla="*/ 217 h 343"/>
                  <a:gd name="T18" fmla="*/ 272 w 292"/>
                  <a:gd name="T19" fmla="*/ 229 h 343"/>
                  <a:gd name="T20" fmla="*/ 264 w 292"/>
                  <a:gd name="T21" fmla="*/ 242 h 343"/>
                  <a:gd name="T22" fmla="*/ 256 w 292"/>
                  <a:gd name="T23" fmla="*/ 255 h 343"/>
                  <a:gd name="T24" fmla="*/ 246 w 292"/>
                  <a:gd name="T25" fmla="*/ 267 h 343"/>
                  <a:gd name="T26" fmla="*/ 235 w 292"/>
                  <a:gd name="T27" fmla="*/ 281 h 343"/>
                  <a:gd name="T28" fmla="*/ 223 w 292"/>
                  <a:gd name="T29" fmla="*/ 293 h 343"/>
                  <a:gd name="T30" fmla="*/ 210 w 292"/>
                  <a:gd name="T31" fmla="*/ 305 h 343"/>
                  <a:gd name="T32" fmla="*/ 196 w 292"/>
                  <a:gd name="T33" fmla="*/ 316 h 343"/>
                  <a:gd name="T34" fmla="*/ 180 w 292"/>
                  <a:gd name="T35" fmla="*/ 326 h 343"/>
                  <a:gd name="T36" fmla="*/ 164 w 292"/>
                  <a:gd name="T37" fmla="*/ 335 h 343"/>
                  <a:gd name="T38" fmla="*/ 146 w 292"/>
                  <a:gd name="T39" fmla="*/ 343 h 343"/>
                  <a:gd name="T40" fmla="*/ 146 w 292"/>
                  <a:gd name="T41" fmla="*/ 343 h 343"/>
                  <a:gd name="T42" fmla="*/ 129 w 292"/>
                  <a:gd name="T43" fmla="*/ 335 h 343"/>
                  <a:gd name="T44" fmla="*/ 111 w 292"/>
                  <a:gd name="T45" fmla="*/ 326 h 343"/>
                  <a:gd name="T46" fmla="*/ 96 w 292"/>
                  <a:gd name="T47" fmla="*/ 316 h 343"/>
                  <a:gd name="T48" fmla="*/ 82 w 292"/>
                  <a:gd name="T49" fmla="*/ 305 h 343"/>
                  <a:gd name="T50" fmla="*/ 69 w 292"/>
                  <a:gd name="T51" fmla="*/ 293 h 343"/>
                  <a:gd name="T52" fmla="*/ 57 w 292"/>
                  <a:gd name="T53" fmla="*/ 281 h 343"/>
                  <a:gd name="T54" fmla="*/ 46 w 292"/>
                  <a:gd name="T55" fmla="*/ 267 h 343"/>
                  <a:gd name="T56" fmla="*/ 36 w 292"/>
                  <a:gd name="T57" fmla="*/ 255 h 343"/>
                  <a:gd name="T58" fmla="*/ 28 w 292"/>
                  <a:gd name="T59" fmla="*/ 242 h 343"/>
                  <a:gd name="T60" fmla="*/ 20 w 292"/>
                  <a:gd name="T61" fmla="*/ 229 h 343"/>
                  <a:gd name="T62" fmla="*/ 14 w 292"/>
                  <a:gd name="T63" fmla="*/ 217 h 343"/>
                  <a:gd name="T64" fmla="*/ 9 w 292"/>
                  <a:gd name="T65" fmla="*/ 206 h 343"/>
                  <a:gd name="T66" fmla="*/ 5 w 292"/>
                  <a:gd name="T67" fmla="*/ 195 h 343"/>
                  <a:gd name="T68" fmla="*/ 2 w 292"/>
                  <a:gd name="T69" fmla="*/ 186 h 343"/>
                  <a:gd name="T70" fmla="*/ 0 w 292"/>
                  <a:gd name="T71" fmla="*/ 177 h 343"/>
                  <a:gd name="T72" fmla="*/ 0 w 292"/>
                  <a:gd name="T73" fmla="*/ 170 h 343"/>
                  <a:gd name="T74" fmla="*/ 0 w 292"/>
                  <a:gd name="T75" fmla="*/ 170 h 343"/>
                  <a:gd name="T76" fmla="*/ 0 w 292"/>
                  <a:gd name="T77"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2" h="343">
                    <a:moveTo>
                      <a:pt x="292" y="0"/>
                    </a:moveTo>
                    <a:lnTo>
                      <a:pt x="292" y="0"/>
                    </a:lnTo>
                    <a:lnTo>
                      <a:pt x="292" y="170"/>
                    </a:lnTo>
                    <a:lnTo>
                      <a:pt x="292" y="170"/>
                    </a:lnTo>
                    <a:lnTo>
                      <a:pt x="291" y="177"/>
                    </a:lnTo>
                    <a:lnTo>
                      <a:pt x="290" y="186"/>
                    </a:lnTo>
                    <a:lnTo>
                      <a:pt x="287" y="195"/>
                    </a:lnTo>
                    <a:lnTo>
                      <a:pt x="283" y="206"/>
                    </a:lnTo>
                    <a:lnTo>
                      <a:pt x="278" y="217"/>
                    </a:lnTo>
                    <a:lnTo>
                      <a:pt x="272" y="229"/>
                    </a:lnTo>
                    <a:lnTo>
                      <a:pt x="264" y="242"/>
                    </a:lnTo>
                    <a:lnTo>
                      <a:pt x="256" y="255"/>
                    </a:lnTo>
                    <a:lnTo>
                      <a:pt x="246" y="267"/>
                    </a:lnTo>
                    <a:lnTo>
                      <a:pt x="235" y="281"/>
                    </a:lnTo>
                    <a:lnTo>
                      <a:pt x="223" y="293"/>
                    </a:lnTo>
                    <a:lnTo>
                      <a:pt x="210" y="305"/>
                    </a:lnTo>
                    <a:lnTo>
                      <a:pt x="196" y="316"/>
                    </a:lnTo>
                    <a:lnTo>
                      <a:pt x="180" y="326"/>
                    </a:lnTo>
                    <a:lnTo>
                      <a:pt x="164" y="335"/>
                    </a:lnTo>
                    <a:lnTo>
                      <a:pt x="146" y="343"/>
                    </a:lnTo>
                    <a:lnTo>
                      <a:pt x="146" y="343"/>
                    </a:lnTo>
                    <a:lnTo>
                      <a:pt x="129" y="335"/>
                    </a:lnTo>
                    <a:lnTo>
                      <a:pt x="111" y="326"/>
                    </a:lnTo>
                    <a:lnTo>
                      <a:pt x="96" y="316"/>
                    </a:lnTo>
                    <a:lnTo>
                      <a:pt x="82" y="305"/>
                    </a:lnTo>
                    <a:lnTo>
                      <a:pt x="69" y="293"/>
                    </a:lnTo>
                    <a:lnTo>
                      <a:pt x="57" y="281"/>
                    </a:lnTo>
                    <a:lnTo>
                      <a:pt x="46" y="267"/>
                    </a:lnTo>
                    <a:lnTo>
                      <a:pt x="36" y="255"/>
                    </a:lnTo>
                    <a:lnTo>
                      <a:pt x="28" y="242"/>
                    </a:lnTo>
                    <a:lnTo>
                      <a:pt x="20" y="229"/>
                    </a:lnTo>
                    <a:lnTo>
                      <a:pt x="14" y="217"/>
                    </a:lnTo>
                    <a:lnTo>
                      <a:pt x="9" y="206"/>
                    </a:lnTo>
                    <a:lnTo>
                      <a:pt x="5" y="195"/>
                    </a:lnTo>
                    <a:lnTo>
                      <a:pt x="2" y="186"/>
                    </a:lnTo>
                    <a:lnTo>
                      <a:pt x="0" y="177"/>
                    </a:lnTo>
                    <a:lnTo>
                      <a:pt x="0" y="170"/>
                    </a:lnTo>
                    <a:lnTo>
                      <a:pt x="0" y="170"/>
                    </a:lnTo>
                    <a:lnTo>
                      <a:pt x="0" y="0"/>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67204" tIns="33602" rIns="67204" bIns="33602" numCol="1" anchor="t" anchorCtr="0" compatLnSpc="1"/>
              <a:lstStyle/>
              <a:p>
                <a:endParaRPr lang="zh-CN" altLang="en-US" sz="1325"/>
              </a:p>
            </p:txBody>
          </p:sp>
          <p:sp>
            <p:nvSpPr>
              <p:cNvPr id="63" name="Freeform 29"/>
              <p:cNvSpPr/>
              <p:nvPr/>
            </p:nvSpPr>
            <p:spPr bwMode="auto">
              <a:xfrm>
                <a:off x="5294313" y="6199188"/>
                <a:ext cx="865188" cy="334963"/>
              </a:xfrm>
              <a:custGeom>
                <a:avLst/>
                <a:gdLst>
                  <a:gd name="T0" fmla="*/ 447 w 545"/>
                  <a:gd name="T1" fmla="*/ 211 h 211"/>
                  <a:gd name="T2" fmla="*/ 447 w 545"/>
                  <a:gd name="T3" fmla="*/ 211 h 211"/>
                  <a:gd name="T4" fmla="*/ 462 w 545"/>
                  <a:gd name="T5" fmla="*/ 200 h 211"/>
                  <a:gd name="T6" fmla="*/ 478 w 545"/>
                  <a:gd name="T7" fmla="*/ 187 h 211"/>
                  <a:gd name="T8" fmla="*/ 496 w 545"/>
                  <a:gd name="T9" fmla="*/ 170 h 211"/>
                  <a:gd name="T10" fmla="*/ 505 w 545"/>
                  <a:gd name="T11" fmla="*/ 160 h 211"/>
                  <a:gd name="T12" fmla="*/ 514 w 545"/>
                  <a:gd name="T13" fmla="*/ 150 h 211"/>
                  <a:gd name="T14" fmla="*/ 523 w 545"/>
                  <a:gd name="T15" fmla="*/ 138 h 211"/>
                  <a:gd name="T16" fmla="*/ 530 w 545"/>
                  <a:gd name="T17" fmla="*/ 126 h 211"/>
                  <a:gd name="T18" fmla="*/ 536 w 545"/>
                  <a:gd name="T19" fmla="*/ 114 h 211"/>
                  <a:gd name="T20" fmla="*/ 541 w 545"/>
                  <a:gd name="T21" fmla="*/ 101 h 211"/>
                  <a:gd name="T22" fmla="*/ 544 w 545"/>
                  <a:gd name="T23" fmla="*/ 87 h 211"/>
                  <a:gd name="T24" fmla="*/ 545 w 545"/>
                  <a:gd name="T25" fmla="*/ 74 h 211"/>
                  <a:gd name="T26" fmla="*/ 545 w 545"/>
                  <a:gd name="T27" fmla="*/ 74 h 211"/>
                  <a:gd name="T28" fmla="*/ 544 w 545"/>
                  <a:gd name="T29" fmla="*/ 60 h 211"/>
                  <a:gd name="T30" fmla="*/ 541 w 545"/>
                  <a:gd name="T31" fmla="*/ 49 h 211"/>
                  <a:gd name="T32" fmla="*/ 536 w 545"/>
                  <a:gd name="T33" fmla="*/ 39 h 211"/>
                  <a:gd name="T34" fmla="*/ 530 w 545"/>
                  <a:gd name="T35" fmla="*/ 30 h 211"/>
                  <a:gd name="T36" fmla="*/ 522 w 545"/>
                  <a:gd name="T37" fmla="*/ 23 h 211"/>
                  <a:gd name="T38" fmla="*/ 512 w 545"/>
                  <a:gd name="T39" fmla="*/ 17 h 211"/>
                  <a:gd name="T40" fmla="*/ 502 w 545"/>
                  <a:gd name="T41" fmla="*/ 12 h 211"/>
                  <a:gd name="T42" fmla="*/ 491 w 545"/>
                  <a:gd name="T43" fmla="*/ 9 h 211"/>
                  <a:gd name="T44" fmla="*/ 479 w 545"/>
                  <a:gd name="T45" fmla="*/ 6 h 211"/>
                  <a:gd name="T46" fmla="*/ 467 w 545"/>
                  <a:gd name="T47" fmla="*/ 3 h 211"/>
                  <a:gd name="T48" fmla="*/ 442 w 545"/>
                  <a:gd name="T49" fmla="*/ 1 h 211"/>
                  <a:gd name="T50" fmla="*/ 418 w 545"/>
                  <a:gd name="T51" fmla="*/ 0 h 211"/>
                  <a:gd name="T52" fmla="*/ 395 w 545"/>
                  <a:gd name="T53" fmla="*/ 0 h 211"/>
                  <a:gd name="T54" fmla="*/ 395 w 545"/>
                  <a:gd name="T55" fmla="*/ 0 h 211"/>
                  <a:gd name="T56" fmla="*/ 273 w 545"/>
                  <a:gd name="T57" fmla="*/ 0 h 211"/>
                  <a:gd name="T58" fmla="*/ 273 w 545"/>
                  <a:gd name="T59" fmla="*/ 0 h 211"/>
                  <a:gd name="T60" fmla="*/ 150 w 545"/>
                  <a:gd name="T61" fmla="*/ 0 h 211"/>
                  <a:gd name="T62" fmla="*/ 150 w 545"/>
                  <a:gd name="T63" fmla="*/ 0 h 211"/>
                  <a:gd name="T64" fmla="*/ 128 w 545"/>
                  <a:gd name="T65" fmla="*/ 0 h 211"/>
                  <a:gd name="T66" fmla="*/ 104 w 545"/>
                  <a:gd name="T67" fmla="*/ 1 h 211"/>
                  <a:gd name="T68" fmla="*/ 79 w 545"/>
                  <a:gd name="T69" fmla="*/ 3 h 211"/>
                  <a:gd name="T70" fmla="*/ 67 w 545"/>
                  <a:gd name="T71" fmla="*/ 6 h 211"/>
                  <a:gd name="T72" fmla="*/ 55 w 545"/>
                  <a:gd name="T73" fmla="*/ 9 h 211"/>
                  <a:gd name="T74" fmla="*/ 44 w 545"/>
                  <a:gd name="T75" fmla="*/ 12 h 211"/>
                  <a:gd name="T76" fmla="*/ 33 w 545"/>
                  <a:gd name="T77" fmla="*/ 17 h 211"/>
                  <a:gd name="T78" fmla="*/ 24 w 545"/>
                  <a:gd name="T79" fmla="*/ 23 h 211"/>
                  <a:gd name="T80" fmla="*/ 16 w 545"/>
                  <a:gd name="T81" fmla="*/ 30 h 211"/>
                  <a:gd name="T82" fmla="*/ 9 w 545"/>
                  <a:gd name="T83" fmla="*/ 39 h 211"/>
                  <a:gd name="T84" fmla="*/ 4 w 545"/>
                  <a:gd name="T85" fmla="*/ 49 h 211"/>
                  <a:gd name="T86" fmla="*/ 1 w 545"/>
                  <a:gd name="T87" fmla="*/ 60 h 211"/>
                  <a:gd name="T88" fmla="*/ 0 w 545"/>
                  <a:gd name="T89" fmla="*/ 74 h 211"/>
                  <a:gd name="T90" fmla="*/ 0 w 545"/>
                  <a:gd name="T91" fmla="*/ 74 h 211"/>
                  <a:gd name="T92" fmla="*/ 1 w 545"/>
                  <a:gd name="T93" fmla="*/ 87 h 211"/>
                  <a:gd name="T94" fmla="*/ 5 w 545"/>
                  <a:gd name="T95" fmla="*/ 101 h 211"/>
                  <a:gd name="T96" fmla="*/ 9 w 545"/>
                  <a:gd name="T97" fmla="*/ 114 h 211"/>
                  <a:gd name="T98" fmla="*/ 16 w 545"/>
                  <a:gd name="T99" fmla="*/ 126 h 211"/>
                  <a:gd name="T100" fmla="*/ 23 w 545"/>
                  <a:gd name="T101" fmla="*/ 138 h 211"/>
                  <a:gd name="T102" fmla="*/ 32 w 545"/>
                  <a:gd name="T103" fmla="*/ 150 h 211"/>
                  <a:gd name="T104" fmla="*/ 40 w 545"/>
                  <a:gd name="T105" fmla="*/ 160 h 211"/>
                  <a:gd name="T106" fmla="*/ 50 w 545"/>
                  <a:gd name="T107" fmla="*/ 170 h 211"/>
                  <a:gd name="T108" fmla="*/ 68 w 545"/>
                  <a:gd name="T109" fmla="*/ 187 h 211"/>
                  <a:gd name="T110" fmla="*/ 84 w 545"/>
                  <a:gd name="T111" fmla="*/ 200 h 211"/>
                  <a:gd name="T112" fmla="*/ 99 w 545"/>
                  <a:gd name="T113"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5" h="211">
                    <a:moveTo>
                      <a:pt x="447" y="211"/>
                    </a:moveTo>
                    <a:lnTo>
                      <a:pt x="447" y="211"/>
                    </a:lnTo>
                    <a:lnTo>
                      <a:pt x="462" y="200"/>
                    </a:lnTo>
                    <a:lnTo>
                      <a:pt x="478" y="187"/>
                    </a:lnTo>
                    <a:lnTo>
                      <a:pt x="496" y="170"/>
                    </a:lnTo>
                    <a:lnTo>
                      <a:pt x="505" y="160"/>
                    </a:lnTo>
                    <a:lnTo>
                      <a:pt x="514" y="150"/>
                    </a:lnTo>
                    <a:lnTo>
                      <a:pt x="523" y="138"/>
                    </a:lnTo>
                    <a:lnTo>
                      <a:pt x="530" y="126"/>
                    </a:lnTo>
                    <a:lnTo>
                      <a:pt x="536" y="114"/>
                    </a:lnTo>
                    <a:lnTo>
                      <a:pt x="541" y="101"/>
                    </a:lnTo>
                    <a:lnTo>
                      <a:pt x="544" y="87"/>
                    </a:lnTo>
                    <a:lnTo>
                      <a:pt x="545" y="74"/>
                    </a:lnTo>
                    <a:lnTo>
                      <a:pt x="545" y="74"/>
                    </a:lnTo>
                    <a:lnTo>
                      <a:pt x="544" y="60"/>
                    </a:lnTo>
                    <a:lnTo>
                      <a:pt x="541" y="49"/>
                    </a:lnTo>
                    <a:lnTo>
                      <a:pt x="536" y="39"/>
                    </a:lnTo>
                    <a:lnTo>
                      <a:pt x="530" y="30"/>
                    </a:lnTo>
                    <a:lnTo>
                      <a:pt x="522" y="23"/>
                    </a:lnTo>
                    <a:lnTo>
                      <a:pt x="512" y="17"/>
                    </a:lnTo>
                    <a:lnTo>
                      <a:pt x="502" y="12"/>
                    </a:lnTo>
                    <a:lnTo>
                      <a:pt x="491" y="9"/>
                    </a:lnTo>
                    <a:lnTo>
                      <a:pt x="479" y="6"/>
                    </a:lnTo>
                    <a:lnTo>
                      <a:pt x="467" y="3"/>
                    </a:lnTo>
                    <a:lnTo>
                      <a:pt x="442" y="1"/>
                    </a:lnTo>
                    <a:lnTo>
                      <a:pt x="418" y="0"/>
                    </a:lnTo>
                    <a:lnTo>
                      <a:pt x="395" y="0"/>
                    </a:lnTo>
                    <a:lnTo>
                      <a:pt x="395" y="0"/>
                    </a:lnTo>
                    <a:lnTo>
                      <a:pt x="273" y="0"/>
                    </a:lnTo>
                    <a:lnTo>
                      <a:pt x="273" y="0"/>
                    </a:lnTo>
                    <a:lnTo>
                      <a:pt x="150" y="0"/>
                    </a:lnTo>
                    <a:lnTo>
                      <a:pt x="150" y="0"/>
                    </a:lnTo>
                    <a:lnTo>
                      <a:pt x="128" y="0"/>
                    </a:lnTo>
                    <a:lnTo>
                      <a:pt x="104" y="1"/>
                    </a:lnTo>
                    <a:lnTo>
                      <a:pt x="79" y="3"/>
                    </a:lnTo>
                    <a:lnTo>
                      <a:pt x="67" y="6"/>
                    </a:lnTo>
                    <a:lnTo>
                      <a:pt x="55" y="9"/>
                    </a:lnTo>
                    <a:lnTo>
                      <a:pt x="44" y="12"/>
                    </a:lnTo>
                    <a:lnTo>
                      <a:pt x="33" y="17"/>
                    </a:lnTo>
                    <a:lnTo>
                      <a:pt x="24" y="23"/>
                    </a:lnTo>
                    <a:lnTo>
                      <a:pt x="16" y="30"/>
                    </a:lnTo>
                    <a:lnTo>
                      <a:pt x="9" y="39"/>
                    </a:lnTo>
                    <a:lnTo>
                      <a:pt x="4" y="49"/>
                    </a:lnTo>
                    <a:lnTo>
                      <a:pt x="1" y="60"/>
                    </a:lnTo>
                    <a:lnTo>
                      <a:pt x="0" y="74"/>
                    </a:lnTo>
                    <a:lnTo>
                      <a:pt x="0" y="74"/>
                    </a:lnTo>
                    <a:lnTo>
                      <a:pt x="1" y="87"/>
                    </a:lnTo>
                    <a:lnTo>
                      <a:pt x="5" y="101"/>
                    </a:lnTo>
                    <a:lnTo>
                      <a:pt x="9" y="114"/>
                    </a:lnTo>
                    <a:lnTo>
                      <a:pt x="16" y="126"/>
                    </a:lnTo>
                    <a:lnTo>
                      <a:pt x="23" y="138"/>
                    </a:lnTo>
                    <a:lnTo>
                      <a:pt x="32" y="150"/>
                    </a:lnTo>
                    <a:lnTo>
                      <a:pt x="40" y="160"/>
                    </a:lnTo>
                    <a:lnTo>
                      <a:pt x="50" y="170"/>
                    </a:lnTo>
                    <a:lnTo>
                      <a:pt x="68" y="187"/>
                    </a:lnTo>
                    <a:lnTo>
                      <a:pt x="84" y="200"/>
                    </a:lnTo>
                    <a:lnTo>
                      <a:pt x="99" y="211"/>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67204" tIns="33602" rIns="67204" bIns="33602" numCol="1" anchor="t" anchorCtr="0" compatLnSpc="1"/>
              <a:lstStyle/>
              <a:p>
                <a:endParaRPr lang="zh-CN" altLang="en-US" sz="1325"/>
              </a:p>
            </p:txBody>
          </p:sp>
          <p:sp>
            <p:nvSpPr>
              <p:cNvPr id="64" name="Line 30"/>
              <p:cNvSpPr>
                <a:spLocks noChangeShapeType="1"/>
              </p:cNvSpPr>
              <p:nvPr/>
            </p:nvSpPr>
            <p:spPr bwMode="auto">
              <a:xfrm>
                <a:off x="5495925" y="6135688"/>
                <a:ext cx="463550" cy="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67204" tIns="33602" rIns="67204" bIns="33602" numCol="1" anchor="t" anchorCtr="0" compatLnSpc="1"/>
              <a:lstStyle/>
              <a:p>
                <a:endParaRPr lang="zh-CN" altLang="en-US" sz="1325"/>
              </a:p>
            </p:txBody>
          </p:sp>
          <p:sp>
            <p:nvSpPr>
              <p:cNvPr id="65" name="Line 31"/>
              <p:cNvSpPr>
                <a:spLocks noChangeShapeType="1"/>
              </p:cNvSpPr>
              <p:nvPr/>
            </p:nvSpPr>
            <p:spPr bwMode="auto">
              <a:xfrm>
                <a:off x="5727700" y="6743700"/>
                <a:ext cx="0" cy="92075"/>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67204" tIns="33602" rIns="67204" bIns="33602" numCol="1" anchor="t" anchorCtr="0" compatLnSpc="1"/>
              <a:lstStyle/>
              <a:p>
                <a:endParaRPr lang="zh-CN" altLang="en-US" sz="1325"/>
              </a:p>
            </p:txBody>
          </p:sp>
          <p:sp>
            <p:nvSpPr>
              <p:cNvPr id="66" name="Freeform 32"/>
              <p:cNvSpPr/>
              <p:nvPr/>
            </p:nvSpPr>
            <p:spPr bwMode="auto">
              <a:xfrm>
                <a:off x="5549900" y="6878638"/>
                <a:ext cx="355600" cy="107950"/>
              </a:xfrm>
              <a:custGeom>
                <a:avLst/>
                <a:gdLst>
                  <a:gd name="T0" fmla="*/ 0 w 224"/>
                  <a:gd name="T1" fmla="*/ 68 h 68"/>
                  <a:gd name="T2" fmla="*/ 0 w 224"/>
                  <a:gd name="T3" fmla="*/ 32 h 68"/>
                  <a:gd name="T4" fmla="*/ 0 w 224"/>
                  <a:gd name="T5" fmla="*/ 32 h 68"/>
                  <a:gd name="T6" fmla="*/ 0 w 224"/>
                  <a:gd name="T7" fmla="*/ 25 h 68"/>
                  <a:gd name="T8" fmla="*/ 2 w 224"/>
                  <a:gd name="T9" fmla="*/ 19 h 68"/>
                  <a:gd name="T10" fmla="*/ 5 w 224"/>
                  <a:gd name="T11" fmla="*/ 14 h 68"/>
                  <a:gd name="T12" fmla="*/ 9 w 224"/>
                  <a:gd name="T13" fmla="*/ 10 h 68"/>
                  <a:gd name="T14" fmla="*/ 13 w 224"/>
                  <a:gd name="T15" fmla="*/ 6 h 68"/>
                  <a:gd name="T16" fmla="*/ 19 w 224"/>
                  <a:gd name="T17" fmla="*/ 3 h 68"/>
                  <a:gd name="T18" fmla="*/ 24 w 224"/>
                  <a:gd name="T19" fmla="*/ 1 h 68"/>
                  <a:gd name="T20" fmla="*/ 31 w 224"/>
                  <a:gd name="T21" fmla="*/ 0 h 68"/>
                  <a:gd name="T22" fmla="*/ 193 w 224"/>
                  <a:gd name="T23" fmla="*/ 0 h 68"/>
                  <a:gd name="T24" fmla="*/ 193 w 224"/>
                  <a:gd name="T25" fmla="*/ 0 h 68"/>
                  <a:gd name="T26" fmla="*/ 199 w 224"/>
                  <a:gd name="T27" fmla="*/ 1 h 68"/>
                  <a:gd name="T28" fmla="*/ 205 w 224"/>
                  <a:gd name="T29" fmla="*/ 3 h 68"/>
                  <a:gd name="T30" fmla="*/ 210 w 224"/>
                  <a:gd name="T31" fmla="*/ 6 h 68"/>
                  <a:gd name="T32" fmla="*/ 215 w 224"/>
                  <a:gd name="T33" fmla="*/ 10 h 68"/>
                  <a:gd name="T34" fmla="*/ 219 w 224"/>
                  <a:gd name="T35" fmla="*/ 14 h 68"/>
                  <a:gd name="T36" fmla="*/ 222 w 224"/>
                  <a:gd name="T37" fmla="*/ 19 h 68"/>
                  <a:gd name="T38" fmla="*/ 224 w 224"/>
                  <a:gd name="T39" fmla="*/ 25 h 68"/>
                  <a:gd name="T40" fmla="*/ 224 w 224"/>
                  <a:gd name="T41" fmla="*/ 32 h 68"/>
                  <a:gd name="T42" fmla="*/ 224 w 224"/>
                  <a:gd name="T43" fmla="*/ 68 h 68"/>
                  <a:gd name="T44" fmla="*/ 0 w 224"/>
                  <a:gd name="T45"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4" h="68">
                    <a:moveTo>
                      <a:pt x="0" y="68"/>
                    </a:moveTo>
                    <a:lnTo>
                      <a:pt x="0" y="32"/>
                    </a:lnTo>
                    <a:lnTo>
                      <a:pt x="0" y="32"/>
                    </a:lnTo>
                    <a:lnTo>
                      <a:pt x="0" y="25"/>
                    </a:lnTo>
                    <a:lnTo>
                      <a:pt x="2" y="19"/>
                    </a:lnTo>
                    <a:lnTo>
                      <a:pt x="5" y="14"/>
                    </a:lnTo>
                    <a:lnTo>
                      <a:pt x="9" y="10"/>
                    </a:lnTo>
                    <a:lnTo>
                      <a:pt x="13" y="6"/>
                    </a:lnTo>
                    <a:lnTo>
                      <a:pt x="19" y="3"/>
                    </a:lnTo>
                    <a:lnTo>
                      <a:pt x="24" y="1"/>
                    </a:lnTo>
                    <a:lnTo>
                      <a:pt x="31" y="0"/>
                    </a:lnTo>
                    <a:lnTo>
                      <a:pt x="193" y="0"/>
                    </a:lnTo>
                    <a:lnTo>
                      <a:pt x="193" y="0"/>
                    </a:lnTo>
                    <a:lnTo>
                      <a:pt x="199" y="1"/>
                    </a:lnTo>
                    <a:lnTo>
                      <a:pt x="205" y="3"/>
                    </a:lnTo>
                    <a:lnTo>
                      <a:pt x="210" y="6"/>
                    </a:lnTo>
                    <a:lnTo>
                      <a:pt x="215" y="10"/>
                    </a:lnTo>
                    <a:lnTo>
                      <a:pt x="219" y="14"/>
                    </a:lnTo>
                    <a:lnTo>
                      <a:pt x="222" y="19"/>
                    </a:lnTo>
                    <a:lnTo>
                      <a:pt x="224" y="25"/>
                    </a:lnTo>
                    <a:lnTo>
                      <a:pt x="224" y="32"/>
                    </a:lnTo>
                    <a:lnTo>
                      <a:pt x="224" y="68"/>
                    </a:lnTo>
                    <a:lnTo>
                      <a:pt x="0" y="68"/>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67204" tIns="33602" rIns="67204" bIns="33602" numCol="1" anchor="t" anchorCtr="0" compatLnSpc="1"/>
              <a:lstStyle/>
              <a:p>
                <a:endParaRPr lang="zh-CN" altLang="en-US" sz="1325"/>
              </a:p>
            </p:txBody>
          </p:sp>
        </p:grpSp>
      </p:grpSp>
      <p:grpSp>
        <p:nvGrpSpPr>
          <p:cNvPr id="67" name="组合 66"/>
          <p:cNvGrpSpPr/>
          <p:nvPr/>
        </p:nvGrpSpPr>
        <p:grpSpPr>
          <a:xfrm>
            <a:off x="6376108" y="3597751"/>
            <a:ext cx="431199" cy="431255"/>
            <a:chOff x="6507253" y="3795942"/>
            <a:chExt cx="440084" cy="440084"/>
          </a:xfrm>
        </p:grpSpPr>
        <p:sp>
          <p:nvSpPr>
            <p:cNvPr id="68" name="椭圆 67"/>
            <p:cNvSpPr/>
            <p:nvPr/>
          </p:nvSpPr>
          <p:spPr>
            <a:xfrm>
              <a:off x="6507253" y="3795942"/>
              <a:ext cx="440084" cy="440084"/>
            </a:xfrm>
            <a:prstGeom prst="ellipse">
              <a:avLst/>
            </a:prstGeom>
            <a:solidFill>
              <a:schemeClr val="accent1"/>
            </a:solid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p>
          </p:txBody>
        </p:sp>
        <p:grpSp>
          <p:nvGrpSpPr>
            <p:cNvPr id="69" name="组合 68"/>
            <p:cNvGrpSpPr/>
            <p:nvPr/>
          </p:nvGrpSpPr>
          <p:grpSpPr>
            <a:xfrm>
              <a:off x="6657484" y="3906252"/>
              <a:ext cx="139623" cy="219466"/>
              <a:chOff x="6694488" y="6135688"/>
              <a:chExt cx="541338" cy="850900"/>
            </a:xfrm>
          </p:grpSpPr>
          <p:sp>
            <p:nvSpPr>
              <p:cNvPr id="70" name="Freeform 33"/>
              <p:cNvSpPr/>
              <p:nvPr/>
            </p:nvSpPr>
            <p:spPr bwMode="auto">
              <a:xfrm>
                <a:off x="6723063" y="6188075"/>
                <a:ext cx="482600" cy="742950"/>
              </a:xfrm>
              <a:custGeom>
                <a:avLst/>
                <a:gdLst>
                  <a:gd name="T0" fmla="*/ 304 w 304"/>
                  <a:gd name="T1" fmla="*/ 0 h 468"/>
                  <a:gd name="T2" fmla="*/ 0 w 304"/>
                  <a:gd name="T3" fmla="*/ 86 h 468"/>
                  <a:gd name="T4" fmla="*/ 1 w 304"/>
                  <a:gd name="T5" fmla="*/ 98 h 468"/>
                  <a:gd name="T6" fmla="*/ 4 w 304"/>
                  <a:gd name="T7" fmla="*/ 120 h 468"/>
                  <a:gd name="T8" fmla="*/ 11 w 304"/>
                  <a:gd name="T9" fmla="*/ 142 h 468"/>
                  <a:gd name="T10" fmla="*/ 21 w 304"/>
                  <a:gd name="T11" fmla="*/ 162 h 468"/>
                  <a:gd name="T12" fmla="*/ 34 w 304"/>
                  <a:gd name="T13" fmla="*/ 180 h 468"/>
                  <a:gd name="T14" fmla="*/ 49 w 304"/>
                  <a:gd name="T15" fmla="*/ 197 h 468"/>
                  <a:gd name="T16" fmla="*/ 66 w 304"/>
                  <a:gd name="T17" fmla="*/ 210 h 468"/>
                  <a:gd name="T18" fmla="*/ 85 w 304"/>
                  <a:gd name="T19" fmla="*/ 222 h 468"/>
                  <a:gd name="T20" fmla="*/ 95 w 304"/>
                  <a:gd name="T21" fmla="*/ 226 h 468"/>
                  <a:gd name="T22" fmla="*/ 75 w 304"/>
                  <a:gd name="T23" fmla="*/ 236 h 468"/>
                  <a:gd name="T24" fmla="*/ 57 w 304"/>
                  <a:gd name="T25" fmla="*/ 249 h 468"/>
                  <a:gd name="T26" fmla="*/ 41 w 304"/>
                  <a:gd name="T27" fmla="*/ 264 h 468"/>
                  <a:gd name="T28" fmla="*/ 27 w 304"/>
                  <a:gd name="T29" fmla="*/ 282 h 468"/>
                  <a:gd name="T30" fmla="*/ 16 w 304"/>
                  <a:gd name="T31" fmla="*/ 301 h 468"/>
                  <a:gd name="T32" fmla="*/ 7 w 304"/>
                  <a:gd name="T33" fmla="*/ 322 h 468"/>
                  <a:gd name="T34" fmla="*/ 2 w 304"/>
                  <a:gd name="T35" fmla="*/ 344 h 468"/>
                  <a:gd name="T36" fmla="*/ 0 w 304"/>
                  <a:gd name="T37" fmla="*/ 368 h 468"/>
                  <a:gd name="T38" fmla="*/ 304 w 304"/>
                  <a:gd name="T39" fmla="*/ 468 h 468"/>
                  <a:gd name="T40" fmla="*/ 304 w 304"/>
                  <a:gd name="T41" fmla="*/ 368 h 468"/>
                  <a:gd name="T42" fmla="*/ 302 w 304"/>
                  <a:gd name="T43" fmla="*/ 344 h 468"/>
                  <a:gd name="T44" fmla="*/ 297 w 304"/>
                  <a:gd name="T45" fmla="*/ 322 h 468"/>
                  <a:gd name="T46" fmla="*/ 289 w 304"/>
                  <a:gd name="T47" fmla="*/ 301 h 468"/>
                  <a:gd name="T48" fmla="*/ 277 w 304"/>
                  <a:gd name="T49" fmla="*/ 282 h 468"/>
                  <a:gd name="T50" fmla="*/ 264 w 304"/>
                  <a:gd name="T51" fmla="*/ 264 h 468"/>
                  <a:gd name="T52" fmla="*/ 247 w 304"/>
                  <a:gd name="T53" fmla="*/ 249 h 468"/>
                  <a:gd name="T54" fmla="*/ 229 w 304"/>
                  <a:gd name="T55" fmla="*/ 236 h 468"/>
                  <a:gd name="T56" fmla="*/ 209 w 304"/>
                  <a:gd name="T57" fmla="*/ 226 h 468"/>
                  <a:gd name="T58" fmla="*/ 219 w 304"/>
                  <a:gd name="T59" fmla="*/ 222 h 468"/>
                  <a:gd name="T60" fmla="*/ 238 w 304"/>
                  <a:gd name="T61" fmla="*/ 210 h 468"/>
                  <a:gd name="T62" fmla="*/ 256 w 304"/>
                  <a:gd name="T63" fmla="*/ 197 h 468"/>
                  <a:gd name="T64" fmla="*/ 271 w 304"/>
                  <a:gd name="T65" fmla="*/ 180 h 468"/>
                  <a:gd name="T66" fmla="*/ 283 w 304"/>
                  <a:gd name="T67" fmla="*/ 162 h 468"/>
                  <a:gd name="T68" fmla="*/ 293 w 304"/>
                  <a:gd name="T69" fmla="*/ 142 h 468"/>
                  <a:gd name="T70" fmla="*/ 300 w 304"/>
                  <a:gd name="T71" fmla="*/ 120 h 468"/>
                  <a:gd name="T72" fmla="*/ 304 w 304"/>
                  <a:gd name="T73" fmla="*/ 98 h 468"/>
                  <a:gd name="T74" fmla="*/ 304 w 304"/>
                  <a:gd name="T75" fmla="*/ 86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468">
                    <a:moveTo>
                      <a:pt x="304" y="86"/>
                    </a:moveTo>
                    <a:lnTo>
                      <a:pt x="304" y="0"/>
                    </a:lnTo>
                    <a:lnTo>
                      <a:pt x="0" y="0"/>
                    </a:lnTo>
                    <a:lnTo>
                      <a:pt x="0" y="86"/>
                    </a:lnTo>
                    <a:lnTo>
                      <a:pt x="0" y="86"/>
                    </a:lnTo>
                    <a:lnTo>
                      <a:pt x="1" y="98"/>
                    </a:lnTo>
                    <a:lnTo>
                      <a:pt x="2" y="109"/>
                    </a:lnTo>
                    <a:lnTo>
                      <a:pt x="4" y="120"/>
                    </a:lnTo>
                    <a:lnTo>
                      <a:pt x="7" y="131"/>
                    </a:lnTo>
                    <a:lnTo>
                      <a:pt x="11" y="142"/>
                    </a:lnTo>
                    <a:lnTo>
                      <a:pt x="16" y="152"/>
                    </a:lnTo>
                    <a:lnTo>
                      <a:pt x="21" y="162"/>
                    </a:lnTo>
                    <a:lnTo>
                      <a:pt x="27" y="172"/>
                    </a:lnTo>
                    <a:lnTo>
                      <a:pt x="34" y="180"/>
                    </a:lnTo>
                    <a:lnTo>
                      <a:pt x="41" y="189"/>
                    </a:lnTo>
                    <a:lnTo>
                      <a:pt x="49" y="197"/>
                    </a:lnTo>
                    <a:lnTo>
                      <a:pt x="57" y="204"/>
                    </a:lnTo>
                    <a:lnTo>
                      <a:pt x="66" y="210"/>
                    </a:lnTo>
                    <a:lnTo>
                      <a:pt x="75" y="216"/>
                    </a:lnTo>
                    <a:lnTo>
                      <a:pt x="85" y="222"/>
                    </a:lnTo>
                    <a:lnTo>
                      <a:pt x="95" y="226"/>
                    </a:lnTo>
                    <a:lnTo>
                      <a:pt x="95" y="226"/>
                    </a:lnTo>
                    <a:lnTo>
                      <a:pt x="85" y="231"/>
                    </a:lnTo>
                    <a:lnTo>
                      <a:pt x="75" y="236"/>
                    </a:lnTo>
                    <a:lnTo>
                      <a:pt x="66" y="242"/>
                    </a:lnTo>
                    <a:lnTo>
                      <a:pt x="57" y="249"/>
                    </a:lnTo>
                    <a:lnTo>
                      <a:pt x="49" y="256"/>
                    </a:lnTo>
                    <a:lnTo>
                      <a:pt x="41" y="264"/>
                    </a:lnTo>
                    <a:lnTo>
                      <a:pt x="34" y="272"/>
                    </a:lnTo>
                    <a:lnTo>
                      <a:pt x="27" y="282"/>
                    </a:lnTo>
                    <a:lnTo>
                      <a:pt x="21" y="291"/>
                    </a:lnTo>
                    <a:lnTo>
                      <a:pt x="16" y="301"/>
                    </a:lnTo>
                    <a:lnTo>
                      <a:pt x="11" y="312"/>
                    </a:lnTo>
                    <a:lnTo>
                      <a:pt x="7" y="322"/>
                    </a:lnTo>
                    <a:lnTo>
                      <a:pt x="4" y="333"/>
                    </a:lnTo>
                    <a:lnTo>
                      <a:pt x="2" y="344"/>
                    </a:lnTo>
                    <a:lnTo>
                      <a:pt x="1" y="356"/>
                    </a:lnTo>
                    <a:lnTo>
                      <a:pt x="0" y="368"/>
                    </a:lnTo>
                    <a:lnTo>
                      <a:pt x="0" y="468"/>
                    </a:lnTo>
                    <a:lnTo>
                      <a:pt x="304" y="468"/>
                    </a:lnTo>
                    <a:lnTo>
                      <a:pt x="304" y="368"/>
                    </a:lnTo>
                    <a:lnTo>
                      <a:pt x="304" y="368"/>
                    </a:lnTo>
                    <a:lnTo>
                      <a:pt x="304" y="356"/>
                    </a:lnTo>
                    <a:lnTo>
                      <a:pt x="302" y="344"/>
                    </a:lnTo>
                    <a:lnTo>
                      <a:pt x="300" y="333"/>
                    </a:lnTo>
                    <a:lnTo>
                      <a:pt x="297" y="322"/>
                    </a:lnTo>
                    <a:lnTo>
                      <a:pt x="293" y="312"/>
                    </a:lnTo>
                    <a:lnTo>
                      <a:pt x="289" y="301"/>
                    </a:lnTo>
                    <a:lnTo>
                      <a:pt x="283" y="291"/>
                    </a:lnTo>
                    <a:lnTo>
                      <a:pt x="277" y="282"/>
                    </a:lnTo>
                    <a:lnTo>
                      <a:pt x="271" y="272"/>
                    </a:lnTo>
                    <a:lnTo>
                      <a:pt x="264" y="264"/>
                    </a:lnTo>
                    <a:lnTo>
                      <a:pt x="256" y="256"/>
                    </a:lnTo>
                    <a:lnTo>
                      <a:pt x="247" y="249"/>
                    </a:lnTo>
                    <a:lnTo>
                      <a:pt x="238" y="242"/>
                    </a:lnTo>
                    <a:lnTo>
                      <a:pt x="229" y="236"/>
                    </a:lnTo>
                    <a:lnTo>
                      <a:pt x="219" y="231"/>
                    </a:lnTo>
                    <a:lnTo>
                      <a:pt x="209" y="226"/>
                    </a:lnTo>
                    <a:lnTo>
                      <a:pt x="209" y="226"/>
                    </a:lnTo>
                    <a:lnTo>
                      <a:pt x="219" y="222"/>
                    </a:lnTo>
                    <a:lnTo>
                      <a:pt x="229" y="216"/>
                    </a:lnTo>
                    <a:lnTo>
                      <a:pt x="238" y="210"/>
                    </a:lnTo>
                    <a:lnTo>
                      <a:pt x="247" y="204"/>
                    </a:lnTo>
                    <a:lnTo>
                      <a:pt x="256" y="197"/>
                    </a:lnTo>
                    <a:lnTo>
                      <a:pt x="264" y="189"/>
                    </a:lnTo>
                    <a:lnTo>
                      <a:pt x="271" y="180"/>
                    </a:lnTo>
                    <a:lnTo>
                      <a:pt x="277" y="172"/>
                    </a:lnTo>
                    <a:lnTo>
                      <a:pt x="283" y="162"/>
                    </a:lnTo>
                    <a:lnTo>
                      <a:pt x="289" y="152"/>
                    </a:lnTo>
                    <a:lnTo>
                      <a:pt x="293" y="142"/>
                    </a:lnTo>
                    <a:lnTo>
                      <a:pt x="297" y="131"/>
                    </a:lnTo>
                    <a:lnTo>
                      <a:pt x="300" y="120"/>
                    </a:lnTo>
                    <a:lnTo>
                      <a:pt x="302" y="109"/>
                    </a:lnTo>
                    <a:lnTo>
                      <a:pt x="304" y="98"/>
                    </a:lnTo>
                    <a:lnTo>
                      <a:pt x="304" y="86"/>
                    </a:lnTo>
                    <a:lnTo>
                      <a:pt x="304" y="86"/>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67204" tIns="33602" rIns="67204" bIns="33602" numCol="1" anchor="t" anchorCtr="0" compatLnSpc="1"/>
              <a:lstStyle/>
              <a:p>
                <a:endParaRPr lang="zh-CN" altLang="en-US" sz="1325"/>
              </a:p>
            </p:txBody>
          </p:sp>
          <p:sp>
            <p:nvSpPr>
              <p:cNvPr id="71" name="Line 34"/>
              <p:cNvSpPr>
                <a:spLocks noChangeShapeType="1"/>
              </p:cNvSpPr>
              <p:nvPr/>
            </p:nvSpPr>
            <p:spPr bwMode="auto">
              <a:xfrm>
                <a:off x="6694488" y="6135688"/>
                <a:ext cx="541338" cy="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67204" tIns="33602" rIns="67204" bIns="33602" numCol="1" anchor="t" anchorCtr="0" compatLnSpc="1"/>
              <a:lstStyle/>
              <a:p>
                <a:endParaRPr lang="zh-CN" altLang="en-US" sz="1325"/>
              </a:p>
            </p:txBody>
          </p:sp>
          <p:sp>
            <p:nvSpPr>
              <p:cNvPr id="72" name="Line 35"/>
              <p:cNvSpPr>
                <a:spLocks noChangeShapeType="1"/>
              </p:cNvSpPr>
              <p:nvPr/>
            </p:nvSpPr>
            <p:spPr bwMode="auto">
              <a:xfrm>
                <a:off x="6694488" y="6986588"/>
                <a:ext cx="541338" cy="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67204" tIns="33602" rIns="67204" bIns="33602" numCol="1" anchor="t" anchorCtr="0" compatLnSpc="1"/>
              <a:lstStyle/>
              <a:p>
                <a:endParaRPr lang="zh-CN" altLang="en-US" sz="1325"/>
              </a:p>
            </p:txBody>
          </p:sp>
          <p:sp>
            <p:nvSpPr>
              <p:cNvPr id="73" name="Freeform 36"/>
              <p:cNvSpPr/>
              <p:nvPr/>
            </p:nvSpPr>
            <p:spPr bwMode="auto">
              <a:xfrm>
                <a:off x="6799263" y="6765925"/>
                <a:ext cx="331788" cy="165100"/>
              </a:xfrm>
              <a:custGeom>
                <a:avLst/>
                <a:gdLst>
                  <a:gd name="T0" fmla="*/ 0 w 209"/>
                  <a:gd name="T1" fmla="*/ 104 h 104"/>
                  <a:gd name="T2" fmla="*/ 105 w 209"/>
                  <a:gd name="T3" fmla="*/ 0 h 104"/>
                  <a:gd name="T4" fmla="*/ 209 w 209"/>
                  <a:gd name="T5" fmla="*/ 104 h 104"/>
                  <a:gd name="T6" fmla="*/ 0 w 209"/>
                  <a:gd name="T7" fmla="*/ 104 h 104"/>
                </a:gdLst>
                <a:ahLst/>
                <a:cxnLst>
                  <a:cxn ang="0">
                    <a:pos x="T0" y="T1"/>
                  </a:cxn>
                  <a:cxn ang="0">
                    <a:pos x="T2" y="T3"/>
                  </a:cxn>
                  <a:cxn ang="0">
                    <a:pos x="T4" y="T5"/>
                  </a:cxn>
                  <a:cxn ang="0">
                    <a:pos x="T6" y="T7"/>
                  </a:cxn>
                </a:cxnLst>
                <a:rect l="0" t="0" r="r" b="b"/>
                <a:pathLst>
                  <a:path w="209" h="104">
                    <a:moveTo>
                      <a:pt x="0" y="104"/>
                    </a:moveTo>
                    <a:lnTo>
                      <a:pt x="105" y="0"/>
                    </a:lnTo>
                    <a:lnTo>
                      <a:pt x="209" y="104"/>
                    </a:lnTo>
                    <a:lnTo>
                      <a:pt x="0" y="104"/>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67204" tIns="33602" rIns="67204" bIns="33602" numCol="1" anchor="t" anchorCtr="0" compatLnSpc="1"/>
              <a:lstStyle/>
              <a:p>
                <a:endParaRPr lang="zh-CN" altLang="en-US" sz="1325"/>
              </a:p>
            </p:txBody>
          </p:sp>
          <p:sp>
            <p:nvSpPr>
              <p:cNvPr id="74" name="Freeform 37"/>
              <p:cNvSpPr/>
              <p:nvPr/>
            </p:nvSpPr>
            <p:spPr bwMode="auto">
              <a:xfrm>
                <a:off x="6842125" y="6394450"/>
                <a:ext cx="246063" cy="122238"/>
              </a:xfrm>
              <a:custGeom>
                <a:avLst/>
                <a:gdLst>
                  <a:gd name="T0" fmla="*/ 155 w 155"/>
                  <a:gd name="T1" fmla="*/ 0 h 77"/>
                  <a:gd name="T2" fmla="*/ 78 w 155"/>
                  <a:gd name="T3" fmla="*/ 77 h 77"/>
                  <a:gd name="T4" fmla="*/ 0 w 155"/>
                  <a:gd name="T5" fmla="*/ 0 h 77"/>
                  <a:gd name="T6" fmla="*/ 155 w 155"/>
                  <a:gd name="T7" fmla="*/ 0 h 77"/>
                </a:gdLst>
                <a:ahLst/>
                <a:cxnLst>
                  <a:cxn ang="0">
                    <a:pos x="T0" y="T1"/>
                  </a:cxn>
                  <a:cxn ang="0">
                    <a:pos x="T2" y="T3"/>
                  </a:cxn>
                  <a:cxn ang="0">
                    <a:pos x="T4" y="T5"/>
                  </a:cxn>
                  <a:cxn ang="0">
                    <a:pos x="T6" y="T7"/>
                  </a:cxn>
                </a:cxnLst>
                <a:rect l="0" t="0" r="r" b="b"/>
                <a:pathLst>
                  <a:path w="155" h="77">
                    <a:moveTo>
                      <a:pt x="155" y="0"/>
                    </a:moveTo>
                    <a:lnTo>
                      <a:pt x="78" y="77"/>
                    </a:lnTo>
                    <a:lnTo>
                      <a:pt x="0" y="0"/>
                    </a:lnTo>
                    <a:lnTo>
                      <a:pt x="155" y="0"/>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67204" tIns="33602" rIns="67204" bIns="33602" numCol="1" anchor="t" anchorCtr="0" compatLnSpc="1"/>
              <a:lstStyle/>
              <a:p>
                <a:endParaRPr lang="zh-CN" altLang="en-US" sz="1325"/>
              </a:p>
            </p:txBody>
          </p:sp>
          <p:sp>
            <p:nvSpPr>
              <p:cNvPr id="75" name="Line 38"/>
              <p:cNvSpPr>
                <a:spLocks noChangeShapeType="1"/>
              </p:cNvSpPr>
              <p:nvPr/>
            </p:nvSpPr>
            <p:spPr bwMode="auto">
              <a:xfrm>
                <a:off x="6965950" y="6559550"/>
                <a:ext cx="0" cy="42863"/>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67204" tIns="33602" rIns="67204" bIns="33602" numCol="1" anchor="t" anchorCtr="0" compatLnSpc="1"/>
              <a:lstStyle/>
              <a:p>
                <a:endParaRPr lang="zh-CN" altLang="en-US" sz="1325"/>
              </a:p>
            </p:txBody>
          </p:sp>
          <p:sp>
            <p:nvSpPr>
              <p:cNvPr id="76" name="Line 39"/>
              <p:cNvSpPr>
                <a:spLocks noChangeShapeType="1"/>
              </p:cNvSpPr>
              <p:nvPr/>
            </p:nvSpPr>
            <p:spPr bwMode="auto">
              <a:xfrm>
                <a:off x="6965950" y="6640513"/>
                <a:ext cx="0" cy="41275"/>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67204" tIns="33602" rIns="67204" bIns="33602" numCol="1" anchor="t" anchorCtr="0" compatLnSpc="1"/>
              <a:lstStyle/>
              <a:p>
                <a:endParaRPr lang="zh-CN" altLang="en-US" sz="1325"/>
              </a:p>
            </p:txBody>
          </p:sp>
          <p:sp>
            <p:nvSpPr>
              <p:cNvPr id="77" name="Line 40"/>
              <p:cNvSpPr>
                <a:spLocks noChangeShapeType="1"/>
              </p:cNvSpPr>
              <p:nvPr/>
            </p:nvSpPr>
            <p:spPr bwMode="auto">
              <a:xfrm>
                <a:off x="6965950" y="6718300"/>
                <a:ext cx="0" cy="42863"/>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67204" tIns="33602" rIns="67204" bIns="33602" numCol="1" anchor="t" anchorCtr="0" compatLnSpc="1"/>
              <a:lstStyle/>
              <a:p>
                <a:endParaRPr lang="zh-CN" altLang="en-US" sz="1325"/>
              </a:p>
            </p:txBody>
          </p:sp>
        </p:grpSp>
      </p:grpSp>
    </p:spTree>
  </p:cSld>
  <p:clrMapOvr>
    <a:masterClrMapping/>
  </p:clrMapOvr>
  <mc:AlternateContent xmlns:mc="http://schemas.openxmlformats.org/markup-compatibility/2006" xmlns:p14="http://schemas.microsoft.com/office/powerpoint/2010/main">
    <mc:Choice Requires="p14">
      <p:transition spd="slow" p14:dur="1250" advClick="0" advTm="0">
        <p:pull/>
      </p:transition>
    </mc:Choice>
    <mc:Fallback xmlns="">
      <p:transition spd="slow" advClick="0" advTm="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1"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Right)">
                                      <p:cBhvr>
                                        <p:cTn id="7" dur="500"/>
                                        <p:tgtEl>
                                          <p:spTgt spid="10"/>
                                        </p:tgtEl>
                                      </p:cBhvr>
                                    </p:animEffect>
                                  </p:childTnLst>
                                </p:cTn>
                              </p:par>
                            </p:childTnLst>
                          </p:cTn>
                        </p:par>
                        <p:par>
                          <p:cTn id="8" fill="hold">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ppt_x</p:attrName>
                                        </p:attrNameLst>
                                      </p:cBhvr>
                                      <p:tavLst>
                                        <p:tav tm="0">
                                          <p:val>
                                            <p:strVal val="#ppt_x-.2"/>
                                          </p:val>
                                        </p:tav>
                                        <p:tav tm="100000">
                                          <p:val>
                                            <p:strVal val="#ppt_x"/>
                                          </p:val>
                                        </p:tav>
                                      </p:tavLst>
                                    </p:anim>
                                    <p:anim calcmode="lin" valueType="num">
                                      <p:cBhvr>
                                        <p:cTn id="12" dur="500" fill="hold"/>
                                        <p:tgtEl>
                                          <p:spTgt spid="45"/>
                                        </p:tgtEl>
                                        <p:attrNameLst>
                                          <p:attrName>ppt_y</p:attrName>
                                        </p:attrNameLst>
                                      </p:cBhvr>
                                      <p:tavLst>
                                        <p:tav tm="0">
                                          <p:val>
                                            <p:strVal val="#ppt_y"/>
                                          </p:val>
                                        </p:tav>
                                        <p:tav tm="100000">
                                          <p:val>
                                            <p:strVal val="#ppt_y"/>
                                          </p:val>
                                        </p:tav>
                                      </p:tavLst>
                                    </p:anim>
                                    <p:animEffect transition="in" filter="wipe(right)" prLst="gradientSize: 0.1">
                                      <p:cBhvr>
                                        <p:cTn id="13" dur="500"/>
                                        <p:tgtEl>
                                          <p:spTgt spid="45"/>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left)">
                                      <p:cBhvr>
                                        <p:cTn id="17" dur="500"/>
                                        <p:tgtEl>
                                          <p:spTgt spid="42"/>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Effect transition="in" filter="fade">
                                      <p:cBhvr>
                                        <p:cTn id="23" dur="1000"/>
                                        <p:tgtEl>
                                          <p:spTgt spid="5"/>
                                        </p:tgtEl>
                                      </p:cBhvr>
                                    </p:animEffect>
                                  </p:childTnLst>
                                </p:cTn>
                              </p:par>
                              <p:par>
                                <p:cTn id="24" presetID="8" presetClass="emph" presetSubtype="0" fill="hold" nodeType="withEffect">
                                  <p:stCondLst>
                                    <p:cond delay="0"/>
                                  </p:stCondLst>
                                  <p:childTnLst>
                                    <p:animRot by="43200000">
                                      <p:cBhvr>
                                        <p:cTn id="25" dur="1000" fill="hold"/>
                                        <p:tgtEl>
                                          <p:spTgt spid="5"/>
                                        </p:tgtEl>
                                        <p:attrNameLst>
                                          <p:attrName>r</p:attrName>
                                        </p:attrNameLst>
                                      </p:cBhvr>
                                    </p:animRot>
                                  </p:childTnLst>
                                </p:cTn>
                              </p:par>
                            </p:childTnLst>
                          </p:cTn>
                        </p:par>
                        <p:par>
                          <p:cTn id="26" fill="hold">
                            <p:stCondLst>
                              <p:cond delay="2500"/>
                            </p:stCondLst>
                            <p:childTnLst>
                              <p:par>
                                <p:cTn id="27" presetID="22" presetClass="entr" presetSubtype="2"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right)">
                                      <p:cBhvr>
                                        <p:cTn id="29" dur="300"/>
                                        <p:tgtEl>
                                          <p:spTgt spid="13"/>
                                        </p:tgtEl>
                                      </p:cBhvr>
                                    </p:animEffect>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300" fill="hold"/>
                                        <p:tgtEl>
                                          <p:spTgt spid="53"/>
                                        </p:tgtEl>
                                        <p:attrNameLst>
                                          <p:attrName>ppt_w</p:attrName>
                                        </p:attrNameLst>
                                      </p:cBhvr>
                                      <p:tavLst>
                                        <p:tav tm="0">
                                          <p:val>
                                            <p:fltVal val="0"/>
                                          </p:val>
                                        </p:tav>
                                        <p:tav tm="100000">
                                          <p:val>
                                            <p:strVal val="#ppt_w"/>
                                          </p:val>
                                        </p:tav>
                                      </p:tavLst>
                                    </p:anim>
                                    <p:anim calcmode="lin" valueType="num">
                                      <p:cBhvr>
                                        <p:cTn id="34" dur="300" fill="hold"/>
                                        <p:tgtEl>
                                          <p:spTgt spid="53"/>
                                        </p:tgtEl>
                                        <p:attrNameLst>
                                          <p:attrName>ppt_h</p:attrName>
                                        </p:attrNameLst>
                                      </p:cBhvr>
                                      <p:tavLst>
                                        <p:tav tm="0">
                                          <p:val>
                                            <p:fltVal val="0"/>
                                          </p:val>
                                        </p:tav>
                                        <p:tav tm="100000">
                                          <p:val>
                                            <p:strVal val="#ppt_h"/>
                                          </p:val>
                                        </p:tav>
                                      </p:tavLst>
                                    </p:anim>
                                    <p:animEffect transition="in" filter="fade">
                                      <p:cBhvr>
                                        <p:cTn id="35" dur="300"/>
                                        <p:tgtEl>
                                          <p:spTgt spid="53"/>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300" fill="hold"/>
                                        <p:tgtEl>
                                          <p:spTgt spid="20"/>
                                        </p:tgtEl>
                                        <p:attrNameLst>
                                          <p:attrName>ppt_x</p:attrName>
                                        </p:attrNameLst>
                                      </p:cBhvr>
                                      <p:tavLst>
                                        <p:tav tm="0">
                                          <p:val>
                                            <p:strVal val="0-#ppt_w/2"/>
                                          </p:val>
                                        </p:tav>
                                        <p:tav tm="100000">
                                          <p:val>
                                            <p:strVal val="#ppt_x"/>
                                          </p:val>
                                        </p:tav>
                                      </p:tavLst>
                                    </p:anim>
                                    <p:anim calcmode="lin" valueType="num">
                                      <p:cBhvr additive="base">
                                        <p:cTn id="40" dur="300" fill="hold"/>
                                        <p:tgtEl>
                                          <p:spTgt spid="20"/>
                                        </p:tgtEl>
                                        <p:attrNameLst>
                                          <p:attrName>ppt_y</p:attrName>
                                        </p:attrNameLst>
                                      </p:cBhvr>
                                      <p:tavLst>
                                        <p:tav tm="0">
                                          <p:val>
                                            <p:strVal val="#ppt_y"/>
                                          </p:val>
                                        </p:tav>
                                        <p:tav tm="100000">
                                          <p:val>
                                            <p:strVal val="#ppt_y"/>
                                          </p:val>
                                        </p:tav>
                                      </p:tavLst>
                                    </p:anim>
                                  </p:childTnLst>
                                </p:cTn>
                              </p:par>
                            </p:childTnLst>
                          </p:cTn>
                        </p:par>
                        <p:par>
                          <p:cTn id="41" fill="hold">
                            <p:stCondLst>
                              <p:cond delay="4000"/>
                            </p:stCondLst>
                            <p:childTnLst>
                              <p:par>
                                <p:cTn id="42" presetID="22" presetClass="entr" presetSubtype="8"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300"/>
                                        <p:tgtEl>
                                          <p:spTgt spid="14"/>
                                        </p:tgtEl>
                                      </p:cBhvr>
                                    </p:animEffect>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7"/>
                                        </p:tgtEl>
                                        <p:attrNameLst>
                                          <p:attrName>style.visibility</p:attrName>
                                        </p:attrNameLst>
                                      </p:cBhvr>
                                      <p:to>
                                        <p:strVal val="visible"/>
                                      </p:to>
                                    </p:set>
                                    <p:anim calcmode="lin" valueType="num">
                                      <p:cBhvr>
                                        <p:cTn id="48" dur="300" fill="hold"/>
                                        <p:tgtEl>
                                          <p:spTgt spid="37"/>
                                        </p:tgtEl>
                                        <p:attrNameLst>
                                          <p:attrName>ppt_w</p:attrName>
                                        </p:attrNameLst>
                                      </p:cBhvr>
                                      <p:tavLst>
                                        <p:tav tm="0">
                                          <p:val>
                                            <p:fltVal val="0"/>
                                          </p:val>
                                        </p:tav>
                                        <p:tav tm="100000">
                                          <p:val>
                                            <p:strVal val="#ppt_w"/>
                                          </p:val>
                                        </p:tav>
                                      </p:tavLst>
                                    </p:anim>
                                    <p:anim calcmode="lin" valueType="num">
                                      <p:cBhvr>
                                        <p:cTn id="49" dur="300" fill="hold"/>
                                        <p:tgtEl>
                                          <p:spTgt spid="37"/>
                                        </p:tgtEl>
                                        <p:attrNameLst>
                                          <p:attrName>ppt_h</p:attrName>
                                        </p:attrNameLst>
                                      </p:cBhvr>
                                      <p:tavLst>
                                        <p:tav tm="0">
                                          <p:val>
                                            <p:fltVal val="0"/>
                                          </p:val>
                                        </p:tav>
                                        <p:tav tm="100000">
                                          <p:val>
                                            <p:strVal val="#ppt_h"/>
                                          </p:val>
                                        </p:tav>
                                      </p:tavLst>
                                    </p:anim>
                                    <p:animEffect transition="in" filter="fade">
                                      <p:cBhvr>
                                        <p:cTn id="50" dur="300"/>
                                        <p:tgtEl>
                                          <p:spTgt spid="37"/>
                                        </p:tgtEl>
                                      </p:cBhvr>
                                    </p:animEffect>
                                  </p:childTnLst>
                                </p:cTn>
                              </p:par>
                            </p:childTnLst>
                          </p:cTn>
                        </p:par>
                        <p:par>
                          <p:cTn id="51" fill="hold">
                            <p:stCondLst>
                              <p:cond delay="5000"/>
                            </p:stCondLst>
                            <p:childTnLst>
                              <p:par>
                                <p:cTn id="52" presetID="2" presetClass="entr" presetSubtype="2"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additive="base">
                                        <p:cTn id="54" dur="300" fill="hold"/>
                                        <p:tgtEl>
                                          <p:spTgt spid="23"/>
                                        </p:tgtEl>
                                        <p:attrNameLst>
                                          <p:attrName>ppt_x</p:attrName>
                                        </p:attrNameLst>
                                      </p:cBhvr>
                                      <p:tavLst>
                                        <p:tav tm="0">
                                          <p:val>
                                            <p:strVal val="1+#ppt_w/2"/>
                                          </p:val>
                                        </p:tav>
                                        <p:tav tm="100000">
                                          <p:val>
                                            <p:strVal val="#ppt_x"/>
                                          </p:val>
                                        </p:tav>
                                      </p:tavLst>
                                    </p:anim>
                                    <p:anim calcmode="lin" valueType="num">
                                      <p:cBhvr additive="base">
                                        <p:cTn id="55" dur="300" fill="hold"/>
                                        <p:tgtEl>
                                          <p:spTgt spid="23"/>
                                        </p:tgtEl>
                                        <p:attrNameLst>
                                          <p:attrName>ppt_y</p:attrName>
                                        </p:attrNameLst>
                                      </p:cBhvr>
                                      <p:tavLst>
                                        <p:tav tm="0">
                                          <p:val>
                                            <p:strVal val="#ppt_y"/>
                                          </p:val>
                                        </p:tav>
                                        <p:tav tm="100000">
                                          <p:val>
                                            <p:strVal val="#ppt_y"/>
                                          </p:val>
                                        </p:tav>
                                      </p:tavLst>
                                    </p:anim>
                                  </p:childTnLst>
                                </p:cTn>
                              </p:par>
                            </p:childTnLst>
                          </p:cTn>
                        </p:par>
                        <p:par>
                          <p:cTn id="56" fill="hold">
                            <p:stCondLst>
                              <p:cond delay="5500"/>
                            </p:stCondLst>
                            <p:childTnLst>
                              <p:par>
                                <p:cTn id="57" presetID="22" presetClass="entr" presetSubtype="2" fill="hold"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right)">
                                      <p:cBhvr>
                                        <p:cTn id="59" dur="300"/>
                                        <p:tgtEl>
                                          <p:spTgt spid="15"/>
                                        </p:tgtEl>
                                      </p:cBhvr>
                                    </p:animEffect>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p:cTn id="63" dur="300" fill="hold"/>
                                        <p:tgtEl>
                                          <p:spTgt spid="25"/>
                                        </p:tgtEl>
                                        <p:attrNameLst>
                                          <p:attrName>ppt_w</p:attrName>
                                        </p:attrNameLst>
                                      </p:cBhvr>
                                      <p:tavLst>
                                        <p:tav tm="0">
                                          <p:val>
                                            <p:fltVal val="0"/>
                                          </p:val>
                                        </p:tav>
                                        <p:tav tm="100000">
                                          <p:val>
                                            <p:strVal val="#ppt_w"/>
                                          </p:val>
                                        </p:tav>
                                      </p:tavLst>
                                    </p:anim>
                                    <p:anim calcmode="lin" valueType="num">
                                      <p:cBhvr>
                                        <p:cTn id="64" dur="300" fill="hold"/>
                                        <p:tgtEl>
                                          <p:spTgt spid="25"/>
                                        </p:tgtEl>
                                        <p:attrNameLst>
                                          <p:attrName>ppt_h</p:attrName>
                                        </p:attrNameLst>
                                      </p:cBhvr>
                                      <p:tavLst>
                                        <p:tav tm="0">
                                          <p:val>
                                            <p:fltVal val="0"/>
                                          </p:val>
                                        </p:tav>
                                        <p:tav tm="100000">
                                          <p:val>
                                            <p:strVal val="#ppt_h"/>
                                          </p:val>
                                        </p:tav>
                                      </p:tavLst>
                                    </p:anim>
                                    <p:animEffect transition="in" filter="fade">
                                      <p:cBhvr>
                                        <p:cTn id="65" dur="300"/>
                                        <p:tgtEl>
                                          <p:spTgt spid="25"/>
                                        </p:tgtEl>
                                      </p:cBhvr>
                                    </p:animEffect>
                                  </p:childTnLst>
                                </p:cTn>
                              </p:par>
                            </p:childTnLst>
                          </p:cTn>
                        </p:par>
                        <p:par>
                          <p:cTn id="66" fill="hold">
                            <p:stCondLst>
                              <p:cond delay="6500"/>
                            </p:stCondLst>
                            <p:childTnLst>
                              <p:par>
                                <p:cTn id="67" presetID="2" presetClass="entr" presetSubtype="8" fill="hold" grpId="0" nodeType="after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additive="base">
                                        <p:cTn id="69" dur="300" fill="hold"/>
                                        <p:tgtEl>
                                          <p:spTgt spid="19"/>
                                        </p:tgtEl>
                                        <p:attrNameLst>
                                          <p:attrName>ppt_x</p:attrName>
                                        </p:attrNameLst>
                                      </p:cBhvr>
                                      <p:tavLst>
                                        <p:tav tm="0">
                                          <p:val>
                                            <p:strVal val="0-#ppt_w/2"/>
                                          </p:val>
                                        </p:tav>
                                        <p:tav tm="100000">
                                          <p:val>
                                            <p:strVal val="#ppt_x"/>
                                          </p:val>
                                        </p:tav>
                                      </p:tavLst>
                                    </p:anim>
                                    <p:anim calcmode="lin" valueType="num">
                                      <p:cBhvr additive="base">
                                        <p:cTn id="70" dur="300" fill="hold"/>
                                        <p:tgtEl>
                                          <p:spTgt spid="19"/>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wipe(left)">
                                      <p:cBhvr>
                                        <p:cTn id="74" dur="300"/>
                                        <p:tgtEl>
                                          <p:spTgt spid="16"/>
                                        </p:tgtEl>
                                      </p:cBhvr>
                                    </p:animEffect>
                                  </p:childTnLst>
                                </p:cTn>
                              </p:par>
                            </p:childTnLst>
                          </p:cTn>
                        </p:par>
                        <p:par>
                          <p:cTn id="75" fill="hold">
                            <p:stCondLst>
                              <p:cond delay="7500"/>
                            </p:stCondLst>
                            <p:childTnLst>
                              <p:par>
                                <p:cTn id="76" presetID="53" presetClass="entr" presetSubtype="16"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 calcmode="lin" valueType="num">
                                      <p:cBhvr>
                                        <p:cTn id="78" dur="300" fill="hold"/>
                                        <p:tgtEl>
                                          <p:spTgt spid="31"/>
                                        </p:tgtEl>
                                        <p:attrNameLst>
                                          <p:attrName>ppt_w</p:attrName>
                                        </p:attrNameLst>
                                      </p:cBhvr>
                                      <p:tavLst>
                                        <p:tav tm="0">
                                          <p:val>
                                            <p:fltVal val="0"/>
                                          </p:val>
                                        </p:tav>
                                        <p:tav tm="100000">
                                          <p:val>
                                            <p:strVal val="#ppt_w"/>
                                          </p:val>
                                        </p:tav>
                                      </p:tavLst>
                                    </p:anim>
                                    <p:anim calcmode="lin" valueType="num">
                                      <p:cBhvr>
                                        <p:cTn id="79" dur="300" fill="hold"/>
                                        <p:tgtEl>
                                          <p:spTgt spid="31"/>
                                        </p:tgtEl>
                                        <p:attrNameLst>
                                          <p:attrName>ppt_h</p:attrName>
                                        </p:attrNameLst>
                                      </p:cBhvr>
                                      <p:tavLst>
                                        <p:tav tm="0">
                                          <p:val>
                                            <p:fltVal val="0"/>
                                          </p:val>
                                        </p:tav>
                                        <p:tav tm="100000">
                                          <p:val>
                                            <p:strVal val="#ppt_h"/>
                                          </p:val>
                                        </p:tav>
                                      </p:tavLst>
                                    </p:anim>
                                    <p:animEffect transition="in" filter="fade">
                                      <p:cBhvr>
                                        <p:cTn id="80" dur="300"/>
                                        <p:tgtEl>
                                          <p:spTgt spid="31"/>
                                        </p:tgtEl>
                                      </p:cBhvr>
                                    </p:animEffect>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22"/>
                                        </p:tgtEl>
                                        <p:attrNameLst>
                                          <p:attrName>style.visibility</p:attrName>
                                        </p:attrNameLst>
                                      </p:cBhvr>
                                      <p:to>
                                        <p:strVal val="visible"/>
                                      </p:to>
                                    </p:set>
                                    <p:anim calcmode="lin" valueType="num">
                                      <p:cBhvr additive="base">
                                        <p:cTn id="84" dur="300" fill="hold"/>
                                        <p:tgtEl>
                                          <p:spTgt spid="22"/>
                                        </p:tgtEl>
                                        <p:attrNameLst>
                                          <p:attrName>ppt_x</p:attrName>
                                        </p:attrNameLst>
                                      </p:cBhvr>
                                      <p:tavLst>
                                        <p:tav tm="0">
                                          <p:val>
                                            <p:strVal val="1+#ppt_w/2"/>
                                          </p:val>
                                        </p:tav>
                                        <p:tav tm="100000">
                                          <p:val>
                                            <p:strVal val="#ppt_x"/>
                                          </p:val>
                                        </p:tav>
                                      </p:tavLst>
                                    </p:anim>
                                    <p:anim calcmode="lin" valueType="num">
                                      <p:cBhvr additive="base">
                                        <p:cTn id="85" dur="300" fill="hold"/>
                                        <p:tgtEl>
                                          <p:spTgt spid="22"/>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2" presetClass="entr" presetSubtype="2"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right)">
                                      <p:cBhvr>
                                        <p:cTn id="89" dur="300"/>
                                        <p:tgtEl>
                                          <p:spTgt spid="17"/>
                                        </p:tgtEl>
                                      </p:cBhvr>
                                    </p:animEffect>
                                  </p:childTnLst>
                                </p:cTn>
                              </p:par>
                            </p:childTnLst>
                          </p:cTn>
                        </p:par>
                        <p:par>
                          <p:cTn id="90" fill="hold">
                            <p:stCondLst>
                              <p:cond delay="9000"/>
                            </p:stCondLst>
                            <p:childTnLst>
                              <p:par>
                                <p:cTn id="91" presetID="53" presetClass="entr" presetSubtype="16" fill="hold" nodeType="afterEffect">
                                  <p:stCondLst>
                                    <p:cond delay="0"/>
                                  </p:stCondLst>
                                  <p:childTnLst>
                                    <p:set>
                                      <p:cBhvr>
                                        <p:cTn id="92" dur="1" fill="hold">
                                          <p:stCondLst>
                                            <p:cond delay="0"/>
                                          </p:stCondLst>
                                        </p:cTn>
                                        <p:tgtEl>
                                          <p:spTgt spid="59"/>
                                        </p:tgtEl>
                                        <p:attrNameLst>
                                          <p:attrName>style.visibility</p:attrName>
                                        </p:attrNameLst>
                                      </p:cBhvr>
                                      <p:to>
                                        <p:strVal val="visible"/>
                                      </p:to>
                                    </p:set>
                                    <p:anim calcmode="lin" valueType="num">
                                      <p:cBhvr>
                                        <p:cTn id="93" dur="300" fill="hold"/>
                                        <p:tgtEl>
                                          <p:spTgt spid="59"/>
                                        </p:tgtEl>
                                        <p:attrNameLst>
                                          <p:attrName>ppt_w</p:attrName>
                                        </p:attrNameLst>
                                      </p:cBhvr>
                                      <p:tavLst>
                                        <p:tav tm="0">
                                          <p:val>
                                            <p:fltVal val="0"/>
                                          </p:val>
                                        </p:tav>
                                        <p:tav tm="100000">
                                          <p:val>
                                            <p:strVal val="#ppt_w"/>
                                          </p:val>
                                        </p:tav>
                                      </p:tavLst>
                                    </p:anim>
                                    <p:anim calcmode="lin" valueType="num">
                                      <p:cBhvr>
                                        <p:cTn id="94" dur="300" fill="hold"/>
                                        <p:tgtEl>
                                          <p:spTgt spid="59"/>
                                        </p:tgtEl>
                                        <p:attrNameLst>
                                          <p:attrName>ppt_h</p:attrName>
                                        </p:attrNameLst>
                                      </p:cBhvr>
                                      <p:tavLst>
                                        <p:tav tm="0">
                                          <p:val>
                                            <p:fltVal val="0"/>
                                          </p:val>
                                        </p:tav>
                                        <p:tav tm="100000">
                                          <p:val>
                                            <p:strVal val="#ppt_h"/>
                                          </p:val>
                                        </p:tav>
                                      </p:tavLst>
                                    </p:anim>
                                    <p:animEffect transition="in" filter="fade">
                                      <p:cBhvr>
                                        <p:cTn id="95" dur="300"/>
                                        <p:tgtEl>
                                          <p:spTgt spid="59"/>
                                        </p:tgtEl>
                                      </p:cBhvr>
                                    </p:animEffect>
                                  </p:childTnLst>
                                </p:cTn>
                              </p:par>
                            </p:childTnLst>
                          </p:cTn>
                        </p:par>
                        <p:par>
                          <p:cTn id="96" fill="hold">
                            <p:stCondLst>
                              <p:cond delay="9500"/>
                            </p:stCondLst>
                            <p:childTnLst>
                              <p:par>
                                <p:cTn id="97" presetID="2" presetClass="entr" presetSubtype="8"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 calcmode="lin" valueType="num">
                                      <p:cBhvr additive="base">
                                        <p:cTn id="99" dur="300" fill="hold"/>
                                        <p:tgtEl>
                                          <p:spTgt spid="21"/>
                                        </p:tgtEl>
                                        <p:attrNameLst>
                                          <p:attrName>ppt_x</p:attrName>
                                        </p:attrNameLst>
                                      </p:cBhvr>
                                      <p:tavLst>
                                        <p:tav tm="0">
                                          <p:val>
                                            <p:strVal val="0-#ppt_w/2"/>
                                          </p:val>
                                        </p:tav>
                                        <p:tav tm="100000">
                                          <p:val>
                                            <p:strVal val="#ppt_x"/>
                                          </p:val>
                                        </p:tav>
                                      </p:tavLst>
                                    </p:anim>
                                    <p:anim calcmode="lin" valueType="num">
                                      <p:cBhvr additive="base">
                                        <p:cTn id="100" dur="300" fill="hold"/>
                                        <p:tgtEl>
                                          <p:spTgt spid="21"/>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2" presetClass="entr" presetSubtype="8"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300"/>
                                        <p:tgtEl>
                                          <p:spTgt spid="18"/>
                                        </p:tgtEl>
                                      </p:cBhvr>
                                    </p:animEffect>
                                  </p:childTnLst>
                                </p:cTn>
                              </p:par>
                            </p:childTnLst>
                          </p:cTn>
                        </p:par>
                        <p:par>
                          <p:cTn id="105" fill="hold">
                            <p:stCondLst>
                              <p:cond delay="10500"/>
                            </p:stCondLst>
                            <p:childTnLst>
                              <p:par>
                                <p:cTn id="106" presetID="53" presetClass="entr" presetSubtype="16"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 calcmode="lin" valueType="num">
                                      <p:cBhvr>
                                        <p:cTn id="108" dur="300" fill="hold"/>
                                        <p:tgtEl>
                                          <p:spTgt spid="67"/>
                                        </p:tgtEl>
                                        <p:attrNameLst>
                                          <p:attrName>ppt_w</p:attrName>
                                        </p:attrNameLst>
                                      </p:cBhvr>
                                      <p:tavLst>
                                        <p:tav tm="0">
                                          <p:val>
                                            <p:fltVal val="0"/>
                                          </p:val>
                                        </p:tav>
                                        <p:tav tm="100000">
                                          <p:val>
                                            <p:strVal val="#ppt_w"/>
                                          </p:val>
                                        </p:tav>
                                      </p:tavLst>
                                    </p:anim>
                                    <p:anim calcmode="lin" valueType="num">
                                      <p:cBhvr>
                                        <p:cTn id="109" dur="300" fill="hold"/>
                                        <p:tgtEl>
                                          <p:spTgt spid="67"/>
                                        </p:tgtEl>
                                        <p:attrNameLst>
                                          <p:attrName>ppt_h</p:attrName>
                                        </p:attrNameLst>
                                      </p:cBhvr>
                                      <p:tavLst>
                                        <p:tav tm="0">
                                          <p:val>
                                            <p:fltVal val="0"/>
                                          </p:val>
                                        </p:tav>
                                        <p:tav tm="100000">
                                          <p:val>
                                            <p:strVal val="#ppt_h"/>
                                          </p:val>
                                        </p:tav>
                                      </p:tavLst>
                                    </p:anim>
                                    <p:animEffect transition="in" filter="fade">
                                      <p:cBhvr>
                                        <p:cTn id="110" dur="300"/>
                                        <p:tgtEl>
                                          <p:spTgt spid="67"/>
                                        </p:tgtEl>
                                      </p:cBhvr>
                                    </p:animEffect>
                                  </p:childTnLst>
                                </p:cTn>
                              </p:par>
                            </p:childTnLst>
                          </p:cTn>
                        </p:par>
                        <p:par>
                          <p:cTn id="111" fill="hold">
                            <p:stCondLst>
                              <p:cond delay="11000"/>
                            </p:stCondLst>
                            <p:childTnLst>
                              <p:par>
                                <p:cTn id="112" presetID="2" presetClass="entr" presetSubtype="2"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additive="base">
                                        <p:cTn id="114" dur="300" fill="hold"/>
                                        <p:tgtEl>
                                          <p:spTgt spid="24"/>
                                        </p:tgtEl>
                                        <p:attrNameLst>
                                          <p:attrName>ppt_x</p:attrName>
                                        </p:attrNameLst>
                                      </p:cBhvr>
                                      <p:tavLst>
                                        <p:tav tm="0">
                                          <p:val>
                                            <p:strVal val="1+#ppt_w/2"/>
                                          </p:val>
                                        </p:tav>
                                        <p:tav tm="100000">
                                          <p:val>
                                            <p:strVal val="#ppt_x"/>
                                          </p:val>
                                        </p:tav>
                                      </p:tavLst>
                                    </p:anim>
                                    <p:anim calcmode="lin" valueType="num">
                                      <p:cBhvr additive="base">
                                        <p:cTn id="115" dur="3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45" grpId="0"/>
      <p:bldP spid="19" grpId="0"/>
      <p:bldP spid="20" grpId="0"/>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24"/>
          <p:cNvSpPr/>
          <p:nvPr/>
        </p:nvSpPr>
        <p:spPr bwMode="auto">
          <a:xfrm>
            <a:off x="3483599" y="1803733"/>
            <a:ext cx="4396405" cy="589905"/>
          </a:xfrm>
          <a:prstGeom prst="rect">
            <a:avLst/>
          </a:prstGeom>
          <a:noFill/>
          <a:ln>
            <a:noFill/>
          </a:ln>
        </p:spPr>
        <p:txBody>
          <a:bodyPr vert="horz" wrap="square" lIns="0" tIns="0" rIns="0" bIns="0" anchor="ctr" anchorCtr="0">
            <a:spAutoFit/>
          </a:bodyPr>
          <a:lstStyle/>
          <a:p>
            <a:pPr algn="r" defTabSz="1680210">
              <a:lnSpc>
                <a:spcPts val="4595"/>
              </a:lnSpc>
            </a:pPr>
            <a:r>
              <a:rPr lang="zh-CN" altLang="en-US" sz="4040" b="1" spc="184" dirty="0">
                <a:solidFill>
                  <a:schemeClr val="tx2"/>
                </a:solidFill>
                <a:latin typeface="Montserrat Semi" charset="0"/>
                <a:ea typeface="Montserrat Semi" charset="0"/>
                <a:cs typeface="Montserrat Semi" charset="0"/>
                <a:sym typeface="Bebas Neue" charset="0"/>
              </a:rPr>
              <a:t>团队介绍</a:t>
            </a:r>
          </a:p>
        </p:txBody>
      </p:sp>
      <p:cxnSp>
        <p:nvCxnSpPr>
          <p:cNvPr id="3" name="Straight Connector 725"/>
          <p:cNvCxnSpPr/>
          <p:nvPr/>
        </p:nvCxnSpPr>
        <p:spPr>
          <a:xfrm flipV="1">
            <a:off x="5568303" y="2792322"/>
            <a:ext cx="2719859" cy="1579"/>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4" name="Subtitle 2"/>
          <p:cNvSpPr txBox="1"/>
          <p:nvPr/>
        </p:nvSpPr>
        <p:spPr>
          <a:xfrm>
            <a:off x="4479925" y="3034570"/>
            <a:ext cx="3894968" cy="619311"/>
          </a:xfrm>
          <a:prstGeom prst="rect">
            <a:avLst/>
          </a:prstGeom>
        </p:spPr>
        <p:txBody>
          <a:bodyPr vert="horz" wrap="square" lIns="79923" tIns="39961" rIns="79923" bIns="39961"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panose="020B0306030504020204"/>
                <a:ea typeface="+mn-ea"/>
                <a:cs typeface="Open Sans Light" panose="020B0306030504020204"/>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4020202020204"/>
                <a:ea typeface="+mn-ea"/>
                <a:cs typeface="Open Sans" panose="020B0604020202020204"/>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4020202020204"/>
                <a:ea typeface="+mn-ea"/>
                <a:cs typeface="Open Sans" panose="020B0604020202020204"/>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4020202020204"/>
                <a:ea typeface="+mn-ea"/>
                <a:cs typeface="Open Sans" panose="020B0604020202020204"/>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4020202020204"/>
                <a:ea typeface="+mn-ea"/>
                <a:cs typeface="Open Sans" panose="020B0604020202020204"/>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r">
              <a:lnSpc>
                <a:spcPts val="1395"/>
              </a:lnSpc>
            </a:pPr>
            <a:r>
              <a:rPr lang="en-US" sz="920" dirty="0">
                <a:solidFill>
                  <a:schemeClr val="tx1"/>
                </a:solidFill>
                <a:latin typeface="Poppins Light" charset="0"/>
                <a:ea typeface="Poppins Light" charset="0"/>
                <a:cs typeface="Poppins Light" charset="0"/>
              </a:rPr>
              <a:t>Frequently, your initial font choice is taken out of your hands; companies often specify a typeface, or even a set of fonts, as part of their brand guidelines. Occasionally you’ll find a job has specific requirements. </a:t>
            </a:r>
          </a:p>
        </p:txBody>
      </p:sp>
      <p:pic>
        <p:nvPicPr>
          <p:cNvPr id="9" name="图片 8"/>
          <p:cNvPicPr>
            <a:picLocks noChangeAspect="1"/>
          </p:cNvPicPr>
          <p:nvPr/>
        </p:nvPicPr>
        <p:blipFill>
          <a:blip r:embed="rId3" cstate="email"/>
          <a:stretch>
            <a:fillRect/>
          </a:stretch>
        </p:blipFill>
        <p:spPr>
          <a:xfrm>
            <a:off x="186868" y="1532078"/>
            <a:ext cx="4480864" cy="2520486"/>
          </a:xfrm>
          <a:custGeom>
            <a:avLst/>
            <a:gdLst>
              <a:gd name="connsiteX0" fmla="*/ 6305662 w 12137616"/>
              <a:gd name="connsiteY0" fmla="*/ 13357759 h 13577848"/>
              <a:gd name="connsiteX1" fmla="*/ 6310550 w 12137616"/>
              <a:gd name="connsiteY1" fmla="*/ 13362358 h 13577848"/>
              <a:gd name="connsiteX2" fmla="*/ 6318237 w 12137616"/>
              <a:gd name="connsiteY2" fmla="*/ 13369592 h 13577848"/>
              <a:gd name="connsiteX3" fmla="*/ 6324525 w 12137616"/>
              <a:gd name="connsiteY3" fmla="*/ 13375509 h 13577848"/>
              <a:gd name="connsiteX4" fmla="*/ 6311688 w 12137616"/>
              <a:gd name="connsiteY4" fmla="*/ 13363429 h 13577848"/>
              <a:gd name="connsiteX5" fmla="*/ 6310550 w 12137616"/>
              <a:gd name="connsiteY5" fmla="*/ 13362358 h 13577848"/>
              <a:gd name="connsiteX6" fmla="*/ 6307758 w 12137616"/>
              <a:gd name="connsiteY6" fmla="*/ 13359731 h 13577848"/>
              <a:gd name="connsiteX7" fmla="*/ 6305662 w 12137616"/>
              <a:gd name="connsiteY7" fmla="*/ 13357759 h 13577848"/>
              <a:gd name="connsiteX8" fmla="*/ 8317528 w 12137616"/>
              <a:gd name="connsiteY8" fmla="*/ 13344183 h 13577848"/>
              <a:gd name="connsiteX9" fmla="*/ 8312220 w 12137616"/>
              <a:gd name="connsiteY9" fmla="*/ 13352245 h 13577848"/>
              <a:gd name="connsiteX10" fmla="*/ 8317528 w 12137616"/>
              <a:gd name="connsiteY10" fmla="*/ 13344183 h 13577848"/>
              <a:gd name="connsiteX11" fmla="*/ 8530034 w 12137616"/>
              <a:gd name="connsiteY11" fmla="*/ 13324948 h 13577848"/>
              <a:gd name="connsiteX12" fmla="*/ 8524762 w 12137616"/>
              <a:gd name="connsiteY12" fmla="*/ 13328231 h 13577848"/>
              <a:gd name="connsiteX13" fmla="*/ 8523069 w 12137616"/>
              <a:gd name="connsiteY13" fmla="*/ 13327301 h 13577848"/>
              <a:gd name="connsiteX14" fmla="*/ 8736869 w 12137616"/>
              <a:gd name="connsiteY14" fmla="*/ 13147137 h 13577848"/>
              <a:gd name="connsiteX15" fmla="*/ 8748993 w 12137616"/>
              <a:gd name="connsiteY15" fmla="*/ 13155118 h 13577848"/>
              <a:gd name="connsiteX16" fmla="*/ 8730095 w 12137616"/>
              <a:gd name="connsiteY16" fmla="*/ 13157427 h 13577848"/>
              <a:gd name="connsiteX17" fmla="*/ 8736869 w 12137616"/>
              <a:gd name="connsiteY17" fmla="*/ 13147137 h 13577848"/>
              <a:gd name="connsiteX18" fmla="*/ 8703826 w 12137616"/>
              <a:gd name="connsiteY18" fmla="*/ 13140135 h 13577848"/>
              <a:gd name="connsiteX19" fmla="*/ 8730095 w 12137616"/>
              <a:gd name="connsiteY19" fmla="*/ 13157427 h 13577848"/>
              <a:gd name="connsiteX20" fmla="*/ 8698020 w 12137616"/>
              <a:gd name="connsiteY20" fmla="*/ 13148955 h 13577848"/>
              <a:gd name="connsiteX21" fmla="*/ 8703826 w 12137616"/>
              <a:gd name="connsiteY21" fmla="*/ 13140135 h 13577848"/>
              <a:gd name="connsiteX22" fmla="*/ 9186401 w 12137616"/>
              <a:gd name="connsiteY22" fmla="*/ 12789834 h 13577848"/>
              <a:gd name="connsiteX23" fmla="*/ 9179627 w 12137616"/>
              <a:gd name="connsiteY23" fmla="*/ 12800125 h 13577848"/>
              <a:gd name="connsiteX24" fmla="*/ 9186401 w 12137616"/>
              <a:gd name="connsiteY24" fmla="*/ 12789834 h 13577848"/>
              <a:gd name="connsiteX25" fmla="*/ 3572343 w 12137616"/>
              <a:gd name="connsiteY25" fmla="*/ 12589001 h 13577848"/>
              <a:gd name="connsiteX26" fmla="*/ 3567444 w 12137616"/>
              <a:gd name="connsiteY26" fmla="*/ 12596444 h 13577848"/>
              <a:gd name="connsiteX27" fmla="*/ 3524221 w 12137616"/>
              <a:gd name="connsiteY27" fmla="*/ 12499311 h 13577848"/>
              <a:gd name="connsiteX28" fmla="*/ 3574228 w 12137616"/>
              <a:gd name="connsiteY28" fmla="*/ 12506942 h 13577848"/>
              <a:gd name="connsiteX29" fmla="*/ 3966330 w 12137616"/>
              <a:gd name="connsiteY29" fmla="*/ 12619662 h 13577848"/>
              <a:gd name="connsiteX30" fmla="*/ 5303358 w 12137616"/>
              <a:gd name="connsiteY30" fmla="*/ 13017261 h 13577848"/>
              <a:gd name="connsiteX31" fmla="*/ 6969389 w 12137616"/>
              <a:gd name="connsiteY31" fmla="*/ 13513437 h 13577848"/>
              <a:gd name="connsiteX32" fmla="*/ 6931508 w 12137616"/>
              <a:gd name="connsiteY32" fmla="*/ 13513786 h 13577848"/>
              <a:gd name="connsiteX33" fmla="*/ 6534109 w 12137616"/>
              <a:gd name="connsiteY33" fmla="*/ 13435509 h 13577848"/>
              <a:gd name="connsiteX34" fmla="*/ 6616700 w 12137616"/>
              <a:gd name="connsiteY34" fmla="*/ 13477235 h 13577848"/>
              <a:gd name="connsiteX35" fmla="*/ 6497791 w 12137616"/>
              <a:gd name="connsiteY35" fmla="*/ 13464282 h 13577848"/>
              <a:gd name="connsiteX36" fmla="*/ 6349283 w 12137616"/>
              <a:gd name="connsiteY36" fmla="*/ 13417094 h 13577848"/>
              <a:gd name="connsiteX37" fmla="*/ 6354633 w 12137616"/>
              <a:gd name="connsiteY37" fmla="*/ 13435365 h 13577848"/>
              <a:gd name="connsiteX38" fmla="*/ 5670865 w 12137616"/>
              <a:gd name="connsiteY38" fmla="*/ 13246541 h 13577848"/>
              <a:gd name="connsiteX39" fmla="*/ 4315908 w 12137616"/>
              <a:gd name="connsiteY39" fmla="*/ 12849782 h 13577848"/>
              <a:gd name="connsiteX40" fmla="*/ 3574793 w 12137616"/>
              <a:gd name="connsiteY40" fmla="*/ 12585280 h 13577848"/>
              <a:gd name="connsiteX41" fmla="*/ 3855303 w 12137616"/>
              <a:gd name="connsiteY41" fmla="*/ 12651932 h 13577848"/>
              <a:gd name="connsiteX42" fmla="*/ 3855303 w 12137616"/>
              <a:gd name="connsiteY42" fmla="*/ 12651932 h 13577848"/>
              <a:gd name="connsiteX43" fmla="*/ 3524221 w 12137616"/>
              <a:gd name="connsiteY43" fmla="*/ 12499311 h 13577848"/>
              <a:gd name="connsiteX44" fmla="*/ 3594743 w 12137616"/>
              <a:gd name="connsiteY44" fmla="*/ 12467484 h 13577848"/>
              <a:gd name="connsiteX45" fmla="*/ 3594273 w 12137616"/>
              <a:gd name="connsiteY45" fmla="*/ 12467623 h 13577848"/>
              <a:gd name="connsiteX46" fmla="*/ 3593071 w 12137616"/>
              <a:gd name="connsiteY46" fmla="*/ 12467980 h 13577848"/>
              <a:gd name="connsiteX47" fmla="*/ 3623126 w 12137616"/>
              <a:gd name="connsiteY47" fmla="*/ 12459059 h 13577848"/>
              <a:gd name="connsiteX48" fmla="*/ 3597479 w 12137616"/>
              <a:gd name="connsiteY48" fmla="*/ 12466672 h 13577848"/>
              <a:gd name="connsiteX49" fmla="*/ 3594743 w 12137616"/>
              <a:gd name="connsiteY49" fmla="*/ 12467484 h 13577848"/>
              <a:gd name="connsiteX50" fmla="*/ 3603490 w 12137616"/>
              <a:gd name="connsiteY50" fmla="*/ 12464887 h 13577848"/>
              <a:gd name="connsiteX51" fmla="*/ 3623126 w 12137616"/>
              <a:gd name="connsiteY51" fmla="*/ 12459059 h 13577848"/>
              <a:gd name="connsiteX52" fmla="*/ 3636539 w 12137616"/>
              <a:gd name="connsiteY52" fmla="*/ 12455679 h 13577848"/>
              <a:gd name="connsiteX53" fmla="*/ 3628985 w 12137616"/>
              <a:gd name="connsiteY53" fmla="*/ 12457582 h 13577848"/>
              <a:gd name="connsiteX54" fmla="*/ 3623126 w 12137616"/>
              <a:gd name="connsiteY54" fmla="*/ 12459059 h 13577848"/>
              <a:gd name="connsiteX55" fmla="*/ 3635089 w 12137616"/>
              <a:gd name="connsiteY55" fmla="*/ 12456044 h 13577848"/>
              <a:gd name="connsiteX56" fmla="*/ 3640705 w 12137616"/>
              <a:gd name="connsiteY56" fmla="*/ 12454629 h 13577848"/>
              <a:gd name="connsiteX57" fmla="*/ 3636539 w 12137616"/>
              <a:gd name="connsiteY57" fmla="*/ 12455679 h 13577848"/>
              <a:gd name="connsiteX58" fmla="*/ 3638751 w 12137616"/>
              <a:gd name="connsiteY58" fmla="*/ 12455121 h 13577848"/>
              <a:gd name="connsiteX59" fmla="*/ 3640705 w 12137616"/>
              <a:gd name="connsiteY59" fmla="*/ 12454629 h 13577848"/>
              <a:gd name="connsiteX60" fmla="*/ 2956026 w 12137616"/>
              <a:gd name="connsiteY60" fmla="*/ 12346555 h 13577848"/>
              <a:gd name="connsiteX61" fmla="*/ 2954239 w 12137616"/>
              <a:gd name="connsiteY61" fmla="*/ 12347724 h 13577848"/>
              <a:gd name="connsiteX62" fmla="*/ 2952808 w 12137616"/>
              <a:gd name="connsiteY62" fmla="*/ 12348659 h 13577848"/>
              <a:gd name="connsiteX63" fmla="*/ 2965680 w 12137616"/>
              <a:gd name="connsiteY63" fmla="*/ 12340242 h 13577848"/>
              <a:gd name="connsiteX64" fmla="*/ 2956026 w 12137616"/>
              <a:gd name="connsiteY64" fmla="*/ 12346555 h 13577848"/>
              <a:gd name="connsiteX65" fmla="*/ 2961390 w 12137616"/>
              <a:gd name="connsiteY65" fmla="*/ 12343047 h 13577848"/>
              <a:gd name="connsiteX66" fmla="*/ 2965680 w 12137616"/>
              <a:gd name="connsiteY66" fmla="*/ 12340242 h 13577848"/>
              <a:gd name="connsiteX67" fmla="*/ 2973438 w 12137616"/>
              <a:gd name="connsiteY67" fmla="*/ 12328458 h 13577848"/>
              <a:gd name="connsiteX68" fmla="*/ 2965680 w 12137616"/>
              <a:gd name="connsiteY68" fmla="*/ 12340242 h 13577848"/>
              <a:gd name="connsiteX69" fmla="*/ 2973438 w 12137616"/>
              <a:gd name="connsiteY69" fmla="*/ 12328458 h 13577848"/>
              <a:gd name="connsiteX70" fmla="*/ 10070512 w 12137616"/>
              <a:gd name="connsiteY70" fmla="*/ 12317589 h 13577848"/>
              <a:gd name="connsiteX71" fmla="*/ 10068518 w 12137616"/>
              <a:gd name="connsiteY71" fmla="*/ 12325363 h 13577848"/>
              <a:gd name="connsiteX72" fmla="*/ 10098572 w 12137616"/>
              <a:gd name="connsiteY72" fmla="*/ 12332504 h 13577848"/>
              <a:gd name="connsiteX73" fmla="*/ 10070512 w 12137616"/>
              <a:gd name="connsiteY73" fmla="*/ 12317589 h 13577848"/>
              <a:gd name="connsiteX74" fmla="*/ 2898775 w 12137616"/>
              <a:gd name="connsiteY74" fmla="*/ 12305484 h 13577848"/>
              <a:gd name="connsiteX75" fmla="*/ 2893876 w 12137616"/>
              <a:gd name="connsiteY75" fmla="*/ 12312927 h 13577848"/>
              <a:gd name="connsiteX76" fmla="*/ 2898775 w 12137616"/>
              <a:gd name="connsiteY76" fmla="*/ 12305484 h 13577848"/>
              <a:gd name="connsiteX77" fmla="*/ 2867595 w 12137616"/>
              <a:gd name="connsiteY77" fmla="*/ 12302804 h 13577848"/>
              <a:gd name="connsiteX78" fmla="*/ 2891427 w 12137616"/>
              <a:gd name="connsiteY78" fmla="*/ 12316648 h 13577848"/>
              <a:gd name="connsiteX79" fmla="*/ 2858383 w 12137616"/>
              <a:gd name="connsiteY79" fmla="*/ 12309647 h 13577848"/>
              <a:gd name="connsiteX80" fmla="*/ 2867595 w 12137616"/>
              <a:gd name="connsiteY80" fmla="*/ 12302804 h 13577848"/>
              <a:gd name="connsiteX81" fmla="*/ 2830379 w 12137616"/>
              <a:gd name="connsiteY81" fmla="*/ 12292792 h 13577848"/>
              <a:gd name="connsiteX82" fmla="*/ 2858383 w 12137616"/>
              <a:gd name="connsiteY82" fmla="*/ 12309647 h 13577848"/>
              <a:gd name="connsiteX83" fmla="*/ 2816204 w 12137616"/>
              <a:gd name="connsiteY83" fmla="*/ 12294525 h 13577848"/>
              <a:gd name="connsiteX84" fmla="*/ 2830379 w 12137616"/>
              <a:gd name="connsiteY84" fmla="*/ 12292792 h 13577848"/>
              <a:gd name="connsiteX85" fmla="*/ 2797040 w 12137616"/>
              <a:gd name="connsiteY85" fmla="*/ 12283490 h 13577848"/>
              <a:gd name="connsiteX86" fmla="*/ 2816204 w 12137616"/>
              <a:gd name="connsiteY86" fmla="*/ 12294525 h 13577848"/>
              <a:gd name="connsiteX87" fmla="*/ 2784129 w 12137616"/>
              <a:gd name="connsiteY87" fmla="*/ 12286053 h 13577848"/>
              <a:gd name="connsiteX88" fmla="*/ 2797040 w 12137616"/>
              <a:gd name="connsiteY88" fmla="*/ 12283490 h 13577848"/>
              <a:gd name="connsiteX89" fmla="*/ 9889024 w 12137616"/>
              <a:gd name="connsiteY89" fmla="*/ 12279046 h 13577848"/>
              <a:gd name="connsiteX90" fmla="*/ 9874386 w 12137616"/>
              <a:gd name="connsiteY90" fmla="*/ 12290284 h 13577848"/>
              <a:gd name="connsiteX91" fmla="*/ 10044324 w 12137616"/>
              <a:gd name="connsiteY91" fmla="*/ 12362115 h 13577848"/>
              <a:gd name="connsiteX92" fmla="*/ 9991276 w 12137616"/>
              <a:gd name="connsiteY92" fmla="*/ 12301908 h 13577848"/>
              <a:gd name="connsiteX93" fmla="*/ 9889024 w 12137616"/>
              <a:gd name="connsiteY93" fmla="*/ 12279046 h 13577848"/>
              <a:gd name="connsiteX94" fmla="*/ 2756125 w 12137616"/>
              <a:gd name="connsiteY94" fmla="*/ 12269198 h 13577848"/>
              <a:gd name="connsiteX95" fmla="*/ 2784129 w 12137616"/>
              <a:gd name="connsiteY95" fmla="*/ 12286053 h 13577848"/>
              <a:gd name="connsiteX96" fmla="*/ 2741951 w 12137616"/>
              <a:gd name="connsiteY96" fmla="*/ 12270930 h 13577848"/>
              <a:gd name="connsiteX97" fmla="*/ 2756125 w 12137616"/>
              <a:gd name="connsiteY97" fmla="*/ 12269198 h 13577848"/>
              <a:gd name="connsiteX98" fmla="*/ 2723544 w 12137616"/>
              <a:gd name="connsiteY98" fmla="*/ 12260394 h 13577848"/>
              <a:gd name="connsiteX99" fmla="*/ 2741951 w 12137616"/>
              <a:gd name="connsiteY99" fmla="*/ 12270930 h 13577848"/>
              <a:gd name="connsiteX100" fmla="*/ 2709876 w 12137616"/>
              <a:gd name="connsiteY100" fmla="*/ 12262458 h 13577848"/>
              <a:gd name="connsiteX101" fmla="*/ 2723544 w 12137616"/>
              <a:gd name="connsiteY101" fmla="*/ 12260394 h 13577848"/>
              <a:gd name="connsiteX102" fmla="*/ 2681750 w 12137616"/>
              <a:gd name="connsiteY102" fmla="*/ 12245787 h 13577848"/>
              <a:gd name="connsiteX103" fmla="*/ 2709876 w 12137616"/>
              <a:gd name="connsiteY103" fmla="*/ 12262458 h 13577848"/>
              <a:gd name="connsiteX104" fmla="*/ 2666729 w 12137616"/>
              <a:gd name="connsiteY104" fmla="*/ 12248807 h 13577848"/>
              <a:gd name="connsiteX105" fmla="*/ 2681750 w 12137616"/>
              <a:gd name="connsiteY105" fmla="*/ 12245787 h 13577848"/>
              <a:gd name="connsiteX106" fmla="*/ 2592475 w 12137616"/>
              <a:gd name="connsiteY106" fmla="*/ 12225212 h 13577848"/>
              <a:gd name="connsiteX107" fmla="*/ 2666729 w 12137616"/>
              <a:gd name="connsiteY107" fmla="*/ 12248807 h 13577848"/>
              <a:gd name="connsiteX108" fmla="*/ 2592475 w 12137616"/>
              <a:gd name="connsiteY108" fmla="*/ 12225212 h 13577848"/>
              <a:gd name="connsiteX109" fmla="*/ 2518221 w 12137616"/>
              <a:gd name="connsiteY109" fmla="*/ 12201619 h 13577848"/>
              <a:gd name="connsiteX110" fmla="*/ 2592475 w 12137616"/>
              <a:gd name="connsiteY110" fmla="*/ 12225212 h 13577848"/>
              <a:gd name="connsiteX111" fmla="*/ 2518221 w 12137616"/>
              <a:gd name="connsiteY111" fmla="*/ 12201619 h 13577848"/>
              <a:gd name="connsiteX112" fmla="*/ 2488327 w 12137616"/>
              <a:gd name="connsiteY112" fmla="*/ 12183784 h 13577848"/>
              <a:gd name="connsiteX113" fmla="*/ 2518221 w 12137616"/>
              <a:gd name="connsiteY113" fmla="*/ 12201619 h 13577848"/>
              <a:gd name="connsiteX114" fmla="*/ 2473054 w 12137616"/>
              <a:gd name="connsiteY114" fmla="*/ 12186636 h 13577848"/>
              <a:gd name="connsiteX115" fmla="*/ 2488327 w 12137616"/>
              <a:gd name="connsiteY115" fmla="*/ 12183784 h 13577848"/>
              <a:gd name="connsiteX116" fmla="*/ 2396214 w 12137616"/>
              <a:gd name="connsiteY116" fmla="*/ 12166970 h 13577848"/>
              <a:gd name="connsiteX117" fmla="*/ 2391043 w 12137616"/>
              <a:gd name="connsiteY117" fmla="*/ 12174826 h 13577848"/>
              <a:gd name="connsiteX118" fmla="*/ 2396214 w 12137616"/>
              <a:gd name="connsiteY118" fmla="*/ 12166970 h 13577848"/>
              <a:gd name="connsiteX119" fmla="*/ 2398800 w 12137616"/>
              <a:gd name="connsiteY119" fmla="*/ 12163042 h 13577848"/>
              <a:gd name="connsiteX120" fmla="*/ 2473054 w 12137616"/>
              <a:gd name="connsiteY120" fmla="*/ 12186636 h 13577848"/>
              <a:gd name="connsiteX121" fmla="*/ 2398800 w 12137616"/>
              <a:gd name="connsiteY121" fmla="*/ 12163042 h 13577848"/>
              <a:gd name="connsiteX122" fmla="*/ 10418010 w 12137616"/>
              <a:gd name="connsiteY122" fmla="*/ 12143542 h 13577848"/>
              <a:gd name="connsiteX123" fmla="*/ 10415979 w 12137616"/>
              <a:gd name="connsiteY123" fmla="*/ 12149515 h 13577848"/>
              <a:gd name="connsiteX124" fmla="*/ 10446034 w 12137616"/>
              <a:gd name="connsiteY124" fmla="*/ 12156655 h 13577848"/>
              <a:gd name="connsiteX125" fmla="*/ 10418010 w 12137616"/>
              <a:gd name="connsiteY125" fmla="*/ 12143542 h 13577848"/>
              <a:gd name="connsiteX126" fmla="*/ 2321961 w 12137616"/>
              <a:gd name="connsiteY126" fmla="*/ 12143376 h 13577848"/>
              <a:gd name="connsiteX127" fmla="*/ 2316790 w 12137616"/>
              <a:gd name="connsiteY127" fmla="*/ 12151232 h 13577848"/>
              <a:gd name="connsiteX128" fmla="*/ 2331896 w 12137616"/>
              <a:gd name="connsiteY128" fmla="*/ 12128284 h 13577848"/>
              <a:gd name="connsiteX129" fmla="*/ 2326996 w 12137616"/>
              <a:gd name="connsiteY129" fmla="*/ 12135727 h 13577848"/>
              <a:gd name="connsiteX130" fmla="*/ 2331896 w 12137616"/>
              <a:gd name="connsiteY130" fmla="*/ 12128284 h 13577848"/>
              <a:gd name="connsiteX131" fmla="*/ 10384667 w 12137616"/>
              <a:gd name="connsiteY131" fmla="*/ 11840353 h 13577848"/>
              <a:gd name="connsiteX132" fmla="*/ 10415993 w 12137616"/>
              <a:gd name="connsiteY132" fmla="*/ 11850307 h 13577848"/>
              <a:gd name="connsiteX133" fmla="*/ 10385939 w 12137616"/>
              <a:gd name="connsiteY133" fmla="*/ 11843165 h 13577848"/>
              <a:gd name="connsiteX134" fmla="*/ 10384667 w 12137616"/>
              <a:gd name="connsiteY134" fmla="*/ 11840353 h 13577848"/>
              <a:gd name="connsiteX135" fmla="*/ 10482822 w 12137616"/>
              <a:gd name="connsiteY135" fmla="*/ 11801584 h 13577848"/>
              <a:gd name="connsiteX136" fmla="*/ 10476048 w 12137616"/>
              <a:gd name="connsiteY136" fmla="*/ 11811874 h 13577848"/>
              <a:gd name="connsiteX137" fmla="*/ 10324443 w 12137616"/>
              <a:gd name="connsiteY137" fmla="*/ 11659397 h 13577848"/>
              <a:gd name="connsiteX138" fmla="*/ 10311785 w 12137616"/>
              <a:gd name="connsiteY138" fmla="*/ 11662126 h 13577848"/>
              <a:gd name="connsiteX139" fmla="*/ 10310763 w 12137616"/>
              <a:gd name="connsiteY139" fmla="*/ 11661546 h 13577848"/>
              <a:gd name="connsiteX140" fmla="*/ 10294388 w 12137616"/>
              <a:gd name="connsiteY140" fmla="*/ 11652255 h 13577848"/>
              <a:gd name="connsiteX141" fmla="*/ 10310763 w 12137616"/>
              <a:gd name="connsiteY141" fmla="*/ 11661546 h 13577848"/>
              <a:gd name="connsiteX142" fmla="*/ 10305061 w 12137616"/>
              <a:gd name="connsiteY142" fmla="*/ 11662442 h 13577848"/>
              <a:gd name="connsiteX143" fmla="*/ 10294388 w 12137616"/>
              <a:gd name="connsiteY143" fmla="*/ 11652255 h 13577848"/>
              <a:gd name="connsiteX144" fmla="*/ 10223399 w 12137616"/>
              <a:gd name="connsiteY144" fmla="*/ 11513708 h 13577848"/>
              <a:gd name="connsiteX145" fmla="*/ 10221256 w 12137616"/>
              <a:gd name="connsiteY145" fmla="*/ 11516963 h 13577848"/>
              <a:gd name="connsiteX146" fmla="*/ 10217037 w 12137616"/>
              <a:gd name="connsiteY146" fmla="*/ 11523372 h 13577848"/>
              <a:gd name="connsiteX147" fmla="*/ 10229694 w 12137616"/>
              <a:gd name="connsiteY147" fmla="*/ 11504146 h 13577848"/>
              <a:gd name="connsiteX148" fmla="*/ 10225651 w 12137616"/>
              <a:gd name="connsiteY148" fmla="*/ 11510287 h 13577848"/>
              <a:gd name="connsiteX149" fmla="*/ 10223399 w 12137616"/>
              <a:gd name="connsiteY149" fmla="*/ 11513708 h 13577848"/>
              <a:gd name="connsiteX150" fmla="*/ 10228287 w 12137616"/>
              <a:gd name="connsiteY150" fmla="*/ 11506282 h 13577848"/>
              <a:gd name="connsiteX151" fmla="*/ 10229694 w 12137616"/>
              <a:gd name="connsiteY151" fmla="*/ 11504146 h 13577848"/>
              <a:gd name="connsiteX152" fmla="*/ 10014339 w 12137616"/>
              <a:gd name="connsiteY152" fmla="*/ 11477461 h 13577848"/>
              <a:gd name="connsiteX153" fmla="*/ 10014681 w 12137616"/>
              <a:gd name="connsiteY153" fmla="*/ 11477673 h 13577848"/>
              <a:gd name="connsiteX154" fmla="*/ 10013769 w 12137616"/>
              <a:gd name="connsiteY154" fmla="*/ 11480173 h 13577848"/>
              <a:gd name="connsiteX155" fmla="*/ 10014339 w 12137616"/>
              <a:gd name="connsiteY155" fmla="*/ 11477461 h 13577848"/>
              <a:gd name="connsiteX156" fmla="*/ 10154853 w 12137616"/>
              <a:gd name="connsiteY156" fmla="*/ 11455044 h 13577848"/>
              <a:gd name="connsiteX157" fmla="*/ 10223301 w 12137616"/>
              <a:gd name="connsiteY157" fmla="*/ 11487459 h 13577848"/>
              <a:gd name="connsiteX158" fmla="*/ 10154853 w 12137616"/>
              <a:gd name="connsiteY158" fmla="*/ 11455044 h 13577848"/>
              <a:gd name="connsiteX159" fmla="*/ 213711 w 12137616"/>
              <a:gd name="connsiteY159" fmla="*/ 11337823 h 13577848"/>
              <a:gd name="connsiteX160" fmla="*/ 225835 w 12137616"/>
              <a:gd name="connsiteY160" fmla="*/ 11345804 h 13577848"/>
              <a:gd name="connsiteX161" fmla="*/ 213711 w 12137616"/>
              <a:gd name="connsiteY161" fmla="*/ 11337823 h 13577848"/>
              <a:gd name="connsiteX162" fmla="*/ 446219 w 12137616"/>
              <a:gd name="connsiteY162" fmla="*/ 11332545 h 13577848"/>
              <a:gd name="connsiteX163" fmla="*/ 528006 w 12137616"/>
              <a:gd name="connsiteY163" fmla="*/ 11348752 h 13577848"/>
              <a:gd name="connsiteX164" fmla="*/ 496984 w 12137616"/>
              <a:gd name="connsiteY164" fmla="*/ 11343080 h 13577848"/>
              <a:gd name="connsiteX165" fmla="*/ 446219 w 12137616"/>
              <a:gd name="connsiteY165" fmla="*/ 11332545 h 13577848"/>
              <a:gd name="connsiteX166" fmla="*/ 255256 w 12137616"/>
              <a:gd name="connsiteY166" fmla="*/ 11280519 h 13577848"/>
              <a:gd name="connsiteX167" fmla="*/ 249517 w 12137616"/>
              <a:gd name="connsiteY167" fmla="*/ 11283429 h 13577848"/>
              <a:gd name="connsiteX168" fmla="*/ 287453 w 12137616"/>
              <a:gd name="connsiteY168" fmla="*/ 11335794 h 13577848"/>
              <a:gd name="connsiteX169" fmla="*/ 255256 w 12137616"/>
              <a:gd name="connsiteY169" fmla="*/ 11280519 h 13577848"/>
              <a:gd name="connsiteX170" fmla="*/ 9485863 w 12137616"/>
              <a:gd name="connsiteY170" fmla="*/ 11107376 h 13577848"/>
              <a:gd name="connsiteX171" fmla="*/ 9717985 w 12137616"/>
              <a:gd name="connsiteY171" fmla="*/ 11247534 h 13577848"/>
              <a:gd name="connsiteX172" fmla="*/ 9485863 w 12137616"/>
              <a:gd name="connsiteY172" fmla="*/ 11107376 h 13577848"/>
              <a:gd name="connsiteX173" fmla="*/ 843861 w 12137616"/>
              <a:gd name="connsiteY173" fmla="*/ 11016120 h 13577848"/>
              <a:gd name="connsiteX174" fmla="*/ 845957 w 12137616"/>
              <a:gd name="connsiteY174" fmla="*/ 11018092 h 13577848"/>
              <a:gd name="connsiteX175" fmla="*/ 852563 w 12137616"/>
              <a:gd name="connsiteY175" fmla="*/ 11024309 h 13577848"/>
              <a:gd name="connsiteX176" fmla="*/ 862723 w 12137616"/>
              <a:gd name="connsiteY176" fmla="*/ 11033870 h 13577848"/>
              <a:gd name="connsiteX177" fmla="*/ 856436 w 12137616"/>
              <a:gd name="connsiteY177" fmla="*/ 11027953 h 13577848"/>
              <a:gd name="connsiteX178" fmla="*/ 852563 w 12137616"/>
              <a:gd name="connsiteY178" fmla="*/ 11024309 h 13577848"/>
              <a:gd name="connsiteX179" fmla="*/ 849886 w 12137616"/>
              <a:gd name="connsiteY179" fmla="*/ 11021790 h 13577848"/>
              <a:gd name="connsiteX180" fmla="*/ 843861 w 12137616"/>
              <a:gd name="connsiteY180" fmla="*/ 11016120 h 13577848"/>
              <a:gd name="connsiteX181" fmla="*/ 713032 w 12137616"/>
              <a:gd name="connsiteY181" fmla="*/ 10922689 h 13577848"/>
              <a:gd name="connsiteX182" fmla="*/ 719000 w 12137616"/>
              <a:gd name="connsiteY182" fmla="*/ 10926617 h 13577848"/>
              <a:gd name="connsiteX183" fmla="*/ 713032 w 12137616"/>
              <a:gd name="connsiteY183" fmla="*/ 10922689 h 13577848"/>
              <a:gd name="connsiteX184" fmla="*/ 586335 w 12137616"/>
              <a:gd name="connsiteY184" fmla="*/ 10877018 h 13577848"/>
              <a:gd name="connsiteX185" fmla="*/ 618477 w 12137616"/>
              <a:gd name="connsiteY185" fmla="*/ 10885731 h 13577848"/>
              <a:gd name="connsiteX186" fmla="*/ 587455 w 12137616"/>
              <a:gd name="connsiteY186" fmla="*/ 10880060 h 13577848"/>
              <a:gd name="connsiteX187" fmla="*/ 586335 w 12137616"/>
              <a:gd name="connsiteY187" fmla="*/ 10877018 h 13577848"/>
              <a:gd name="connsiteX188" fmla="*/ 1311646 w 12137616"/>
              <a:gd name="connsiteY188" fmla="*/ 10785082 h 13577848"/>
              <a:gd name="connsiteX189" fmla="*/ 1308578 w 12137616"/>
              <a:gd name="connsiteY189" fmla="*/ 10792149 h 13577848"/>
              <a:gd name="connsiteX190" fmla="*/ 1352777 w 12137616"/>
              <a:gd name="connsiteY190" fmla="*/ 10808602 h 13577848"/>
              <a:gd name="connsiteX191" fmla="*/ 1311646 w 12137616"/>
              <a:gd name="connsiteY191" fmla="*/ 10785082 h 13577848"/>
              <a:gd name="connsiteX192" fmla="*/ 1121166 w 12137616"/>
              <a:gd name="connsiteY192" fmla="*/ 10694066 h 13577848"/>
              <a:gd name="connsiteX193" fmla="*/ 1189614 w 12137616"/>
              <a:gd name="connsiteY193" fmla="*/ 10726480 h 13577848"/>
              <a:gd name="connsiteX194" fmla="*/ 1121166 w 12137616"/>
              <a:gd name="connsiteY194" fmla="*/ 10694066 h 13577848"/>
              <a:gd name="connsiteX195" fmla="*/ 1521288 w 12137616"/>
              <a:gd name="connsiteY195" fmla="*/ 10361362 h 13577848"/>
              <a:gd name="connsiteX196" fmla="*/ 1572773 w 12137616"/>
              <a:gd name="connsiteY196" fmla="*/ 10390808 h 13577848"/>
              <a:gd name="connsiteX197" fmla="*/ 1515481 w 12137616"/>
              <a:gd name="connsiteY197" fmla="*/ 10367845 h 13577848"/>
              <a:gd name="connsiteX198" fmla="*/ 1521288 w 12137616"/>
              <a:gd name="connsiteY198" fmla="*/ 10361362 h 13577848"/>
              <a:gd name="connsiteX199" fmla="*/ 2038633 w 12137616"/>
              <a:gd name="connsiteY199" fmla="*/ 10202292 h 13577848"/>
              <a:gd name="connsiteX200" fmla="*/ 2038633 w 12137616"/>
              <a:gd name="connsiteY200" fmla="*/ 10202292 h 13577848"/>
              <a:gd name="connsiteX201" fmla="*/ 4730054 w 12137616"/>
              <a:gd name="connsiteY201" fmla="*/ 9143129 h 13577848"/>
              <a:gd name="connsiteX202" fmla="*/ 4724671 w 12137616"/>
              <a:gd name="connsiteY202" fmla="*/ 9148969 h 13577848"/>
              <a:gd name="connsiteX203" fmla="*/ 4780994 w 12137616"/>
              <a:gd name="connsiteY203" fmla="*/ 9173403 h 13577848"/>
              <a:gd name="connsiteX204" fmla="*/ 4730054 w 12137616"/>
              <a:gd name="connsiteY204" fmla="*/ 9143129 h 13577848"/>
              <a:gd name="connsiteX205" fmla="*/ 4683872 w 12137616"/>
              <a:gd name="connsiteY205" fmla="*/ 9099165 h 13577848"/>
              <a:gd name="connsiteX206" fmla="*/ 4679961 w 12137616"/>
              <a:gd name="connsiteY206" fmla="*/ 9106895 h 13577848"/>
              <a:gd name="connsiteX207" fmla="*/ 4725127 w 12137616"/>
              <a:gd name="connsiteY207" fmla="*/ 9121877 h 13577848"/>
              <a:gd name="connsiteX208" fmla="*/ 4683872 w 12137616"/>
              <a:gd name="connsiteY208" fmla="*/ 9099165 h 13577848"/>
              <a:gd name="connsiteX209" fmla="*/ 5697304 w 12137616"/>
              <a:gd name="connsiteY209" fmla="*/ 9047745 h 13577848"/>
              <a:gd name="connsiteX210" fmla="*/ 5686889 w 12137616"/>
              <a:gd name="connsiteY210" fmla="*/ 9051194 h 13577848"/>
              <a:gd name="connsiteX211" fmla="*/ 5730034 w 12137616"/>
              <a:gd name="connsiteY211" fmla="*/ 9064846 h 13577848"/>
              <a:gd name="connsiteX212" fmla="*/ 5697304 w 12137616"/>
              <a:gd name="connsiteY212" fmla="*/ 9047745 h 13577848"/>
              <a:gd name="connsiteX213" fmla="*/ 5643088 w 12137616"/>
              <a:gd name="connsiteY213" fmla="*/ 8998524 h 13577848"/>
              <a:gd name="connsiteX214" fmla="*/ 5631021 w 12137616"/>
              <a:gd name="connsiteY214" fmla="*/ 8999668 h 13577848"/>
              <a:gd name="connsiteX215" fmla="*/ 5687345 w 12137616"/>
              <a:gd name="connsiteY215" fmla="*/ 9024101 h 13577848"/>
              <a:gd name="connsiteX216" fmla="*/ 5643088 w 12137616"/>
              <a:gd name="connsiteY216" fmla="*/ 8998524 h 13577848"/>
              <a:gd name="connsiteX217" fmla="*/ 5561690 w 12137616"/>
              <a:gd name="connsiteY217" fmla="*/ 8932298 h 13577848"/>
              <a:gd name="connsiteX218" fmla="*/ 5549939 w 12137616"/>
              <a:gd name="connsiteY218" fmla="*/ 8933649 h 13577848"/>
              <a:gd name="connsiteX219" fmla="*/ 5604242 w 12137616"/>
              <a:gd name="connsiteY219" fmla="*/ 8956753 h 13577848"/>
              <a:gd name="connsiteX220" fmla="*/ 5561690 w 12137616"/>
              <a:gd name="connsiteY220" fmla="*/ 8932298 h 13577848"/>
              <a:gd name="connsiteX221" fmla="*/ 5478960 w 12137616"/>
              <a:gd name="connsiteY221" fmla="*/ 8874282 h 13577848"/>
              <a:gd name="connsiteX222" fmla="*/ 5535283 w 12137616"/>
              <a:gd name="connsiteY222" fmla="*/ 8898716 h 13577848"/>
              <a:gd name="connsiteX223" fmla="*/ 5478960 w 12137616"/>
              <a:gd name="connsiteY223" fmla="*/ 8874282 h 13577848"/>
              <a:gd name="connsiteX224" fmla="*/ 5402253 w 12137616"/>
              <a:gd name="connsiteY224" fmla="*/ 8781612 h 13577848"/>
              <a:gd name="connsiteX225" fmla="*/ 5406228 w 12137616"/>
              <a:gd name="connsiteY225" fmla="*/ 8789182 h 13577848"/>
              <a:gd name="connsiteX226" fmla="*/ 5411289 w 12137616"/>
              <a:gd name="connsiteY226" fmla="*/ 8798820 h 13577848"/>
              <a:gd name="connsiteX227" fmla="*/ 5415808 w 12137616"/>
              <a:gd name="connsiteY227" fmla="*/ 8807425 h 13577848"/>
              <a:gd name="connsiteX228" fmla="*/ 5406583 w 12137616"/>
              <a:gd name="connsiteY228" fmla="*/ 8789857 h 13577848"/>
              <a:gd name="connsiteX229" fmla="*/ 5406228 w 12137616"/>
              <a:gd name="connsiteY229" fmla="*/ 8789182 h 13577848"/>
              <a:gd name="connsiteX230" fmla="*/ 5403759 w 12137616"/>
              <a:gd name="connsiteY230" fmla="*/ 8784480 h 13577848"/>
              <a:gd name="connsiteX231" fmla="*/ 5402253 w 12137616"/>
              <a:gd name="connsiteY231" fmla="*/ 8781612 h 13577848"/>
              <a:gd name="connsiteX232" fmla="*/ 5302547 w 12137616"/>
              <a:gd name="connsiteY232" fmla="*/ 8709030 h 13577848"/>
              <a:gd name="connsiteX233" fmla="*/ 5297300 w 12137616"/>
              <a:gd name="connsiteY233" fmla="*/ 8714663 h 13577848"/>
              <a:gd name="connsiteX234" fmla="*/ 5353623 w 12137616"/>
              <a:gd name="connsiteY234" fmla="*/ 8739097 h 13577848"/>
              <a:gd name="connsiteX235" fmla="*/ 5302547 w 12137616"/>
              <a:gd name="connsiteY235" fmla="*/ 8709030 h 13577848"/>
              <a:gd name="connsiteX236" fmla="*/ 5243534 w 12137616"/>
              <a:gd name="connsiteY236" fmla="*/ 8657540 h 13577848"/>
              <a:gd name="connsiteX237" fmla="*/ 5240465 w 12137616"/>
              <a:gd name="connsiteY237" fmla="*/ 8664607 h 13577848"/>
              <a:gd name="connsiteX238" fmla="*/ 5284665 w 12137616"/>
              <a:gd name="connsiteY238" fmla="*/ 8681060 h 13577848"/>
              <a:gd name="connsiteX239" fmla="*/ 5243534 w 12137616"/>
              <a:gd name="connsiteY239" fmla="*/ 8657540 h 13577848"/>
              <a:gd name="connsiteX240" fmla="*/ 4029835 w 12137616"/>
              <a:gd name="connsiteY240" fmla="*/ 8629510 h 13577848"/>
              <a:gd name="connsiteX241" fmla="*/ 4021421 w 12137616"/>
              <a:gd name="connsiteY241" fmla="*/ 8633355 h 13577848"/>
              <a:gd name="connsiteX242" fmla="*/ 4053496 w 12137616"/>
              <a:gd name="connsiteY242" fmla="*/ 8641827 h 13577848"/>
              <a:gd name="connsiteX243" fmla="*/ 4029835 w 12137616"/>
              <a:gd name="connsiteY243" fmla="*/ 8629510 h 13577848"/>
              <a:gd name="connsiteX244" fmla="*/ 4118564 w 12137616"/>
              <a:gd name="connsiteY244" fmla="*/ 8582856 h 13577848"/>
              <a:gd name="connsiteX245" fmla="*/ 4108202 w 12137616"/>
              <a:gd name="connsiteY245" fmla="*/ 8585123 h 13577848"/>
              <a:gd name="connsiteX246" fmla="*/ 4164525 w 12137616"/>
              <a:gd name="connsiteY246" fmla="*/ 8609557 h 13577848"/>
              <a:gd name="connsiteX247" fmla="*/ 4118564 w 12137616"/>
              <a:gd name="connsiteY247" fmla="*/ 8582856 h 13577848"/>
              <a:gd name="connsiteX248" fmla="*/ 4998295 w 12137616"/>
              <a:gd name="connsiteY248" fmla="*/ 8570512 h 13577848"/>
              <a:gd name="connsiteX249" fmla="*/ 5123120 w 12137616"/>
              <a:gd name="connsiteY249" fmla="*/ 8680076 h 13577848"/>
              <a:gd name="connsiteX250" fmla="*/ 5380055 w 12137616"/>
              <a:gd name="connsiteY250" fmla="*/ 8914534 h 13577848"/>
              <a:gd name="connsiteX251" fmla="*/ 5481089 w 12137616"/>
              <a:gd name="connsiteY251" fmla="*/ 8981043 h 13577848"/>
              <a:gd name="connsiteX252" fmla="*/ 5266844 w 12137616"/>
              <a:gd name="connsiteY252" fmla="*/ 8787329 h 13577848"/>
              <a:gd name="connsiteX253" fmla="*/ 4998295 w 12137616"/>
              <a:gd name="connsiteY253" fmla="*/ 8570512 h 13577848"/>
              <a:gd name="connsiteX254" fmla="*/ 4083893 w 12137616"/>
              <a:gd name="connsiteY254" fmla="*/ 8547391 h 13577848"/>
              <a:gd name="connsiteX255" fmla="*/ 4075615 w 12137616"/>
              <a:gd name="connsiteY255" fmla="*/ 8551029 h 13577848"/>
              <a:gd name="connsiteX256" fmla="*/ 4107690 w 12137616"/>
              <a:gd name="connsiteY256" fmla="*/ 8559500 h 13577848"/>
              <a:gd name="connsiteX257" fmla="*/ 4083893 w 12137616"/>
              <a:gd name="connsiteY257" fmla="*/ 8547391 h 13577848"/>
              <a:gd name="connsiteX258" fmla="*/ 4014935 w 12137616"/>
              <a:gd name="connsiteY258" fmla="*/ 8489353 h 13577848"/>
              <a:gd name="connsiteX259" fmla="*/ 4006657 w 12137616"/>
              <a:gd name="connsiteY259" fmla="*/ 8492991 h 13577848"/>
              <a:gd name="connsiteX260" fmla="*/ 4038732 w 12137616"/>
              <a:gd name="connsiteY260" fmla="*/ 8501463 h 13577848"/>
              <a:gd name="connsiteX261" fmla="*/ 4014935 w 12137616"/>
              <a:gd name="connsiteY261" fmla="*/ 8489353 h 13577848"/>
              <a:gd name="connsiteX262" fmla="*/ 4881772 w 12137616"/>
              <a:gd name="connsiteY262" fmla="*/ 8459732 h 13577848"/>
              <a:gd name="connsiteX263" fmla="*/ 4872502 w 12137616"/>
              <a:gd name="connsiteY263" fmla="*/ 8462420 h 13577848"/>
              <a:gd name="connsiteX264" fmla="*/ 4915192 w 12137616"/>
              <a:gd name="connsiteY264" fmla="*/ 8503164 h 13577848"/>
              <a:gd name="connsiteX265" fmla="*/ 4881772 w 12137616"/>
              <a:gd name="connsiteY265" fmla="*/ 8459732 h 13577848"/>
              <a:gd name="connsiteX266" fmla="*/ 3972255 w 12137616"/>
              <a:gd name="connsiteY266" fmla="*/ 8448319 h 13577848"/>
              <a:gd name="connsiteX267" fmla="*/ 3961947 w 12137616"/>
              <a:gd name="connsiteY267" fmla="*/ 8450917 h 13577848"/>
              <a:gd name="connsiteX268" fmla="*/ 4006146 w 12137616"/>
              <a:gd name="connsiteY268" fmla="*/ 8467370 h 13577848"/>
              <a:gd name="connsiteX269" fmla="*/ 3972255 w 12137616"/>
              <a:gd name="connsiteY269" fmla="*/ 8448319 h 13577848"/>
              <a:gd name="connsiteX270" fmla="*/ 3641334 w 12137616"/>
              <a:gd name="connsiteY270" fmla="*/ 8423186 h 13577848"/>
              <a:gd name="connsiteX271" fmla="*/ 3641334 w 12137616"/>
              <a:gd name="connsiteY271" fmla="*/ 8423186 h 13577848"/>
              <a:gd name="connsiteX272" fmla="*/ 4831388 w 12137616"/>
              <a:gd name="connsiteY272" fmla="*/ 8412407 h 13577848"/>
              <a:gd name="connsiteX273" fmla="*/ 4827791 w 12137616"/>
              <a:gd name="connsiteY273" fmla="*/ 8420345 h 13577848"/>
              <a:gd name="connsiteX274" fmla="*/ 4870938 w 12137616"/>
              <a:gd name="connsiteY274" fmla="*/ 8433997 h 13577848"/>
              <a:gd name="connsiteX275" fmla="*/ 4831388 w 12137616"/>
              <a:gd name="connsiteY275" fmla="*/ 8412407 h 13577848"/>
              <a:gd name="connsiteX276" fmla="*/ 3929673 w 12137616"/>
              <a:gd name="connsiteY276" fmla="*/ 8406723 h 13577848"/>
              <a:gd name="connsiteX277" fmla="*/ 3919256 w 12137616"/>
              <a:gd name="connsiteY277" fmla="*/ 8410172 h 13577848"/>
              <a:gd name="connsiteX278" fmla="*/ 3962403 w 12137616"/>
              <a:gd name="connsiteY278" fmla="*/ 8423824 h 13577848"/>
              <a:gd name="connsiteX279" fmla="*/ 3929673 w 12137616"/>
              <a:gd name="connsiteY279" fmla="*/ 8406723 h 13577848"/>
              <a:gd name="connsiteX280" fmla="*/ 3593429 w 12137616"/>
              <a:gd name="connsiteY280" fmla="*/ 8367815 h 13577848"/>
              <a:gd name="connsiteX281" fmla="*/ 3585466 w 12137616"/>
              <a:gd name="connsiteY281" fmla="*/ 8371660 h 13577848"/>
              <a:gd name="connsiteX282" fmla="*/ 3615521 w 12137616"/>
              <a:gd name="connsiteY282" fmla="*/ 8378802 h 13577848"/>
              <a:gd name="connsiteX283" fmla="*/ 3593429 w 12137616"/>
              <a:gd name="connsiteY283" fmla="*/ 8367815 h 13577848"/>
              <a:gd name="connsiteX284" fmla="*/ 3869196 w 12137616"/>
              <a:gd name="connsiteY284" fmla="*/ 8349825 h 13577848"/>
              <a:gd name="connsiteX285" fmla="*/ 3869196 w 12137616"/>
              <a:gd name="connsiteY285" fmla="*/ 8349825 h 13577848"/>
              <a:gd name="connsiteX286" fmla="*/ 3508170 w 12137616"/>
              <a:gd name="connsiteY286" fmla="*/ 8295491 h 13577848"/>
              <a:gd name="connsiteX287" fmla="*/ 3508170 w 12137616"/>
              <a:gd name="connsiteY287" fmla="*/ 8295491 h 13577848"/>
              <a:gd name="connsiteX288" fmla="*/ 3472297 w 12137616"/>
              <a:gd name="connsiteY288" fmla="*/ 8248929 h 13577848"/>
              <a:gd name="connsiteX289" fmla="*/ 3463460 w 12137616"/>
              <a:gd name="connsiteY289" fmla="*/ 8253416 h 13577848"/>
              <a:gd name="connsiteX290" fmla="*/ 3496502 w 12137616"/>
              <a:gd name="connsiteY290" fmla="*/ 8260418 h 13577848"/>
              <a:gd name="connsiteX291" fmla="*/ 3472297 w 12137616"/>
              <a:gd name="connsiteY291" fmla="*/ 8248929 h 13577848"/>
              <a:gd name="connsiteX292" fmla="*/ 3353900 w 12137616"/>
              <a:gd name="connsiteY292" fmla="*/ 8135926 h 13577848"/>
              <a:gd name="connsiteX293" fmla="*/ 3356565 w 12137616"/>
              <a:gd name="connsiteY293" fmla="*/ 8143014 h 13577848"/>
              <a:gd name="connsiteX294" fmla="*/ 3353900 w 12137616"/>
              <a:gd name="connsiteY294" fmla="*/ 8135926 h 13577848"/>
              <a:gd name="connsiteX295" fmla="*/ 3933838 w 12137616"/>
              <a:gd name="connsiteY295" fmla="*/ 8084142 h 13577848"/>
              <a:gd name="connsiteX296" fmla="*/ 3929832 w 12137616"/>
              <a:gd name="connsiteY296" fmla="*/ 8090522 h 13577848"/>
              <a:gd name="connsiteX297" fmla="*/ 4101898 w 12137616"/>
              <a:gd name="connsiteY297" fmla="*/ 8269113 h 13577848"/>
              <a:gd name="connsiteX298" fmla="*/ 4427792 w 12137616"/>
              <a:gd name="connsiteY298" fmla="*/ 8561608 h 13577848"/>
              <a:gd name="connsiteX299" fmla="*/ 4785762 w 12137616"/>
              <a:gd name="connsiteY299" fmla="*/ 8862575 h 13577848"/>
              <a:gd name="connsiteX300" fmla="*/ 4037639 w 12137616"/>
              <a:gd name="connsiteY300" fmla="*/ 8146740 h 13577848"/>
              <a:gd name="connsiteX301" fmla="*/ 3933838 w 12137616"/>
              <a:gd name="connsiteY301" fmla="*/ 8084142 h 13577848"/>
              <a:gd name="connsiteX302" fmla="*/ 3058016 w 12137616"/>
              <a:gd name="connsiteY302" fmla="*/ 7971771 h 13577848"/>
              <a:gd name="connsiteX303" fmla="*/ 3201283 w 12137616"/>
              <a:gd name="connsiteY303" fmla="*/ 8106117 h 13577848"/>
              <a:gd name="connsiteX304" fmla="*/ 4146178 w 12137616"/>
              <a:gd name="connsiteY304" fmla="*/ 8989410 h 13577848"/>
              <a:gd name="connsiteX305" fmla="*/ 4235088 w 12137616"/>
              <a:gd name="connsiteY305" fmla="*/ 9047938 h 13577848"/>
              <a:gd name="connsiteX306" fmla="*/ 4184571 w 12137616"/>
              <a:gd name="connsiteY306" fmla="*/ 9014684 h 13577848"/>
              <a:gd name="connsiteX307" fmla="*/ 3334446 w 12137616"/>
              <a:gd name="connsiteY307" fmla="*/ 8233811 h 13577848"/>
              <a:gd name="connsiteX308" fmla="*/ 3058016 w 12137616"/>
              <a:gd name="connsiteY308" fmla="*/ 7971771 h 13577848"/>
              <a:gd name="connsiteX309" fmla="*/ 3000011 w 12137616"/>
              <a:gd name="connsiteY309" fmla="*/ 7884102 h 13577848"/>
              <a:gd name="connsiteX310" fmla="*/ 3000176 w 12137616"/>
              <a:gd name="connsiteY310" fmla="*/ 7887099 h 13577848"/>
              <a:gd name="connsiteX311" fmla="*/ 3000451 w 12137616"/>
              <a:gd name="connsiteY311" fmla="*/ 7892096 h 13577848"/>
              <a:gd name="connsiteX312" fmla="*/ 3000670 w 12137616"/>
              <a:gd name="connsiteY312" fmla="*/ 7896092 h 13577848"/>
              <a:gd name="connsiteX313" fmla="*/ 3000176 w 12137616"/>
              <a:gd name="connsiteY313" fmla="*/ 7887099 h 13577848"/>
              <a:gd name="connsiteX314" fmla="*/ 3000084 w 12137616"/>
              <a:gd name="connsiteY314" fmla="*/ 7885434 h 13577848"/>
              <a:gd name="connsiteX315" fmla="*/ 3000011 w 12137616"/>
              <a:gd name="connsiteY315" fmla="*/ 7884102 h 13577848"/>
              <a:gd name="connsiteX316" fmla="*/ 3214762 w 12137616"/>
              <a:gd name="connsiteY316" fmla="*/ 7843034 h 13577848"/>
              <a:gd name="connsiteX317" fmla="*/ 3210146 w 12137616"/>
              <a:gd name="connsiteY317" fmla="*/ 7850664 h 13577848"/>
              <a:gd name="connsiteX318" fmla="*/ 3296579 w 12137616"/>
              <a:gd name="connsiteY318" fmla="*/ 7934952 h 13577848"/>
              <a:gd name="connsiteX319" fmla="*/ 3549729 w 12137616"/>
              <a:gd name="connsiteY319" fmla="*/ 8179562 h 13577848"/>
              <a:gd name="connsiteX320" fmla="*/ 3637129 w 12137616"/>
              <a:gd name="connsiteY320" fmla="*/ 8262382 h 13577848"/>
              <a:gd name="connsiteX321" fmla="*/ 3681839 w 12137616"/>
              <a:gd name="connsiteY321" fmla="*/ 8304456 h 13577848"/>
              <a:gd name="connsiteX322" fmla="*/ 3959237 w 12137616"/>
              <a:gd name="connsiteY322" fmla="*/ 8565027 h 13577848"/>
              <a:gd name="connsiteX323" fmla="*/ 3959237 w 12137616"/>
              <a:gd name="connsiteY323" fmla="*/ 8565027 h 13577848"/>
              <a:gd name="connsiteX324" fmla="*/ 3681839 w 12137616"/>
              <a:gd name="connsiteY324" fmla="*/ 8304456 h 13577848"/>
              <a:gd name="connsiteX325" fmla="*/ 3637129 w 12137616"/>
              <a:gd name="connsiteY325" fmla="*/ 8262382 h 13577848"/>
              <a:gd name="connsiteX326" fmla="*/ 3549729 w 12137616"/>
              <a:gd name="connsiteY326" fmla="*/ 8179562 h 13577848"/>
              <a:gd name="connsiteX327" fmla="*/ 3246519 w 12137616"/>
              <a:gd name="connsiteY327" fmla="*/ 7874606 h 13577848"/>
              <a:gd name="connsiteX328" fmla="*/ 3214762 w 12137616"/>
              <a:gd name="connsiteY328" fmla="*/ 7843034 h 13577848"/>
              <a:gd name="connsiteX329" fmla="*/ 3079263 w 12137616"/>
              <a:gd name="connsiteY329" fmla="*/ 7799800 h 13577848"/>
              <a:gd name="connsiteX330" fmla="*/ 3084919 w 12137616"/>
              <a:gd name="connsiteY330" fmla="*/ 7820908 h 13577848"/>
              <a:gd name="connsiteX331" fmla="*/ 3135436 w 12137616"/>
              <a:gd name="connsiteY331" fmla="*/ 7854162 h 13577848"/>
              <a:gd name="connsiteX332" fmla="*/ 3153421 w 12137616"/>
              <a:gd name="connsiteY332" fmla="*/ 7906037 h 13577848"/>
              <a:gd name="connsiteX333" fmla="*/ 3425469 w 12137616"/>
              <a:gd name="connsiteY333" fmla="*/ 8148336 h 13577848"/>
              <a:gd name="connsiteX334" fmla="*/ 4539389 w 12137616"/>
              <a:gd name="connsiteY334" fmla="*/ 9157646 h 13577848"/>
              <a:gd name="connsiteX335" fmla="*/ 4991022 w 12137616"/>
              <a:gd name="connsiteY335" fmla="*/ 9505519 h 13577848"/>
              <a:gd name="connsiteX336" fmla="*/ 4927869 w 12137616"/>
              <a:gd name="connsiteY336" fmla="*/ 9438661 h 13577848"/>
              <a:gd name="connsiteX337" fmla="*/ 3355488 w 12137616"/>
              <a:gd name="connsiteY337" fmla="*/ 8039054 h 13577848"/>
              <a:gd name="connsiteX338" fmla="*/ 3096532 w 12137616"/>
              <a:gd name="connsiteY338" fmla="*/ 7803266 h 13577848"/>
              <a:gd name="connsiteX339" fmla="*/ 3079263 w 12137616"/>
              <a:gd name="connsiteY339" fmla="*/ 7799800 h 13577848"/>
              <a:gd name="connsiteX340" fmla="*/ 8213831 w 12137616"/>
              <a:gd name="connsiteY340" fmla="*/ 7546449 h 13577848"/>
              <a:gd name="connsiteX341" fmla="*/ 8216496 w 12137616"/>
              <a:gd name="connsiteY341" fmla="*/ 7553537 h 13577848"/>
              <a:gd name="connsiteX342" fmla="*/ 8213831 w 12137616"/>
              <a:gd name="connsiteY342" fmla="*/ 7546449 h 13577848"/>
              <a:gd name="connsiteX343" fmla="*/ 8045722 w 12137616"/>
              <a:gd name="connsiteY343" fmla="*/ 7510887 h 13577848"/>
              <a:gd name="connsiteX344" fmla="*/ 8042315 w 12137616"/>
              <a:gd name="connsiteY344" fmla="*/ 7518949 h 13577848"/>
              <a:gd name="connsiteX345" fmla="*/ 8073338 w 12137616"/>
              <a:gd name="connsiteY345" fmla="*/ 7524621 h 13577848"/>
              <a:gd name="connsiteX346" fmla="*/ 8045722 w 12137616"/>
              <a:gd name="connsiteY346" fmla="*/ 7510887 h 13577848"/>
              <a:gd name="connsiteX347" fmla="*/ 7459160 w 12137616"/>
              <a:gd name="connsiteY347" fmla="*/ 7403666 h 13577848"/>
              <a:gd name="connsiteX348" fmla="*/ 7478022 w 12137616"/>
              <a:gd name="connsiteY348" fmla="*/ 7421417 h 13577848"/>
              <a:gd name="connsiteX349" fmla="*/ 7459160 w 12137616"/>
              <a:gd name="connsiteY349" fmla="*/ 7403666 h 13577848"/>
              <a:gd name="connsiteX350" fmla="*/ 7271374 w 12137616"/>
              <a:gd name="connsiteY350" fmla="*/ 7363349 h 13577848"/>
              <a:gd name="connsiteX351" fmla="*/ 7292686 w 12137616"/>
              <a:gd name="connsiteY351" fmla="*/ 7377378 h 13577848"/>
              <a:gd name="connsiteX352" fmla="*/ 7322740 w 12137616"/>
              <a:gd name="connsiteY352" fmla="*/ 7384520 h 13577848"/>
              <a:gd name="connsiteX353" fmla="*/ 7352795 w 12137616"/>
              <a:gd name="connsiteY353" fmla="*/ 7391661 h 13577848"/>
              <a:gd name="connsiteX354" fmla="*/ 7385837 w 12137616"/>
              <a:gd name="connsiteY354" fmla="*/ 7398662 h 13577848"/>
              <a:gd name="connsiteX355" fmla="*/ 7415892 w 12137616"/>
              <a:gd name="connsiteY355" fmla="*/ 7405804 h 13577848"/>
              <a:gd name="connsiteX356" fmla="*/ 7385837 w 12137616"/>
              <a:gd name="connsiteY356" fmla="*/ 7398662 h 13577848"/>
              <a:gd name="connsiteX357" fmla="*/ 7352795 w 12137616"/>
              <a:gd name="connsiteY357" fmla="*/ 7391661 h 13577848"/>
              <a:gd name="connsiteX358" fmla="*/ 7322740 w 12137616"/>
              <a:gd name="connsiteY358" fmla="*/ 7384520 h 13577848"/>
              <a:gd name="connsiteX359" fmla="*/ 7292686 w 12137616"/>
              <a:gd name="connsiteY359" fmla="*/ 7377378 h 13577848"/>
              <a:gd name="connsiteX360" fmla="*/ 7271374 w 12137616"/>
              <a:gd name="connsiteY360" fmla="*/ 7363349 h 13577848"/>
              <a:gd name="connsiteX361" fmla="*/ 8431853 w 12137616"/>
              <a:gd name="connsiteY361" fmla="*/ 7346830 h 13577848"/>
              <a:gd name="connsiteX362" fmla="*/ 8497074 w 12137616"/>
              <a:gd name="connsiteY362" fmla="*/ 7373697 h 13577848"/>
              <a:gd name="connsiteX363" fmla="*/ 8385991 w 12137616"/>
              <a:gd name="connsiteY363" fmla="*/ 7353252 h 13577848"/>
              <a:gd name="connsiteX364" fmla="*/ 8431853 w 12137616"/>
              <a:gd name="connsiteY364" fmla="*/ 7346830 h 13577848"/>
              <a:gd name="connsiteX365" fmla="*/ 8366826 w 12137616"/>
              <a:gd name="connsiteY365" fmla="*/ 7342217 h 13577848"/>
              <a:gd name="connsiteX366" fmla="*/ 8385991 w 12137616"/>
              <a:gd name="connsiteY366" fmla="*/ 7353252 h 13577848"/>
              <a:gd name="connsiteX367" fmla="*/ 8353916 w 12137616"/>
              <a:gd name="connsiteY367" fmla="*/ 7344781 h 13577848"/>
              <a:gd name="connsiteX368" fmla="*/ 8366826 w 12137616"/>
              <a:gd name="connsiteY368" fmla="*/ 7342217 h 13577848"/>
              <a:gd name="connsiteX369" fmla="*/ 8336520 w 12137616"/>
              <a:gd name="connsiteY369" fmla="*/ 7334909 h 13577848"/>
              <a:gd name="connsiteX370" fmla="*/ 8353916 w 12137616"/>
              <a:gd name="connsiteY370" fmla="*/ 7344781 h 13577848"/>
              <a:gd name="connsiteX371" fmla="*/ 8323861 w 12137616"/>
              <a:gd name="connsiteY371" fmla="*/ 7337639 h 13577848"/>
              <a:gd name="connsiteX372" fmla="*/ 8336520 w 12137616"/>
              <a:gd name="connsiteY372" fmla="*/ 7334909 h 13577848"/>
              <a:gd name="connsiteX373" fmla="*/ 8304697 w 12137616"/>
              <a:gd name="connsiteY373" fmla="*/ 7326604 h 13577848"/>
              <a:gd name="connsiteX374" fmla="*/ 8323861 w 12137616"/>
              <a:gd name="connsiteY374" fmla="*/ 7337639 h 13577848"/>
              <a:gd name="connsiteX375" fmla="*/ 8291786 w 12137616"/>
              <a:gd name="connsiteY375" fmla="*/ 7329168 h 13577848"/>
              <a:gd name="connsiteX376" fmla="*/ 8304697 w 12137616"/>
              <a:gd name="connsiteY376" fmla="*/ 7326604 h 13577848"/>
              <a:gd name="connsiteX377" fmla="*/ 8251443 w 12137616"/>
              <a:gd name="connsiteY377" fmla="*/ 7312357 h 13577848"/>
              <a:gd name="connsiteX378" fmla="*/ 8291786 w 12137616"/>
              <a:gd name="connsiteY378" fmla="*/ 7329168 h 13577848"/>
              <a:gd name="connsiteX379" fmla="*/ 8210758 w 12137616"/>
              <a:gd name="connsiteY379" fmla="*/ 7315865 h 13577848"/>
              <a:gd name="connsiteX380" fmla="*/ 8251443 w 12137616"/>
              <a:gd name="connsiteY380" fmla="*/ 7312357 h 13577848"/>
              <a:gd name="connsiteX381" fmla="*/ 8193362 w 12137616"/>
              <a:gd name="connsiteY381" fmla="*/ 7305994 h 13577848"/>
              <a:gd name="connsiteX382" fmla="*/ 8210758 w 12137616"/>
              <a:gd name="connsiteY382" fmla="*/ 7315865 h 13577848"/>
              <a:gd name="connsiteX383" fmla="*/ 8180703 w 12137616"/>
              <a:gd name="connsiteY383" fmla="*/ 7308723 h 13577848"/>
              <a:gd name="connsiteX384" fmla="*/ 8193362 w 12137616"/>
              <a:gd name="connsiteY384" fmla="*/ 7305994 h 13577848"/>
              <a:gd name="connsiteX385" fmla="*/ 8164474 w 12137616"/>
              <a:gd name="connsiteY385" fmla="*/ 7294879 h 13577848"/>
              <a:gd name="connsiteX386" fmla="*/ 8180703 w 12137616"/>
              <a:gd name="connsiteY386" fmla="*/ 7308723 h 13577848"/>
              <a:gd name="connsiteX387" fmla="*/ 8148628 w 12137616"/>
              <a:gd name="connsiteY387" fmla="*/ 7300252 h 13577848"/>
              <a:gd name="connsiteX388" fmla="*/ 8164474 w 12137616"/>
              <a:gd name="connsiteY388" fmla="*/ 7294879 h 13577848"/>
              <a:gd name="connsiteX389" fmla="*/ 8133409 w 12137616"/>
              <a:gd name="connsiteY389" fmla="*/ 7287073 h 13577848"/>
              <a:gd name="connsiteX390" fmla="*/ 8148628 w 12137616"/>
              <a:gd name="connsiteY390" fmla="*/ 7300252 h 13577848"/>
              <a:gd name="connsiteX391" fmla="*/ 8118573 w 12137616"/>
              <a:gd name="connsiteY391" fmla="*/ 7293110 h 13577848"/>
              <a:gd name="connsiteX392" fmla="*/ 8133409 w 12137616"/>
              <a:gd name="connsiteY392" fmla="*/ 7287073 h 13577848"/>
              <a:gd name="connsiteX393" fmla="*/ 8103234 w 12137616"/>
              <a:gd name="connsiteY393" fmla="*/ 7280115 h 13577848"/>
              <a:gd name="connsiteX394" fmla="*/ 8118573 w 12137616"/>
              <a:gd name="connsiteY394" fmla="*/ 7293110 h 13577848"/>
              <a:gd name="connsiteX395" fmla="*/ 8087551 w 12137616"/>
              <a:gd name="connsiteY395" fmla="*/ 7287439 h 13577848"/>
              <a:gd name="connsiteX396" fmla="*/ 8103234 w 12137616"/>
              <a:gd name="connsiteY396" fmla="*/ 7280115 h 13577848"/>
              <a:gd name="connsiteX397" fmla="*/ 7958182 w 12137616"/>
              <a:gd name="connsiteY397" fmla="*/ 7247614 h 13577848"/>
              <a:gd name="connsiteX398" fmla="*/ 8087551 w 12137616"/>
              <a:gd name="connsiteY398" fmla="*/ 7287439 h 13577848"/>
              <a:gd name="connsiteX399" fmla="*/ 7912318 w 12137616"/>
              <a:gd name="connsiteY399" fmla="*/ 7250052 h 13577848"/>
              <a:gd name="connsiteX400" fmla="*/ 7958182 w 12137616"/>
              <a:gd name="connsiteY400" fmla="*/ 7247614 h 13577848"/>
              <a:gd name="connsiteX401" fmla="*/ 7879703 w 12137616"/>
              <a:gd name="connsiteY401" fmla="*/ 7227001 h 13577848"/>
              <a:gd name="connsiteX402" fmla="*/ 7912318 w 12137616"/>
              <a:gd name="connsiteY402" fmla="*/ 7250052 h 13577848"/>
              <a:gd name="connsiteX403" fmla="*/ 7852209 w 12137616"/>
              <a:gd name="connsiteY403" fmla="*/ 7235769 h 13577848"/>
              <a:gd name="connsiteX404" fmla="*/ 7879703 w 12137616"/>
              <a:gd name="connsiteY404" fmla="*/ 7227001 h 13577848"/>
              <a:gd name="connsiteX405" fmla="*/ 7835222 w 12137616"/>
              <a:gd name="connsiteY405" fmla="*/ 7221426 h 13577848"/>
              <a:gd name="connsiteX406" fmla="*/ 7852209 w 12137616"/>
              <a:gd name="connsiteY406" fmla="*/ 7235769 h 13577848"/>
              <a:gd name="connsiteX407" fmla="*/ 7820133 w 12137616"/>
              <a:gd name="connsiteY407" fmla="*/ 7227297 h 13577848"/>
              <a:gd name="connsiteX408" fmla="*/ 7835222 w 12137616"/>
              <a:gd name="connsiteY408" fmla="*/ 7221426 h 13577848"/>
              <a:gd name="connsiteX409" fmla="*/ 7804794 w 12137616"/>
              <a:gd name="connsiteY409" fmla="*/ 7214302 h 13577848"/>
              <a:gd name="connsiteX410" fmla="*/ 7820133 w 12137616"/>
              <a:gd name="connsiteY410" fmla="*/ 7227297 h 13577848"/>
              <a:gd name="connsiteX411" fmla="*/ 7789111 w 12137616"/>
              <a:gd name="connsiteY411" fmla="*/ 7221626 h 13577848"/>
              <a:gd name="connsiteX412" fmla="*/ 7804794 w 12137616"/>
              <a:gd name="connsiteY412" fmla="*/ 7214302 h 13577848"/>
              <a:gd name="connsiteX413" fmla="*/ 7718395 w 12137616"/>
              <a:gd name="connsiteY413" fmla="*/ 7191076 h 13577848"/>
              <a:gd name="connsiteX414" fmla="*/ 7789111 w 12137616"/>
              <a:gd name="connsiteY414" fmla="*/ 7221626 h 13577848"/>
              <a:gd name="connsiteX415" fmla="*/ 7696927 w 12137616"/>
              <a:gd name="connsiteY415" fmla="*/ 7198872 h 13577848"/>
              <a:gd name="connsiteX416" fmla="*/ 7718395 w 12137616"/>
              <a:gd name="connsiteY416" fmla="*/ 7191076 h 13577848"/>
              <a:gd name="connsiteX417" fmla="*/ 6911779 w 12137616"/>
              <a:gd name="connsiteY417" fmla="*/ 7179314 h 13577848"/>
              <a:gd name="connsiteX418" fmla="*/ 6916894 w 12137616"/>
              <a:gd name="connsiteY418" fmla="*/ 7182681 h 13577848"/>
              <a:gd name="connsiteX419" fmla="*/ 6911779 w 12137616"/>
              <a:gd name="connsiteY419" fmla="*/ 7179314 h 13577848"/>
              <a:gd name="connsiteX420" fmla="*/ 7663361 w 12137616"/>
              <a:gd name="connsiteY420" fmla="*/ 7174997 h 13577848"/>
              <a:gd name="connsiteX421" fmla="*/ 7696927 w 12137616"/>
              <a:gd name="connsiteY421" fmla="*/ 7198872 h 13577848"/>
              <a:gd name="connsiteX422" fmla="*/ 7652728 w 12137616"/>
              <a:gd name="connsiteY422" fmla="*/ 7182419 h 13577848"/>
              <a:gd name="connsiteX423" fmla="*/ 7663361 w 12137616"/>
              <a:gd name="connsiteY423" fmla="*/ 7174997 h 13577848"/>
              <a:gd name="connsiteX424" fmla="*/ 6879704 w 12137616"/>
              <a:gd name="connsiteY424" fmla="*/ 7170842 h 13577848"/>
              <a:gd name="connsiteX425" fmla="*/ 6884819 w 12137616"/>
              <a:gd name="connsiteY425" fmla="*/ 7174209 h 13577848"/>
              <a:gd name="connsiteX426" fmla="*/ 6879704 w 12137616"/>
              <a:gd name="connsiteY426" fmla="*/ 7170842 h 13577848"/>
              <a:gd name="connsiteX427" fmla="*/ 6849649 w 12137616"/>
              <a:gd name="connsiteY427" fmla="*/ 7163701 h 13577848"/>
              <a:gd name="connsiteX428" fmla="*/ 6854764 w 12137616"/>
              <a:gd name="connsiteY428" fmla="*/ 7167068 h 13577848"/>
              <a:gd name="connsiteX429" fmla="*/ 6849649 w 12137616"/>
              <a:gd name="connsiteY429" fmla="*/ 7163701 h 13577848"/>
              <a:gd name="connsiteX430" fmla="*/ 7606502 w 12137616"/>
              <a:gd name="connsiteY430" fmla="*/ 7163545 h 13577848"/>
              <a:gd name="connsiteX431" fmla="*/ 7652728 w 12137616"/>
              <a:gd name="connsiteY431" fmla="*/ 7182419 h 13577848"/>
              <a:gd name="connsiteX432" fmla="*/ 7589630 w 12137616"/>
              <a:gd name="connsiteY432" fmla="*/ 7168276 h 13577848"/>
              <a:gd name="connsiteX433" fmla="*/ 7606502 w 12137616"/>
              <a:gd name="connsiteY433" fmla="*/ 7163545 h 13577848"/>
              <a:gd name="connsiteX434" fmla="*/ 7574411 w 12137616"/>
              <a:gd name="connsiteY434" fmla="*/ 7155097 h 13577848"/>
              <a:gd name="connsiteX435" fmla="*/ 7589630 w 12137616"/>
              <a:gd name="connsiteY435" fmla="*/ 7168276 h 13577848"/>
              <a:gd name="connsiteX436" fmla="*/ 7559575 w 12137616"/>
              <a:gd name="connsiteY436" fmla="*/ 7161134 h 13577848"/>
              <a:gd name="connsiteX437" fmla="*/ 7574411 w 12137616"/>
              <a:gd name="connsiteY437" fmla="*/ 7155097 h 13577848"/>
              <a:gd name="connsiteX438" fmla="*/ 7543346 w 12137616"/>
              <a:gd name="connsiteY438" fmla="*/ 7147290 h 13577848"/>
              <a:gd name="connsiteX439" fmla="*/ 7559575 w 12137616"/>
              <a:gd name="connsiteY439" fmla="*/ 7161134 h 13577848"/>
              <a:gd name="connsiteX440" fmla="*/ 7527500 w 12137616"/>
              <a:gd name="connsiteY440" fmla="*/ 7152663 h 13577848"/>
              <a:gd name="connsiteX441" fmla="*/ 7543346 w 12137616"/>
              <a:gd name="connsiteY441" fmla="*/ 7147290 h 13577848"/>
              <a:gd name="connsiteX442" fmla="*/ 7512281 w 12137616"/>
              <a:gd name="connsiteY442" fmla="*/ 7139484 h 13577848"/>
              <a:gd name="connsiteX443" fmla="*/ 7527500 w 12137616"/>
              <a:gd name="connsiteY443" fmla="*/ 7152663 h 13577848"/>
              <a:gd name="connsiteX444" fmla="*/ 7497446 w 12137616"/>
              <a:gd name="connsiteY444" fmla="*/ 7145522 h 13577848"/>
              <a:gd name="connsiteX445" fmla="*/ 7512281 w 12137616"/>
              <a:gd name="connsiteY445" fmla="*/ 7139484 h 13577848"/>
              <a:gd name="connsiteX446" fmla="*/ 6744374 w 12137616"/>
              <a:gd name="connsiteY446" fmla="*/ 7134436 h 13577848"/>
              <a:gd name="connsiteX447" fmla="*/ 6749488 w 12137616"/>
              <a:gd name="connsiteY447" fmla="*/ 7137803 h 13577848"/>
              <a:gd name="connsiteX448" fmla="*/ 6744374 w 12137616"/>
              <a:gd name="connsiteY448" fmla="*/ 7134436 h 13577848"/>
              <a:gd name="connsiteX449" fmla="*/ 7482106 w 12137616"/>
              <a:gd name="connsiteY449" fmla="*/ 7132526 h 13577848"/>
              <a:gd name="connsiteX450" fmla="*/ 7497446 w 12137616"/>
              <a:gd name="connsiteY450" fmla="*/ 7145522 h 13577848"/>
              <a:gd name="connsiteX451" fmla="*/ 7466423 w 12137616"/>
              <a:gd name="connsiteY451" fmla="*/ 7139850 h 13577848"/>
              <a:gd name="connsiteX452" fmla="*/ 7482106 w 12137616"/>
              <a:gd name="connsiteY452" fmla="*/ 7132526 h 13577848"/>
              <a:gd name="connsiteX453" fmla="*/ 7450556 w 12137616"/>
              <a:gd name="connsiteY453" fmla="*/ 7125455 h 13577848"/>
              <a:gd name="connsiteX454" fmla="*/ 7466423 w 12137616"/>
              <a:gd name="connsiteY454" fmla="*/ 7139850 h 13577848"/>
              <a:gd name="connsiteX455" fmla="*/ 7434348 w 12137616"/>
              <a:gd name="connsiteY455" fmla="*/ 7131379 h 13577848"/>
              <a:gd name="connsiteX456" fmla="*/ 7450556 w 12137616"/>
              <a:gd name="connsiteY456" fmla="*/ 7125455 h 13577848"/>
              <a:gd name="connsiteX457" fmla="*/ 7365901 w 12137616"/>
              <a:gd name="connsiteY457" fmla="*/ 7098964 h 13577848"/>
              <a:gd name="connsiteX458" fmla="*/ 7434348 w 12137616"/>
              <a:gd name="connsiteY458" fmla="*/ 7131379 h 13577848"/>
              <a:gd name="connsiteX459" fmla="*/ 7365901 w 12137616"/>
              <a:gd name="connsiteY459" fmla="*/ 7098964 h 13577848"/>
              <a:gd name="connsiteX460" fmla="*/ 7335846 w 12137616"/>
              <a:gd name="connsiteY460" fmla="*/ 7091823 h 13577848"/>
              <a:gd name="connsiteX461" fmla="*/ 7365901 w 12137616"/>
              <a:gd name="connsiteY461" fmla="*/ 7098964 h 13577848"/>
              <a:gd name="connsiteX462" fmla="*/ 7335846 w 12137616"/>
              <a:gd name="connsiteY462" fmla="*/ 7091823 h 13577848"/>
              <a:gd name="connsiteX463" fmla="*/ 7303771 w 12137616"/>
              <a:gd name="connsiteY463" fmla="*/ 7083351 h 13577848"/>
              <a:gd name="connsiteX464" fmla="*/ 7335846 w 12137616"/>
              <a:gd name="connsiteY464" fmla="*/ 7091823 h 13577848"/>
              <a:gd name="connsiteX465" fmla="*/ 7303771 w 12137616"/>
              <a:gd name="connsiteY465" fmla="*/ 7083351 h 13577848"/>
              <a:gd name="connsiteX466" fmla="*/ 6544162 w 12137616"/>
              <a:gd name="connsiteY466" fmla="*/ 7080605 h 13577848"/>
              <a:gd name="connsiteX467" fmla="*/ 6550007 w 12137616"/>
              <a:gd name="connsiteY467" fmla="*/ 7084453 h 13577848"/>
              <a:gd name="connsiteX468" fmla="*/ 6546597 w 12137616"/>
              <a:gd name="connsiteY468" fmla="*/ 7082209 h 13577848"/>
              <a:gd name="connsiteX469" fmla="*/ 6539778 w 12137616"/>
              <a:gd name="connsiteY469" fmla="*/ 7077719 h 13577848"/>
              <a:gd name="connsiteX470" fmla="*/ 6540914 w 12137616"/>
              <a:gd name="connsiteY470" fmla="*/ 7078467 h 13577848"/>
              <a:gd name="connsiteX471" fmla="*/ 6544162 w 12137616"/>
              <a:gd name="connsiteY471" fmla="*/ 7080605 h 13577848"/>
              <a:gd name="connsiteX472" fmla="*/ 7272748 w 12137616"/>
              <a:gd name="connsiteY472" fmla="*/ 7077680 h 13577848"/>
              <a:gd name="connsiteX473" fmla="*/ 7303771 w 12137616"/>
              <a:gd name="connsiteY473" fmla="*/ 7083351 h 13577848"/>
              <a:gd name="connsiteX474" fmla="*/ 7272748 w 12137616"/>
              <a:gd name="connsiteY474" fmla="*/ 7077680 h 13577848"/>
              <a:gd name="connsiteX475" fmla="*/ 7242694 w 12137616"/>
              <a:gd name="connsiteY475" fmla="*/ 7070538 h 13577848"/>
              <a:gd name="connsiteX476" fmla="*/ 7272748 w 12137616"/>
              <a:gd name="connsiteY476" fmla="*/ 7077680 h 13577848"/>
              <a:gd name="connsiteX477" fmla="*/ 7242694 w 12137616"/>
              <a:gd name="connsiteY477" fmla="*/ 7070538 h 13577848"/>
              <a:gd name="connsiteX478" fmla="*/ 6506626 w 12137616"/>
              <a:gd name="connsiteY478" fmla="*/ 7059057 h 13577848"/>
              <a:gd name="connsiteX479" fmla="*/ 6519952 w 12137616"/>
              <a:gd name="connsiteY479" fmla="*/ 7077312 h 13577848"/>
              <a:gd name="connsiteX480" fmla="*/ 6493684 w 12137616"/>
              <a:gd name="connsiteY480" fmla="*/ 7060019 h 13577848"/>
              <a:gd name="connsiteX481" fmla="*/ 6506626 w 12137616"/>
              <a:gd name="connsiteY481" fmla="*/ 7059057 h 13577848"/>
              <a:gd name="connsiteX482" fmla="*/ 7443174 w 12137616"/>
              <a:gd name="connsiteY482" fmla="*/ 7055273 h 13577848"/>
              <a:gd name="connsiteX483" fmla="*/ 7427976 w 12137616"/>
              <a:gd name="connsiteY483" fmla="*/ 7061862 h 13577848"/>
              <a:gd name="connsiteX484" fmla="*/ 7458030 w 12137616"/>
              <a:gd name="connsiteY484" fmla="*/ 7069004 h 13577848"/>
              <a:gd name="connsiteX485" fmla="*/ 7491074 w 12137616"/>
              <a:gd name="connsiteY485" fmla="*/ 7076005 h 13577848"/>
              <a:gd name="connsiteX486" fmla="*/ 7521128 w 12137616"/>
              <a:gd name="connsiteY486" fmla="*/ 7083147 h 13577848"/>
              <a:gd name="connsiteX487" fmla="*/ 7551183 w 12137616"/>
              <a:gd name="connsiteY487" fmla="*/ 7090288 h 13577848"/>
              <a:gd name="connsiteX488" fmla="*/ 7583258 w 12137616"/>
              <a:gd name="connsiteY488" fmla="*/ 7098759 h 13577848"/>
              <a:gd name="connsiteX489" fmla="*/ 7613313 w 12137616"/>
              <a:gd name="connsiteY489" fmla="*/ 7105901 h 13577848"/>
              <a:gd name="connsiteX490" fmla="*/ 8408621 w 12137616"/>
              <a:gd name="connsiteY490" fmla="*/ 7288077 h 13577848"/>
              <a:gd name="connsiteX491" fmla="*/ 8408621 w 12137616"/>
              <a:gd name="connsiteY491" fmla="*/ 7288077 h 13577848"/>
              <a:gd name="connsiteX492" fmla="*/ 7613313 w 12137616"/>
              <a:gd name="connsiteY492" fmla="*/ 7105901 h 13577848"/>
              <a:gd name="connsiteX493" fmla="*/ 7583258 w 12137616"/>
              <a:gd name="connsiteY493" fmla="*/ 7098759 h 13577848"/>
              <a:gd name="connsiteX494" fmla="*/ 7551183 w 12137616"/>
              <a:gd name="connsiteY494" fmla="*/ 7090288 h 13577848"/>
              <a:gd name="connsiteX495" fmla="*/ 7521128 w 12137616"/>
              <a:gd name="connsiteY495" fmla="*/ 7083147 h 13577848"/>
              <a:gd name="connsiteX496" fmla="*/ 7491074 w 12137616"/>
              <a:gd name="connsiteY496" fmla="*/ 7076005 h 13577848"/>
              <a:gd name="connsiteX497" fmla="*/ 7458030 w 12137616"/>
              <a:gd name="connsiteY497" fmla="*/ 7069004 h 13577848"/>
              <a:gd name="connsiteX498" fmla="*/ 7443174 w 12137616"/>
              <a:gd name="connsiteY498" fmla="*/ 7055273 h 13577848"/>
              <a:gd name="connsiteX499" fmla="*/ 7206146 w 12137616"/>
              <a:gd name="connsiteY499" fmla="*/ 7051813 h 13577848"/>
              <a:gd name="connsiteX500" fmla="*/ 7242694 w 12137616"/>
              <a:gd name="connsiteY500" fmla="*/ 7070538 h 13577848"/>
              <a:gd name="connsiteX501" fmla="*/ 7198495 w 12137616"/>
              <a:gd name="connsiteY501" fmla="*/ 7054086 h 13577848"/>
              <a:gd name="connsiteX502" fmla="*/ 7206146 w 12137616"/>
              <a:gd name="connsiteY502" fmla="*/ 7051813 h 13577848"/>
              <a:gd name="connsiteX503" fmla="*/ 7168440 w 12137616"/>
              <a:gd name="connsiteY503" fmla="*/ 7046944 h 13577848"/>
              <a:gd name="connsiteX504" fmla="*/ 7198495 w 12137616"/>
              <a:gd name="connsiteY504" fmla="*/ 7054086 h 13577848"/>
              <a:gd name="connsiteX505" fmla="*/ 7168440 w 12137616"/>
              <a:gd name="connsiteY505" fmla="*/ 7046944 h 13577848"/>
              <a:gd name="connsiteX506" fmla="*/ 7136365 w 12137616"/>
              <a:gd name="connsiteY506" fmla="*/ 7038473 h 13577848"/>
              <a:gd name="connsiteX507" fmla="*/ 7168440 w 12137616"/>
              <a:gd name="connsiteY507" fmla="*/ 7046944 h 13577848"/>
              <a:gd name="connsiteX508" fmla="*/ 7136365 w 12137616"/>
              <a:gd name="connsiteY508" fmla="*/ 7038473 h 13577848"/>
              <a:gd name="connsiteX509" fmla="*/ 7106310 w 12137616"/>
              <a:gd name="connsiteY509" fmla="*/ 7031331 h 13577848"/>
              <a:gd name="connsiteX510" fmla="*/ 7136365 w 12137616"/>
              <a:gd name="connsiteY510" fmla="*/ 7038473 h 13577848"/>
              <a:gd name="connsiteX511" fmla="*/ 7106310 w 12137616"/>
              <a:gd name="connsiteY511" fmla="*/ 7031331 h 13577848"/>
              <a:gd name="connsiteX512" fmla="*/ 7073267 w 12137616"/>
              <a:gd name="connsiteY512" fmla="*/ 7024330 h 13577848"/>
              <a:gd name="connsiteX513" fmla="*/ 7106310 w 12137616"/>
              <a:gd name="connsiteY513" fmla="*/ 7031331 h 13577848"/>
              <a:gd name="connsiteX514" fmla="*/ 7073267 w 12137616"/>
              <a:gd name="connsiteY514" fmla="*/ 7024330 h 13577848"/>
              <a:gd name="connsiteX515" fmla="*/ 7031089 w 12137616"/>
              <a:gd name="connsiteY515" fmla="*/ 7009208 h 13577848"/>
              <a:gd name="connsiteX516" fmla="*/ 7073267 w 12137616"/>
              <a:gd name="connsiteY516" fmla="*/ 7024330 h 13577848"/>
              <a:gd name="connsiteX517" fmla="*/ 7031089 w 12137616"/>
              <a:gd name="connsiteY517" fmla="*/ 7009208 h 13577848"/>
              <a:gd name="connsiteX518" fmla="*/ 6999013 w 12137616"/>
              <a:gd name="connsiteY518" fmla="*/ 7000736 h 13577848"/>
              <a:gd name="connsiteX519" fmla="*/ 7031089 w 12137616"/>
              <a:gd name="connsiteY519" fmla="*/ 7009208 h 13577848"/>
              <a:gd name="connsiteX520" fmla="*/ 6999013 w 12137616"/>
              <a:gd name="connsiteY520" fmla="*/ 7000736 h 13577848"/>
              <a:gd name="connsiteX521" fmla="*/ 6968959 w 12137616"/>
              <a:gd name="connsiteY521" fmla="*/ 6993595 h 13577848"/>
              <a:gd name="connsiteX522" fmla="*/ 6999013 w 12137616"/>
              <a:gd name="connsiteY522" fmla="*/ 7000736 h 13577848"/>
              <a:gd name="connsiteX523" fmla="*/ 6968959 w 12137616"/>
              <a:gd name="connsiteY523" fmla="*/ 6993595 h 13577848"/>
              <a:gd name="connsiteX524" fmla="*/ 6925812 w 12137616"/>
              <a:gd name="connsiteY524" fmla="*/ 6979942 h 13577848"/>
              <a:gd name="connsiteX525" fmla="*/ 6968959 w 12137616"/>
              <a:gd name="connsiteY525" fmla="*/ 6993595 h 13577848"/>
              <a:gd name="connsiteX526" fmla="*/ 6925812 w 12137616"/>
              <a:gd name="connsiteY526" fmla="*/ 6979942 h 13577848"/>
              <a:gd name="connsiteX527" fmla="*/ 6893737 w 12137616"/>
              <a:gd name="connsiteY527" fmla="*/ 6971471 h 13577848"/>
              <a:gd name="connsiteX528" fmla="*/ 6925812 w 12137616"/>
              <a:gd name="connsiteY528" fmla="*/ 6979942 h 13577848"/>
              <a:gd name="connsiteX529" fmla="*/ 6893737 w 12137616"/>
              <a:gd name="connsiteY529" fmla="*/ 6971471 h 13577848"/>
              <a:gd name="connsiteX530" fmla="*/ 6863682 w 12137616"/>
              <a:gd name="connsiteY530" fmla="*/ 6964330 h 13577848"/>
              <a:gd name="connsiteX531" fmla="*/ 6893737 w 12137616"/>
              <a:gd name="connsiteY531" fmla="*/ 6971471 h 13577848"/>
              <a:gd name="connsiteX532" fmla="*/ 6863682 w 12137616"/>
              <a:gd name="connsiteY532" fmla="*/ 6964330 h 13577848"/>
              <a:gd name="connsiteX533" fmla="*/ 6819483 w 12137616"/>
              <a:gd name="connsiteY533" fmla="*/ 6947877 h 13577848"/>
              <a:gd name="connsiteX534" fmla="*/ 6863682 w 12137616"/>
              <a:gd name="connsiteY534" fmla="*/ 6964330 h 13577848"/>
              <a:gd name="connsiteX535" fmla="*/ 6819483 w 12137616"/>
              <a:gd name="connsiteY535" fmla="*/ 6947877 h 13577848"/>
              <a:gd name="connsiteX536" fmla="*/ 6805971 w 12137616"/>
              <a:gd name="connsiteY536" fmla="*/ 6945304 h 13577848"/>
              <a:gd name="connsiteX537" fmla="*/ 6819483 w 12137616"/>
              <a:gd name="connsiteY537" fmla="*/ 6947877 h 13577848"/>
              <a:gd name="connsiteX538" fmla="*/ 6801552 w 12137616"/>
              <a:gd name="connsiteY538" fmla="*/ 6948717 h 13577848"/>
              <a:gd name="connsiteX539" fmla="*/ 6805971 w 12137616"/>
              <a:gd name="connsiteY539" fmla="*/ 6945304 h 13577848"/>
              <a:gd name="connsiteX540" fmla="*/ 6775180 w 12137616"/>
              <a:gd name="connsiteY540" fmla="*/ 6938731 h 13577848"/>
              <a:gd name="connsiteX541" fmla="*/ 6801552 w 12137616"/>
              <a:gd name="connsiteY541" fmla="*/ 6948717 h 13577848"/>
              <a:gd name="connsiteX542" fmla="*/ 6768510 w 12137616"/>
              <a:gd name="connsiteY542" fmla="*/ 6941715 h 13577848"/>
              <a:gd name="connsiteX543" fmla="*/ 6775180 w 12137616"/>
              <a:gd name="connsiteY543" fmla="*/ 6938731 h 13577848"/>
              <a:gd name="connsiteX544" fmla="*/ 6740504 w 12137616"/>
              <a:gd name="connsiteY544" fmla="*/ 6924860 h 13577848"/>
              <a:gd name="connsiteX545" fmla="*/ 6768510 w 12137616"/>
              <a:gd name="connsiteY545" fmla="*/ 6941715 h 13577848"/>
              <a:gd name="connsiteX546" fmla="*/ 6726331 w 12137616"/>
              <a:gd name="connsiteY546" fmla="*/ 6926593 h 13577848"/>
              <a:gd name="connsiteX547" fmla="*/ 6740504 w 12137616"/>
              <a:gd name="connsiteY547" fmla="*/ 6924860 h 13577848"/>
              <a:gd name="connsiteX548" fmla="*/ 6700442 w 12137616"/>
              <a:gd name="connsiteY548" fmla="*/ 6915872 h 13577848"/>
              <a:gd name="connsiteX549" fmla="*/ 6726331 w 12137616"/>
              <a:gd name="connsiteY549" fmla="*/ 6926593 h 13577848"/>
              <a:gd name="connsiteX550" fmla="*/ 6694256 w 12137616"/>
              <a:gd name="connsiteY550" fmla="*/ 6918121 h 13577848"/>
              <a:gd name="connsiteX551" fmla="*/ 6700442 w 12137616"/>
              <a:gd name="connsiteY551" fmla="*/ 6915872 h 13577848"/>
              <a:gd name="connsiteX552" fmla="*/ 6670135 w 12137616"/>
              <a:gd name="connsiteY552" fmla="*/ 6908565 h 13577848"/>
              <a:gd name="connsiteX553" fmla="*/ 6694256 w 12137616"/>
              <a:gd name="connsiteY553" fmla="*/ 6918121 h 13577848"/>
              <a:gd name="connsiteX554" fmla="*/ 6664201 w 12137616"/>
              <a:gd name="connsiteY554" fmla="*/ 6910980 h 13577848"/>
              <a:gd name="connsiteX555" fmla="*/ 6670135 w 12137616"/>
              <a:gd name="connsiteY555" fmla="*/ 6908565 h 13577848"/>
              <a:gd name="connsiteX556" fmla="*/ 6636196 w 12137616"/>
              <a:gd name="connsiteY556" fmla="*/ 6894125 h 13577848"/>
              <a:gd name="connsiteX557" fmla="*/ 6664201 w 12137616"/>
              <a:gd name="connsiteY557" fmla="*/ 6910980 h 13577848"/>
              <a:gd name="connsiteX558" fmla="*/ 6622022 w 12137616"/>
              <a:gd name="connsiteY558" fmla="*/ 6895858 h 13577848"/>
              <a:gd name="connsiteX559" fmla="*/ 6636196 w 12137616"/>
              <a:gd name="connsiteY559" fmla="*/ 6894125 h 13577848"/>
              <a:gd name="connsiteX560" fmla="*/ 6595650 w 12137616"/>
              <a:gd name="connsiteY560" fmla="*/ 6885872 h 13577848"/>
              <a:gd name="connsiteX561" fmla="*/ 6622022 w 12137616"/>
              <a:gd name="connsiteY561" fmla="*/ 6895858 h 13577848"/>
              <a:gd name="connsiteX562" fmla="*/ 6588980 w 12137616"/>
              <a:gd name="connsiteY562" fmla="*/ 6888856 h 13577848"/>
              <a:gd name="connsiteX563" fmla="*/ 6595650 w 12137616"/>
              <a:gd name="connsiteY563" fmla="*/ 6885872 h 13577848"/>
              <a:gd name="connsiteX564" fmla="*/ 6523662 w 12137616"/>
              <a:gd name="connsiteY564" fmla="*/ 6861860 h 13577848"/>
              <a:gd name="connsiteX565" fmla="*/ 6588980 w 12137616"/>
              <a:gd name="connsiteY565" fmla="*/ 6888856 h 13577848"/>
              <a:gd name="connsiteX566" fmla="*/ 6514726 w 12137616"/>
              <a:gd name="connsiteY566" fmla="*/ 6865262 h 13577848"/>
              <a:gd name="connsiteX567" fmla="*/ 6523662 w 12137616"/>
              <a:gd name="connsiteY567" fmla="*/ 6861860 h 13577848"/>
              <a:gd name="connsiteX568" fmla="*/ 6440472 w 12137616"/>
              <a:gd name="connsiteY568" fmla="*/ 6841668 h 13577848"/>
              <a:gd name="connsiteX569" fmla="*/ 6514726 w 12137616"/>
              <a:gd name="connsiteY569" fmla="*/ 6865262 h 13577848"/>
              <a:gd name="connsiteX570" fmla="*/ 6440472 w 12137616"/>
              <a:gd name="connsiteY570" fmla="*/ 6841668 h 13577848"/>
              <a:gd name="connsiteX571" fmla="*/ 6365250 w 12137616"/>
              <a:gd name="connsiteY571" fmla="*/ 6819544 h 13577848"/>
              <a:gd name="connsiteX572" fmla="*/ 6440472 w 12137616"/>
              <a:gd name="connsiteY572" fmla="*/ 6841668 h 13577848"/>
              <a:gd name="connsiteX573" fmla="*/ 6365250 w 12137616"/>
              <a:gd name="connsiteY573" fmla="*/ 6819544 h 13577848"/>
              <a:gd name="connsiteX574" fmla="*/ 6335196 w 12137616"/>
              <a:gd name="connsiteY574" fmla="*/ 6812403 h 13577848"/>
              <a:gd name="connsiteX575" fmla="*/ 6365250 w 12137616"/>
              <a:gd name="connsiteY575" fmla="*/ 6819544 h 13577848"/>
              <a:gd name="connsiteX576" fmla="*/ 6335196 w 12137616"/>
              <a:gd name="connsiteY576" fmla="*/ 6812403 h 13577848"/>
              <a:gd name="connsiteX577" fmla="*/ 6305423 w 12137616"/>
              <a:gd name="connsiteY577" fmla="*/ 6794384 h 13577848"/>
              <a:gd name="connsiteX578" fmla="*/ 6335196 w 12137616"/>
              <a:gd name="connsiteY578" fmla="*/ 6812403 h 13577848"/>
              <a:gd name="connsiteX579" fmla="*/ 6290997 w 12137616"/>
              <a:gd name="connsiteY579" fmla="*/ 6795951 h 13577848"/>
              <a:gd name="connsiteX580" fmla="*/ 6305423 w 12137616"/>
              <a:gd name="connsiteY580" fmla="*/ 6794384 h 13577848"/>
              <a:gd name="connsiteX581" fmla="*/ 6273600 w 12137616"/>
              <a:gd name="connsiteY581" fmla="*/ 6786079 h 13577848"/>
              <a:gd name="connsiteX582" fmla="*/ 6290997 w 12137616"/>
              <a:gd name="connsiteY582" fmla="*/ 6795951 h 13577848"/>
              <a:gd name="connsiteX583" fmla="*/ 6260942 w 12137616"/>
              <a:gd name="connsiteY583" fmla="*/ 6788809 h 13577848"/>
              <a:gd name="connsiteX584" fmla="*/ 6273600 w 12137616"/>
              <a:gd name="connsiteY584" fmla="*/ 6786079 h 13577848"/>
              <a:gd name="connsiteX585" fmla="*/ 6231048 w 12137616"/>
              <a:gd name="connsiteY585" fmla="*/ 6770974 h 13577848"/>
              <a:gd name="connsiteX586" fmla="*/ 6260942 w 12137616"/>
              <a:gd name="connsiteY586" fmla="*/ 6788809 h 13577848"/>
              <a:gd name="connsiteX587" fmla="*/ 6215775 w 12137616"/>
              <a:gd name="connsiteY587" fmla="*/ 6773826 h 13577848"/>
              <a:gd name="connsiteX588" fmla="*/ 6231048 w 12137616"/>
              <a:gd name="connsiteY588" fmla="*/ 6770974 h 13577848"/>
              <a:gd name="connsiteX589" fmla="*/ 5387757 w 12137616"/>
              <a:gd name="connsiteY589" fmla="*/ 6751334 h 13577848"/>
              <a:gd name="connsiteX590" fmla="*/ 5352407 w 12137616"/>
              <a:gd name="connsiteY590" fmla="*/ 6778636 h 13577848"/>
              <a:gd name="connsiteX591" fmla="*/ 5686763 w 12137616"/>
              <a:gd name="connsiteY591" fmla="*/ 6895485 h 13577848"/>
              <a:gd name="connsiteX592" fmla="*/ 7943814 w 12137616"/>
              <a:gd name="connsiteY592" fmla="*/ 7479393 h 13577848"/>
              <a:gd name="connsiteX593" fmla="*/ 5648826 w 12137616"/>
              <a:gd name="connsiteY593" fmla="*/ 6843119 h 13577848"/>
              <a:gd name="connsiteX594" fmla="*/ 5475103 w 12137616"/>
              <a:gd name="connsiteY594" fmla="*/ 6781439 h 13577848"/>
              <a:gd name="connsiteX595" fmla="*/ 5387757 w 12137616"/>
              <a:gd name="connsiteY595" fmla="*/ 6751334 h 13577848"/>
              <a:gd name="connsiteX596" fmla="*/ 7975498 w 12137616"/>
              <a:gd name="connsiteY596" fmla="*/ 6718494 h 13577848"/>
              <a:gd name="connsiteX597" fmla="*/ 7975498 w 12137616"/>
              <a:gd name="connsiteY597" fmla="*/ 6718494 h 13577848"/>
              <a:gd name="connsiteX598" fmla="*/ 7913369 w 12137616"/>
              <a:gd name="connsiteY598" fmla="*/ 6702881 h 13577848"/>
              <a:gd name="connsiteX599" fmla="*/ 7913369 w 12137616"/>
              <a:gd name="connsiteY599" fmla="*/ 6702881 h 13577848"/>
              <a:gd name="connsiteX600" fmla="*/ 10930314 w 12137616"/>
              <a:gd name="connsiteY600" fmla="*/ 6693265 h 13577848"/>
              <a:gd name="connsiteX601" fmla="*/ 10930530 w 12137616"/>
              <a:gd name="connsiteY601" fmla="*/ 6704074 h 13577848"/>
              <a:gd name="connsiteX602" fmla="*/ 10930314 w 12137616"/>
              <a:gd name="connsiteY602" fmla="*/ 6693265 h 13577848"/>
              <a:gd name="connsiteX603" fmla="*/ 7851815 w 12137616"/>
              <a:gd name="connsiteY603" fmla="*/ 6678692 h 13577848"/>
              <a:gd name="connsiteX604" fmla="*/ 7870222 w 12137616"/>
              <a:gd name="connsiteY604" fmla="*/ 6689228 h 13577848"/>
              <a:gd name="connsiteX605" fmla="*/ 7838147 w 12137616"/>
              <a:gd name="connsiteY605" fmla="*/ 6680757 h 13577848"/>
              <a:gd name="connsiteX606" fmla="*/ 7851815 w 12137616"/>
              <a:gd name="connsiteY606" fmla="*/ 6678692 h 13577848"/>
              <a:gd name="connsiteX607" fmla="*/ 7877979 w 12137616"/>
              <a:gd name="connsiteY607" fmla="*/ 6677445 h 13577848"/>
              <a:gd name="connsiteX608" fmla="*/ 7870222 w 12137616"/>
              <a:gd name="connsiteY608" fmla="*/ 6689228 h 13577848"/>
              <a:gd name="connsiteX609" fmla="*/ 7877979 w 12137616"/>
              <a:gd name="connsiteY609" fmla="*/ 6677445 h 13577848"/>
              <a:gd name="connsiteX610" fmla="*/ 7820751 w 12137616"/>
              <a:gd name="connsiteY610" fmla="*/ 6670886 h 13577848"/>
              <a:gd name="connsiteX611" fmla="*/ 7838147 w 12137616"/>
              <a:gd name="connsiteY611" fmla="*/ 6680757 h 13577848"/>
              <a:gd name="connsiteX612" fmla="*/ 7808092 w 12137616"/>
              <a:gd name="connsiteY612" fmla="*/ 6673616 h 13577848"/>
              <a:gd name="connsiteX613" fmla="*/ 7820751 w 12137616"/>
              <a:gd name="connsiteY613" fmla="*/ 6670886 h 13577848"/>
              <a:gd name="connsiteX614" fmla="*/ 7775588 w 12137616"/>
              <a:gd name="connsiteY614" fmla="*/ 6670195 h 13577848"/>
              <a:gd name="connsiteX615" fmla="*/ 7770689 w 12137616"/>
              <a:gd name="connsiteY615" fmla="*/ 6677638 h 13577848"/>
              <a:gd name="connsiteX616" fmla="*/ 7790696 w 12137616"/>
              <a:gd name="connsiteY616" fmla="*/ 6663744 h 13577848"/>
              <a:gd name="connsiteX617" fmla="*/ 7808092 w 12137616"/>
              <a:gd name="connsiteY617" fmla="*/ 6673616 h 13577848"/>
              <a:gd name="connsiteX618" fmla="*/ 7778038 w 12137616"/>
              <a:gd name="connsiteY618" fmla="*/ 6666474 h 13577848"/>
              <a:gd name="connsiteX619" fmla="*/ 7790696 w 12137616"/>
              <a:gd name="connsiteY619" fmla="*/ 6663744 h 13577848"/>
              <a:gd name="connsiteX620" fmla="*/ 7715908 w 12137616"/>
              <a:gd name="connsiteY620" fmla="*/ 6650862 h 13577848"/>
              <a:gd name="connsiteX621" fmla="*/ 7715908 w 12137616"/>
              <a:gd name="connsiteY621" fmla="*/ 6650862 h 13577848"/>
              <a:gd name="connsiteX622" fmla="*/ 7635208 w 12137616"/>
              <a:gd name="connsiteY622" fmla="*/ 6637059 h 13577848"/>
              <a:gd name="connsiteX623" fmla="*/ 7634759 w 12137616"/>
              <a:gd name="connsiteY623" fmla="*/ 6637742 h 13577848"/>
              <a:gd name="connsiteX624" fmla="*/ 7633897 w 12137616"/>
              <a:gd name="connsiteY624" fmla="*/ 6639052 h 13577848"/>
              <a:gd name="connsiteX625" fmla="*/ 7641654 w 12137616"/>
              <a:gd name="connsiteY625" fmla="*/ 6627268 h 13577848"/>
              <a:gd name="connsiteX626" fmla="*/ 7635208 w 12137616"/>
              <a:gd name="connsiteY626" fmla="*/ 6637059 h 13577848"/>
              <a:gd name="connsiteX627" fmla="*/ 7639068 w 12137616"/>
              <a:gd name="connsiteY627" fmla="*/ 6631196 h 13577848"/>
              <a:gd name="connsiteX628" fmla="*/ 7641654 w 12137616"/>
              <a:gd name="connsiteY628" fmla="*/ 6627268 h 13577848"/>
              <a:gd name="connsiteX629" fmla="*/ 7654313 w 12137616"/>
              <a:gd name="connsiteY629" fmla="*/ 6624537 h 13577848"/>
              <a:gd name="connsiteX630" fmla="*/ 7671709 w 12137616"/>
              <a:gd name="connsiteY630" fmla="*/ 6634409 h 13577848"/>
              <a:gd name="connsiteX631" fmla="*/ 7641654 w 12137616"/>
              <a:gd name="connsiteY631" fmla="*/ 6627268 h 13577848"/>
              <a:gd name="connsiteX632" fmla="*/ 7654313 w 12137616"/>
              <a:gd name="connsiteY632" fmla="*/ 6624537 h 13577848"/>
              <a:gd name="connsiteX633" fmla="*/ 7679058 w 12137616"/>
              <a:gd name="connsiteY633" fmla="*/ 6623245 h 13577848"/>
              <a:gd name="connsiteX634" fmla="*/ 7671709 w 12137616"/>
              <a:gd name="connsiteY634" fmla="*/ 6634409 h 13577848"/>
              <a:gd name="connsiteX635" fmla="*/ 7679058 w 12137616"/>
              <a:gd name="connsiteY635" fmla="*/ 6623245 h 13577848"/>
              <a:gd name="connsiteX636" fmla="*/ 7543152 w 12137616"/>
              <a:gd name="connsiteY636" fmla="*/ 6587712 h 13577848"/>
              <a:gd name="connsiteX637" fmla="*/ 7536378 w 12137616"/>
              <a:gd name="connsiteY637" fmla="*/ 6598003 h 13577848"/>
              <a:gd name="connsiteX638" fmla="*/ 7543152 w 12137616"/>
              <a:gd name="connsiteY638" fmla="*/ 6587712 h 13577848"/>
              <a:gd name="connsiteX639" fmla="*/ 7474248 w 12137616"/>
              <a:gd name="connsiteY639" fmla="*/ 6582389 h 13577848"/>
              <a:gd name="connsiteX640" fmla="*/ 7474248 w 12137616"/>
              <a:gd name="connsiteY640" fmla="*/ 6582389 h 13577848"/>
              <a:gd name="connsiteX641" fmla="*/ 7487120 w 12137616"/>
              <a:gd name="connsiteY641" fmla="*/ 6573973 h 13577848"/>
              <a:gd name="connsiteX642" fmla="*/ 7474248 w 12137616"/>
              <a:gd name="connsiteY642" fmla="*/ 6582389 h 13577848"/>
              <a:gd name="connsiteX643" fmla="*/ 7487120 w 12137616"/>
              <a:gd name="connsiteY643" fmla="*/ 6573973 h 13577848"/>
              <a:gd name="connsiteX644" fmla="*/ 7397408 w 12137616"/>
              <a:gd name="connsiteY644" fmla="*/ 6562723 h 13577848"/>
              <a:gd name="connsiteX645" fmla="*/ 7392237 w 12137616"/>
              <a:gd name="connsiteY645" fmla="*/ 6570579 h 13577848"/>
              <a:gd name="connsiteX646" fmla="*/ 7412458 w 12137616"/>
              <a:gd name="connsiteY646" fmla="*/ 6550999 h 13577848"/>
              <a:gd name="connsiteX647" fmla="*/ 7404149 w 12137616"/>
              <a:gd name="connsiteY647" fmla="*/ 6556197 h 13577848"/>
              <a:gd name="connsiteX648" fmla="*/ 7336897 w 12137616"/>
              <a:gd name="connsiteY648" fmla="*/ 6544652 h 13577848"/>
              <a:gd name="connsiteX649" fmla="*/ 7336897 w 12137616"/>
              <a:gd name="connsiteY649" fmla="*/ 6544652 h 13577848"/>
              <a:gd name="connsiteX650" fmla="*/ 5673546 w 12137616"/>
              <a:gd name="connsiteY650" fmla="*/ 6532781 h 13577848"/>
              <a:gd name="connsiteX651" fmla="*/ 5705621 w 12137616"/>
              <a:gd name="connsiteY651" fmla="*/ 6541253 h 13577848"/>
              <a:gd name="connsiteX652" fmla="*/ 7300975 w 12137616"/>
              <a:gd name="connsiteY652" fmla="*/ 6524562 h 13577848"/>
              <a:gd name="connsiteX653" fmla="*/ 7324772 w 12137616"/>
              <a:gd name="connsiteY653" fmla="*/ 6536672 h 13577848"/>
              <a:gd name="connsiteX654" fmla="*/ 7292697 w 12137616"/>
              <a:gd name="connsiteY654" fmla="*/ 6528200 h 13577848"/>
              <a:gd name="connsiteX655" fmla="*/ 7300975 w 12137616"/>
              <a:gd name="connsiteY655" fmla="*/ 6524562 h 13577848"/>
              <a:gd name="connsiteX656" fmla="*/ 7663949 w 12137616"/>
              <a:gd name="connsiteY656" fmla="*/ 6518741 h 13577848"/>
              <a:gd name="connsiteX657" fmla="*/ 7656487 w 12137616"/>
              <a:gd name="connsiteY657" fmla="*/ 6521138 h 13577848"/>
              <a:gd name="connsiteX658" fmla="*/ 7688563 w 12137616"/>
              <a:gd name="connsiteY658" fmla="*/ 6529610 h 13577848"/>
              <a:gd name="connsiteX659" fmla="*/ 7663949 w 12137616"/>
              <a:gd name="connsiteY659" fmla="*/ 6518741 h 13577848"/>
              <a:gd name="connsiteX660" fmla="*/ 10931620 w 12137616"/>
              <a:gd name="connsiteY660" fmla="*/ 6508826 h 13577848"/>
              <a:gd name="connsiteX661" fmla="*/ 11061563 w 12137616"/>
              <a:gd name="connsiteY661" fmla="*/ 6725009 h 13577848"/>
              <a:gd name="connsiteX662" fmla="*/ 10931620 w 12137616"/>
              <a:gd name="connsiteY662" fmla="*/ 6508826 h 13577848"/>
              <a:gd name="connsiteX663" fmla="*/ 7184088 w 12137616"/>
              <a:gd name="connsiteY663" fmla="*/ 6503998 h 13577848"/>
              <a:gd name="connsiteX664" fmla="*/ 7180889 w 12137616"/>
              <a:gd name="connsiteY664" fmla="*/ 6508858 h 13577848"/>
              <a:gd name="connsiteX665" fmla="*/ 7180072 w 12137616"/>
              <a:gd name="connsiteY665" fmla="*/ 6510098 h 13577848"/>
              <a:gd name="connsiteX666" fmla="*/ 7187421 w 12137616"/>
              <a:gd name="connsiteY666" fmla="*/ 6498935 h 13577848"/>
              <a:gd name="connsiteX667" fmla="*/ 7184088 w 12137616"/>
              <a:gd name="connsiteY667" fmla="*/ 6503998 h 13577848"/>
              <a:gd name="connsiteX668" fmla="*/ 7184971 w 12137616"/>
              <a:gd name="connsiteY668" fmla="*/ 6502656 h 13577848"/>
              <a:gd name="connsiteX669" fmla="*/ 7187421 w 12137616"/>
              <a:gd name="connsiteY669" fmla="*/ 6498935 h 13577848"/>
              <a:gd name="connsiteX670" fmla="*/ 7197075 w 12137616"/>
              <a:gd name="connsiteY670" fmla="*/ 6492622 h 13577848"/>
              <a:gd name="connsiteX671" fmla="*/ 7191712 w 12137616"/>
              <a:gd name="connsiteY671" fmla="*/ 6496129 h 13577848"/>
              <a:gd name="connsiteX672" fmla="*/ 7187421 w 12137616"/>
              <a:gd name="connsiteY672" fmla="*/ 6498935 h 13577848"/>
              <a:gd name="connsiteX673" fmla="*/ 7200293 w 12137616"/>
              <a:gd name="connsiteY673" fmla="*/ 6490518 h 13577848"/>
              <a:gd name="connsiteX674" fmla="*/ 7197075 w 12137616"/>
              <a:gd name="connsiteY674" fmla="*/ 6492622 h 13577848"/>
              <a:gd name="connsiteX675" fmla="*/ 7198863 w 12137616"/>
              <a:gd name="connsiteY675" fmla="*/ 6491453 h 13577848"/>
              <a:gd name="connsiteX676" fmla="*/ 7200293 w 12137616"/>
              <a:gd name="connsiteY676" fmla="*/ 6490518 h 13577848"/>
              <a:gd name="connsiteX677" fmla="*/ 7110581 w 12137616"/>
              <a:gd name="connsiteY677" fmla="*/ 6479268 h 13577848"/>
              <a:gd name="connsiteX678" fmla="*/ 7105410 w 12137616"/>
              <a:gd name="connsiteY678" fmla="*/ 6487124 h 13577848"/>
              <a:gd name="connsiteX679" fmla="*/ 7126039 w 12137616"/>
              <a:gd name="connsiteY679" fmla="*/ 6466924 h 13577848"/>
              <a:gd name="connsiteX680" fmla="*/ 7113167 w 12137616"/>
              <a:gd name="connsiteY680" fmla="*/ 6475341 h 13577848"/>
              <a:gd name="connsiteX681" fmla="*/ 7126039 w 12137616"/>
              <a:gd name="connsiteY681" fmla="*/ 6466924 h 13577848"/>
              <a:gd name="connsiteX682" fmla="*/ 7424422 w 12137616"/>
              <a:gd name="connsiteY682" fmla="*/ 6446339 h 13577848"/>
              <a:gd name="connsiteX683" fmla="*/ 7444882 w 12137616"/>
              <a:gd name="connsiteY683" fmla="*/ 6459807 h 13577848"/>
              <a:gd name="connsiteX684" fmla="*/ 7476957 w 12137616"/>
              <a:gd name="connsiteY684" fmla="*/ 6468279 h 13577848"/>
              <a:gd name="connsiteX685" fmla="*/ 7507012 w 12137616"/>
              <a:gd name="connsiteY685" fmla="*/ 6475420 h 13577848"/>
              <a:gd name="connsiteX686" fmla="*/ 7551211 w 12137616"/>
              <a:gd name="connsiteY686" fmla="*/ 6491873 h 13577848"/>
              <a:gd name="connsiteX687" fmla="*/ 7581266 w 12137616"/>
              <a:gd name="connsiteY687" fmla="*/ 6499014 h 13577848"/>
              <a:gd name="connsiteX688" fmla="*/ 7551211 w 12137616"/>
              <a:gd name="connsiteY688" fmla="*/ 6491873 h 13577848"/>
              <a:gd name="connsiteX689" fmla="*/ 7507012 w 12137616"/>
              <a:gd name="connsiteY689" fmla="*/ 6475420 h 13577848"/>
              <a:gd name="connsiteX690" fmla="*/ 7476957 w 12137616"/>
              <a:gd name="connsiteY690" fmla="*/ 6468279 h 13577848"/>
              <a:gd name="connsiteX691" fmla="*/ 7444882 w 12137616"/>
              <a:gd name="connsiteY691" fmla="*/ 6459807 h 13577848"/>
              <a:gd name="connsiteX692" fmla="*/ 7424422 w 12137616"/>
              <a:gd name="connsiteY692" fmla="*/ 6446339 h 13577848"/>
              <a:gd name="connsiteX693" fmla="*/ 7030393 w 12137616"/>
              <a:gd name="connsiteY693" fmla="*/ 6443241 h 13577848"/>
              <a:gd name="connsiteX694" fmla="*/ 7051037 w 12137616"/>
              <a:gd name="connsiteY694" fmla="*/ 6459728 h 13577848"/>
              <a:gd name="connsiteX695" fmla="*/ 7020015 w 12137616"/>
              <a:gd name="connsiteY695" fmla="*/ 6454056 h 13577848"/>
              <a:gd name="connsiteX696" fmla="*/ 7030393 w 12137616"/>
              <a:gd name="connsiteY696" fmla="*/ 6443241 h 13577848"/>
              <a:gd name="connsiteX697" fmla="*/ 6956050 w 12137616"/>
              <a:gd name="connsiteY697" fmla="*/ 6421432 h 13577848"/>
              <a:gd name="connsiteX698" fmla="*/ 6975816 w 12137616"/>
              <a:gd name="connsiteY698" fmla="*/ 6437604 h 13577848"/>
              <a:gd name="connsiteX699" fmla="*/ 6945761 w 12137616"/>
              <a:gd name="connsiteY699" fmla="*/ 6430462 h 13577848"/>
              <a:gd name="connsiteX700" fmla="*/ 6956050 w 12137616"/>
              <a:gd name="connsiteY700" fmla="*/ 6421432 h 13577848"/>
              <a:gd name="connsiteX701" fmla="*/ 6911021 w 12137616"/>
              <a:gd name="connsiteY701" fmla="*/ 6414903 h 13577848"/>
              <a:gd name="connsiteX702" fmla="*/ 6913686 w 12137616"/>
              <a:gd name="connsiteY702" fmla="*/ 6421991 h 13577848"/>
              <a:gd name="connsiteX703" fmla="*/ 6911021 w 12137616"/>
              <a:gd name="connsiteY703" fmla="*/ 6414903 h 13577848"/>
              <a:gd name="connsiteX704" fmla="*/ 11579221 w 12137616"/>
              <a:gd name="connsiteY704" fmla="*/ 6406470 h 13577848"/>
              <a:gd name="connsiteX705" fmla="*/ 11573736 w 12137616"/>
              <a:gd name="connsiteY705" fmla="*/ 6408942 h 13577848"/>
              <a:gd name="connsiteX706" fmla="*/ 11623796 w 12137616"/>
              <a:gd name="connsiteY706" fmla="*/ 6469289 h 13577848"/>
              <a:gd name="connsiteX707" fmla="*/ 11579221 w 12137616"/>
              <a:gd name="connsiteY707" fmla="*/ 6406470 h 13577848"/>
              <a:gd name="connsiteX708" fmla="*/ 7266319 w 12137616"/>
              <a:gd name="connsiteY708" fmla="*/ 6405478 h 13577848"/>
              <a:gd name="connsiteX709" fmla="*/ 7298395 w 12137616"/>
              <a:gd name="connsiteY709" fmla="*/ 6413949 h 13577848"/>
              <a:gd name="connsiteX710" fmla="*/ 7340573 w 12137616"/>
              <a:gd name="connsiteY710" fmla="*/ 6429072 h 13577848"/>
              <a:gd name="connsiteX711" fmla="*/ 7340573 w 12137616"/>
              <a:gd name="connsiteY711" fmla="*/ 6429072 h 13577848"/>
              <a:gd name="connsiteX712" fmla="*/ 7298395 w 12137616"/>
              <a:gd name="connsiteY712" fmla="*/ 6413949 h 13577848"/>
              <a:gd name="connsiteX713" fmla="*/ 7266319 w 12137616"/>
              <a:gd name="connsiteY713" fmla="*/ 6405478 h 13577848"/>
              <a:gd name="connsiteX714" fmla="*/ 6881796 w 12137616"/>
              <a:gd name="connsiteY714" fmla="*/ 6397838 h 13577848"/>
              <a:gd name="connsiteX715" fmla="*/ 6901562 w 12137616"/>
              <a:gd name="connsiteY715" fmla="*/ 6414010 h 13577848"/>
              <a:gd name="connsiteX716" fmla="*/ 6871507 w 12137616"/>
              <a:gd name="connsiteY716" fmla="*/ 6406868 h 13577848"/>
              <a:gd name="connsiteX717" fmla="*/ 6881796 w 12137616"/>
              <a:gd name="connsiteY717" fmla="*/ 6397838 h 13577848"/>
              <a:gd name="connsiteX718" fmla="*/ 7185826 w 12137616"/>
              <a:gd name="connsiteY718" fmla="*/ 6381464 h 13577848"/>
              <a:gd name="connsiteX719" fmla="*/ 7173167 w 12137616"/>
              <a:gd name="connsiteY719" fmla="*/ 6384194 h 13577848"/>
              <a:gd name="connsiteX720" fmla="*/ 7203222 w 12137616"/>
              <a:gd name="connsiteY720" fmla="*/ 6391335 h 13577848"/>
              <a:gd name="connsiteX721" fmla="*/ 7203222 w 12137616"/>
              <a:gd name="connsiteY721" fmla="*/ 6391335 h 13577848"/>
              <a:gd name="connsiteX722" fmla="*/ 7185826 w 12137616"/>
              <a:gd name="connsiteY722" fmla="*/ 6381464 h 13577848"/>
              <a:gd name="connsiteX723" fmla="*/ 6806180 w 12137616"/>
              <a:gd name="connsiteY723" fmla="*/ 6374664 h 13577848"/>
              <a:gd name="connsiteX724" fmla="*/ 6826340 w 12137616"/>
              <a:gd name="connsiteY724" fmla="*/ 6391886 h 13577848"/>
              <a:gd name="connsiteX725" fmla="*/ 6796286 w 12137616"/>
              <a:gd name="connsiteY725" fmla="*/ 6384745 h 13577848"/>
              <a:gd name="connsiteX726" fmla="*/ 6806180 w 12137616"/>
              <a:gd name="connsiteY726" fmla="*/ 6374664 h 13577848"/>
              <a:gd name="connsiteX727" fmla="*/ 6731563 w 12137616"/>
              <a:gd name="connsiteY727" fmla="*/ 6351621 h 13577848"/>
              <a:gd name="connsiteX728" fmla="*/ 6752086 w 12137616"/>
              <a:gd name="connsiteY728" fmla="*/ 6368292 h 13577848"/>
              <a:gd name="connsiteX729" fmla="*/ 6722032 w 12137616"/>
              <a:gd name="connsiteY729" fmla="*/ 6361150 h 13577848"/>
              <a:gd name="connsiteX730" fmla="*/ 6731563 w 12137616"/>
              <a:gd name="connsiteY730" fmla="*/ 6351621 h 13577848"/>
              <a:gd name="connsiteX731" fmla="*/ 10934275 w 12137616"/>
              <a:gd name="connsiteY731" fmla="*/ 6342000 h 13577848"/>
              <a:gd name="connsiteX732" fmla="*/ 11029557 w 12137616"/>
              <a:gd name="connsiteY732" fmla="*/ 6470045 h 13577848"/>
              <a:gd name="connsiteX733" fmla="*/ 10934275 w 12137616"/>
              <a:gd name="connsiteY733" fmla="*/ 6342000 h 13577848"/>
              <a:gd name="connsiteX734" fmla="*/ 11547740 w 12137616"/>
              <a:gd name="connsiteY734" fmla="*/ 6316765 h 13577848"/>
              <a:gd name="connsiteX735" fmla="*/ 11541095 w 12137616"/>
              <a:gd name="connsiteY735" fmla="*/ 6322133 h 13577848"/>
              <a:gd name="connsiteX736" fmla="*/ 11585805 w 12137616"/>
              <a:gd name="connsiteY736" fmla="*/ 6364208 h 13577848"/>
              <a:gd name="connsiteX737" fmla="*/ 11547740 w 12137616"/>
              <a:gd name="connsiteY737" fmla="*/ 6316765 h 13577848"/>
              <a:gd name="connsiteX738" fmla="*/ 10791117 w 12137616"/>
              <a:gd name="connsiteY738" fmla="*/ 6313084 h 13577848"/>
              <a:gd name="connsiteX739" fmla="*/ 10824160 w 12137616"/>
              <a:gd name="connsiteY739" fmla="*/ 6320086 h 13577848"/>
              <a:gd name="connsiteX740" fmla="*/ 11104136 w 12137616"/>
              <a:gd name="connsiteY740" fmla="*/ 6310760 h 13577848"/>
              <a:gd name="connsiteX741" fmla="*/ 11134724 w 12137616"/>
              <a:gd name="connsiteY741" fmla="*/ 6393881 h 13577848"/>
              <a:gd name="connsiteX742" fmla="*/ 11242130 w 12137616"/>
              <a:gd name="connsiteY742" fmla="*/ 6529905 h 13577848"/>
              <a:gd name="connsiteX743" fmla="*/ 11104136 w 12137616"/>
              <a:gd name="connsiteY743" fmla="*/ 6310760 h 13577848"/>
              <a:gd name="connsiteX744" fmla="*/ 6621472 w 12137616"/>
              <a:gd name="connsiteY744" fmla="*/ 6205926 h 13577848"/>
              <a:gd name="connsiteX745" fmla="*/ 6606288 w 12137616"/>
              <a:gd name="connsiteY745" fmla="*/ 6206994 h 13577848"/>
              <a:gd name="connsiteX746" fmla="*/ 6650487 w 12137616"/>
              <a:gd name="connsiteY746" fmla="*/ 6223446 h 13577848"/>
              <a:gd name="connsiteX747" fmla="*/ 6680542 w 12137616"/>
              <a:gd name="connsiteY747" fmla="*/ 6230588 h 13577848"/>
              <a:gd name="connsiteX748" fmla="*/ 6725708 w 12137616"/>
              <a:gd name="connsiteY748" fmla="*/ 6245570 h 13577848"/>
              <a:gd name="connsiteX749" fmla="*/ 6799963 w 12137616"/>
              <a:gd name="connsiteY749" fmla="*/ 6269164 h 13577848"/>
              <a:gd name="connsiteX750" fmla="*/ 6874217 w 12137616"/>
              <a:gd name="connsiteY750" fmla="*/ 6292758 h 13577848"/>
              <a:gd name="connsiteX751" fmla="*/ 6949438 w 12137616"/>
              <a:gd name="connsiteY751" fmla="*/ 6314882 h 13577848"/>
              <a:gd name="connsiteX752" fmla="*/ 6993637 w 12137616"/>
              <a:gd name="connsiteY752" fmla="*/ 6331334 h 13577848"/>
              <a:gd name="connsiteX753" fmla="*/ 7023692 w 12137616"/>
              <a:gd name="connsiteY753" fmla="*/ 6338476 h 13577848"/>
              <a:gd name="connsiteX754" fmla="*/ 7065871 w 12137616"/>
              <a:gd name="connsiteY754" fmla="*/ 6353598 h 13577848"/>
              <a:gd name="connsiteX755" fmla="*/ 7098913 w 12137616"/>
              <a:gd name="connsiteY755" fmla="*/ 6360599 h 13577848"/>
              <a:gd name="connsiteX756" fmla="*/ 7098913 w 12137616"/>
              <a:gd name="connsiteY756" fmla="*/ 6360599 h 13577848"/>
              <a:gd name="connsiteX757" fmla="*/ 7065871 w 12137616"/>
              <a:gd name="connsiteY757" fmla="*/ 6353598 h 13577848"/>
              <a:gd name="connsiteX758" fmla="*/ 7023692 w 12137616"/>
              <a:gd name="connsiteY758" fmla="*/ 6338476 h 13577848"/>
              <a:gd name="connsiteX759" fmla="*/ 6993637 w 12137616"/>
              <a:gd name="connsiteY759" fmla="*/ 6331334 h 13577848"/>
              <a:gd name="connsiteX760" fmla="*/ 6949438 w 12137616"/>
              <a:gd name="connsiteY760" fmla="*/ 6314882 h 13577848"/>
              <a:gd name="connsiteX761" fmla="*/ 6874217 w 12137616"/>
              <a:gd name="connsiteY761" fmla="*/ 6292758 h 13577848"/>
              <a:gd name="connsiteX762" fmla="*/ 6799963 w 12137616"/>
              <a:gd name="connsiteY762" fmla="*/ 6269164 h 13577848"/>
              <a:gd name="connsiteX763" fmla="*/ 6725708 w 12137616"/>
              <a:gd name="connsiteY763" fmla="*/ 6245570 h 13577848"/>
              <a:gd name="connsiteX764" fmla="*/ 6680542 w 12137616"/>
              <a:gd name="connsiteY764" fmla="*/ 6230588 h 13577848"/>
              <a:gd name="connsiteX765" fmla="*/ 6650487 w 12137616"/>
              <a:gd name="connsiteY765" fmla="*/ 6223446 h 13577848"/>
              <a:gd name="connsiteX766" fmla="*/ 6621472 w 12137616"/>
              <a:gd name="connsiteY766" fmla="*/ 6205926 h 13577848"/>
              <a:gd name="connsiteX767" fmla="*/ 11556330 w 12137616"/>
              <a:gd name="connsiteY767" fmla="*/ 6136196 h 13577848"/>
              <a:gd name="connsiteX768" fmla="*/ 11556330 w 12137616"/>
              <a:gd name="connsiteY768" fmla="*/ 6136196 h 13577848"/>
              <a:gd name="connsiteX769" fmla="*/ 6501184 w 12137616"/>
              <a:gd name="connsiteY769" fmla="*/ 6061421 h 13577848"/>
              <a:gd name="connsiteX770" fmla="*/ 6486758 w 12137616"/>
              <a:gd name="connsiteY770" fmla="*/ 6062987 h 13577848"/>
              <a:gd name="connsiteX771" fmla="*/ 6530957 w 12137616"/>
              <a:gd name="connsiteY771" fmla="*/ 6079440 h 13577848"/>
              <a:gd name="connsiteX772" fmla="*/ 6561012 w 12137616"/>
              <a:gd name="connsiteY772" fmla="*/ 6086582 h 13577848"/>
              <a:gd name="connsiteX773" fmla="*/ 6561012 w 12137616"/>
              <a:gd name="connsiteY773" fmla="*/ 6086582 h 13577848"/>
              <a:gd name="connsiteX774" fmla="*/ 6530957 w 12137616"/>
              <a:gd name="connsiteY774" fmla="*/ 6079440 h 13577848"/>
              <a:gd name="connsiteX775" fmla="*/ 6501184 w 12137616"/>
              <a:gd name="connsiteY775" fmla="*/ 6061421 h 13577848"/>
              <a:gd name="connsiteX776" fmla="*/ 10911520 w 12137616"/>
              <a:gd name="connsiteY776" fmla="*/ 6050983 h 13577848"/>
              <a:gd name="connsiteX777" fmla="*/ 10911520 w 12137616"/>
              <a:gd name="connsiteY777" fmla="*/ 6050983 h 13577848"/>
              <a:gd name="connsiteX778" fmla="*/ 6113133 w 12137616"/>
              <a:gd name="connsiteY778" fmla="*/ 6038585 h 13577848"/>
              <a:gd name="connsiteX779" fmla="*/ 6134581 w 12137616"/>
              <a:gd name="connsiteY779" fmla="*/ 6052408 h 13577848"/>
              <a:gd name="connsiteX780" fmla="*/ 6178780 w 12137616"/>
              <a:gd name="connsiteY780" fmla="*/ 6068860 h 13577848"/>
              <a:gd name="connsiteX781" fmla="*/ 6220959 w 12137616"/>
              <a:gd name="connsiteY781" fmla="*/ 6083983 h 13577848"/>
              <a:gd name="connsiteX782" fmla="*/ 6265158 w 12137616"/>
              <a:gd name="connsiteY782" fmla="*/ 6100435 h 13577848"/>
              <a:gd name="connsiteX783" fmla="*/ 6295213 w 12137616"/>
              <a:gd name="connsiteY783" fmla="*/ 6107577 h 13577848"/>
              <a:gd name="connsiteX784" fmla="*/ 6340380 w 12137616"/>
              <a:gd name="connsiteY784" fmla="*/ 6122559 h 13577848"/>
              <a:gd name="connsiteX785" fmla="*/ 6382559 w 12137616"/>
              <a:gd name="connsiteY785" fmla="*/ 6137682 h 13577848"/>
              <a:gd name="connsiteX786" fmla="*/ 6414634 w 12137616"/>
              <a:gd name="connsiteY786" fmla="*/ 6146154 h 13577848"/>
              <a:gd name="connsiteX787" fmla="*/ 6414634 w 12137616"/>
              <a:gd name="connsiteY787" fmla="*/ 6146154 h 13577848"/>
              <a:gd name="connsiteX788" fmla="*/ 6382559 w 12137616"/>
              <a:gd name="connsiteY788" fmla="*/ 6137682 h 13577848"/>
              <a:gd name="connsiteX789" fmla="*/ 6340380 w 12137616"/>
              <a:gd name="connsiteY789" fmla="*/ 6122559 h 13577848"/>
              <a:gd name="connsiteX790" fmla="*/ 6295213 w 12137616"/>
              <a:gd name="connsiteY790" fmla="*/ 6107577 h 13577848"/>
              <a:gd name="connsiteX791" fmla="*/ 6265158 w 12137616"/>
              <a:gd name="connsiteY791" fmla="*/ 6100435 h 13577848"/>
              <a:gd name="connsiteX792" fmla="*/ 6220959 w 12137616"/>
              <a:gd name="connsiteY792" fmla="*/ 6083983 h 13577848"/>
              <a:gd name="connsiteX793" fmla="*/ 6178780 w 12137616"/>
              <a:gd name="connsiteY793" fmla="*/ 6068860 h 13577848"/>
              <a:gd name="connsiteX794" fmla="*/ 6134581 w 12137616"/>
              <a:gd name="connsiteY794" fmla="*/ 6052408 h 13577848"/>
              <a:gd name="connsiteX795" fmla="*/ 6113133 w 12137616"/>
              <a:gd name="connsiteY795" fmla="*/ 6038585 h 13577848"/>
              <a:gd name="connsiteX796" fmla="*/ 4054138 w 12137616"/>
              <a:gd name="connsiteY796" fmla="*/ 6029368 h 13577848"/>
              <a:gd name="connsiteX797" fmla="*/ 4075450 w 12137616"/>
              <a:gd name="connsiteY797" fmla="*/ 6043397 h 13577848"/>
              <a:gd name="connsiteX798" fmla="*/ 4150671 w 12137616"/>
              <a:gd name="connsiteY798" fmla="*/ 6065521 h 13577848"/>
              <a:gd name="connsiteX799" fmla="*/ 4237050 w 12137616"/>
              <a:gd name="connsiteY799" fmla="*/ 6097096 h 13577848"/>
              <a:gd name="connsiteX800" fmla="*/ 4323427 w 12137616"/>
              <a:gd name="connsiteY800" fmla="*/ 6128671 h 13577848"/>
              <a:gd name="connsiteX801" fmla="*/ 6215775 w 12137616"/>
              <a:gd name="connsiteY801" fmla="*/ 6773826 h 13577848"/>
              <a:gd name="connsiteX802" fmla="*/ 6036245 w 12137616"/>
              <a:gd name="connsiteY802" fmla="*/ 6720967 h 13577848"/>
              <a:gd name="connsiteX803" fmla="*/ 5962502 w 12137616"/>
              <a:gd name="connsiteY803" fmla="*/ 6722995 h 13577848"/>
              <a:gd name="connsiteX804" fmla="*/ 5334545 w 12137616"/>
              <a:gd name="connsiteY804" fmla="*/ 6532983 h 13577848"/>
              <a:gd name="connsiteX805" fmla="*/ 5290346 w 12137616"/>
              <a:gd name="connsiteY805" fmla="*/ 6516530 h 13577848"/>
              <a:gd name="connsiteX806" fmla="*/ 5246147 w 12137616"/>
              <a:gd name="connsiteY806" fmla="*/ 6500078 h 13577848"/>
              <a:gd name="connsiteX807" fmla="*/ 5203968 w 12137616"/>
              <a:gd name="connsiteY807" fmla="*/ 6484955 h 13577848"/>
              <a:gd name="connsiteX808" fmla="*/ 5042369 w 12137616"/>
              <a:gd name="connsiteY808" fmla="*/ 6431256 h 13577848"/>
              <a:gd name="connsiteX809" fmla="*/ 4998170 w 12137616"/>
              <a:gd name="connsiteY809" fmla="*/ 6414804 h 13577848"/>
              <a:gd name="connsiteX810" fmla="*/ 4792370 w 12137616"/>
              <a:gd name="connsiteY810" fmla="*/ 6344652 h 13577848"/>
              <a:gd name="connsiteX811" fmla="*/ 4511350 w 12137616"/>
              <a:gd name="connsiteY811" fmla="*/ 6252377 h 13577848"/>
              <a:gd name="connsiteX812" fmla="*/ 4424972 w 12137616"/>
              <a:gd name="connsiteY812" fmla="*/ 6220802 h 13577848"/>
              <a:gd name="connsiteX813" fmla="*/ 4382793 w 12137616"/>
              <a:gd name="connsiteY813" fmla="*/ 6205680 h 13577848"/>
              <a:gd name="connsiteX814" fmla="*/ 4382793 w 12137616"/>
              <a:gd name="connsiteY814" fmla="*/ 6205680 h 13577848"/>
              <a:gd name="connsiteX815" fmla="*/ 4424972 w 12137616"/>
              <a:gd name="connsiteY815" fmla="*/ 6220802 h 13577848"/>
              <a:gd name="connsiteX816" fmla="*/ 4511350 w 12137616"/>
              <a:gd name="connsiteY816" fmla="*/ 6252377 h 13577848"/>
              <a:gd name="connsiteX817" fmla="*/ 4792370 w 12137616"/>
              <a:gd name="connsiteY817" fmla="*/ 6344652 h 13577848"/>
              <a:gd name="connsiteX818" fmla="*/ 4998170 w 12137616"/>
              <a:gd name="connsiteY818" fmla="*/ 6414804 h 13577848"/>
              <a:gd name="connsiteX819" fmla="*/ 5042369 w 12137616"/>
              <a:gd name="connsiteY819" fmla="*/ 6431256 h 13577848"/>
              <a:gd name="connsiteX820" fmla="*/ 5203968 w 12137616"/>
              <a:gd name="connsiteY820" fmla="*/ 6484955 h 13577848"/>
              <a:gd name="connsiteX821" fmla="*/ 5246147 w 12137616"/>
              <a:gd name="connsiteY821" fmla="*/ 6500078 h 13577848"/>
              <a:gd name="connsiteX822" fmla="*/ 5290346 w 12137616"/>
              <a:gd name="connsiteY822" fmla="*/ 6516530 h 13577848"/>
              <a:gd name="connsiteX823" fmla="*/ 5334545 w 12137616"/>
              <a:gd name="connsiteY823" fmla="*/ 6532983 h 13577848"/>
              <a:gd name="connsiteX824" fmla="*/ 8168634 w 12137616"/>
              <a:gd name="connsiteY824" fmla="*/ 7353457 h 13577848"/>
              <a:gd name="connsiteX825" fmla="*/ 8547591 w 12137616"/>
              <a:gd name="connsiteY825" fmla="*/ 7406951 h 13577848"/>
              <a:gd name="connsiteX826" fmla="*/ 8497074 w 12137616"/>
              <a:gd name="connsiteY826" fmla="*/ 7373697 h 13577848"/>
              <a:gd name="connsiteX827" fmla="*/ 8515461 w 12137616"/>
              <a:gd name="connsiteY827" fmla="*/ 7345765 h 13577848"/>
              <a:gd name="connsiteX828" fmla="*/ 8261221 w 12137616"/>
              <a:gd name="connsiteY828" fmla="*/ 7296404 h 13577848"/>
              <a:gd name="connsiteX829" fmla="*/ 6452085 w 12137616"/>
              <a:gd name="connsiteY829" fmla="*/ 6824027 h 13577848"/>
              <a:gd name="connsiteX830" fmla="*/ 4323427 w 12137616"/>
              <a:gd name="connsiteY830" fmla="*/ 6128671 h 13577848"/>
              <a:gd name="connsiteX831" fmla="*/ 4237050 w 12137616"/>
              <a:gd name="connsiteY831" fmla="*/ 6097096 h 13577848"/>
              <a:gd name="connsiteX832" fmla="*/ 4150671 w 12137616"/>
              <a:gd name="connsiteY832" fmla="*/ 6065521 h 13577848"/>
              <a:gd name="connsiteX833" fmla="*/ 4075450 w 12137616"/>
              <a:gd name="connsiteY833" fmla="*/ 6043397 h 13577848"/>
              <a:gd name="connsiteX834" fmla="*/ 4054138 w 12137616"/>
              <a:gd name="connsiteY834" fmla="*/ 6029368 h 13577848"/>
              <a:gd name="connsiteX835" fmla="*/ 6740747 w 12137616"/>
              <a:gd name="connsiteY835" fmla="*/ 6024735 h 13577848"/>
              <a:gd name="connsiteX836" fmla="*/ 6782612 w 12137616"/>
              <a:gd name="connsiteY836" fmla="*/ 6049133 h 13577848"/>
              <a:gd name="connsiteX837" fmla="*/ 6708358 w 12137616"/>
              <a:gd name="connsiteY837" fmla="*/ 6025539 h 13577848"/>
              <a:gd name="connsiteX838" fmla="*/ 6740747 w 12137616"/>
              <a:gd name="connsiteY838" fmla="*/ 6024735 h 13577848"/>
              <a:gd name="connsiteX839" fmla="*/ 6679342 w 12137616"/>
              <a:gd name="connsiteY839" fmla="*/ 6008019 h 13577848"/>
              <a:gd name="connsiteX840" fmla="*/ 6708358 w 12137616"/>
              <a:gd name="connsiteY840" fmla="*/ 6025539 h 13577848"/>
              <a:gd name="connsiteX841" fmla="*/ 6664158 w 12137616"/>
              <a:gd name="connsiteY841" fmla="*/ 6009087 h 13577848"/>
              <a:gd name="connsiteX842" fmla="*/ 6679342 w 12137616"/>
              <a:gd name="connsiteY842" fmla="*/ 6008019 h 13577848"/>
              <a:gd name="connsiteX843" fmla="*/ 3982334 w 12137616"/>
              <a:gd name="connsiteY843" fmla="*/ 6002053 h 13577848"/>
              <a:gd name="connsiteX844" fmla="*/ 4001196 w 12137616"/>
              <a:gd name="connsiteY844" fmla="*/ 6019803 h 13577848"/>
              <a:gd name="connsiteX845" fmla="*/ 3982334 w 12137616"/>
              <a:gd name="connsiteY845" fmla="*/ 6002053 h 13577848"/>
              <a:gd name="connsiteX846" fmla="*/ 6646642 w 12137616"/>
              <a:gd name="connsiteY846" fmla="*/ 5999399 h 13577848"/>
              <a:gd name="connsiteX847" fmla="*/ 6664158 w 12137616"/>
              <a:gd name="connsiteY847" fmla="*/ 6009087 h 13577848"/>
              <a:gd name="connsiteX848" fmla="*/ 6633136 w 12137616"/>
              <a:gd name="connsiteY848" fmla="*/ 6003416 h 13577848"/>
              <a:gd name="connsiteX849" fmla="*/ 6646642 w 12137616"/>
              <a:gd name="connsiteY849" fmla="*/ 5999399 h 13577848"/>
              <a:gd name="connsiteX850" fmla="*/ 6590958 w 12137616"/>
              <a:gd name="connsiteY850" fmla="*/ 5988293 h 13577848"/>
              <a:gd name="connsiteX851" fmla="*/ 6590958 w 12137616"/>
              <a:gd name="connsiteY851" fmla="*/ 5988293 h 13577848"/>
              <a:gd name="connsiteX852" fmla="*/ 6605132 w 12137616"/>
              <a:gd name="connsiteY852" fmla="*/ 5986561 h 13577848"/>
              <a:gd name="connsiteX853" fmla="*/ 6633136 w 12137616"/>
              <a:gd name="connsiteY853" fmla="*/ 6003416 h 13577848"/>
              <a:gd name="connsiteX854" fmla="*/ 6590958 w 12137616"/>
              <a:gd name="connsiteY854" fmla="*/ 5988293 h 13577848"/>
              <a:gd name="connsiteX855" fmla="*/ 6605132 w 12137616"/>
              <a:gd name="connsiteY855" fmla="*/ 5986561 h 13577848"/>
              <a:gd name="connsiteX856" fmla="*/ 3343556 w 12137616"/>
              <a:gd name="connsiteY856" fmla="*/ 5961254 h 13577848"/>
              <a:gd name="connsiteX857" fmla="*/ 3525921 w 12137616"/>
              <a:gd name="connsiteY857" fmla="*/ 6086228 h 13577848"/>
              <a:gd name="connsiteX858" fmla="*/ 4117049 w 12137616"/>
              <a:gd name="connsiteY858" fmla="*/ 6279390 h 13577848"/>
              <a:gd name="connsiteX859" fmla="*/ 6493684 w 12137616"/>
              <a:gd name="connsiteY859" fmla="*/ 7060019 h 13577848"/>
              <a:gd name="connsiteX860" fmla="*/ 6519952 w 12137616"/>
              <a:gd name="connsiteY860" fmla="*/ 7077312 h 13577848"/>
              <a:gd name="connsiteX861" fmla="*/ 6550007 w 12137616"/>
              <a:gd name="connsiteY861" fmla="*/ 7084453 h 13577848"/>
              <a:gd name="connsiteX862" fmla="*/ 6675234 w 12137616"/>
              <a:gd name="connsiteY862" fmla="*/ 7114209 h 13577848"/>
              <a:gd name="connsiteX863" fmla="*/ 6675234 w 12137616"/>
              <a:gd name="connsiteY863" fmla="*/ 7114209 h 13577848"/>
              <a:gd name="connsiteX864" fmla="*/ 6693165 w 12137616"/>
              <a:gd name="connsiteY864" fmla="*/ 7113369 h 13577848"/>
              <a:gd name="connsiteX865" fmla="*/ 6693165 w 12137616"/>
              <a:gd name="connsiteY865" fmla="*/ 7113369 h 13577848"/>
              <a:gd name="connsiteX866" fmla="*/ 6749488 w 12137616"/>
              <a:gd name="connsiteY866" fmla="*/ 7137803 h 13577848"/>
              <a:gd name="connsiteX867" fmla="*/ 6798441 w 12137616"/>
              <a:gd name="connsiteY867" fmla="*/ 7142634 h 13577848"/>
              <a:gd name="connsiteX868" fmla="*/ 6798441 w 12137616"/>
              <a:gd name="connsiteY868" fmla="*/ 7142634 h 13577848"/>
              <a:gd name="connsiteX869" fmla="*/ 6854764 w 12137616"/>
              <a:gd name="connsiteY869" fmla="*/ 7167068 h 13577848"/>
              <a:gd name="connsiteX870" fmla="*/ 6884819 w 12137616"/>
              <a:gd name="connsiteY870" fmla="*/ 7174209 h 13577848"/>
              <a:gd name="connsiteX871" fmla="*/ 6916894 w 12137616"/>
              <a:gd name="connsiteY871" fmla="*/ 7182681 h 13577848"/>
              <a:gd name="connsiteX872" fmla="*/ 8431832 w 12137616"/>
              <a:gd name="connsiteY872" fmla="*/ 7552002 h 13577848"/>
              <a:gd name="connsiteX873" fmla="*/ 8637577 w 12137616"/>
              <a:gd name="connsiteY873" fmla="*/ 7569439 h 13577848"/>
              <a:gd name="connsiteX874" fmla="*/ 8610286 w 12137616"/>
              <a:gd name="connsiteY874" fmla="*/ 7500901 h 13577848"/>
              <a:gd name="connsiteX875" fmla="*/ 8654996 w 12137616"/>
              <a:gd name="connsiteY875" fmla="*/ 7542976 h 13577848"/>
              <a:gd name="connsiteX876" fmla="*/ 8610286 w 12137616"/>
              <a:gd name="connsiteY876" fmla="*/ 7500901 h 13577848"/>
              <a:gd name="connsiteX877" fmla="*/ 4625019 w 12137616"/>
              <a:gd name="connsiteY877" fmla="*/ 6352489 h 13577848"/>
              <a:gd name="connsiteX878" fmla="*/ 3388004 w 12137616"/>
              <a:gd name="connsiteY878" fmla="*/ 5970154 h 13577848"/>
              <a:gd name="connsiteX879" fmla="*/ 3343556 w 12137616"/>
              <a:gd name="connsiteY879" fmla="*/ 5961254 h 13577848"/>
              <a:gd name="connsiteX880" fmla="*/ 6476141 w 12137616"/>
              <a:gd name="connsiteY880" fmla="*/ 5942723 h 13577848"/>
              <a:gd name="connsiteX881" fmla="*/ 6474954 w 12137616"/>
              <a:gd name="connsiteY881" fmla="*/ 5944525 h 13577848"/>
              <a:gd name="connsiteX882" fmla="*/ 6472504 w 12137616"/>
              <a:gd name="connsiteY882" fmla="*/ 5948247 h 13577848"/>
              <a:gd name="connsiteX883" fmla="*/ 6479854 w 12137616"/>
              <a:gd name="connsiteY883" fmla="*/ 5937083 h 13577848"/>
              <a:gd name="connsiteX884" fmla="*/ 6476141 w 12137616"/>
              <a:gd name="connsiteY884" fmla="*/ 5942723 h 13577848"/>
              <a:gd name="connsiteX885" fmla="*/ 6479037 w 12137616"/>
              <a:gd name="connsiteY885" fmla="*/ 5938323 h 13577848"/>
              <a:gd name="connsiteX886" fmla="*/ 6479854 w 12137616"/>
              <a:gd name="connsiteY886" fmla="*/ 5937083 h 13577848"/>
              <a:gd name="connsiteX887" fmla="*/ 5240880 w 12137616"/>
              <a:gd name="connsiteY887" fmla="*/ 5936106 h 13577848"/>
              <a:gd name="connsiteX888" fmla="*/ 5328226 w 12137616"/>
              <a:gd name="connsiteY888" fmla="*/ 5966210 h 13577848"/>
              <a:gd name="connsiteX889" fmla="*/ 5240880 w 12137616"/>
              <a:gd name="connsiteY889" fmla="*/ 5936106 h 13577848"/>
              <a:gd name="connsiteX890" fmla="*/ 6443369 w 12137616"/>
              <a:gd name="connsiteY890" fmla="*/ 5930910 h 13577848"/>
              <a:gd name="connsiteX891" fmla="*/ 6472504 w 12137616"/>
              <a:gd name="connsiteY891" fmla="*/ 5948247 h 13577848"/>
              <a:gd name="connsiteX892" fmla="*/ 6427338 w 12137616"/>
              <a:gd name="connsiteY892" fmla="*/ 5933264 h 13577848"/>
              <a:gd name="connsiteX893" fmla="*/ 6443369 w 12137616"/>
              <a:gd name="connsiteY893" fmla="*/ 5930910 h 13577848"/>
              <a:gd name="connsiteX894" fmla="*/ 6409941 w 12137616"/>
              <a:gd name="connsiteY894" fmla="*/ 5923392 h 13577848"/>
              <a:gd name="connsiteX895" fmla="*/ 6427338 w 12137616"/>
              <a:gd name="connsiteY895" fmla="*/ 5933264 h 13577848"/>
              <a:gd name="connsiteX896" fmla="*/ 6397283 w 12137616"/>
              <a:gd name="connsiteY896" fmla="*/ 5926122 h 13577848"/>
              <a:gd name="connsiteX897" fmla="*/ 6409941 w 12137616"/>
              <a:gd name="connsiteY897" fmla="*/ 5923392 h 13577848"/>
              <a:gd name="connsiteX898" fmla="*/ 6360735 w 12137616"/>
              <a:gd name="connsiteY898" fmla="*/ 5907397 h 13577848"/>
              <a:gd name="connsiteX899" fmla="*/ 6397283 w 12137616"/>
              <a:gd name="connsiteY899" fmla="*/ 5926122 h 13577848"/>
              <a:gd name="connsiteX900" fmla="*/ 6353084 w 12137616"/>
              <a:gd name="connsiteY900" fmla="*/ 5909670 h 13577848"/>
              <a:gd name="connsiteX901" fmla="*/ 6360735 w 12137616"/>
              <a:gd name="connsiteY901" fmla="*/ 5907397 h 13577848"/>
              <a:gd name="connsiteX902" fmla="*/ 3590185 w 12137616"/>
              <a:gd name="connsiteY902" fmla="*/ 5896415 h 13577848"/>
              <a:gd name="connsiteX903" fmla="*/ 3596969 w 12137616"/>
              <a:gd name="connsiteY903" fmla="*/ 5899103 h 13577848"/>
              <a:gd name="connsiteX904" fmla="*/ 3776499 w 12137616"/>
              <a:gd name="connsiteY904" fmla="*/ 5951961 h 13577848"/>
              <a:gd name="connsiteX905" fmla="*/ 3851721 w 12137616"/>
              <a:gd name="connsiteY905" fmla="*/ 5974085 h 13577848"/>
              <a:gd name="connsiteX906" fmla="*/ 3881775 w 12137616"/>
              <a:gd name="connsiteY906" fmla="*/ 5981227 h 13577848"/>
              <a:gd name="connsiteX907" fmla="*/ 3925974 w 12137616"/>
              <a:gd name="connsiteY907" fmla="*/ 5997680 h 13577848"/>
              <a:gd name="connsiteX908" fmla="*/ 3881775 w 12137616"/>
              <a:gd name="connsiteY908" fmla="*/ 5981227 h 13577848"/>
              <a:gd name="connsiteX909" fmla="*/ 3851721 w 12137616"/>
              <a:gd name="connsiteY909" fmla="*/ 5974085 h 13577848"/>
              <a:gd name="connsiteX910" fmla="*/ 3776499 w 12137616"/>
              <a:gd name="connsiteY910" fmla="*/ 5951961 h 13577848"/>
              <a:gd name="connsiteX911" fmla="*/ 3596969 w 12137616"/>
              <a:gd name="connsiteY911" fmla="*/ 5899103 h 13577848"/>
              <a:gd name="connsiteX912" fmla="*/ 3590185 w 12137616"/>
              <a:gd name="connsiteY912" fmla="*/ 5896415 h 13577848"/>
              <a:gd name="connsiteX913" fmla="*/ 6318240 w 12137616"/>
              <a:gd name="connsiteY913" fmla="*/ 5892067 h 13577848"/>
              <a:gd name="connsiteX914" fmla="*/ 6353084 w 12137616"/>
              <a:gd name="connsiteY914" fmla="*/ 5909670 h 13577848"/>
              <a:gd name="connsiteX915" fmla="*/ 6310905 w 12137616"/>
              <a:gd name="connsiteY915" fmla="*/ 5894547 h 13577848"/>
              <a:gd name="connsiteX916" fmla="*/ 6318240 w 12137616"/>
              <a:gd name="connsiteY916" fmla="*/ 5892067 h 13577848"/>
              <a:gd name="connsiteX917" fmla="*/ 6274357 w 12137616"/>
              <a:gd name="connsiteY917" fmla="*/ 5875822 h 13577848"/>
              <a:gd name="connsiteX918" fmla="*/ 6310905 w 12137616"/>
              <a:gd name="connsiteY918" fmla="*/ 5894547 h 13577848"/>
              <a:gd name="connsiteX919" fmla="*/ 6266706 w 12137616"/>
              <a:gd name="connsiteY919" fmla="*/ 5878095 h 13577848"/>
              <a:gd name="connsiteX920" fmla="*/ 6274357 w 12137616"/>
              <a:gd name="connsiteY920" fmla="*/ 5875822 h 13577848"/>
              <a:gd name="connsiteX921" fmla="*/ 5932462 w 12137616"/>
              <a:gd name="connsiteY921" fmla="*/ 5875041 h 13577848"/>
              <a:gd name="connsiteX922" fmla="*/ 5925685 w 12137616"/>
              <a:gd name="connsiteY922" fmla="*/ 5876967 h 13577848"/>
              <a:gd name="connsiteX923" fmla="*/ 6045106 w 12137616"/>
              <a:gd name="connsiteY923" fmla="*/ 5915543 h 13577848"/>
              <a:gd name="connsiteX924" fmla="*/ 6119360 w 12137616"/>
              <a:gd name="connsiteY924" fmla="*/ 5939137 h 13577848"/>
              <a:gd name="connsiteX925" fmla="*/ 6163559 w 12137616"/>
              <a:gd name="connsiteY925" fmla="*/ 5955589 h 13577848"/>
              <a:gd name="connsiteX926" fmla="*/ 6280960 w 12137616"/>
              <a:gd name="connsiteY926" fmla="*/ 5992836 h 13577848"/>
              <a:gd name="connsiteX927" fmla="*/ 6325159 w 12137616"/>
              <a:gd name="connsiteY927" fmla="*/ 6009288 h 13577848"/>
              <a:gd name="connsiteX928" fmla="*/ 6367337 w 12137616"/>
              <a:gd name="connsiteY928" fmla="*/ 6024411 h 13577848"/>
              <a:gd name="connsiteX929" fmla="*/ 6367337 w 12137616"/>
              <a:gd name="connsiteY929" fmla="*/ 6024411 h 13577848"/>
              <a:gd name="connsiteX930" fmla="*/ 6325159 w 12137616"/>
              <a:gd name="connsiteY930" fmla="*/ 6009288 h 13577848"/>
              <a:gd name="connsiteX931" fmla="*/ 6280960 w 12137616"/>
              <a:gd name="connsiteY931" fmla="*/ 5992836 h 13577848"/>
              <a:gd name="connsiteX932" fmla="*/ 6163559 w 12137616"/>
              <a:gd name="connsiteY932" fmla="*/ 5955589 h 13577848"/>
              <a:gd name="connsiteX933" fmla="*/ 6119360 w 12137616"/>
              <a:gd name="connsiteY933" fmla="*/ 5939137 h 13577848"/>
              <a:gd name="connsiteX934" fmla="*/ 6045106 w 12137616"/>
              <a:gd name="connsiteY934" fmla="*/ 5915543 h 13577848"/>
              <a:gd name="connsiteX935" fmla="*/ 5932462 w 12137616"/>
              <a:gd name="connsiteY935" fmla="*/ 5875041 h 13577848"/>
              <a:gd name="connsiteX936" fmla="*/ 6210250 w 12137616"/>
              <a:gd name="connsiteY936" fmla="*/ 5852488 h 13577848"/>
              <a:gd name="connsiteX937" fmla="*/ 6266706 w 12137616"/>
              <a:gd name="connsiteY937" fmla="*/ 5878095 h 13577848"/>
              <a:gd name="connsiteX938" fmla="*/ 6191484 w 12137616"/>
              <a:gd name="connsiteY938" fmla="*/ 5855971 h 13577848"/>
              <a:gd name="connsiteX939" fmla="*/ 6210250 w 12137616"/>
              <a:gd name="connsiteY939" fmla="*/ 5852488 h 13577848"/>
              <a:gd name="connsiteX940" fmla="*/ 6156641 w 12137616"/>
              <a:gd name="connsiteY940" fmla="*/ 5838368 h 13577848"/>
              <a:gd name="connsiteX941" fmla="*/ 6191484 w 12137616"/>
              <a:gd name="connsiteY941" fmla="*/ 5855971 h 13577848"/>
              <a:gd name="connsiteX942" fmla="*/ 6149306 w 12137616"/>
              <a:gd name="connsiteY942" fmla="*/ 5840848 h 13577848"/>
              <a:gd name="connsiteX943" fmla="*/ 6156641 w 12137616"/>
              <a:gd name="connsiteY943" fmla="*/ 5838368 h 13577848"/>
              <a:gd name="connsiteX944" fmla="*/ 4918649 w 12137616"/>
              <a:gd name="connsiteY944" fmla="*/ 5827237 h 13577848"/>
              <a:gd name="connsiteX945" fmla="*/ 5240880 w 12137616"/>
              <a:gd name="connsiteY945" fmla="*/ 5936106 h 13577848"/>
              <a:gd name="connsiteX946" fmla="*/ 4918649 w 12137616"/>
              <a:gd name="connsiteY946" fmla="*/ 5827237 h 13577848"/>
              <a:gd name="connsiteX947" fmla="*/ 6112473 w 12137616"/>
              <a:gd name="connsiteY947" fmla="*/ 5821936 h 13577848"/>
              <a:gd name="connsiteX948" fmla="*/ 6149306 w 12137616"/>
              <a:gd name="connsiteY948" fmla="*/ 5840848 h 13577848"/>
              <a:gd name="connsiteX949" fmla="*/ 6105106 w 12137616"/>
              <a:gd name="connsiteY949" fmla="*/ 5824396 h 13577848"/>
              <a:gd name="connsiteX950" fmla="*/ 6112473 w 12137616"/>
              <a:gd name="connsiteY950" fmla="*/ 5821936 h 13577848"/>
              <a:gd name="connsiteX951" fmla="*/ 4888875 w 12137616"/>
              <a:gd name="connsiteY951" fmla="*/ 5809219 h 13577848"/>
              <a:gd name="connsiteX952" fmla="*/ 4918649 w 12137616"/>
              <a:gd name="connsiteY952" fmla="*/ 5827237 h 13577848"/>
              <a:gd name="connsiteX953" fmla="*/ 4874449 w 12137616"/>
              <a:gd name="connsiteY953" fmla="*/ 5810785 h 13577848"/>
              <a:gd name="connsiteX954" fmla="*/ 4888875 w 12137616"/>
              <a:gd name="connsiteY954" fmla="*/ 5809219 h 13577848"/>
              <a:gd name="connsiteX955" fmla="*/ 6068558 w 12137616"/>
              <a:gd name="connsiteY955" fmla="*/ 5805671 h 13577848"/>
              <a:gd name="connsiteX956" fmla="*/ 6105106 w 12137616"/>
              <a:gd name="connsiteY956" fmla="*/ 5824396 h 13577848"/>
              <a:gd name="connsiteX957" fmla="*/ 6060907 w 12137616"/>
              <a:gd name="connsiteY957" fmla="*/ 5807943 h 13577848"/>
              <a:gd name="connsiteX958" fmla="*/ 6068558 w 12137616"/>
              <a:gd name="connsiteY958" fmla="*/ 5805671 h 13577848"/>
              <a:gd name="connsiteX959" fmla="*/ 6013897 w 12137616"/>
              <a:gd name="connsiteY959" fmla="*/ 5800161 h 13577848"/>
              <a:gd name="connsiteX960" fmla="*/ 6010412 w 12137616"/>
              <a:gd name="connsiteY960" fmla="*/ 5805455 h 13577848"/>
              <a:gd name="connsiteX961" fmla="*/ 6011228 w 12137616"/>
              <a:gd name="connsiteY961" fmla="*/ 5804214 h 13577848"/>
              <a:gd name="connsiteX962" fmla="*/ 6017761 w 12137616"/>
              <a:gd name="connsiteY962" fmla="*/ 5794291 h 13577848"/>
              <a:gd name="connsiteX963" fmla="*/ 6015311 w 12137616"/>
              <a:gd name="connsiteY963" fmla="*/ 5798012 h 13577848"/>
              <a:gd name="connsiteX964" fmla="*/ 6013897 w 12137616"/>
              <a:gd name="connsiteY964" fmla="*/ 5800161 h 13577848"/>
              <a:gd name="connsiteX965" fmla="*/ 4846444 w 12137616"/>
              <a:gd name="connsiteY965" fmla="*/ 5793930 h 13577848"/>
              <a:gd name="connsiteX966" fmla="*/ 4874449 w 12137616"/>
              <a:gd name="connsiteY966" fmla="*/ 5810785 h 13577848"/>
              <a:gd name="connsiteX967" fmla="*/ 4832270 w 12137616"/>
              <a:gd name="connsiteY967" fmla="*/ 5795662 h 13577848"/>
              <a:gd name="connsiteX968" fmla="*/ 4846444 w 12137616"/>
              <a:gd name="connsiteY968" fmla="*/ 5793930 h 13577848"/>
              <a:gd name="connsiteX969" fmla="*/ 6025655 w 12137616"/>
              <a:gd name="connsiteY969" fmla="*/ 5790961 h 13577848"/>
              <a:gd name="connsiteX970" fmla="*/ 6060907 w 12137616"/>
              <a:gd name="connsiteY970" fmla="*/ 5807943 h 13577848"/>
              <a:gd name="connsiteX971" fmla="*/ 6017761 w 12137616"/>
              <a:gd name="connsiteY971" fmla="*/ 5794291 h 13577848"/>
              <a:gd name="connsiteX972" fmla="*/ 6025655 w 12137616"/>
              <a:gd name="connsiteY972" fmla="*/ 5790961 h 13577848"/>
              <a:gd name="connsiteX973" fmla="*/ 4802377 w 12137616"/>
              <a:gd name="connsiteY973" fmla="*/ 5777828 h 13577848"/>
              <a:gd name="connsiteX974" fmla="*/ 4832270 w 12137616"/>
              <a:gd name="connsiteY974" fmla="*/ 5795662 h 13577848"/>
              <a:gd name="connsiteX975" fmla="*/ 4787104 w 12137616"/>
              <a:gd name="connsiteY975" fmla="*/ 5780680 h 13577848"/>
              <a:gd name="connsiteX976" fmla="*/ 4802377 w 12137616"/>
              <a:gd name="connsiteY976" fmla="*/ 5777828 h 13577848"/>
              <a:gd name="connsiteX977" fmla="*/ 10230971 w 12137616"/>
              <a:gd name="connsiteY977" fmla="*/ 5773671 h 13577848"/>
              <a:gd name="connsiteX978" fmla="*/ 10346204 w 12137616"/>
              <a:gd name="connsiteY978" fmla="*/ 5902205 h 13577848"/>
              <a:gd name="connsiteX979" fmla="*/ 10540553 w 12137616"/>
              <a:gd name="connsiteY979" fmla="*/ 6148143 h 13577848"/>
              <a:gd name="connsiteX980" fmla="*/ 10459417 w 12137616"/>
              <a:gd name="connsiteY980" fmla="*/ 6029410 h 13577848"/>
              <a:gd name="connsiteX981" fmla="*/ 10346204 w 12137616"/>
              <a:gd name="connsiteY981" fmla="*/ 5902205 h 13577848"/>
              <a:gd name="connsiteX982" fmla="*/ 10230971 w 12137616"/>
              <a:gd name="connsiteY982" fmla="*/ 5773671 h 13577848"/>
              <a:gd name="connsiteX983" fmla="*/ 5951264 w 12137616"/>
              <a:gd name="connsiteY983" fmla="*/ 5758913 h 13577848"/>
              <a:gd name="connsiteX984" fmla="*/ 5943507 w 12137616"/>
              <a:gd name="connsiteY984" fmla="*/ 5770697 h 13577848"/>
              <a:gd name="connsiteX985" fmla="*/ 5951264 w 12137616"/>
              <a:gd name="connsiteY985" fmla="*/ 5758913 h 13577848"/>
              <a:gd name="connsiteX986" fmla="*/ 5906958 w 12137616"/>
              <a:gd name="connsiteY986" fmla="*/ 5751972 h 13577848"/>
              <a:gd name="connsiteX987" fmla="*/ 5943507 w 12137616"/>
              <a:gd name="connsiteY987" fmla="*/ 5770697 h 13577848"/>
              <a:gd name="connsiteX988" fmla="*/ 5899307 w 12137616"/>
              <a:gd name="connsiteY988" fmla="*/ 5754244 h 13577848"/>
              <a:gd name="connsiteX989" fmla="*/ 5906958 w 12137616"/>
              <a:gd name="connsiteY989" fmla="*/ 5751972 h 13577848"/>
              <a:gd name="connsiteX990" fmla="*/ 3789185 w 12137616"/>
              <a:gd name="connsiteY990" fmla="*/ 5749893 h 13577848"/>
              <a:gd name="connsiteX991" fmla="*/ 3810632 w 12137616"/>
              <a:gd name="connsiteY991" fmla="*/ 5763715 h 13577848"/>
              <a:gd name="connsiteX992" fmla="*/ 8064394 w 12137616"/>
              <a:gd name="connsiteY992" fmla="*/ 7076229 h 13577848"/>
              <a:gd name="connsiteX993" fmla="*/ 8095416 w 12137616"/>
              <a:gd name="connsiteY993" fmla="*/ 7081900 h 13577848"/>
              <a:gd name="connsiteX994" fmla="*/ 8127491 w 12137616"/>
              <a:gd name="connsiteY994" fmla="*/ 7090372 h 13577848"/>
              <a:gd name="connsiteX995" fmla="*/ 8157546 w 12137616"/>
              <a:gd name="connsiteY995" fmla="*/ 7097513 h 13577848"/>
              <a:gd name="connsiteX996" fmla="*/ 8189621 w 12137616"/>
              <a:gd name="connsiteY996" fmla="*/ 7105985 h 13577848"/>
              <a:gd name="connsiteX997" fmla="*/ 8157546 w 12137616"/>
              <a:gd name="connsiteY997" fmla="*/ 7097513 h 13577848"/>
              <a:gd name="connsiteX998" fmla="*/ 8127491 w 12137616"/>
              <a:gd name="connsiteY998" fmla="*/ 7090372 h 13577848"/>
              <a:gd name="connsiteX999" fmla="*/ 8095416 w 12137616"/>
              <a:gd name="connsiteY999" fmla="*/ 7081900 h 13577848"/>
              <a:gd name="connsiteX1000" fmla="*/ 8064394 w 12137616"/>
              <a:gd name="connsiteY1000" fmla="*/ 7076229 h 13577848"/>
              <a:gd name="connsiteX1001" fmla="*/ 5957220 w 12137616"/>
              <a:gd name="connsiteY1001" fmla="*/ 6458231 h 13577848"/>
              <a:gd name="connsiteX1002" fmla="*/ 3810632 w 12137616"/>
              <a:gd name="connsiteY1002" fmla="*/ 5763715 h 13577848"/>
              <a:gd name="connsiteX1003" fmla="*/ 3789185 w 12137616"/>
              <a:gd name="connsiteY1003" fmla="*/ 5749893 h 13577848"/>
              <a:gd name="connsiteX1004" fmla="*/ 5864464 w 12137616"/>
              <a:gd name="connsiteY1004" fmla="*/ 5736642 h 13577848"/>
              <a:gd name="connsiteX1005" fmla="*/ 5899307 w 12137616"/>
              <a:gd name="connsiteY1005" fmla="*/ 5754244 h 13577848"/>
              <a:gd name="connsiteX1006" fmla="*/ 5857129 w 12137616"/>
              <a:gd name="connsiteY1006" fmla="*/ 5739123 h 13577848"/>
              <a:gd name="connsiteX1007" fmla="*/ 5864464 w 12137616"/>
              <a:gd name="connsiteY1007" fmla="*/ 5736642 h 13577848"/>
              <a:gd name="connsiteX1008" fmla="*/ 3461243 w 12137616"/>
              <a:gd name="connsiteY1008" fmla="*/ 5722639 h 13577848"/>
              <a:gd name="connsiteX1009" fmla="*/ 3595296 w 12137616"/>
              <a:gd name="connsiteY1009" fmla="*/ 5765250 h 13577848"/>
              <a:gd name="connsiteX1010" fmla="*/ 4228603 w 12137616"/>
              <a:gd name="connsiteY1010" fmla="*/ 5973534 h 13577848"/>
              <a:gd name="connsiteX1011" fmla="*/ 5180355 w 12137616"/>
              <a:gd name="connsiteY1011" fmla="*/ 6300837 h 13577848"/>
              <a:gd name="connsiteX1012" fmla="*/ 5574021 w 12137616"/>
              <a:gd name="connsiteY1012" fmla="*/ 6441981 h 13577848"/>
              <a:gd name="connsiteX1013" fmla="*/ 5705109 w 12137616"/>
              <a:gd name="connsiteY1013" fmla="*/ 6515630 h 13577848"/>
              <a:gd name="connsiteX1014" fmla="*/ 6039922 w 12137616"/>
              <a:gd name="connsiteY1014" fmla="*/ 6605387 h 13577848"/>
              <a:gd name="connsiteX1015" fmla="*/ 8103352 w 12137616"/>
              <a:gd name="connsiteY1015" fmla="*/ 7179840 h 13577848"/>
              <a:gd name="connsiteX1016" fmla="*/ 8389668 w 12137616"/>
              <a:gd name="connsiteY1016" fmla="*/ 7237672 h 13577848"/>
              <a:gd name="connsiteX1017" fmla="*/ 8363345 w 12137616"/>
              <a:gd name="connsiteY1017" fmla="*/ 7167665 h 13577848"/>
              <a:gd name="connsiteX1018" fmla="*/ 8331270 w 12137616"/>
              <a:gd name="connsiteY1018" fmla="*/ 7159193 h 13577848"/>
              <a:gd name="connsiteX1019" fmla="*/ 7126896 w 12137616"/>
              <a:gd name="connsiteY1019" fmla="*/ 6863667 h 13577848"/>
              <a:gd name="connsiteX1020" fmla="*/ 5915096 w 12137616"/>
              <a:gd name="connsiteY1020" fmla="*/ 6495824 h 13577848"/>
              <a:gd name="connsiteX1021" fmla="*/ 3525880 w 12137616"/>
              <a:gd name="connsiteY1021" fmla="*/ 5734305 h 13577848"/>
              <a:gd name="connsiteX1022" fmla="*/ 3461243 w 12137616"/>
              <a:gd name="connsiteY1022" fmla="*/ 5722639 h 13577848"/>
              <a:gd name="connsiteX1023" fmla="*/ 5819888 w 12137616"/>
              <a:gd name="connsiteY1023" fmla="*/ 5720830 h 13577848"/>
              <a:gd name="connsiteX1024" fmla="*/ 5857129 w 12137616"/>
              <a:gd name="connsiteY1024" fmla="*/ 5739123 h 13577848"/>
              <a:gd name="connsiteX1025" fmla="*/ 5811962 w 12137616"/>
              <a:gd name="connsiteY1025" fmla="*/ 5724140 h 13577848"/>
              <a:gd name="connsiteX1026" fmla="*/ 5819888 w 12137616"/>
              <a:gd name="connsiteY1026" fmla="*/ 5720830 h 13577848"/>
              <a:gd name="connsiteX1027" fmla="*/ 4581304 w 12137616"/>
              <a:gd name="connsiteY1027" fmla="*/ 5710529 h 13577848"/>
              <a:gd name="connsiteX1028" fmla="*/ 4787104 w 12137616"/>
              <a:gd name="connsiteY1028" fmla="*/ 5780680 h 13577848"/>
              <a:gd name="connsiteX1029" fmla="*/ 4581304 w 12137616"/>
              <a:gd name="connsiteY1029" fmla="*/ 5710529 h 13577848"/>
              <a:gd name="connsiteX1030" fmla="*/ 5775413 w 12137616"/>
              <a:gd name="connsiteY1030" fmla="*/ 5705414 h 13577848"/>
              <a:gd name="connsiteX1031" fmla="*/ 5811962 w 12137616"/>
              <a:gd name="connsiteY1031" fmla="*/ 5724140 h 13577848"/>
              <a:gd name="connsiteX1032" fmla="*/ 5767762 w 12137616"/>
              <a:gd name="connsiteY1032" fmla="*/ 5707688 h 13577848"/>
              <a:gd name="connsiteX1033" fmla="*/ 5775413 w 12137616"/>
              <a:gd name="connsiteY1033" fmla="*/ 5705414 h 13577848"/>
              <a:gd name="connsiteX1034" fmla="*/ 5719139 w 12137616"/>
              <a:gd name="connsiteY1034" fmla="*/ 5702356 h 13577848"/>
              <a:gd name="connsiteX1035" fmla="*/ 5718689 w 12137616"/>
              <a:gd name="connsiteY1035" fmla="*/ 5703039 h 13577848"/>
              <a:gd name="connsiteX1036" fmla="*/ 5717827 w 12137616"/>
              <a:gd name="connsiteY1036" fmla="*/ 5704348 h 13577848"/>
              <a:gd name="connsiteX1037" fmla="*/ 5725584 w 12137616"/>
              <a:gd name="connsiteY1037" fmla="*/ 5692564 h 13577848"/>
              <a:gd name="connsiteX1038" fmla="*/ 5719139 w 12137616"/>
              <a:gd name="connsiteY1038" fmla="*/ 5702356 h 13577848"/>
              <a:gd name="connsiteX1039" fmla="*/ 5722998 w 12137616"/>
              <a:gd name="connsiteY1039" fmla="*/ 5696492 h 13577848"/>
              <a:gd name="connsiteX1040" fmla="*/ 5725584 w 12137616"/>
              <a:gd name="connsiteY1040" fmla="*/ 5692564 h 13577848"/>
              <a:gd name="connsiteX1041" fmla="*/ 5732919 w 12137616"/>
              <a:gd name="connsiteY1041" fmla="*/ 5690084 h 13577848"/>
              <a:gd name="connsiteX1042" fmla="*/ 5767762 w 12137616"/>
              <a:gd name="connsiteY1042" fmla="*/ 5707688 h 13577848"/>
              <a:gd name="connsiteX1043" fmla="*/ 5725584 w 12137616"/>
              <a:gd name="connsiteY1043" fmla="*/ 5692564 h 13577848"/>
              <a:gd name="connsiteX1044" fmla="*/ 5732919 w 12137616"/>
              <a:gd name="connsiteY1044" fmla="*/ 5690084 h 13577848"/>
              <a:gd name="connsiteX1045" fmla="*/ 10128622 w 12137616"/>
              <a:gd name="connsiteY1045" fmla="*/ 5678706 h 13577848"/>
              <a:gd name="connsiteX1046" fmla="*/ 10131447 w 12137616"/>
              <a:gd name="connsiteY1046" fmla="*/ 5682871 h 13577848"/>
              <a:gd name="connsiteX1047" fmla="*/ 10162470 w 12137616"/>
              <a:gd name="connsiteY1047" fmla="*/ 5688541 h 13577848"/>
              <a:gd name="connsiteX1048" fmla="*/ 10128622 w 12137616"/>
              <a:gd name="connsiteY1048" fmla="*/ 5678706 h 13577848"/>
              <a:gd name="connsiteX1049" fmla="*/ 11102657 w 12137616"/>
              <a:gd name="connsiteY1049" fmla="*/ 5678198 h 13577848"/>
              <a:gd name="connsiteX1050" fmla="*/ 11195829 w 12137616"/>
              <a:gd name="connsiteY1050" fmla="*/ 5808277 h 13577848"/>
              <a:gd name="connsiteX1051" fmla="*/ 11139451 w 12137616"/>
              <a:gd name="connsiteY1051" fmla="*/ 5731129 h 13577848"/>
              <a:gd name="connsiteX1052" fmla="*/ 11102657 w 12137616"/>
              <a:gd name="connsiteY1052" fmla="*/ 5678198 h 13577848"/>
              <a:gd name="connsiteX1053" fmla="*/ 5658679 w 12137616"/>
              <a:gd name="connsiteY1053" fmla="*/ 5657807 h 13577848"/>
              <a:gd name="connsiteX1054" fmla="*/ 5651331 w 12137616"/>
              <a:gd name="connsiteY1054" fmla="*/ 5668971 h 13577848"/>
              <a:gd name="connsiteX1055" fmla="*/ 5658679 w 12137616"/>
              <a:gd name="connsiteY1055" fmla="*/ 5657807 h 13577848"/>
              <a:gd name="connsiteX1056" fmla="*/ 5616823 w 12137616"/>
              <a:gd name="connsiteY1056" fmla="*/ 5647144 h 13577848"/>
              <a:gd name="connsiteX1057" fmla="*/ 5651331 w 12137616"/>
              <a:gd name="connsiteY1057" fmla="*/ 5668971 h 13577848"/>
              <a:gd name="connsiteX1058" fmla="*/ 5606163 w 12137616"/>
              <a:gd name="connsiteY1058" fmla="*/ 5653988 h 13577848"/>
              <a:gd name="connsiteX1059" fmla="*/ 5616823 w 12137616"/>
              <a:gd name="connsiteY1059" fmla="*/ 5647144 h 13577848"/>
              <a:gd name="connsiteX1060" fmla="*/ 5574177 w 12137616"/>
              <a:gd name="connsiteY1060" fmla="*/ 5632044 h 13577848"/>
              <a:gd name="connsiteX1061" fmla="*/ 5606163 w 12137616"/>
              <a:gd name="connsiteY1061" fmla="*/ 5653988 h 13577848"/>
              <a:gd name="connsiteX1062" fmla="*/ 5563985 w 12137616"/>
              <a:gd name="connsiteY1062" fmla="*/ 5638866 h 13577848"/>
              <a:gd name="connsiteX1063" fmla="*/ 5574177 w 12137616"/>
              <a:gd name="connsiteY1063" fmla="*/ 5632044 h 13577848"/>
              <a:gd name="connsiteX1064" fmla="*/ 5529601 w 12137616"/>
              <a:gd name="connsiteY1064" fmla="*/ 5616232 h 13577848"/>
              <a:gd name="connsiteX1065" fmla="*/ 5563985 w 12137616"/>
              <a:gd name="connsiteY1065" fmla="*/ 5638866 h 13577848"/>
              <a:gd name="connsiteX1066" fmla="*/ 5519785 w 12137616"/>
              <a:gd name="connsiteY1066" fmla="*/ 5622413 h 13577848"/>
              <a:gd name="connsiteX1067" fmla="*/ 5529601 w 12137616"/>
              <a:gd name="connsiteY1067" fmla="*/ 5616232 h 13577848"/>
              <a:gd name="connsiteX1068" fmla="*/ 5469140 w 12137616"/>
              <a:gd name="connsiteY1068" fmla="*/ 5615752 h 13577848"/>
              <a:gd name="connsiteX1069" fmla="*/ 5468690 w 12137616"/>
              <a:gd name="connsiteY1069" fmla="*/ 5616435 h 13577848"/>
              <a:gd name="connsiteX1070" fmla="*/ 5467829 w 12137616"/>
              <a:gd name="connsiteY1070" fmla="*/ 5617744 h 13577848"/>
              <a:gd name="connsiteX1071" fmla="*/ 5475585 w 12137616"/>
              <a:gd name="connsiteY1071" fmla="*/ 5605960 h 13577848"/>
              <a:gd name="connsiteX1072" fmla="*/ 5469140 w 12137616"/>
              <a:gd name="connsiteY1072" fmla="*/ 5615752 h 13577848"/>
              <a:gd name="connsiteX1073" fmla="*/ 5473000 w 12137616"/>
              <a:gd name="connsiteY1073" fmla="*/ 5609888 h 13577848"/>
              <a:gd name="connsiteX1074" fmla="*/ 5475585 w 12137616"/>
              <a:gd name="connsiteY1074" fmla="*/ 5605960 h 13577848"/>
              <a:gd name="connsiteX1075" fmla="*/ 5485686 w 12137616"/>
              <a:gd name="connsiteY1075" fmla="*/ 5599967 h 13577848"/>
              <a:gd name="connsiteX1076" fmla="*/ 5519785 w 12137616"/>
              <a:gd name="connsiteY1076" fmla="*/ 5622413 h 13577848"/>
              <a:gd name="connsiteX1077" fmla="*/ 5475585 w 12137616"/>
              <a:gd name="connsiteY1077" fmla="*/ 5605960 h 13577848"/>
              <a:gd name="connsiteX1078" fmla="*/ 5485686 w 12137616"/>
              <a:gd name="connsiteY1078" fmla="*/ 5599967 h 13577848"/>
              <a:gd name="connsiteX1079" fmla="*/ 5409202 w 12137616"/>
              <a:gd name="connsiteY1079" fmla="*/ 5579349 h 13577848"/>
              <a:gd name="connsiteX1080" fmla="*/ 5433407 w 12137616"/>
              <a:gd name="connsiteY1080" fmla="*/ 5590838 h 13577848"/>
              <a:gd name="connsiteX1081" fmla="*/ 5400364 w 12137616"/>
              <a:gd name="connsiteY1081" fmla="*/ 5583837 h 13577848"/>
              <a:gd name="connsiteX1082" fmla="*/ 5409202 w 12137616"/>
              <a:gd name="connsiteY1082" fmla="*/ 5579349 h 13577848"/>
              <a:gd name="connsiteX1083" fmla="*/ 5366284 w 12137616"/>
              <a:gd name="connsiteY1083" fmla="*/ 5564662 h 13577848"/>
              <a:gd name="connsiteX1084" fmla="*/ 5388240 w 12137616"/>
              <a:gd name="connsiteY1084" fmla="*/ 5575856 h 13577848"/>
              <a:gd name="connsiteX1085" fmla="*/ 5358186 w 12137616"/>
              <a:gd name="connsiteY1085" fmla="*/ 5568714 h 13577848"/>
              <a:gd name="connsiteX1086" fmla="*/ 5366284 w 12137616"/>
              <a:gd name="connsiteY1086" fmla="*/ 5564662 h 13577848"/>
              <a:gd name="connsiteX1087" fmla="*/ 5066210 w 12137616"/>
              <a:gd name="connsiteY1087" fmla="*/ 5564577 h 13577848"/>
              <a:gd name="connsiteX1088" fmla="*/ 5048187 w 12137616"/>
              <a:gd name="connsiteY1088" fmla="*/ 5573257 h 13577848"/>
              <a:gd name="connsiteX1089" fmla="*/ 5080263 w 12137616"/>
              <a:gd name="connsiteY1089" fmla="*/ 5581729 h 13577848"/>
              <a:gd name="connsiteX1090" fmla="*/ 5122441 w 12137616"/>
              <a:gd name="connsiteY1090" fmla="*/ 5596851 h 13577848"/>
              <a:gd name="connsiteX1091" fmla="*/ 5241862 w 12137616"/>
              <a:gd name="connsiteY1091" fmla="*/ 5635428 h 13577848"/>
              <a:gd name="connsiteX1092" fmla="*/ 5415586 w 12137616"/>
              <a:gd name="connsiteY1092" fmla="*/ 5697108 h 13577848"/>
              <a:gd name="connsiteX1093" fmla="*/ 5665584 w 12137616"/>
              <a:gd name="connsiteY1093" fmla="*/ 5783712 h 13577848"/>
              <a:gd name="connsiteX1094" fmla="*/ 5707762 w 12137616"/>
              <a:gd name="connsiteY1094" fmla="*/ 5798835 h 13577848"/>
              <a:gd name="connsiteX1095" fmla="*/ 5751961 w 12137616"/>
              <a:gd name="connsiteY1095" fmla="*/ 5815287 h 13577848"/>
              <a:gd name="connsiteX1096" fmla="*/ 5913561 w 12137616"/>
              <a:gd name="connsiteY1096" fmla="*/ 5868986 h 13577848"/>
              <a:gd name="connsiteX1097" fmla="*/ 5751961 w 12137616"/>
              <a:gd name="connsiteY1097" fmla="*/ 5815287 h 13577848"/>
              <a:gd name="connsiteX1098" fmla="*/ 5707762 w 12137616"/>
              <a:gd name="connsiteY1098" fmla="*/ 5798835 h 13577848"/>
              <a:gd name="connsiteX1099" fmla="*/ 5665584 w 12137616"/>
              <a:gd name="connsiteY1099" fmla="*/ 5783712 h 13577848"/>
              <a:gd name="connsiteX1100" fmla="*/ 5415586 w 12137616"/>
              <a:gd name="connsiteY1100" fmla="*/ 5697108 h 13577848"/>
              <a:gd name="connsiteX1101" fmla="*/ 5241862 w 12137616"/>
              <a:gd name="connsiteY1101" fmla="*/ 5635428 h 13577848"/>
              <a:gd name="connsiteX1102" fmla="*/ 5122441 w 12137616"/>
              <a:gd name="connsiteY1102" fmla="*/ 5596851 h 13577848"/>
              <a:gd name="connsiteX1103" fmla="*/ 5080263 w 12137616"/>
              <a:gd name="connsiteY1103" fmla="*/ 5581729 h 13577848"/>
              <a:gd name="connsiteX1104" fmla="*/ 5066210 w 12137616"/>
              <a:gd name="connsiteY1104" fmla="*/ 5564577 h 13577848"/>
              <a:gd name="connsiteX1105" fmla="*/ 5322264 w 12137616"/>
              <a:gd name="connsiteY1105" fmla="*/ 5548624 h 13577848"/>
              <a:gd name="connsiteX1106" fmla="*/ 5346061 w 12137616"/>
              <a:gd name="connsiteY1106" fmla="*/ 5560733 h 13577848"/>
              <a:gd name="connsiteX1107" fmla="*/ 5313986 w 12137616"/>
              <a:gd name="connsiteY1107" fmla="*/ 5552262 h 13577848"/>
              <a:gd name="connsiteX1108" fmla="*/ 5322264 w 12137616"/>
              <a:gd name="connsiteY1108" fmla="*/ 5548624 h 13577848"/>
              <a:gd name="connsiteX1109" fmla="*/ 5279770 w 12137616"/>
              <a:gd name="connsiteY1109" fmla="*/ 5533293 h 13577848"/>
              <a:gd name="connsiteX1110" fmla="*/ 5301863 w 12137616"/>
              <a:gd name="connsiteY1110" fmla="*/ 5544280 h 13577848"/>
              <a:gd name="connsiteX1111" fmla="*/ 5271807 w 12137616"/>
              <a:gd name="connsiteY1111" fmla="*/ 5537139 h 13577848"/>
              <a:gd name="connsiteX1112" fmla="*/ 5279770 w 12137616"/>
              <a:gd name="connsiteY1112" fmla="*/ 5533293 h 13577848"/>
              <a:gd name="connsiteX1113" fmla="*/ 5235570 w 12137616"/>
              <a:gd name="connsiteY1113" fmla="*/ 5516841 h 13577848"/>
              <a:gd name="connsiteX1114" fmla="*/ 5257662 w 12137616"/>
              <a:gd name="connsiteY1114" fmla="*/ 5527828 h 13577848"/>
              <a:gd name="connsiteX1115" fmla="*/ 5227608 w 12137616"/>
              <a:gd name="connsiteY1115" fmla="*/ 5520687 h 13577848"/>
              <a:gd name="connsiteX1116" fmla="*/ 5235570 w 12137616"/>
              <a:gd name="connsiteY1116" fmla="*/ 5516841 h 13577848"/>
              <a:gd name="connsiteX1117" fmla="*/ 5196166 w 12137616"/>
              <a:gd name="connsiteY1117" fmla="*/ 5497849 h 13577848"/>
              <a:gd name="connsiteX1118" fmla="*/ 5182442 w 12137616"/>
              <a:gd name="connsiteY1118" fmla="*/ 5505704 h 13577848"/>
              <a:gd name="connsiteX1119" fmla="*/ 5196166 w 12137616"/>
              <a:gd name="connsiteY1119" fmla="*/ 5497849 h 13577848"/>
              <a:gd name="connsiteX1120" fmla="*/ 5135519 w 12137616"/>
              <a:gd name="connsiteY1120" fmla="*/ 5497788 h 13577848"/>
              <a:gd name="connsiteX1121" fmla="*/ 5133730 w 12137616"/>
              <a:gd name="connsiteY1121" fmla="*/ 5500505 h 13577848"/>
              <a:gd name="connsiteX1122" fmla="*/ 5132914 w 12137616"/>
              <a:gd name="connsiteY1122" fmla="*/ 5501745 h 13577848"/>
              <a:gd name="connsiteX1123" fmla="*/ 4013385 w 12137616"/>
              <a:gd name="connsiteY1123" fmla="*/ 5492904 h 13577848"/>
              <a:gd name="connsiteX1124" fmla="*/ 4034833 w 12137616"/>
              <a:gd name="connsiteY1124" fmla="*/ 5506727 h 13577848"/>
              <a:gd name="connsiteX1125" fmla="*/ 4581304 w 12137616"/>
              <a:gd name="connsiteY1125" fmla="*/ 5710529 h 13577848"/>
              <a:gd name="connsiteX1126" fmla="*/ 3953859 w 12137616"/>
              <a:gd name="connsiteY1126" fmla="*/ 5546138 h 13577848"/>
              <a:gd name="connsiteX1127" fmla="*/ 3966494 w 12137616"/>
              <a:gd name="connsiteY1127" fmla="*/ 5579742 h 13577848"/>
              <a:gd name="connsiteX1128" fmla="*/ 3811212 w 12137616"/>
              <a:gd name="connsiteY1128" fmla="*/ 5542844 h 13577848"/>
              <a:gd name="connsiteX1129" fmla="*/ 7134250 w 12137616"/>
              <a:gd name="connsiteY1129" fmla="*/ 6632506 h 13577848"/>
              <a:gd name="connsiteX1130" fmla="*/ 7880148 w 12137616"/>
              <a:gd name="connsiteY1130" fmla="*/ 6836942 h 13577848"/>
              <a:gd name="connsiteX1131" fmla="*/ 8005376 w 12137616"/>
              <a:gd name="connsiteY1131" fmla="*/ 6866698 h 13577848"/>
              <a:gd name="connsiteX1132" fmla="*/ 8094517 w 12137616"/>
              <a:gd name="connsiteY1132" fmla="*/ 6836878 h 13577848"/>
              <a:gd name="connsiteX1133" fmla="*/ 7927568 w 12137616"/>
              <a:gd name="connsiteY1133" fmla="*/ 6764907 h 13577848"/>
              <a:gd name="connsiteX1134" fmla="*/ 7420511 w 12137616"/>
              <a:gd name="connsiteY1134" fmla="*/ 6637623 h 13577848"/>
              <a:gd name="connsiteX1135" fmla="*/ 5328226 w 12137616"/>
              <a:gd name="connsiteY1135" fmla="*/ 5966210 h 13577848"/>
              <a:gd name="connsiteX1136" fmla="*/ 7692682 w 12137616"/>
              <a:gd name="connsiteY1136" fmla="*/ 6686144 h 13577848"/>
              <a:gd name="connsiteX1137" fmla="*/ 7975498 w 12137616"/>
              <a:gd name="connsiteY1137" fmla="*/ 6718494 h 13577848"/>
              <a:gd name="connsiteX1138" fmla="*/ 7993429 w 12137616"/>
              <a:gd name="connsiteY1138" fmla="*/ 6717654 h 13577848"/>
              <a:gd name="connsiteX1139" fmla="*/ 7543152 w 12137616"/>
              <a:gd name="connsiteY1139" fmla="*/ 6587712 h 13577848"/>
              <a:gd name="connsiteX1140" fmla="*/ 5737237 w 12137616"/>
              <a:gd name="connsiteY1140" fmla="*/ 6026846 h 13577848"/>
              <a:gd name="connsiteX1141" fmla="*/ 5390758 w 12137616"/>
              <a:gd name="connsiteY1141" fmla="*/ 5902016 h 13577848"/>
              <a:gd name="connsiteX1142" fmla="*/ 4686015 w 12137616"/>
              <a:gd name="connsiteY1142" fmla="*/ 5661456 h 13577848"/>
              <a:gd name="connsiteX1143" fmla="*/ 4456023 w 12137616"/>
              <a:gd name="connsiteY1143" fmla="*/ 5628058 h 13577848"/>
              <a:gd name="connsiteX1144" fmla="*/ 4034833 w 12137616"/>
              <a:gd name="connsiteY1144" fmla="*/ 5506727 h 13577848"/>
              <a:gd name="connsiteX1145" fmla="*/ 4013385 w 12137616"/>
              <a:gd name="connsiteY1145" fmla="*/ 5492904 h 13577848"/>
              <a:gd name="connsiteX1146" fmla="*/ 5140263 w 12137616"/>
              <a:gd name="connsiteY1146" fmla="*/ 5490582 h 13577848"/>
              <a:gd name="connsiteX1147" fmla="*/ 5135519 w 12137616"/>
              <a:gd name="connsiteY1147" fmla="*/ 5497788 h 13577848"/>
              <a:gd name="connsiteX1148" fmla="*/ 5137813 w 12137616"/>
              <a:gd name="connsiteY1148" fmla="*/ 5494303 h 13577848"/>
              <a:gd name="connsiteX1149" fmla="*/ 5140263 w 12137616"/>
              <a:gd name="connsiteY1149" fmla="*/ 5490582 h 13577848"/>
              <a:gd name="connsiteX1150" fmla="*/ 5168610 w 12137616"/>
              <a:gd name="connsiteY1150" fmla="*/ 5487117 h 13577848"/>
              <a:gd name="connsiteX1151" fmla="*/ 5182442 w 12137616"/>
              <a:gd name="connsiteY1151" fmla="*/ 5505704 h 13577848"/>
              <a:gd name="connsiteX1152" fmla="*/ 5140263 w 12137616"/>
              <a:gd name="connsiteY1152" fmla="*/ 5490582 h 13577848"/>
              <a:gd name="connsiteX1153" fmla="*/ 5168610 w 12137616"/>
              <a:gd name="connsiteY1153" fmla="*/ 5487117 h 13577848"/>
              <a:gd name="connsiteX1154" fmla="*/ 10177194 w 12137616"/>
              <a:gd name="connsiteY1154" fmla="*/ 5476983 h 13577848"/>
              <a:gd name="connsiteX1155" fmla="*/ 10207760 w 12137616"/>
              <a:gd name="connsiteY1155" fmla="*/ 5509746 h 13577848"/>
              <a:gd name="connsiteX1156" fmla="*/ 10252470 w 12137616"/>
              <a:gd name="connsiteY1156" fmla="*/ 5551821 h 13577848"/>
              <a:gd name="connsiteX1157" fmla="*/ 10252470 w 12137616"/>
              <a:gd name="connsiteY1157" fmla="*/ 5551821 h 13577848"/>
              <a:gd name="connsiteX1158" fmla="*/ 10207760 w 12137616"/>
              <a:gd name="connsiteY1158" fmla="*/ 5509746 h 13577848"/>
              <a:gd name="connsiteX1159" fmla="*/ 10177194 w 12137616"/>
              <a:gd name="connsiteY1159" fmla="*/ 5476983 h 13577848"/>
              <a:gd name="connsiteX1160" fmla="*/ 4664727 w 12137616"/>
              <a:gd name="connsiteY1160" fmla="*/ 5331500 h 13577848"/>
              <a:gd name="connsiteX1161" fmla="*/ 4698610 w 12137616"/>
              <a:gd name="connsiteY1161" fmla="*/ 5343138 h 13577848"/>
              <a:gd name="connsiteX1162" fmla="*/ 4666535 w 12137616"/>
              <a:gd name="connsiteY1162" fmla="*/ 5334666 h 13577848"/>
              <a:gd name="connsiteX1163" fmla="*/ 4664727 w 12137616"/>
              <a:gd name="connsiteY1163" fmla="*/ 5331500 h 13577848"/>
              <a:gd name="connsiteX1164" fmla="*/ 4636480 w 12137616"/>
              <a:gd name="connsiteY1164" fmla="*/ 5327524 h 13577848"/>
              <a:gd name="connsiteX1165" fmla="*/ 4636480 w 12137616"/>
              <a:gd name="connsiteY1165" fmla="*/ 5327524 h 13577848"/>
              <a:gd name="connsiteX1166" fmla="*/ 4597759 w 12137616"/>
              <a:gd name="connsiteY1166" fmla="*/ 5302751 h 13577848"/>
              <a:gd name="connsiteX1167" fmla="*/ 4593899 w 12137616"/>
              <a:gd name="connsiteY1167" fmla="*/ 5308615 h 13577848"/>
              <a:gd name="connsiteX1168" fmla="*/ 4591314 w 12137616"/>
              <a:gd name="connsiteY1168" fmla="*/ 5312542 h 13577848"/>
              <a:gd name="connsiteX1169" fmla="*/ 4599071 w 12137616"/>
              <a:gd name="connsiteY1169" fmla="*/ 5300758 h 13577848"/>
              <a:gd name="connsiteX1170" fmla="*/ 4597759 w 12137616"/>
              <a:gd name="connsiteY1170" fmla="*/ 5302751 h 13577848"/>
              <a:gd name="connsiteX1171" fmla="*/ 4598209 w 12137616"/>
              <a:gd name="connsiteY1171" fmla="*/ 5302068 h 13577848"/>
              <a:gd name="connsiteX1172" fmla="*/ 4599071 w 12137616"/>
              <a:gd name="connsiteY1172" fmla="*/ 5300758 h 13577848"/>
              <a:gd name="connsiteX1173" fmla="*/ 4563308 w 12137616"/>
              <a:gd name="connsiteY1173" fmla="*/ 5295688 h 13577848"/>
              <a:gd name="connsiteX1174" fmla="*/ 4591314 w 12137616"/>
              <a:gd name="connsiteY1174" fmla="*/ 5312542 h 13577848"/>
              <a:gd name="connsiteX1175" fmla="*/ 4549135 w 12137616"/>
              <a:gd name="connsiteY1175" fmla="*/ 5297419 h 13577848"/>
              <a:gd name="connsiteX1176" fmla="*/ 4563308 w 12137616"/>
              <a:gd name="connsiteY1176" fmla="*/ 5295688 h 13577848"/>
              <a:gd name="connsiteX1177" fmla="*/ 4444827 w 12137616"/>
              <a:gd name="connsiteY1177" fmla="*/ 5266684 h 13577848"/>
              <a:gd name="connsiteX1178" fmla="*/ 4549135 w 12137616"/>
              <a:gd name="connsiteY1178" fmla="*/ 5297419 h 13577848"/>
              <a:gd name="connsiteX1179" fmla="*/ 4444827 w 12137616"/>
              <a:gd name="connsiteY1179" fmla="*/ 5266684 h 13577848"/>
              <a:gd name="connsiteX1180" fmla="*/ 4412751 w 12137616"/>
              <a:gd name="connsiteY1180" fmla="*/ 5258213 h 13577848"/>
              <a:gd name="connsiteX1181" fmla="*/ 4444827 w 12137616"/>
              <a:gd name="connsiteY1181" fmla="*/ 5266684 h 13577848"/>
              <a:gd name="connsiteX1182" fmla="*/ 4412751 w 12137616"/>
              <a:gd name="connsiteY1182" fmla="*/ 5258213 h 13577848"/>
              <a:gd name="connsiteX1183" fmla="*/ 4307475 w 12137616"/>
              <a:gd name="connsiteY1183" fmla="*/ 5228948 h 13577848"/>
              <a:gd name="connsiteX1184" fmla="*/ 4412751 w 12137616"/>
              <a:gd name="connsiteY1184" fmla="*/ 5258213 h 13577848"/>
              <a:gd name="connsiteX1185" fmla="*/ 4307475 w 12137616"/>
              <a:gd name="connsiteY1185" fmla="*/ 5228948 h 13577848"/>
              <a:gd name="connsiteX1186" fmla="*/ 9842962 w 12137616"/>
              <a:gd name="connsiteY1186" fmla="*/ 5166355 h 13577848"/>
              <a:gd name="connsiteX1187" fmla="*/ 9899796 w 12137616"/>
              <a:gd name="connsiteY1187" fmla="*/ 5216411 h 13577848"/>
              <a:gd name="connsiteX1188" fmla="*/ 9999320 w 12137616"/>
              <a:gd name="connsiteY1188" fmla="*/ 5307213 h 13577848"/>
              <a:gd name="connsiteX1189" fmla="*/ 9899796 w 12137616"/>
              <a:gd name="connsiteY1189" fmla="*/ 5216411 h 13577848"/>
              <a:gd name="connsiteX1190" fmla="*/ 9842962 w 12137616"/>
              <a:gd name="connsiteY1190" fmla="*/ 5166355 h 13577848"/>
              <a:gd name="connsiteX1191" fmla="*/ 9694454 w 12137616"/>
              <a:gd name="connsiteY1191" fmla="*/ 5119168 h 13577848"/>
              <a:gd name="connsiteX1192" fmla="*/ 9736176 w 12137616"/>
              <a:gd name="connsiteY1192" fmla="*/ 5161382 h 13577848"/>
              <a:gd name="connsiteX1193" fmla="*/ 9687680 w 12137616"/>
              <a:gd name="connsiteY1193" fmla="*/ 5129458 h 13577848"/>
              <a:gd name="connsiteX1194" fmla="*/ 9694454 w 12137616"/>
              <a:gd name="connsiteY1194" fmla="*/ 5119168 h 13577848"/>
              <a:gd name="connsiteX1195" fmla="*/ 9677107 w 12137616"/>
              <a:gd name="connsiteY1195" fmla="*/ 5111434 h 13577848"/>
              <a:gd name="connsiteX1196" fmla="*/ 9694454 w 12137616"/>
              <a:gd name="connsiteY1196" fmla="*/ 5119168 h 13577848"/>
              <a:gd name="connsiteX1197" fmla="*/ 9684693 w 12137616"/>
              <a:gd name="connsiteY1197" fmla="*/ 5114816 h 13577848"/>
              <a:gd name="connsiteX1198" fmla="*/ 9673520 w 12137616"/>
              <a:gd name="connsiteY1198" fmla="*/ 5109836 h 13577848"/>
              <a:gd name="connsiteX1199" fmla="*/ 9677107 w 12137616"/>
              <a:gd name="connsiteY1199" fmla="*/ 5111434 h 13577848"/>
              <a:gd name="connsiteX1200" fmla="*/ 9674524 w 12137616"/>
              <a:gd name="connsiteY1200" fmla="*/ 5110283 h 13577848"/>
              <a:gd name="connsiteX1201" fmla="*/ 9663950 w 12137616"/>
              <a:gd name="connsiteY1201" fmla="*/ 5105569 h 13577848"/>
              <a:gd name="connsiteX1202" fmla="*/ 9665170 w 12137616"/>
              <a:gd name="connsiteY1202" fmla="*/ 5106113 h 13577848"/>
              <a:gd name="connsiteX1203" fmla="*/ 9673520 w 12137616"/>
              <a:gd name="connsiteY1203" fmla="*/ 5109836 h 13577848"/>
              <a:gd name="connsiteX1204" fmla="*/ 9668423 w 12137616"/>
              <a:gd name="connsiteY1204" fmla="*/ 5107563 h 13577848"/>
              <a:gd name="connsiteX1205" fmla="*/ 9663950 w 12137616"/>
              <a:gd name="connsiteY1205" fmla="*/ 5105569 h 13577848"/>
              <a:gd name="connsiteX1206" fmla="*/ 9599029 w 12137616"/>
              <a:gd name="connsiteY1206" fmla="*/ 5041732 h 13577848"/>
              <a:gd name="connsiteX1207" fmla="*/ 9643426 w 12137616"/>
              <a:gd name="connsiteY1207" fmla="*/ 5060291 h 13577848"/>
              <a:gd name="connsiteX1208" fmla="*/ 9599226 w 12137616"/>
              <a:gd name="connsiteY1208" fmla="*/ 5043838 h 13577848"/>
              <a:gd name="connsiteX1209" fmla="*/ 9599029 w 12137616"/>
              <a:gd name="connsiteY1209" fmla="*/ 5041732 h 13577848"/>
              <a:gd name="connsiteX1210" fmla="*/ 2948438 w 12137616"/>
              <a:gd name="connsiteY1210" fmla="*/ 5027576 h 13577848"/>
              <a:gd name="connsiteX1211" fmla="*/ 2942632 w 12137616"/>
              <a:gd name="connsiteY1211" fmla="*/ 5036397 h 13577848"/>
              <a:gd name="connsiteX1212" fmla="*/ 2942632 w 12137616"/>
              <a:gd name="connsiteY1212" fmla="*/ 5036397 h 13577848"/>
              <a:gd name="connsiteX1213" fmla="*/ 9580180 w 12137616"/>
              <a:gd name="connsiteY1213" fmla="*/ 4938717 h 13577848"/>
              <a:gd name="connsiteX1214" fmla="*/ 9578199 w 12137616"/>
              <a:gd name="connsiteY1214" fmla="*/ 4939388 h 13577848"/>
              <a:gd name="connsiteX1215" fmla="*/ 9634522 w 12137616"/>
              <a:gd name="connsiteY1215" fmla="*/ 4963822 h 13577848"/>
              <a:gd name="connsiteX1216" fmla="*/ 9580180 w 12137616"/>
              <a:gd name="connsiteY1216" fmla="*/ 4938717 h 13577848"/>
              <a:gd name="connsiteX1217" fmla="*/ 9464530 w 12137616"/>
              <a:gd name="connsiteY1217" fmla="*/ 4839276 h 13577848"/>
              <a:gd name="connsiteX1218" fmla="*/ 9521821 w 12137616"/>
              <a:gd name="connsiteY1218" fmla="*/ 4862240 h 13577848"/>
              <a:gd name="connsiteX1219" fmla="*/ 9464530 w 12137616"/>
              <a:gd name="connsiteY1219" fmla="*/ 4839276 h 13577848"/>
              <a:gd name="connsiteX1220" fmla="*/ 9408663 w 12137616"/>
              <a:gd name="connsiteY1220" fmla="*/ 4787750 h 13577848"/>
              <a:gd name="connsiteX1221" fmla="*/ 9438718 w 12137616"/>
              <a:gd name="connsiteY1221" fmla="*/ 4794892 h 13577848"/>
              <a:gd name="connsiteX1222" fmla="*/ 9282870 w 12137616"/>
              <a:gd name="connsiteY1222" fmla="*/ 4679657 h 13577848"/>
              <a:gd name="connsiteX1223" fmla="*/ 9282870 w 12137616"/>
              <a:gd name="connsiteY1223" fmla="*/ 4679657 h 13577848"/>
              <a:gd name="connsiteX1224" fmla="*/ 8754909 w 12137616"/>
              <a:gd name="connsiteY1224" fmla="*/ 4254145 h 13577848"/>
              <a:gd name="connsiteX1225" fmla="*/ 8785931 w 12137616"/>
              <a:gd name="connsiteY1225" fmla="*/ 4259816 h 13577848"/>
              <a:gd name="connsiteX1226" fmla="*/ 8638806 w 12137616"/>
              <a:gd name="connsiteY1226" fmla="*/ 4159337 h 13577848"/>
              <a:gd name="connsiteX1227" fmla="*/ 8636401 w 12137616"/>
              <a:gd name="connsiteY1227" fmla="*/ 4161383 h 13577848"/>
              <a:gd name="connsiteX1228" fmla="*/ 8674794 w 12137616"/>
              <a:gd name="connsiteY1228" fmla="*/ 4186656 h 13577848"/>
              <a:gd name="connsiteX1229" fmla="*/ 8638806 w 12137616"/>
              <a:gd name="connsiteY1229" fmla="*/ 4159337 h 13577848"/>
              <a:gd name="connsiteX1230" fmla="*/ 8331057 w 12137616"/>
              <a:gd name="connsiteY1230" fmla="*/ 3911093 h 13577848"/>
              <a:gd name="connsiteX1231" fmla="*/ 8415381 w 12137616"/>
              <a:gd name="connsiteY1231" fmla="*/ 3977961 h 13577848"/>
              <a:gd name="connsiteX1232" fmla="*/ 8534856 w 12137616"/>
              <a:gd name="connsiteY1232" fmla="*/ 4069252 h 13577848"/>
              <a:gd name="connsiteX1233" fmla="*/ 8534856 w 12137616"/>
              <a:gd name="connsiteY1233" fmla="*/ 4069252 h 13577848"/>
              <a:gd name="connsiteX1234" fmla="*/ 8331057 w 12137616"/>
              <a:gd name="connsiteY1234" fmla="*/ 3911093 h 13577848"/>
              <a:gd name="connsiteX1235" fmla="*/ 8196893 w 12137616"/>
              <a:gd name="connsiteY1235" fmla="*/ 3821491 h 13577848"/>
              <a:gd name="connsiteX1236" fmla="*/ 8314804 w 12137616"/>
              <a:gd name="connsiteY1236" fmla="*/ 3884360 h 13577848"/>
              <a:gd name="connsiteX1237" fmla="*/ 8196893 w 12137616"/>
              <a:gd name="connsiteY1237" fmla="*/ 3821491 h 13577848"/>
              <a:gd name="connsiteX1238" fmla="*/ 9154865 w 12137616"/>
              <a:gd name="connsiteY1238" fmla="*/ 3210988 h 13577848"/>
              <a:gd name="connsiteX1239" fmla="*/ 9412312 w 12137616"/>
              <a:gd name="connsiteY1239" fmla="*/ 3471068 h 13577848"/>
              <a:gd name="connsiteX1240" fmla="*/ 9757646 w 12137616"/>
              <a:gd name="connsiteY1240" fmla="*/ 3738431 h 13577848"/>
              <a:gd name="connsiteX1241" fmla="*/ 10482380 w 12137616"/>
              <a:gd name="connsiteY1241" fmla="*/ 4331404 h 13577848"/>
              <a:gd name="connsiteX1242" fmla="*/ 11629560 w 12137616"/>
              <a:gd name="connsiteY1242" fmla="*/ 5558575 h 13577848"/>
              <a:gd name="connsiteX1243" fmla="*/ 11700539 w 12137616"/>
              <a:gd name="connsiteY1243" fmla="*/ 5617942 h 13577848"/>
              <a:gd name="connsiteX1244" fmla="*/ 11433646 w 12137616"/>
              <a:gd name="connsiteY1244" fmla="*/ 5284214 h 13577848"/>
              <a:gd name="connsiteX1245" fmla="*/ 10482380 w 12137616"/>
              <a:gd name="connsiteY1245" fmla="*/ 4331404 h 13577848"/>
              <a:gd name="connsiteX1246" fmla="*/ 9481216 w 12137616"/>
              <a:gd name="connsiteY1246" fmla="*/ 3476390 h 13577848"/>
              <a:gd name="connsiteX1247" fmla="*/ 9154865 w 12137616"/>
              <a:gd name="connsiteY1247" fmla="*/ 3210988 h 13577848"/>
              <a:gd name="connsiteX1248" fmla="*/ 9918827 w 12137616"/>
              <a:gd name="connsiteY1248" fmla="*/ 3171295 h 13577848"/>
              <a:gd name="connsiteX1249" fmla="*/ 9932823 w 12137616"/>
              <a:gd name="connsiteY1249" fmla="*/ 3173133 h 13577848"/>
              <a:gd name="connsiteX1250" fmla="*/ 9913924 w 12137616"/>
              <a:gd name="connsiteY1250" fmla="*/ 3175443 h 13577848"/>
              <a:gd name="connsiteX1251" fmla="*/ 9918827 w 12137616"/>
              <a:gd name="connsiteY1251" fmla="*/ 3171295 h 13577848"/>
              <a:gd name="connsiteX1252" fmla="*/ 9814546 w 12137616"/>
              <a:gd name="connsiteY1252" fmla="*/ 3166917 h 13577848"/>
              <a:gd name="connsiteX1253" fmla="*/ 9828057 w 12137616"/>
              <a:gd name="connsiteY1253" fmla="*/ 3169490 h 13577848"/>
              <a:gd name="connsiteX1254" fmla="*/ 9810127 w 12137616"/>
              <a:gd name="connsiteY1254" fmla="*/ 3170330 h 13577848"/>
              <a:gd name="connsiteX1255" fmla="*/ 9814546 w 12137616"/>
              <a:gd name="connsiteY1255" fmla="*/ 3166917 h 13577848"/>
              <a:gd name="connsiteX1256" fmla="*/ 9888537 w 12137616"/>
              <a:gd name="connsiteY1256" fmla="*/ 3164855 h 13577848"/>
              <a:gd name="connsiteX1257" fmla="*/ 9913924 w 12137616"/>
              <a:gd name="connsiteY1257" fmla="*/ 3175443 h 13577848"/>
              <a:gd name="connsiteX1258" fmla="*/ 9828057 w 12137616"/>
              <a:gd name="connsiteY1258" fmla="*/ 3169490 h 13577848"/>
              <a:gd name="connsiteX1259" fmla="*/ 9888537 w 12137616"/>
              <a:gd name="connsiteY1259" fmla="*/ 3164855 h 13577848"/>
              <a:gd name="connsiteX1260" fmla="*/ 8038305 w 12137616"/>
              <a:gd name="connsiteY1260" fmla="*/ 3158039 h 13577848"/>
              <a:gd name="connsiteX1261" fmla="*/ 8035236 w 12137616"/>
              <a:gd name="connsiteY1261" fmla="*/ 3165107 h 13577848"/>
              <a:gd name="connsiteX1262" fmla="*/ 8079436 w 12137616"/>
              <a:gd name="connsiteY1262" fmla="*/ 3181559 h 13577848"/>
              <a:gd name="connsiteX1263" fmla="*/ 8038305 w 12137616"/>
              <a:gd name="connsiteY1263" fmla="*/ 3158039 h 13577848"/>
              <a:gd name="connsiteX1264" fmla="*/ 8010988 w 12137616"/>
              <a:gd name="connsiteY1264" fmla="*/ 3149145 h 13577848"/>
              <a:gd name="connsiteX1265" fmla="*/ 8010988 w 12137616"/>
              <a:gd name="connsiteY1265" fmla="*/ 3149145 h 13577848"/>
              <a:gd name="connsiteX1266" fmla="*/ 8330604 w 12137616"/>
              <a:gd name="connsiteY1266" fmla="*/ 3131030 h 13577848"/>
              <a:gd name="connsiteX1267" fmla="*/ 8324772 w 12137616"/>
              <a:gd name="connsiteY1267" fmla="*/ 3134451 h 13577848"/>
              <a:gd name="connsiteX1268" fmla="*/ 8632682 w 12137616"/>
              <a:gd name="connsiteY1268" fmla="*/ 3375071 h 13577848"/>
              <a:gd name="connsiteX1269" fmla="*/ 10057731 w 12137616"/>
              <a:gd name="connsiteY1269" fmla="*/ 4536513 h 13577848"/>
              <a:gd name="connsiteX1270" fmla="*/ 10555692 w 12137616"/>
              <a:gd name="connsiteY1270" fmla="*/ 5007598 h 13577848"/>
              <a:gd name="connsiteX1271" fmla="*/ 10581450 w 12137616"/>
              <a:gd name="connsiteY1271" fmla="*/ 4999268 h 13577848"/>
              <a:gd name="connsiteX1272" fmla="*/ 10859359 w 12137616"/>
              <a:gd name="connsiteY1272" fmla="*/ 5285461 h 13577848"/>
              <a:gd name="connsiteX1273" fmla="*/ 11130493 w 12137616"/>
              <a:gd name="connsiteY1273" fmla="*/ 5581945 h 13577848"/>
              <a:gd name="connsiteX1274" fmla="*/ 11130493 w 12137616"/>
              <a:gd name="connsiteY1274" fmla="*/ 5581945 h 13577848"/>
              <a:gd name="connsiteX1275" fmla="*/ 8500571 w 12137616"/>
              <a:gd name="connsiteY1275" fmla="*/ 3250176 h 13577848"/>
              <a:gd name="connsiteX1276" fmla="*/ 8330604 w 12137616"/>
              <a:gd name="connsiteY1276" fmla="*/ 3131030 h 13577848"/>
              <a:gd name="connsiteX1277" fmla="*/ 8189168 w 12137616"/>
              <a:gd name="connsiteY1277" fmla="*/ 3102309 h 13577848"/>
              <a:gd name="connsiteX1278" fmla="*/ 8152071 w 12137616"/>
              <a:gd name="connsiteY1278" fmla="*/ 3124016 h 13577848"/>
              <a:gd name="connsiteX1279" fmla="*/ 8527971 w 12137616"/>
              <a:gd name="connsiteY1279" fmla="*/ 3424143 h 13577848"/>
              <a:gd name="connsiteX1280" fmla="*/ 9482349 w 12137616"/>
              <a:gd name="connsiteY1280" fmla="*/ 4183035 h 13577848"/>
              <a:gd name="connsiteX1281" fmla="*/ 10346107 w 12137616"/>
              <a:gd name="connsiteY1281" fmla="*/ 4947598 h 13577848"/>
              <a:gd name="connsiteX1282" fmla="*/ 11198361 w 12137616"/>
              <a:gd name="connsiteY1282" fmla="*/ 5835230 h 13577848"/>
              <a:gd name="connsiteX1283" fmla="*/ 11198361 w 12137616"/>
              <a:gd name="connsiteY1283" fmla="*/ 5835230 h 13577848"/>
              <a:gd name="connsiteX1284" fmla="*/ 11195829 w 12137616"/>
              <a:gd name="connsiteY1284" fmla="*/ 5808277 h 13577848"/>
              <a:gd name="connsiteX1285" fmla="*/ 11470062 w 12137616"/>
              <a:gd name="connsiteY1285" fmla="*/ 6210051 h 13577848"/>
              <a:gd name="connsiteX1286" fmla="*/ 11470062 w 12137616"/>
              <a:gd name="connsiteY1286" fmla="*/ 6210051 h 13577848"/>
              <a:gd name="connsiteX1287" fmla="*/ 10722007 w 12137616"/>
              <a:gd name="connsiteY1287" fmla="*/ 5247725 h 13577848"/>
              <a:gd name="connsiteX1288" fmla="*/ 8375344 w 12137616"/>
              <a:gd name="connsiteY1288" fmla="*/ 3220420 h 13577848"/>
              <a:gd name="connsiteX1289" fmla="*/ 8189168 w 12137616"/>
              <a:gd name="connsiteY1289" fmla="*/ 3102309 h 13577848"/>
              <a:gd name="connsiteX1290" fmla="*/ 7449969 w 12137616"/>
              <a:gd name="connsiteY1290" fmla="*/ 3015839 h 13577848"/>
              <a:gd name="connsiteX1291" fmla="*/ 7601574 w 12137616"/>
              <a:gd name="connsiteY1291" fmla="*/ 3168317 h 13577848"/>
              <a:gd name="connsiteX1292" fmla="*/ 8889619 w 12137616"/>
              <a:gd name="connsiteY1292" fmla="*/ 4159499 h 13577848"/>
              <a:gd name="connsiteX1293" fmla="*/ 10083003 w 12137616"/>
              <a:gd name="connsiteY1293" fmla="*/ 5153691 h 13577848"/>
              <a:gd name="connsiteX1294" fmla="*/ 10448854 w 12137616"/>
              <a:gd name="connsiteY1294" fmla="*/ 5499881 h 13577848"/>
              <a:gd name="connsiteX1295" fmla="*/ 10828363 w 12137616"/>
              <a:gd name="connsiteY1295" fmla="*/ 5930920 h 13577848"/>
              <a:gd name="connsiteX1296" fmla="*/ 10788948 w 12137616"/>
              <a:gd name="connsiteY1296" fmla="*/ 5854402 h 13577848"/>
              <a:gd name="connsiteX1297" fmla="*/ 10448854 w 12137616"/>
              <a:gd name="connsiteY1297" fmla="*/ 5499881 h 13577848"/>
              <a:gd name="connsiteX1298" fmla="*/ 7807884 w 12137616"/>
              <a:gd name="connsiteY1298" fmla="*/ 3264090 h 13577848"/>
              <a:gd name="connsiteX1299" fmla="*/ 7449969 w 12137616"/>
              <a:gd name="connsiteY1299" fmla="*/ 3015839 h 13577848"/>
              <a:gd name="connsiteX1300" fmla="*/ 7040781 w 12137616"/>
              <a:gd name="connsiteY1300" fmla="*/ 2957260 h 13577848"/>
              <a:gd name="connsiteX1301" fmla="*/ 7154626 w 12137616"/>
              <a:gd name="connsiteY1301" fmla="*/ 3055315 h 13577848"/>
              <a:gd name="connsiteX1302" fmla="*/ 7512085 w 12137616"/>
              <a:gd name="connsiteY1302" fmla="*/ 3330659 h 13577848"/>
              <a:gd name="connsiteX1303" fmla="*/ 8057923 w 12137616"/>
              <a:gd name="connsiteY1303" fmla="*/ 3702617 h 13577848"/>
              <a:gd name="connsiteX1304" fmla="*/ 8132687 w 12137616"/>
              <a:gd name="connsiteY1304" fmla="*/ 3751833 h 13577848"/>
              <a:gd name="connsiteX1305" fmla="*/ 8057923 w 12137616"/>
              <a:gd name="connsiteY1305" fmla="*/ 3702617 h 13577848"/>
              <a:gd name="connsiteX1306" fmla="*/ 7285715 w 12137616"/>
              <a:gd name="connsiteY1306" fmla="*/ 3128965 h 13577848"/>
              <a:gd name="connsiteX1307" fmla="*/ 7079351 w 12137616"/>
              <a:gd name="connsiteY1307" fmla="*/ 2980477 h 13577848"/>
              <a:gd name="connsiteX1308" fmla="*/ 7040781 w 12137616"/>
              <a:gd name="connsiteY1308" fmla="*/ 2957260 h 13577848"/>
              <a:gd name="connsiteX1309" fmla="*/ 6922586 w 12137616"/>
              <a:gd name="connsiteY1309" fmla="*/ 2930158 h 13577848"/>
              <a:gd name="connsiteX1310" fmla="*/ 6974585 w 12137616"/>
              <a:gd name="connsiteY1310" fmla="*/ 2976834 h 13577848"/>
              <a:gd name="connsiteX1311" fmla="*/ 7457325 w 12137616"/>
              <a:gd name="connsiteY1311" fmla="*/ 3334648 h 13577848"/>
              <a:gd name="connsiteX1312" fmla="*/ 9687680 w 12137616"/>
              <a:gd name="connsiteY1312" fmla="*/ 5129458 h 13577848"/>
              <a:gd name="connsiteX1313" fmla="*/ 9736176 w 12137616"/>
              <a:gd name="connsiteY1313" fmla="*/ 5161382 h 13577848"/>
              <a:gd name="connsiteX1314" fmla="*/ 9780886 w 12137616"/>
              <a:gd name="connsiteY1314" fmla="*/ 5203457 h 13577848"/>
              <a:gd name="connsiteX1315" fmla="*/ 9780886 w 12137616"/>
              <a:gd name="connsiteY1315" fmla="*/ 5203457 h 13577848"/>
              <a:gd name="connsiteX1316" fmla="*/ 10335225 w 12137616"/>
              <a:gd name="connsiteY1316" fmla="*/ 5751692 h 13577848"/>
              <a:gd name="connsiteX1317" fmla="*/ 10412011 w 12137616"/>
              <a:gd name="connsiteY1317" fmla="*/ 5802238 h 13577848"/>
              <a:gd name="connsiteX1318" fmla="*/ 10239944 w 12137616"/>
              <a:gd name="connsiteY1318" fmla="*/ 5623648 h 13577848"/>
              <a:gd name="connsiteX1319" fmla="*/ 7136239 w 12137616"/>
              <a:gd name="connsiteY1319" fmla="*/ 3083247 h 13577848"/>
              <a:gd name="connsiteX1320" fmla="*/ 6922586 w 12137616"/>
              <a:gd name="connsiteY1320" fmla="*/ 2930158 h 13577848"/>
              <a:gd name="connsiteX1321" fmla="*/ 6399346 w 12137616"/>
              <a:gd name="connsiteY1321" fmla="*/ 2895241 h 13577848"/>
              <a:gd name="connsiteX1322" fmla="*/ 6517186 w 12137616"/>
              <a:gd name="connsiteY1322" fmla="*/ 2989704 h 13577848"/>
              <a:gd name="connsiteX1323" fmla="*/ 9788808 w 12137616"/>
              <a:gd name="connsiteY1323" fmla="*/ 5600604 h 13577848"/>
              <a:gd name="connsiteX1324" fmla="*/ 10504167 w 12137616"/>
              <a:gd name="connsiteY1324" fmla="*/ 6423408 h 13577848"/>
              <a:gd name="connsiteX1325" fmla="*/ 10661633 w 12137616"/>
              <a:gd name="connsiteY1325" fmla="*/ 6619780 h 13577848"/>
              <a:gd name="connsiteX1326" fmla="*/ 10504167 w 12137616"/>
              <a:gd name="connsiteY1326" fmla="*/ 6423408 h 13577848"/>
              <a:gd name="connsiteX1327" fmla="*/ 9788808 w 12137616"/>
              <a:gd name="connsiteY1327" fmla="*/ 5600604 h 13577848"/>
              <a:gd name="connsiteX1328" fmla="*/ 9033911 w 12137616"/>
              <a:gd name="connsiteY1328" fmla="*/ 4895061 h 13577848"/>
              <a:gd name="connsiteX1329" fmla="*/ 6854639 w 12137616"/>
              <a:gd name="connsiteY1329" fmla="*/ 3211842 h 13577848"/>
              <a:gd name="connsiteX1330" fmla="*/ 6455002 w 12137616"/>
              <a:gd name="connsiteY1330" fmla="*/ 2921376 h 13577848"/>
              <a:gd name="connsiteX1331" fmla="*/ 6399346 w 12137616"/>
              <a:gd name="connsiteY1331" fmla="*/ 2895241 h 13577848"/>
              <a:gd name="connsiteX1332" fmla="*/ 6593764 w 12137616"/>
              <a:gd name="connsiteY1332" fmla="*/ 2848625 h 13577848"/>
              <a:gd name="connsiteX1333" fmla="*/ 6551375 w 12137616"/>
              <a:gd name="connsiteY1333" fmla="*/ 2854172 h 13577848"/>
              <a:gd name="connsiteX1334" fmla="*/ 6601435 w 12137616"/>
              <a:gd name="connsiteY1334" fmla="*/ 2914519 h 13577848"/>
              <a:gd name="connsiteX1335" fmla="*/ 7027852 w 12137616"/>
              <a:gd name="connsiteY1335" fmla="*/ 3247900 h 13577848"/>
              <a:gd name="connsiteX1336" fmla="*/ 9183387 w 12137616"/>
              <a:gd name="connsiteY1336" fmla="*/ 4940779 h 13577848"/>
              <a:gd name="connsiteX1337" fmla="*/ 9484521 w 12137616"/>
              <a:gd name="connsiteY1337" fmla="*/ 5191689 h 13577848"/>
              <a:gd name="connsiteX1338" fmla="*/ 9559743 w 12137616"/>
              <a:gd name="connsiteY1338" fmla="*/ 5213813 h 13577848"/>
              <a:gd name="connsiteX1339" fmla="*/ 9717155 w 12137616"/>
              <a:gd name="connsiteY1339" fmla="*/ 5357470 h 13577848"/>
              <a:gd name="connsiteX1340" fmla="*/ 9893465 w 12137616"/>
              <a:gd name="connsiteY1340" fmla="*/ 5498818 h 13577848"/>
              <a:gd name="connsiteX1341" fmla="*/ 10462514 w 12137616"/>
              <a:gd name="connsiteY1341" fmla="*/ 6134700 h 13577848"/>
              <a:gd name="connsiteX1342" fmla="*/ 10823178 w 12137616"/>
              <a:gd name="connsiteY1342" fmla="*/ 6620764 h 13577848"/>
              <a:gd name="connsiteX1343" fmla="*/ 10918971 w 12137616"/>
              <a:gd name="connsiteY1343" fmla="*/ 6774430 h 13577848"/>
              <a:gd name="connsiteX1344" fmla="*/ 10638367 w 12137616"/>
              <a:gd name="connsiteY1344" fmla="*/ 6303139 h 13577848"/>
              <a:gd name="connsiteX1345" fmla="*/ 9527102 w 12137616"/>
              <a:gd name="connsiteY1345" fmla="*/ 5127004 h 13577848"/>
              <a:gd name="connsiteX1346" fmla="*/ 9268146 w 12137616"/>
              <a:gd name="connsiteY1346" fmla="*/ 4891217 h 13577848"/>
              <a:gd name="connsiteX1347" fmla="*/ 9205451 w 12137616"/>
              <a:gd name="connsiteY1347" fmla="*/ 4797266 h 13577848"/>
              <a:gd name="connsiteX1348" fmla="*/ 8608531 w 12137616"/>
              <a:gd name="connsiteY1348" fmla="*/ 4313717 h 13577848"/>
              <a:gd name="connsiteX1349" fmla="*/ 6706146 w 12137616"/>
              <a:gd name="connsiteY1349" fmla="*/ 2865447 h 13577848"/>
              <a:gd name="connsiteX1350" fmla="*/ 6688215 w 12137616"/>
              <a:gd name="connsiteY1350" fmla="*/ 2866287 h 13577848"/>
              <a:gd name="connsiteX1351" fmla="*/ 6593764 w 12137616"/>
              <a:gd name="connsiteY1351" fmla="*/ 2848625 h 13577848"/>
              <a:gd name="connsiteX1352" fmla="*/ 9966722 w 12137616"/>
              <a:gd name="connsiteY1352" fmla="*/ 2625560 h 13577848"/>
              <a:gd name="connsiteX1353" fmla="*/ 9928067 w 12137616"/>
              <a:gd name="connsiteY1353" fmla="*/ 2634783 h 13577848"/>
              <a:gd name="connsiteX1354" fmla="*/ 9910136 w 12137616"/>
              <a:gd name="connsiteY1354" fmla="*/ 2635623 h 13577848"/>
              <a:gd name="connsiteX1355" fmla="*/ 9928067 w 12137616"/>
              <a:gd name="connsiteY1355" fmla="*/ 2634783 h 13577848"/>
              <a:gd name="connsiteX1356" fmla="*/ 9966722 w 12137616"/>
              <a:gd name="connsiteY1356" fmla="*/ 2625560 h 13577848"/>
              <a:gd name="connsiteX1357" fmla="*/ 10226978 w 12137616"/>
              <a:gd name="connsiteY1357" fmla="*/ 2374297 h 13577848"/>
              <a:gd name="connsiteX1358" fmla="*/ 10257032 w 12137616"/>
              <a:gd name="connsiteY1358" fmla="*/ 2381438 h 13577848"/>
              <a:gd name="connsiteX1359" fmla="*/ 10226978 w 12137616"/>
              <a:gd name="connsiteY1359" fmla="*/ 2374297 h 13577848"/>
              <a:gd name="connsiteX1360" fmla="*/ 10200117 w 12137616"/>
              <a:gd name="connsiteY1360" fmla="*/ 2371102 h 13577848"/>
              <a:gd name="connsiteX1361" fmla="*/ 10207026 w 12137616"/>
              <a:gd name="connsiteY1361" fmla="*/ 2373806 h 13577848"/>
              <a:gd name="connsiteX1362" fmla="*/ 10188128 w 12137616"/>
              <a:gd name="connsiteY1362" fmla="*/ 2376116 h 13577848"/>
              <a:gd name="connsiteX1363" fmla="*/ 10200117 w 12137616"/>
              <a:gd name="connsiteY1363" fmla="*/ 2371102 h 13577848"/>
              <a:gd name="connsiteX1364" fmla="*/ 10219180 w 12137616"/>
              <a:gd name="connsiteY1364" fmla="*/ 2370744 h 13577848"/>
              <a:gd name="connsiteX1365" fmla="*/ 10226978 w 12137616"/>
              <a:gd name="connsiteY1365" fmla="*/ 2374297 h 13577848"/>
              <a:gd name="connsiteX1366" fmla="*/ 10207026 w 12137616"/>
              <a:gd name="connsiteY1366" fmla="*/ 2373806 h 13577848"/>
              <a:gd name="connsiteX1367" fmla="*/ 10219180 w 12137616"/>
              <a:gd name="connsiteY1367" fmla="*/ 2370744 h 13577848"/>
              <a:gd name="connsiteX1368" fmla="*/ 10654192 w 12137616"/>
              <a:gd name="connsiteY1368" fmla="*/ 2350084 h 13577848"/>
              <a:gd name="connsiteX1369" fmla="*/ 10651334 w 12137616"/>
              <a:gd name="connsiteY1369" fmla="*/ 2354425 h 13577848"/>
              <a:gd name="connsiteX1370" fmla="*/ 10654192 w 12137616"/>
              <a:gd name="connsiteY1370" fmla="*/ 2350084 h 13577848"/>
              <a:gd name="connsiteX1371" fmla="*/ 10629519 w 12137616"/>
              <a:gd name="connsiteY1371" fmla="*/ 2347966 h 13577848"/>
              <a:gd name="connsiteX1372" fmla="*/ 10651334 w 12137616"/>
              <a:gd name="connsiteY1372" fmla="*/ 2354425 h 13577848"/>
              <a:gd name="connsiteX1373" fmla="*/ 10603348 w 12137616"/>
              <a:gd name="connsiteY1373" fmla="*/ 2348123 h 13577848"/>
              <a:gd name="connsiteX1374" fmla="*/ 10629519 w 12137616"/>
              <a:gd name="connsiteY1374" fmla="*/ 2347966 h 13577848"/>
              <a:gd name="connsiteX1375" fmla="*/ 9730828 w 12137616"/>
              <a:gd name="connsiteY1375" fmla="*/ 1964392 h 13577848"/>
              <a:gd name="connsiteX1376" fmla="*/ 9723264 w 12137616"/>
              <a:gd name="connsiteY1376" fmla="*/ 1964747 h 13577848"/>
              <a:gd name="connsiteX1377" fmla="*/ 9730828 w 12137616"/>
              <a:gd name="connsiteY1377" fmla="*/ 1964392 h 13577848"/>
              <a:gd name="connsiteX1378" fmla="*/ 3719518 w 12137616"/>
              <a:gd name="connsiteY1378" fmla="*/ 1845654 h 13577848"/>
              <a:gd name="connsiteX1379" fmla="*/ 3711603 w 12137616"/>
              <a:gd name="connsiteY1379" fmla="*/ 1848741 h 13577848"/>
              <a:gd name="connsiteX1380" fmla="*/ 3737872 w 12137616"/>
              <a:gd name="connsiteY1380" fmla="*/ 1866033 h 13577848"/>
              <a:gd name="connsiteX1381" fmla="*/ 3719518 w 12137616"/>
              <a:gd name="connsiteY1381" fmla="*/ 1845654 h 13577848"/>
              <a:gd name="connsiteX1382" fmla="*/ 10027213 w 12137616"/>
              <a:gd name="connsiteY1382" fmla="*/ 1831899 h 13577848"/>
              <a:gd name="connsiteX1383" fmla="*/ 10040725 w 12137616"/>
              <a:gd name="connsiteY1383" fmla="*/ 1834472 h 13577848"/>
              <a:gd name="connsiteX1384" fmla="*/ 10022795 w 12137616"/>
              <a:gd name="connsiteY1384" fmla="*/ 1835312 h 13577848"/>
              <a:gd name="connsiteX1385" fmla="*/ 10027213 w 12137616"/>
              <a:gd name="connsiteY1385" fmla="*/ 1831899 h 13577848"/>
              <a:gd name="connsiteX1386" fmla="*/ 10045076 w 12137616"/>
              <a:gd name="connsiteY1386" fmla="*/ 1827862 h 13577848"/>
              <a:gd name="connsiteX1387" fmla="*/ 10043311 w 12137616"/>
              <a:gd name="connsiteY1387" fmla="*/ 1830544 h 13577848"/>
              <a:gd name="connsiteX1388" fmla="*/ 10040725 w 12137616"/>
              <a:gd name="connsiteY1388" fmla="*/ 1834472 h 13577848"/>
              <a:gd name="connsiteX1389" fmla="*/ 10048482 w 12137616"/>
              <a:gd name="connsiteY1389" fmla="*/ 1822688 h 13577848"/>
              <a:gd name="connsiteX1390" fmla="*/ 10045076 w 12137616"/>
              <a:gd name="connsiteY1390" fmla="*/ 1827862 h 13577848"/>
              <a:gd name="connsiteX1391" fmla="*/ 10047620 w 12137616"/>
              <a:gd name="connsiteY1391" fmla="*/ 1823998 h 13577848"/>
              <a:gd name="connsiteX1392" fmla="*/ 10048482 w 12137616"/>
              <a:gd name="connsiteY1392" fmla="*/ 1822688 h 13577848"/>
              <a:gd name="connsiteX1393" fmla="*/ 10000852 w 12137616"/>
              <a:gd name="connsiteY1393" fmla="*/ 1822448 h 13577848"/>
              <a:gd name="connsiteX1394" fmla="*/ 10022795 w 12137616"/>
              <a:gd name="connsiteY1394" fmla="*/ 1835312 h 13577848"/>
              <a:gd name="connsiteX1395" fmla="*/ 9992740 w 12137616"/>
              <a:gd name="connsiteY1395" fmla="*/ 1828171 h 13577848"/>
              <a:gd name="connsiteX1396" fmla="*/ 10000852 w 12137616"/>
              <a:gd name="connsiteY1396" fmla="*/ 1822448 h 13577848"/>
              <a:gd name="connsiteX1397" fmla="*/ 9960338 w 12137616"/>
              <a:gd name="connsiteY1397" fmla="*/ 1815796 h 13577848"/>
              <a:gd name="connsiteX1398" fmla="*/ 9992740 w 12137616"/>
              <a:gd name="connsiteY1398" fmla="*/ 1828171 h 13577848"/>
              <a:gd name="connsiteX1399" fmla="*/ 9941766 w 12137616"/>
              <a:gd name="connsiteY1399" fmla="*/ 1822009 h 13577848"/>
              <a:gd name="connsiteX1400" fmla="*/ 9960338 w 12137616"/>
              <a:gd name="connsiteY1400" fmla="*/ 1815796 h 13577848"/>
              <a:gd name="connsiteX1401" fmla="*/ 9910859 w 12137616"/>
              <a:gd name="connsiteY1401" fmla="*/ 1809564 h 13577848"/>
              <a:gd name="connsiteX1402" fmla="*/ 9941766 w 12137616"/>
              <a:gd name="connsiteY1402" fmla="*/ 1822009 h 13577848"/>
              <a:gd name="connsiteX1403" fmla="*/ 9893781 w 12137616"/>
              <a:gd name="connsiteY1403" fmla="*/ 1815707 h 13577848"/>
              <a:gd name="connsiteX1404" fmla="*/ 9910859 w 12137616"/>
              <a:gd name="connsiteY1404" fmla="*/ 1809564 h 13577848"/>
              <a:gd name="connsiteX1405" fmla="*/ 10044323 w 12137616"/>
              <a:gd name="connsiteY1405" fmla="*/ 1791471 h 13577848"/>
              <a:gd name="connsiteX1406" fmla="*/ 10046988 w 12137616"/>
              <a:gd name="connsiteY1406" fmla="*/ 1798559 h 13577848"/>
              <a:gd name="connsiteX1407" fmla="*/ 10044323 w 12137616"/>
              <a:gd name="connsiteY1407" fmla="*/ 1791471 h 13577848"/>
              <a:gd name="connsiteX1408" fmla="*/ 10015960 w 12137616"/>
              <a:gd name="connsiteY1408" fmla="*/ 1786298 h 13577848"/>
              <a:gd name="connsiteX1409" fmla="*/ 10046988 w 12137616"/>
              <a:gd name="connsiteY1409" fmla="*/ 1798559 h 13577848"/>
              <a:gd name="connsiteX1410" fmla="*/ 9998035 w 12137616"/>
              <a:gd name="connsiteY1410" fmla="*/ 1793727 h 13577848"/>
              <a:gd name="connsiteX1411" fmla="*/ 10015960 w 12137616"/>
              <a:gd name="connsiteY1411" fmla="*/ 1786298 h 13577848"/>
              <a:gd name="connsiteX1412" fmla="*/ 9965359 w 12137616"/>
              <a:gd name="connsiteY1412" fmla="*/ 1780119 h 13577848"/>
              <a:gd name="connsiteX1413" fmla="*/ 9998035 w 12137616"/>
              <a:gd name="connsiteY1413" fmla="*/ 1793727 h 13577848"/>
              <a:gd name="connsiteX1414" fmla="*/ 9948030 w 12137616"/>
              <a:gd name="connsiteY1414" fmla="*/ 1786095 h 13577848"/>
              <a:gd name="connsiteX1415" fmla="*/ 9965359 w 12137616"/>
              <a:gd name="connsiteY1415" fmla="*/ 1780119 h 13577848"/>
              <a:gd name="connsiteX1416" fmla="*/ 9917000 w 12137616"/>
              <a:gd name="connsiteY1416" fmla="*/ 1773835 h 13577848"/>
              <a:gd name="connsiteX1417" fmla="*/ 9948030 w 12137616"/>
              <a:gd name="connsiteY1417" fmla="*/ 1786095 h 13577848"/>
              <a:gd name="connsiteX1418" fmla="*/ 9899077 w 12137616"/>
              <a:gd name="connsiteY1418" fmla="*/ 1781264 h 13577848"/>
              <a:gd name="connsiteX1419" fmla="*/ 9917000 w 12137616"/>
              <a:gd name="connsiteY1419" fmla="*/ 1773835 h 13577848"/>
              <a:gd name="connsiteX1420" fmla="*/ 9870656 w 12137616"/>
              <a:gd name="connsiteY1420" fmla="*/ 1725581 h 13577848"/>
              <a:gd name="connsiteX1421" fmla="*/ 9855334 w 12137616"/>
              <a:gd name="connsiteY1421" fmla="*/ 1737719 h 13577848"/>
              <a:gd name="connsiteX1422" fmla="*/ 9870656 w 12137616"/>
              <a:gd name="connsiteY1422" fmla="*/ 1725581 h 13577848"/>
              <a:gd name="connsiteX1423" fmla="*/ 3851905 w 12137616"/>
              <a:gd name="connsiteY1423" fmla="*/ 1679811 h 13577848"/>
              <a:gd name="connsiteX1424" fmla="*/ 3857873 w 12137616"/>
              <a:gd name="connsiteY1424" fmla="*/ 1683739 h 13577848"/>
              <a:gd name="connsiteX1425" fmla="*/ 3851905 w 12137616"/>
              <a:gd name="connsiteY1425" fmla="*/ 1679811 h 13577848"/>
              <a:gd name="connsiteX1426" fmla="*/ 8286822 w 12137616"/>
              <a:gd name="connsiteY1426" fmla="*/ 1581776 h 13577848"/>
              <a:gd name="connsiteX1427" fmla="*/ 8281016 w 12137616"/>
              <a:gd name="connsiteY1427" fmla="*/ 1590597 h 13577848"/>
              <a:gd name="connsiteX1428" fmla="*/ 8286822 w 12137616"/>
              <a:gd name="connsiteY1428" fmla="*/ 1581776 h 13577848"/>
              <a:gd name="connsiteX1429" fmla="*/ 8035566 w 12137616"/>
              <a:gd name="connsiteY1429" fmla="*/ 1554281 h 13577848"/>
              <a:gd name="connsiteX1430" fmla="*/ 8032367 w 12137616"/>
              <a:gd name="connsiteY1430" fmla="*/ 1559141 h 13577848"/>
              <a:gd name="connsiteX1431" fmla="*/ 8031550 w 12137616"/>
              <a:gd name="connsiteY1431" fmla="*/ 1560381 h 13577848"/>
              <a:gd name="connsiteX1432" fmla="*/ 8038899 w 12137616"/>
              <a:gd name="connsiteY1432" fmla="*/ 1549217 h 13577848"/>
              <a:gd name="connsiteX1433" fmla="*/ 8035566 w 12137616"/>
              <a:gd name="connsiteY1433" fmla="*/ 1554281 h 13577848"/>
              <a:gd name="connsiteX1434" fmla="*/ 8036449 w 12137616"/>
              <a:gd name="connsiteY1434" fmla="*/ 1552939 h 13577848"/>
              <a:gd name="connsiteX1435" fmla="*/ 8038899 w 12137616"/>
              <a:gd name="connsiteY1435" fmla="*/ 1549217 h 13577848"/>
              <a:gd name="connsiteX1436" fmla="*/ 8059381 w 12137616"/>
              <a:gd name="connsiteY1436" fmla="*/ 1545053 h 13577848"/>
              <a:gd name="connsiteX1437" fmla="*/ 8071942 w 12137616"/>
              <a:gd name="connsiteY1437" fmla="*/ 1556219 h 13577848"/>
              <a:gd name="connsiteX1438" fmla="*/ 8038899 w 12137616"/>
              <a:gd name="connsiteY1438" fmla="*/ 1549217 h 13577848"/>
              <a:gd name="connsiteX1439" fmla="*/ 8059381 w 12137616"/>
              <a:gd name="connsiteY1439" fmla="*/ 1545053 h 13577848"/>
              <a:gd name="connsiteX1440" fmla="*/ 10844569 w 12137616"/>
              <a:gd name="connsiteY1440" fmla="*/ 1541703 h 13577848"/>
              <a:gd name="connsiteX1441" fmla="*/ 10839670 w 12137616"/>
              <a:gd name="connsiteY1441" fmla="*/ 1549145 h 13577848"/>
              <a:gd name="connsiteX1442" fmla="*/ 10844569 w 12137616"/>
              <a:gd name="connsiteY1442" fmla="*/ 1541703 h 13577848"/>
              <a:gd name="connsiteX1443" fmla="*/ 7507001 w 12137616"/>
              <a:gd name="connsiteY1443" fmla="*/ 1457470 h 13577848"/>
              <a:gd name="connsiteX1444" fmla="*/ 7581902 w 12137616"/>
              <a:gd name="connsiteY1444" fmla="*/ 1482280 h 13577848"/>
              <a:gd name="connsiteX1445" fmla="*/ 7958382 w 12137616"/>
              <a:gd name="connsiteY1445" fmla="*/ 1561537 h 13577848"/>
              <a:gd name="connsiteX1446" fmla="*/ 8071942 w 12137616"/>
              <a:gd name="connsiteY1446" fmla="*/ 1556219 h 13577848"/>
              <a:gd name="connsiteX1447" fmla="*/ 7970452 w 12137616"/>
              <a:gd name="connsiteY1447" fmla="*/ 1516803 h 13577848"/>
              <a:gd name="connsiteX1448" fmla="*/ 7623570 w 12137616"/>
              <a:gd name="connsiteY1448" fmla="*/ 1471780 h 13577848"/>
              <a:gd name="connsiteX1449" fmla="*/ 7507001 w 12137616"/>
              <a:gd name="connsiteY1449" fmla="*/ 1457470 h 13577848"/>
              <a:gd name="connsiteX1450" fmla="*/ 10564913 w 12137616"/>
              <a:gd name="connsiteY1450" fmla="*/ 1420957 h 13577848"/>
              <a:gd name="connsiteX1451" fmla="*/ 10564913 w 12137616"/>
              <a:gd name="connsiteY1451" fmla="*/ 1420957 h 13577848"/>
              <a:gd name="connsiteX1452" fmla="*/ 4714787 w 12137616"/>
              <a:gd name="connsiteY1452" fmla="*/ 974247 h 13577848"/>
              <a:gd name="connsiteX1453" fmla="*/ 4753661 w 12137616"/>
              <a:gd name="connsiteY1453" fmla="*/ 1004908 h 13577848"/>
              <a:gd name="connsiteX1454" fmla="*/ 4711080 w 12137616"/>
              <a:gd name="connsiteY1454" fmla="*/ 1069593 h 13577848"/>
              <a:gd name="connsiteX1455" fmla="*/ 4714787 w 12137616"/>
              <a:gd name="connsiteY1455" fmla="*/ 974247 h 13577848"/>
              <a:gd name="connsiteX1456" fmla="*/ 4902169 w 12137616"/>
              <a:gd name="connsiteY1456" fmla="*/ 884972 h 13577848"/>
              <a:gd name="connsiteX1457" fmla="*/ 4899984 w 12137616"/>
              <a:gd name="connsiteY1457" fmla="*/ 892621 h 13577848"/>
              <a:gd name="connsiteX1458" fmla="*/ 4942164 w 12137616"/>
              <a:gd name="connsiteY1458" fmla="*/ 907743 h 13577848"/>
              <a:gd name="connsiteX1459" fmla="*/ 4902169 w 12137616"/>
              <a:gd name="connsiteY1459" fmla="*/ 884972 h 13577848"/>
              <a:gd name="connsiteX1460" fmla="*/ 10087866 w 12137616"/>
              <a:gd name="connsiteY1460" fmla="*/ 854165 h 13577848"/>
              <a:gd name="connsiteX1461" fmla="*/ 10090123 w 12137616"/>
              <a:gd name="connsiteY1461" fmla="*/ 861873 h 13577848"/>
              <a:gd name="connsiteX1462" fmla="*/ 10087866 w 12137616"/>
              <a:gd name="connsiteY1462" fmla="*/ 854165 h 13577848"/>
              <a:gd name="connsiteX1463" fmla="*/ 10032892 w 12137616"/>
              <a:gd name="connsiteY1463" fmla="*/ 838818 h 13577848"/>
              <a:gd name="connsiteX1464" fmla="*/ 10027993 w 12137616"/>
              <a:gd name="connsiteY1464" fmla="*/ 846260 h 13577848"/>
              <a:gd name="connsiteX1465" fmla="*/ 10032892 w 12137616"/>
              <a:gd name="connsiteY1465" fmla="*/ 838818 h 13577848"/>
              <a:gd name="connsiteX1466" fmla="*/ 9953739 w 12137616"/>
              <a:gd name="connsiteY1466" fmla="*/ 822666 h 13577848"/>
              <a:gd name="connsiteX1467" fmla="*/ 9946965 w 12137616"/>
              <a:gd name="connsiteY1467" fmla="*/ 832957 h 13577848"/>
              <a:gd name="connsiteX1468" fmla="*/ 9953739 w 12137616"/>
              <a:gd name="connsiteY1468" fmla="*/ 822666 h 13577848"/>
              <a:gd name="connsiteX1469" fmla="*/ 9922717 w 12137616"/>
              <a:gd name="connsiteY1469" fmla="*/ 816995 h 13577848"/>
              <a:gd name="connsiteX1470" fmla="*/ 9946965 w 12137616"/>
              <a:gd name="connsiteY1470" fmla="*/ 832957 h 13577848"/>
              <a:gd name="connsiteX1471" fmla="*/ 9916911 w 12137616"/>
              <a:gd name="connsiteY1471" fmla="*/ 825816 h 13577848"/>
              <a:gd name="connsiteX1472" fmla="*/ 9922717 w 12137616"/>
              <a:gd name="connsiteY1472" fmla="*/ 816995 h 13577848"/>
              <a:gd name="connsiteX1473" fmla="*/ 9907753 w 12137616"/>
              <a:gd name="connsiteY1473" fmla="*/ 816627 h 13577848"/>
              <a:gd name="connsiteX1474" fmla="*/ 9916911 w 12137616"/>
              <a:gd name="connsiteY1474" fmla="*/ 825816 h 13577848"/>
              <a:gd name="connsiteX1475" fmla="*/ 9898980 w 12137616"/>
              <a:gd name="connsiteY1475" fmla="*/ 826655 h 13577848"/>
              <a:gd name="connsiteX1476" fmla="*/ 9907753 w 12137616"/>
              <a:gd name="connsiteY1476" fmla="*/ 816627 h 13577848"/>
              <a:gd name="connsiteX1477" fmla="*/ 9881993 w 12137616"/>
              <a:gd name="connsiteY1477" fmla="*/ 812313 h 13577848"/>
              <a:gd name="connsiteX1478" fmla="*/ 9898980 w 12137616"/>
              <a:gd name="connsiteY1478" fmla="*/ 826655 h 13577848"/>
              <a:gd name="connsiteX1479" fmla="*/ 9866905 w 12137616"/>
              <a:gd name="connsiteY1479" fmla="*/ 818184 h 13577848"/>
              <a:gd name="connsiteX1480" fmla="*/ 9881993 w 12137616"/>
              <a:gd name="connsiteY1480" fmla="*/ 812313 h 13577848"/>
              <a:gd name="connsiteX1481" fmla="*/ 9810581 w 12137616"/>
              <a:gd name="connsiteY1481" fmla="*/ 793750 h 13577848"/>
              <a:gd name="connsiteX1482" fmla="*/ 9866905 w 12137616"/>
              <a:gd name="connsiteY1482" fmla="*/ 818184 h 13577848"/>
              <a:gd name="connsiteX1483" fmla="*/ 9785877 w 12137616"/>
              <a:gd name="connsiteY1483" fmla="*/ 804881 h 13577848"/>
              <a:gd name="connsiteX1484" fmla="*/ 9810581 w 12137616"/>
              <a:gd name="connsiteY1484" fmla="*/ 793750 h 13577848"/>
              <a:gd name="connsiteX1485" fmla="*/ 9699498 w 12137616"/>
              <a:gd name="connsiteY1485" fmla="*/ 773306 h 13577848"/>
              <a:gd name="connsiteX1486" fmla="*/ 9729553 w 12137616"/>
              <a:gd name="connsiteY1486" fmla="*/ 780447 h 13577848"/>
              <a:gd name="connsiteX1487" fmla="*/ 9785877 w 12137616"/>
              <a:gd name="connsiteY1487" fmla="*/ 804881 h 13577848"/>
              <a:gd name="connsiteX1488" fmla="*/ 9675762 w 12137616"/>
              <a:gd name="connsiteY1488" fmla="*/ 782966 h 13577848"/>
              <a:gd name="connsiteX1489" fmla="*/ 9699498 w 12137616"/>
              <a:gd name="connsiteY1489" fmla="*/ 773306 h 13577848"/>
              <a:gd name="connsiteX1490" fmla="*/ 5359157 w 12137616"/>
              <a:gd name="connsiteY1490" fmla="*/ 514074 h 13577848"/>
              <a:gd name="connsiteX1491" fmla="*/ 5361130 w 12137616"/>
              <a:gd name="connsiteY1491" fmla="*/ 517677 h 13577848"/>
              <a:gd name="connsiteX1492" fmla="*/ 5392151 w 12137616"/>
              <a:gd name="connsiteY1492" fmla="*/ 523349 h 13577848"/>
              <a:gd name="connsiteX1493" fmla="*/ 5359157 w 12137616"/>
              <a:gd name="connsiteY1493" fmla="*/ 514074 h 13577848"/>
              <a:gd name="connsiteX1494" fmla="*/ 5320041 w 12137616"/>
              <a:gd name="connsiteY1494" fmla="*/ 307307 h 13577848"/>
              <a:gd name="connsiteX1495" fmla="*/ 5272165 w 12137616"/>
              <a:gd name="connsiteY1495" fmla="*/ 406435 h 13577848"/>
              <a:gd name="connsiteX1496" fmla="*/ 5320041 w 12137616"/>
              <a:gd name="connsiteY1496" fmla="*/ 307307 h 13577848"/>
              <a:gd name="connsiteX1497" fmla="*/ 5520199 w 12137616"/>
              <a:gd name="connsiteY1497" fmla="*/ 287092 h 13577848"/>
              <a:gd name="connsiteX1498" fmla="*/ 5511130 w 12137616"/>
              <a:gd name="connsiteY1498" fmla="*/ 289810 h 13577848"/>
              <a:gd name="connsiteX1499" fmla="*/ 5493254 w 12137616"/>
              <a:gd name="connsiteY1499" fmla="*/ 343364 h 13577848"/>
              <a:gd name="connsiteX1500" fmla="*/ 5520199 w 12137616"/>
              <a:gd name="connsiteY1500" fmla="*/ 287092 h 13577848"/>
              <a:gd name="connsiteX1501" fmla="*/ 7421656 w 12137616"/>
              <a:gd name="connsiteY1501" fmla="*/ 215483 h 13577848"/>
              <a:gd name="connsiteX1502" fmla="*/ 7439173 w 12137616"/>
              <a:gd name="connsiteY1502" fmla="*/ 225171 h 13577848"/>
              <a:gd name="connsiteX1503" fmla="*/ 7408150 w 12137616"/>
              <a:gd name="connsiteY1503" fmla="*/ 219499 h 13577848"/>
              <a:gd name="connsiteX1504" fmla="*/ 7421656 w 12137616"/>
              <a:gd name="connsiteY1504" fmla="*/ 215483 h 13577848"/>
              <a:gd name="connsiteX1505" fmla="*/ 7446522 w 12137616"/>
              <a:gd name="connsiteY1505" fmla="*/ 214007 h 13577848"/>
              <a:gd name="connsiteX1506" fmla="*/ 7439173 w 12137616"/>
              <a:gd name="connsiteY1506" fmla="*/ 225171 h 13577848"/>
              <a:gd name="connsiteX1507" fmla="*/ 7446522 w 12137616"/>
              <a:gd name="connsiteY1507" fmla="*/ 214007 h 13577848"/>
              <a:gd name="connsiteX1508" fmla="*/ 7375474 w 12137616"/>
              <a:gd name="connsiteY1508" fmla="*/ 205891 h 13577848"/>
              <a:gd name="connsiteX1509" fmla="*/ 7408150 w 12137616"/>
              <a:gd name="connsiteY1509" fmla="*/ 219499 h 13577848"/>
              <a:gd name="connsiteX1510" fmla="*/ 7358145 w 12137616"/>
              <a:gd name="connsiteY1510" fmla="*/ 211867 h 13577848"/>
              <a:gd name="connsiteX1511" fmla="*/ 7375474 w 12137616"/>
              <a:gd name="connsiteY1511" fmla="*/ 205891 h 13577848"/>
              <a:gd name="connsiteX1512" fmla="*/ 7339738 w 12137616"/>
              <a:gd name="connsiteY1512" fmla="*/ 201331 h 13577848"/>
              <a:gd name="connsiteX1513" fmla="*/ 7358145 w 12137616"/>
              <a:gd name="connsiteY1513" fmla="*/ 211867 h 13577848"/>
              <a:gd name="connsiteX1514" fmla="*/ 7326069 w 12137616"/>
              <a:gd name="connsiteY1514" fmla="*/ 203396 h 13577848"/>
              <a:gd name="connsiteX1515" fmla="*/ 7339738 w 12137616"/>
              <a:gd name="connsiteY1515" fmla="*/ 201331 h 13577848"/>
              <a:gd name="connsiteX1516" fmla="*/ 7286484 w 12137616"/>
              <a:gd name="connsiteY1516" fmla="*/ 187083 h 13577848"/>
              <a:gd name="connsiteX1517" fmla="*/ 7326069 w 12137616"/>
              <a:gd name="connsiteY1517" fmla="*/ 203396 h 13577848"/>
              <a:gd name="connsiteX1518" fmla="*/ 7245041 w 12137616"/>
              <a:gd name="connsiteY1518" fmla="*/ 190092 h 13577848"/>
              <a:gd name="connsiteX1519" fmla="*/ 7286484 w 12137616"/>
              <a:gd name="connsiteY1519" fmla="*/ 187083 h 13577848"/>
              <a:gd name="connsiteX1520" fmla="*/ 5638344 w 12137616"/>
              <a:gd name="connsiteY1520" fmla="*/ 127081 h 13577848"/>
              <a:gd name="connsiteX1521" fmla="*/ 5631642 w 12137616"/>
              <a:gd name="connsiteY1521" fmla="*/ 133138 h 13577848"/>
              <a:gd name="connsiteX1522" fmla="*/ 5637959 w 12137616"/>
              <a:gd name="connsiteY1522" fmla="*/ 149940 h 13577848"/>
              <a:gd name="connsiteX1523" fmla="*/ 5638344 w 12137616"/>
              <a:gd name="connsiteY1523" fmla="*/ 127081 h 13577848"/>
              <a:gd name="connsiteX1524" fmla="*/ 6223240 w 12137616"/>
              <a:gd name="connsiteY1524" fmla="*/ 0 h 13577848"/>
              <a:gd name="connsiteX1525" fmla="*/ 6161165 w 12137616"/>
              <a:gd name="connsiteY1525" fmla="*/ 37102 h 13577848"/>
              <a:gd name="connsiteX1526" fmla="*/ 6211171 w 12137616"/>
              <a:gd name="connsiteY1526" fmla="*/ 44734 h 13577848"/>
              <a:gd name="connsiteX1527" fmla="*/ 6223806 w 12137616"/>
              <a:gd name="connsiteY1527" fmla="*/ 78337 h 13577848"/>
              <a:gd name="connsiteX1528" fmla="*/ 6390189 w 12137616"/>
              <a:gd name="connsiteY1528" fmla="*/ 71971 h 13577848"/>
              <a:gd name="connsiteX1529" fmla="*/ 7245041 w 12137616"/>
              <a:gd name="connsiteY1529" fmla="*/ 190092 h 13577848"/>
              <a:gd name="connsiteX1530" fmla="*/ 7221304 w 12137616"/>
              <a:gd name="connsiteY1530" fmla="*/ 199753 h 13577848"/>
              <a:gd name="connsiteX1531" fmla="*/ 7203374 w 12137616"/>
              <a:gd name="connsiteY1531" fmla="*/ 200592 h 13577848"/>
              <a:gd name="connsiteX1532" fmla="*/ 7203374 w 12137616"/>
              <a:gd name="connsiteY1532" fmla="*/ 200592 h 13577848"/>
              <a:gd name="connsiteX1533" fmla="*/ 7221304 w 12137616"/>
              <a:gd name="connsiteY1533" fmla="*/ 199753 h 13577848"/>
              <a:gd name="connsiteX1534" fmla="*/ 8934702 w 12137616"/>
              <a:gd name="connsiteY1534" fmla="*/ 571179 h 13577848"/>
              <a:gd name="connsiteX1535" fmla="*/ 9971159 w 12137616"/>
              <a:gd name="connsiteY1535" fmla="*/ 796204 h 13577848"/>
              <a:gd name="connsiteX1536" fmla="*/ 10159484 w 12137616"/>
              <a:gd name="connsiteY1536" fmla="*/ 840103 h 13577848"/>
              <a:gd name="connsiteX1537" fmla="*/ 9953739 w 12137616"/>
              <a:gd name="connsiteY1537" fmla="*/ 822666 h 13577848"/>
              <a:gd name="connsiteX1538" fmla="*/ 9922717 w 12137616"/>
              <a:gd name="connsiteY1538" fmla="*/ 816995 h 13577848"/>
              <a:gd name="connsiteX1539" fmla="*/ 9810581 w 12137616"/>
              <a:gd name="connsiteY1539" fmla="*/ 793750 h 13577848"/>
              <a:gd name="connsiteX1540" fmla="*/ 9729553 w 12137616"/>
              <a:gd name="connsiteY1540" fmla="*/ 780447 h 13577848"/>
              <a:gd name="connsiteX1541" fmla="*/ 9699498 w 12137616"/>
              <a:gd name="connsiteY1541" fmla="*/ 773306 h 13577848"/>
              <a:gd name="connsiteX1542" fmla="*/ 9475312 w 12137616"/>
              <a:gd name="connsiteY1542" fmla="*/ 731086 h 13577848"/>
              <a:gd name="connsiteX1543" fmla="*/ 9401058 w 12137616"/>
              <a:gd name="connsiteY1543" fmla="*/ 707492 h 13577848"/>
              <a:gd name="connsiteX1544" fmla="*/ 9371004 w 12137616"/>
              <a:gd name="connsiteY1544" fmla="*/ 700351 h 13577848"/>
              <a:gd name="connsiteX1545" fmla="*/ 9371004 w 12137616"/>
              <a:gd name="connsiteY1545" fmla="*/ 700351 h 13577848"/>
              <a:gd name="connsiteX1546" fmla="*/ 9401058 w 12137616"/>
              <a:gd name="connsiteY1546" fmla="*/ 707492 h 13577848"/>
              <a:gd name="connsiteX1547" fmla="*/ 9475312 w 12137616"/>
              <a:gd name="connsiteY1547" fmla="*/ 731086 h 13577848"/>
              <a:gd name="connsiteX1548" fmla="*/ 9675762 w 12137616"/>
              <a:gd name="connsiteY1548" fmla="*/ 782966 h 13577848"/>
              <a:gd name="connsiteX1549" fmla="*/ 9489968 w 12137616"/>
              <a:gd name="connsiteY1549" fmla="*/ 766020 h 13577848"/>
              <a:gd name="connsiteX1550" fmla="*/ 9388989 w 12137616"/>
              <a:gd name="connsiteY1550" fmla="*/ 752226 h 13577848"/>
              <a:gd name="connsiteX1551" fmla="*/ 10072247 w 12137616"/>
              <a:gd name="connsiteY1551" fmla="*/ 915428 h 13577848"/>
              <a:gd name="connsiteX1552" fmla="*/ 10030579 w 12137616"/>
              <a:gd name="connsiteY1552" fmla="*/ 925928 h 13577848"/>
              <a:gd name="connsiteX1553" fmla="*/ 10260115 w 12137616"/>
              <a:gd name="connsiteY1553" fmla="*/ 986419 h 13577848"/>
              <a:gd name="connsiteX1554" fmla="*/ 10484301 w 12137616"/>
              <a:gd name="connsiteY1554" fmla="*/ 1028638 h 13577848"/>
              <a:gd name="connsiteX1555" fmla="*/ 10923879 w 12137616"/>
              <a:gd name="connsiteY1555" fmla="*/ 1122038 h 13577848"/>
              <a:gd name="connsiteX1556" fmla="*/ 10881243 w 12137616"/>
              <a:gd name="connsiteY1556" fmla="*/ 1134008 h 13577848"/>
              <a:gd name="connsiteX1557" fmla="*/ 11042897 w 12137616"/>
              <a:gd name="connsiteY1557" fmla="*/ 1240421 h 13577848"/>
              <a:gd name="connsiteX1558" fmla="*/ 11057553 w 12137616"/>
              <a:gd name="connsiteY1558" fmla="*/ 1275355 h 13577848"/>
              <a:gd name="connsiteX1559" fmla="*/ 10716989 w 12137616"/>
              <a:gd name="connsiteY1559" fmla="*/ 1247134 h 13577848"/>
              <a:gd name="connsiteX1560" fmla="*/ 10686477 w 12137616"/>
              <a:gd name="connsiteY1560" fmla="*/ 1267085 h 13577848"/>
              <a:gd name="connsiteX1561" fmla="*/ 10406479 w 12137616"/>
              <a:gd name="connsiteY1561" fmla="*/ 1226055 h 13577848"/>
              <a:gd name="connsiteX1562" fmla="*/ 10593836 w 12137616"/>
              <a:gd name="connsiteY1562" fmla="*/ 1271423 h 13577848"/>
              <a:gd name="connsiteX1563" fmla="*/ 10747098 w 12137616"/>
              <a:gd name="connsiteY1563" fmla="*/ 1306990 h 13577848"/>
              <a:gd name="connsiteX1564" fmla="*/ 10295451 w 12137616"/>
              <a:gd name="connsiteY1564" fmla="*/ 1258325 h 13577848"/>
              <a:gd name="connsiteX1565" fmla="*/ 10352742 w 12137616"/>
              <a:gd name="connsiteY1565" fmla="*/ 1281289 h 13577848"/>
              <a:gd name="connsiteX1566" fmla="*/ 10277575 w 12137616"/>
              <a:gd name="connsiteY1566" fmla="*/ 1311879 h 13577848"/>
              <a:gd name="connsiteX1567" fmla="*/ 10421244 w 12137616"/>
              <a:gd name="connsiteY1567" fmla="*/ 1366418 h 13577848"/>
              <a:gd name="connsiteX1568" fmla="*/ 10522223 w 12137616"/>
              <a:gd name="connsiteY1568" fmla="*/ 1380212 h 13577848"/>
              <a:gd name="connsiteX1569" fmla="*/ 10564913 w 12137616"/>
              <a:gd name="connsiteY1569" fmla="*/ 1420957 h 13577848"/>
              <a:gd name="connsiteX1570" fmla="*/ 10316533 w 12137616"/>
              <a:gd name="connsiteY1570" fmla="*/ 1415490 h 13577848"/>
              <a:gd name="connsiteX1571" fmla="*/ 10510665 w 12137616"/>
              <a:gd name="connsiteY1571" fmla="*/ 1450568 h 13577848"/>
              <a:gd name="connsiteX1572" fmla="*/ 10770712 w 12137616"/>
              <a:gd name="connsiteY1572" fmla="*/ 1491108 h 13577848"/>
              <a:gd name="connsiteX1573" fmla="*/ 10534913 w 12137616"/>
              <a:gd name="connsiteY1573" fmla="*/ 1466530 h 13577848"/>
              <a:gd name="connsiteX1574" fmla="*/ 10635435 w 12137616"/>
              <a:gd name="connsiteY1574" fmla="*/ 1507416 h 13577848"/>
              <a:gd name="connsiteX1575" fmla="*/ 10839670 w 12137616"/>
              <a:gd name="connsiteY1575" fmla="*/ 1549145 h 13577848"/>
              <a:gd name="connsiteX1576" fmla="*/ 10653877 w 12137616"/>
              <a:gd name="connsiteY1576" fmla="*/ 1532199 h 13577848"/>
              <a:gd name="connsiteX1577" fmla="*/ 10841745 w 12137616"/>
              <a:gd name="connsiteY1577" fmla="*/ 1603190 h 13577848"/>
              <a:gd name="connsiteX1578" fmla="*/ 11002834 w 12137616"/>
              <a:gd name="connsiteY1578" fmla="*/ 1631267 h 13577848"/>
              <a:gd name="connsiteX1579" fmla="*/ 10345443 w 12137616"/>
              <a:gd name="connsiteY1579" fmla="*/ 1565165 h 13577848"/>
              <a:gd name="connsiteX1580" fmla="*/ 10358078 w 12137616"/>
              <a:gd name="connsiteY1580" fmla="*/ 1598768 h 13577848"/>
              <a:gd name="connsiteX1581" fmla="*/ 10136423 w 12137616"/>
              <a:gd name="connsiteY1581" fmla="*/ 1583501 h 13577848"/>
              <a:gd name="connsiteX1582" fmla="*/ 9429026 w 12137616"/>
              <a:gd name="connsiteY1582" fmla="*/ 1509767 h 13577848"/>
              <a:gd name="connsiteX1583" fmla="*/ 9398972 w 12137616"/>
              <a:gd name="connsiteY1583" fmla="*/ 1502626 h 13577848"/>
              <a:gd name="connsiteX1584" fmla="*/ 9317943 w 12137616"/>
              <a:gd name="connsiteY1584" fmla="*/ 1489323 h 13577848"/>
              <a:gd name="connsiteX1585" fmla="*/ 9285868 w 12137616"/>
              <a:gd name="connsiteY1585" fmla="*/ 1480851 h 13577848"/>
              <a:gd name="connsiteX1586" fmla="*/ 9267938 w 12137616"/>
              <a:gd name="connsiteY1586" fmla="*/ 1481691 h 13577848"/>
              <a:gd name="connsiteX1587" fmla="*/ 9237883 w 12137616"/>
              <a:gd name="connsiteY1587" fmla="*/ 1474549 h 13577848"/>
              <a:gd name="connsiteX1588" fmla="*/ 9206861 w 12137616"/>
              <a:gd name="connsiteY1588" fmla="*/ 1468878 h 13577848"/>
              <a:gd name="connsiteX1589" fmla="*/ 9206861 w 12137616"/>
              <a:gd name="connsiteY1589" fmla="*/ 1468878 h 13577848"/>
              <a:gd name="connsiteX1590" fmla="*/ 9237883 w 12137616"/>
              <a:gd name="connsiteY1590" fmla="*/ 1474549 h 13577848"/>
              <a:gd name="connsiteX1591" fmla="*/ 9267938 w 12137616"/>
              <a:gd name="connsiteY1591" fmla="*/ 1481691 h 13577848"/>
              <a:gd name="connsiteX1592" fmla="*/ 9285868 w 12137616"/>
              <a:gd name="connsiteY1592" fmla="*/ 1480851 h 13577848"/>
              <a:gd name="connsiteX1593" fmla="*/ 9317943 w 12137616"/>
              <a:gd name="connsiteY1593" fmla="*/ 1489323 h 13577848"/>
              <a:gd name="connsiteX1594" fmla="*/ 9398972 w 12137616"/>
              <a:gd name="connsiteY1594" fmla="*/ 1502626 h 13577848"/>
              <a:gd name="connsiteX1595" fmla="*/ 9429026 w 12137616"/>
              <a:gd name="connsiteY1595" fmla="*/ 1509767 h 13577848"/>
              <a:gd name="connsiteX1596" fmla="*/ 10348540 w 12137616"/>
              <a:gd name="connsiteY1596" fmla="*/ 1670454 h 13577848"/>
              <a:gd name="connsiteX1597" fmla="*/ 10608587 w 12137616"/>
              <a:gd name="connsiteY1597" fmla="*/ 1710995 h 13577848"/>
              <a:gd name="connsiteX1598" fmla="*/ 10094354 w 12137616"/>
              <a:gd name="connsiteY1598" fmla="*/ 1673809 h 13577848"/>
              <a:gd name="connsiteX1599" fmla="*/ 10044348 w 12137616"/>
              <a:gd name="connsiteY1599" fmla="*/ 1666177 h 13577848"/>
              <a:gd name="connsiteX1600" fmla="*/ 9995395 w 12137616"/>
              <a:gd name="connsiteY1600" fmla="*/ 1661345 h 13577848"/>
              <a:gd name="connsiteX1601" fmla="*/ 9963320 w 12137616"/>
              <a:gd name="connsiteY1601" fmla="*/ 1652873 h 13577848"/>
              <a:gd name="connsiteX1602" fmla="*/ 9963320 w 12137616"/>
              <a:gd name="connsiteY1602" fmla="*/ 1652873 h 13577848"/>
              <a:gd name="connsiteX1603" fmla="*/ 9995395 w 12137616"/>
              <a:gd name="connsiteY1603" fmla="*/ 1661345 h 13577848"/>
              <a:gd name="connsiteX1604" fmla="*/ 10044348 w 12137616"/>
              <a:gd name="connsiteY1604" fmla="*/ 1666177 h 13577848"/>
              <a:gd name="connsiteX1605" fmla="*/ 10094354 w 12137616"/>
              <a:gd name="connsiteY1605" fmla="*/ 1673809 h 13577848"/>
              <a:gd name="connsiteX1606" fmla="*/ 10386476 w 12137616"/>
              <a:gd name="connsiteY1606" fmla="*/ 1722820 h 13577848"/>
              <a:gd name="connsiteX1607" fmla="*/ 10677034 w 12137616"/>
              <a:gd name="connsiteY1607" fmla="*/ 1743409 h 13577848"/>
              <a:gd name="connsiteX1608" fmla="*/ 10539737 w 12137616"/>
              <a:gd name="connsiteY1608" fmla="*/ 1758387 h 13577848"/>
              <a:gd name="connsiteX1609" fmla="*/ 10374863 w 12137616"/>
              <a:gd name="connsiteY1609" fmla="*/ 1740462 h 13577848"/>
              <a:gd name="connsiteX1610" fmla="*/ 10130726 w 12137616"/>
              <a:gd name="connsiteY1610" fmla="*/ 1697752 h 13577848"/>
              <a:gd name="connsiteX1611" fmla="*/ 10238023 w 12137616"/>
              <a:gd name="connsiteY1611" fmla="*/ 1728347 h 13577848"/>
              <a:gd name="connsiteX1612" fmla="*/ 10374863 w 12137616"/>
              <a:gd name="connsiteY1612" fmla="*/ 1740462 h 13577848"/>
              <a:gd name="connsiteX1613" fmla="*/ 10596061 w 12137616"/>
              <a:gd name="connsiteY1613" fmla="*/ 1782821 h 13577848"/>
              <a:gd name="connsiteX1614" fmla="*/ 10703358 w 12137616"/>
              <a:gd name="connsiteY1614" fmla="*/ 1813416 h 13577848"/>
              <a:gd name="connsiteX1615" fmla="*/ 9748037 w 12137616"/>
              <a:gd name="connsiteY1615" fmla="*/ 1707123 h 13577848"/>
              <a:gd name="connsiteX1616" fmla="*/ 9748037 w 12137616"/>
              <a:gd name="connsiteY1616" fmla="*/ 1707123 h 13577848"/>
              <a:gd name="connsiteX1617" fmla="*/ 9855334 w 12137616"/>
              <a:gd name="connsiteY1617" fmla="*/ 1737719 h 13577848"/>
              <a:gd name="connsiteX1618" fmla="*/ 9899077 w 12137616"/>
              <a:gd name="connsiteY1618" fmla="*/ 1781264 h 13577848"/>
              <a:gd name="connsiteX1619" fmla="*/ 9893781 w 12137616"/>
              <a:gd name="connsiteY1619" fmla="*/ 1815707 h 13577848"/>
              <a:gd name="connsiteX1620" fmla="*/ 9031102 w 12137616"/>
              <a:gd name="connsiteY1620" fmla="*/ 1705076 h 13577848"/>
              <a:gd name="connsiteX1621" fmla="*/ 8895772 w 12137616"/>
              <a:gd name="connsiteY1621" fmla="*/ 1668669 h 13577848"/>
              <a:gd name="connsiteX1622" fmla="*/ 8857433 w 12137616"/>
              <a:gd name="connsiteY1622" fmla="*/ 1696111 h 13577848"/>
              <a:gd name="connsiteX1623" fmla="*/ 8857890 w 12137616"/>
              <a:gd name="connsiteY1623" fmla="*/ 1669018 h 13577848"/>
              <a:gd name="connsiteX1624" fmla="*/ 8579912 w 12137616"/>
              <a:gd name="connsiteY1624" fmla="*/ 1629318 h 13577848"/>
              <a:gd name="connsiteX1625" fmla="*/ 8286822 w 12137616"/>
              <a:gd name="connsiteY1625" fmla="*/ 1581776 h 13577848"/>
              <a:gd name="connsiteX1626" fmla="*/ 8281016 w 12137616"/>
              <a:gd name="connsiteY1626" fmla="*/ 1590597 h 13577848"/>
              <a:gd name="connsiteX1627" fmla="*/ 8170444 w 12137616"/>
              <a:gd name="connsiteY1627" fmla="*/ 1595775 h 13577848"/>
              <a:gd name="connsiteX1628" fmla="*/ 8256822 w 12137616"/>
              <a:gd name="connsiteY1628" fmla="*/ 1627350 h 13577848"/>
              <a:gd name="connsiteX1629" fmla="*/ 9188460 w 12137616"/>
              <a:gd name="connsiteY1629" fmla="*/ 1796018 h 13577848"/>
              <a:gd name="connsiteX1630" fmla="*/ 9529535 w 12137616"/>
              <a:gd name="connsiteY1630" fmla="*/ 1849861 h 13577848"/>
              <a:gd name="connsiteX1631" fmla="*/ 9499023 w 12137616"/>
              <a:gd name="connsiteY1631" fmla="*/ 1869812 h 13577848"/>
              <a:gd name="connsiteX1632" fmla="*/ 9884809 w 12137616"/>
              <a:gd name="connsiteY1632" fmla="*/ 1965730 h 13577848"/>
              <a:gd name="connsiteX1633" fmla="*/ 9759125 w 12137616"/>
              <a:gd name="connsiteY1633" fmla="*/ 1963067 h 13577848"/>
              <a:gd name="connsiteX1634" fmla="*/ 9902283 w 12137616"/>
              <a:gd name="connsiteY1634" fmla="*/ 1991983 h 13577848"/>
              <a:gd name="connsiteX1635" fmla="*/ 10064339 w 12137616"/>
              <a:gd name="connsiteY1635" fmla="*/ 2018590 h 13577848"/>
              <a:gd name="connsiteX1636" fmla="*/ 10225428 w 12137616"/>
              <a:gd name="connsiteY1636" fmla="*/ 2046666 h 13577848"/>
              <a:gd name="connsiteX1637" fmla="*/ 10343881 w 12137616"/>
              <a:gd name="connsiteY1637" fmla="*/ 2086713 h 13577848"/>
              <a:gd name="connsiteX1638" fmla="*/ 10108593 w 12137616"/>
              <a:gd name="connsiteY1638" fmla="*/ 2087757 h 13577848"/>
              <a:gd name="connsiteX1639" fmla="*/ 10225482 w 12137616"/>
              <a:gd name="connsiteY1639" fmla="*/ 2099381 h 13577848"/>
              <a:gd name="connsiteX1640" fmla="*/ 10258069 w 12137616"/>
              <a:gd name="connsiteY1640" fmla="*/ 2133475 h 13577848"/>
              <a:gd name="connsiteX1641" fmla="*/ 10518116 w 12137616"/>
              <a:gd name="connsiteY1641" fmla="*/ 2174015 h 13577848"/>
              <a:gd name="connsiteX1642" fmla="*/ 10215944 w 12137616"/>
              <a:gd name="connsiteY1642" fmla="*/ 2171068 h 13577848"/>
              <a:gd name="connsiteX1643" fmla="*/ 10030151 w 12137616"/>
              <a:gd name="connsiteY1643" fmla="*/ 2154121 h 13577848"/>
              <a:gd name="connsiteX1644" fmla="*/ 10215944 w 12137616"/>
              <a:gd name="connsiteY1644" fmla="*/ 2171068 h 13577848"/>
              <a:gd name="connsiteX1645" fmla="*/ 10488116 w 12137616"/>
              <a:gd name="connsiteY1645" fmla="*/ 2219589 h 13577848"/>
              <a:gd name="connsiteX1646" fmla="*/ 10705527 w 12137616"/>
              <a:gd name="connsiteY1646" fmla="*/ 2272098 h 13577848"/>
              <a:gd name="connsiteX1647" fmla="*/ 10636623 w 12137616"/>
              <a:gd name="connsiteY1647" fmla="*/ 2266776 h 13577848"/>
              <a:gd name="connsiteX1648" fmla="*/ 10544493 w 12137616"/>
              <a:gd name="connsiteY1648" fmla="*/ 2296737 h 13577848"/>
              <a:gd name="connsiteX1649" fmla="*/ 10298591 w 12137616"/>
              <a:gd name="connsiteY1649" fmla="*/ 2265508 h 13577848"/>
              <a:gd name="connsiteX1650" fmla="*/ 9672222 w 12137616"/>
              <a:gd name="connsiteY1650" fmla="*/ 2205078 h 13577848"/>
              <a:gd name="connsiteX1651" fmla="*/ 9605850 w 12137616"/>
              <a:gd name="connsiteY1651" fmla="*/ 2226708 h 13577848"/>
              <a:gd name="connsiteX1652" fmla="*/ 9821698 w 12137616"/>
              <a:gd name="connsiteY1652" fmla="*/ 2250795 h 13577848"/>
              <a:gd name="connsiteX1653" fmla="*/ 10304908 w 12137616"/>
              <a:gd name="connsiteY1653" fmla="*/ 2282310 h 13577848"/>
              <a:gd name="connsiteX1654" fmla="*/ 10355425 w 12137616"/>
              <a:gd name="connsiteY1654" fmla="*/ 2315564 h 13577848"/>
              <a:gd name="connsiteX1655" fmla="*/ 10603348 w 12137616"/>
              <a:gd name="connsiteY1655" fmla="*/ 2348123 h 13577848"/>
              <a:gd name="connsiteX1656" fmla="*/ 10354969 w 12137616"/>
              <a:gd name="connsiteY1656" fmla="*/ 2342657 h 13577848"/>
              <a:gd name="connsiteX1657" fmla="*/ 10188128 w 12137616"/>
              <a:gd name="connsiteY1657" fmla="*/ 2376116 h 13577848"/>
              <a:gd name="connsiteX1658" fmla="*/ 9916468 w 12137616"/>
              <a:gd name="connsiteY1658" fmla="*/ 2353217 h 13577848"/>
              <a:gd name="connsiteX1659" fmla="*/ 9743821 w 12137616"/>
              <a:gd name="connsiteY1659" fmla="*/ 2395497 h 13577848"/>
              <a:gd name="connsiteX1660" fmla="*/ 10513859 w 12137616"/>
              <a:gd name="connsiteY1660" fmla="*/ 2510466 h 13577848"/>
              <a:gd name="connsiteX1661" fmla="*/ 10569726 w 12137616"/>
              <a:gd name="connsiteY1661" fmla="*/ 2561992 h 13577848"/>
              <a:gd name="connsiteX1662" fmla="*/ 10211742 w 12137616"/>
              <a:gd name="connsiteY1662" fmla="*/ 2560233 h 13577848"/>
              <a:gd name="connsiteX1663" fmla="*/ 10143349 w 12137616"/>
              <a:gd name="connsiteY1663" fmla="*/ 2580534 h 13577848"/>
              <a:gd name="connsiteX1664" fmla="*/ 10286507 w 12137616"/>
              <a:gd name="connsiteY1664" fmla="*/ 2609450 h 13577848"/>
              <a:gd name="connsiteX1665" fmla="*/ 10385009 w 12137616"/>
              <a:gd name="connsiteY1665" fmla="*/ 2649006 h 13577848"/>
              <a:gd name="connsiteX1666" fmla="*/ 10002777 w 12137616"/>
              <a:gd name="connsiteY1666" fmla="*/ 2631285 h 13577848"/>
              <a:gd name="connsiteX1667" fmla="*/ 10256507 w 12137616"/>
              <a:gd name="connsiteY1667" fmla="*/ 2655023 h 13577848"/>
              <a:gd name="connsiteX1668" fmla="*/ 10479725 w 12137616"/>
              <a:gd name="connsiteY1668" fmla="*/ 2698713 h 13577848"/>
              <a:gd name="connsiteX1669" fmla="*/ 10369665 w 12137616"/>
              <a:gd name="connsiteY1669" fmla="*/ 2729513 h 13577848"/>
              <a:gd name="connsiteX1670" fmla="*/ 10611781 w 12137616"/>
              <a:gd name="connsiteY1670" fmla="*/ 2770893 h 13577848"/>
              <a:gd name="connsiteX1671" fmla="*/ 10474484 w 12137616"/>
              <a:gd name="connsiteY1671" fmla="*/ 2785871 h 13577848"/>
              <a:gd name="connsiteX1672" fmla="*/ 10456554 w 12137616"/>
              <a:gd name="connsiteY1672" fmla="*/ 2786710 h 13577848"/>
              <a:gd name="connsiteX1673" fmla="*/ 10438623 w 12137616"/>
              <a:gd name="connsiteY1673" fmla="*/ 2787550 h 13577848"/>
              <a:gd name="connsiteX1674" fmla="*/ 10419725 w 12137616"/>
              <a:gd name="connsiteY1674" fmla="*/ 2789860 h 13577848"/>
              <a:gd name="connsiteX1675" fmla="*/ 10419725 w 12137616"/>
              <a:gd name="connsiteY1675" fmla="*/ 2789860 h 13577848"/>
              <a:gd name="connsiteX1676" fmla="*/ 10438623 w 12137616"/>
              <a:gd name="connsiteY1676" fmla="*/ 2787550 h 13577848"/>
              <a:gd name="connsiteX1677" fmla="*/ 10456554 w 12137616"/>
              <a:gd name="connsiteY1677" fmla="*/ 2786710 h 13577848"/>
              <a:gd name="connsiteX1678" fmla="*/ 10474484 w 12137616"/>
              <a:gd name="connsiteY1678" fmla="*/ 2785871 h 13577848"/>
              <a:gd name="connsiteX1679" fmla="*/ 10593905 w 12137616"/>
              <a:gd name="connsiteY1679" fmla="*/ 2824447 h 13577848"/>
              <a:gd name="connsiteX1680" fmla="*/ 10333912 w 12137616"/>
              <a:gd name="connsiteY1680" fmla="*/ 2836622 h 13577848"/>
              <a:gd name="connsiteX1681" fmla="*/ 10148630 w 12137616"/>
              <a:gd name="connsiteY1681" fmla="*/ 2845298 h 13577848"/>
              <a:gd name="connsiteX1682" fmla="*/ 10489249 w 12137616"/>
              <a:gd name="connsiteY1682" fmla="*/ 2926234 h 13577848"/>
              <a:gd name="connsiteX1683" fmla="*/ 10434489 w 12137616"/>
              <a:gd name="connsiteY1683" fmla="*/ 2930223 h 13577848"/>
              <a:gd name="connsiteX1684" fmla="*/ 10249718 w 12137616"/>
              <a:gd name="connsiteY1684" fmla="*/ 2964522 h 13577848"/>
              <a:gd name="connsiteX1685" fmla="*/ 9995532 w 12137616"/>
              <a:gd name="connsiteY1685" fmla="*/ 2967876 h 13577848"/>
              <a:gd name="connsiteX1686" fmla="*/ 10201788 w 12137616"/>
              <a:gd name="connsiteY1686" fmla="*/ 3010935 h 13577848"/>
              <a:gd name="connsiteX1687" fmla="*/ 10040754 w 12137616"/>
              <a:gd name="connsiteY1687" fmla="*/ 3035573 h 13577848"/>
              <a:gd name="connsiteX1688" fmla="*/ 10290752 w 12137616"/>
              <a:gd name="connsiteY1688" fmla="*/ 3122177 h 13577848"/>
              <a:gd name="connsiteX1689" fmla="*/ 10123400 w 12137616"/>
              <a:gd name="connsiteY1689" fmla="*/ 3130014 h 13577848"/>
              <a:gd name="connsiteX1690" fmla="*/ 9666001 w 12137616"/>
              <a:gd name="connsiteY1690" fmla="*/ 3142884 h 13577848"/>
              <a:gd name="connsiteX1691" fmla="*/ 9810127 w 12137616"/>
              <a:gd name="connsiteY1691" fmla="*/ 3170330 h 13577848"/>
              <a:gd name="connsiteX1692" fmla="*/ 9469106 w 12137616"/>
              <a:gd name="connsiteY1692" fmla="*/ 3169202 h 13577848"/>
              <a:gd name="connsiteX1693" fmla="*/ 9432789 w 12137616"/>
              <a:gd name="connsiteY1693" fmla="*/ 3197974 h 13577848"/>
              <a:gd name="connsiteX1694" fmla="*/ 9247506 w 12137616"/>
              <a:gd name="connsiteY1694" fmla="*/ 3206650 h 13577848"/>
              <a:gd name="connsiteX1695" fmla="*/ 9435483 w 12137616"/>
              <a:gd name="connsiteY1695" fmla="*/ 3383071 h 13577848"/>
              <a:gd name="connsiteX1696" fmla="*/ 9925052 w 12137616"/>
              <a:gd name="connsiteY1696" fmla="*/ 3783310 h 13577848"/>
              <a:gd name="connsiteX1697" fmla="*/ 10795584 w 12137616"/>
              <a:gd name="connsiteY1697" fmla="*/ 4537581 h 13577848"/>
              <a:gd name="connsiteX1698" fmla="*/ 11185684 w 12137616"/>
              <a:gd name="connsiteY1698" fmla="*/ 4899733 h 13577848"/>
              <a:gd name="connsiteX1699" fmla="*/ 11996433 w 12137616"/>
              <a:gd name="connsiteY1699" fmla="*/ 5956011 h 13577848"/>
              <a:gd name="connsiteX1700" fmla="*/ 12135443 w 12137616"/>
              <a:gd name="connsiteY1700" fmla="*/ 6426808 h 13577848"/>
              <a:gd name="connsiteX1701" fmla="*/ 12128546 w 12137616"/>
              <a:gd name="connsiteY1701" fmla="*/ 6630877 h 13577848"/>
              <a:gd name="connsiteX1702" fmla="*/ 11697456 w 12137616"/>
              <a:gd name="connsiteY1702" fmla="*/ 7012961 h 13577848"/>
              <a:gd name="connsiteX1703" fmla="*/ 11665381 w 12137616"/>
              <a:gd name="connsiteY1703" fmla="*/ 7004489 h 13577848"/>
              <a:gd name="connsiteX1704" fmla="*/ 11652800 w 12137616"/>
              <a:gd name="connsiteY1704" fmla="*/ 7023601 h 13577848"/>
              <a:gd name="connsiteX1705" fmla="*/ 11569009 w 12137616"/>
              <a:gd name="connsiteY1705" fmla="*/ 7071693 h 13577848"/>
              <a:gd name="connsiteX1706" fmla="*/ 11580676 w 12137616"/>
              <a:gd name="connsiteY1706" fmla="*/ 7106766 h 13577848"/>
              <a:gd name="connsiteX1707" fmla="*/ 11188558 w 12137616"/>
              <a:gd name="connsiteY1707" fmla="*/ 7293254 h 13577848"/>
              <a:gd name="connsiteX1708" fmla="*/ 11030110 w 12137616"/>
              <a:gd name="connsiteY1708" fmla="*/ 7397560 h 13577848"/>
              <a:gd name="connsiteX1709" fmla="*/ 11084816 w 12137616"/>
              <a:gd name="connsiteY1709" fmla="*/ 7340856 h 13577848"/>
              <a:gd name="connsiteX1710" fmla="*/ 10979594 w 12137616"/>
              <a:gd name="connsiteY1710" fmla="*/ 7364306 h 13577848"/>
              <a:gd name="connsiteX1711" fmla="*/ 11012180 w 12137616"/>
              <a:gd name="connsiteY1711" fmla="*/ 7398400 h 13577848"/>
              <a:gd name="connsiteX1712" fmla="*/ 10914244 w 12137616"/>
              <a:gd name="connsiteY1712" fmla="*/ 7437181 h 13577848"/>
              <a:gd name="connsiteX1713" fmla="*/ 10877470 w 12137616"/>
              <a:gd name="connsiteY1713" fmla="*/ 7493046 h 13577848"/>
              <a:gd name="connsiteX1714" fmla="*/ 10779533 w 12137616"/>
              <a:gd name="connsiteY1714" fmla="*/ 7531827 h 13577848"/>
              <a:gd name="connsiteX1715" fmla="*/ 10637870 w 12137616"/>
              <a:gd name="connsiteY1715" fmla="*/ 7777826 h 13577848"/>
              <a:gd name="connsiteX1716" fmla="*/ 10611090 w 12137616"/>
              <a:gd name="connsiteY1716" fmla="*/ 7734911 h 13577848"/>
              <a:gd name="connsiteX1717" fmla="*/ 10611145 w 12137616"/>
              <a:gd name="connsiteY1717" fmla="*/ 7787626 h 13577848"/>
              <a:gd name="connsiteX1718" fmla="*/ 10353792 w 12137616"/>
              <a:gd name="connsiteY1718" fmla="*/ 7932183 h 13577848"/>
              <a:gd name="connsiteX1719" fmla="*/ 10275862 w 12137616"/>
              <a:gd name="connsiteY1719" fmla="*/ 8024170 h 13577848"/>
              <a:gd name="connsiteX1720" fmla="*/ 9965740 w 12137616"/>
              <a:gd name="connsiteY1720" fmla="*/ 8222490 h 13577848"/>
              <a:gd name="connsiteX1721" fmla="*/ 9929933 w 12137616"/>
              <a:gd name="connsiteY1721" fmla="*/ 8276884 h 13577848"/>
              <a:gd name="connsiteX1722" fmla="*/ 9636263 w 12137616"/>
              <a:gd name="connsiteY1722" fmla="*/ 8450213 h 13577848"/>
              <a:gd name="connsiteX1723" fmla="*/ 9429885 w 12137616"/>
              <a:gd name="connsiteY1723" fmla="*/ 8600932 h 13577848"/>
              <a:gd name="connsiteX1724" fmla="*/ 8681402 w 12137616"/>
              <a:gd name="connsiteY1724" fmla="*/ 8866799 h 13577848"/>
              <a:gd name="connsiteX1725" fmla="*/ 6136822 w 12137616"/>
              <a:gd name="connsiteY1725" fmla="*/ 8614084 h 13577848"/>
              <a:gd name="connsiteX1726" fmla="*/ 6136822 w 12137616"/>
              <a:gd name="connsiteY1726" fmla="*/ 8614084 h 13577848"/>
              <a:gd name="connsiteX1727" fmla="*/ 6124241 w 12137616"/>
              <a:gd name="connsiteY1727" fmla="*/ 8633195 h 13577848"/>
              <a:gd name="connsiteX1728" fmla="*/ 6112117 w 12137616"/>
              <a:gd name="connsiteY1728" fmla="*/ 8625214 h 13577848"/>
              <a:gd name="connsiteX1729" fmla="*/ 6124241 w 12137616"/>
              <a:gd name="connsiteY1729" fmla="*/ 8633195 h 13577848"/>
              <a:gd name="connsiteX1730" fmla="*/ 6094241 w 12137616"/>
              <a:gd name="connsiteY1730" fmla="*/ 8678769 h 13577848"/>
              <a:gd name="connsiteX1731" fmla="*/ 6244282 w 12137616"/>
              <a:gd name="connsiteY1731" fmla="*/ 8802824 h 13577848"/>
              <a:gd name="connsiteX1732" fmla="*/ 8811523 w 12137616"/>
              <a:gd name="connsiteY1732" fmla="*/ 10741435 h 13577848"/>
              <a:gd name="connsiteX1733" fmla="*/ 9476325 w 12137616"/>
              <a:gd name="connsiteY1733" fmla="*/ 11179062 h 13577848"/>
              <a:gd name="connsiteX1734" fmla="*/ 10151230 w 12137616"/>
              <a:gd name="connsiteY1734" fmla="*/ 11623340 h 13577848"/>
              <a:gd name="connsiteX1735" fmla="*/ 10112327 w 12137616"/>
              <a:gd name="connsiteY1735" fmla="*/ 11572444 h 13577848"/>
              <a:gd name="connsiteX1736" fmla="*/ 9786998 w 12137616"/>
              <a:gd name="connsiteY1736" fmla="*/ 11358286 h 13577848"/>
              <a:gd name="connsiteX1737" fmla="*/ 10082729 w 12137616"/>
              <a:gd name="connsiteY1737" fmla="*/ 11538210 h 13577848"/>
              <a:gd name="connsiteX1738" fmla="*/ 10021027 w 12137616"/>
              <a:gd name="connsiteY1738" fmla="*/ 11481592 h 13577848"/>
              <a:gd name="connsiteX1739" fmla="*/ 10014681 w 12137616"/>
              <a:gd name="connsiteY1739" fmla="*/ 11477673 h 13577848"/>
              <a:gd name="connsiteX1740" fmla="*/ 10017292 w 12137616"/>
              <a:gd name="connsiteY1740" fmla="*/ 11470516 h 13577848"/>
              <a:gd name="connsiteX1741" fmla="*/ 10073879 w 12137616"/>
              <a:gd name="connsiteY1741" fmla="*/ 11494455 h 13577848"/>
              <a:gd name="connsiteX1742" fmla="*/ 9749007 w 12137616"/>
              <a:gd name="connsiteY1742" fmla="*/ 11253206 h 13577848"/>
              <a:gd name="connsiteX1743" fmla="*/ 10217037 w 12137616"/>
              <a:gd name="connsiteY1743" fmla="*/ 11523372 h 13577848"/>
              <a:gd name="connsiteX1744" fmla="*/ 10285996 w 12137616"/>
              <a:gd name="connsiteY1744" fmla="*/ 11581409 h 13577848"/>
              <a:gd name="connsiteX1745" fmla="*/ 10294388 w 12137616"/>
              <a:gd name="connsiteY1745" fmla="*/ 11652255 h 13577848"/>
              <a:gd name="connsiteX1746" fmla="*/ 10106466 w 12137616"/>
              <a:gd name="connsiteY1746" fmla="*/ 11528549 h 13577848"/>
              <a:gd name="connsiteX1747" fmla="*/ 10133245 w 12137616"/>
              <a:gd name="connsiteY1747" fmla="*/ 11571464 h 13577848"/>
              <a:gd name="connsiteX1748" fmla="*/ 10288126 w 12137616"/>
              <a:gd name="connsiteY1748" fmla="*/ 11688169 h 13577848"/>
              <a:gd name="connsiteX1749" fmla="*/ 10296518 w 12137616"/>
              <a:gd name="connsiteY1749" fmla="*/ 11759016 h 13577848"/>
              <a:gd name="connsiteX1750" fmla="*/ 10332890 w 12137616"/>
              <a:gd name="connsiteY1750" fmla="*/ 11782959 h 13577848"/>
              <a:gd name="connsiteX1751" fmla="*/ 10309153 w 12137616"/>
              <a:gd name="connsiteY1751" fmla="*/ 11792618 h 13577848"/>
              <a:gd name="connsiteX1752" fmla="*/ 10403924 w 12137616"/>
              <a:gd name="connsiteY1752" fmla="*/ 11895040 h 13577848"/>
              <a:gd name="connsiteX1753" fmla="*/ 10350186 w 12137616"/>
              <a:gd name="connsiteY1753" fmla="*/ 11950274 h 13577848"/>
              <a:gd name="connsiteX1754" fmla="*/ 10511786 w 12137616"/>
              <a:gd name="connsiteY1754" fmla="*/ 12003973 h 13577848"/>
              <a:gd name="connsiteX1755" fmla="*/ 10455006 w 12137616"/>
              <a:gd name="connsiteY1755" fmla="*/ 12006632 h 13577848"/>
              <a:gd name="connsiteX1756" fmla="*/ 10437586 w 12137616"/>
              <a:gd name="connsiteY1756" fmla="*/ 12033094 h 13577848"/>
              <a:gd name="connsiteX1757" fmla="*/ 10476033 w 12137616"/>
              <a:gd name="connsiteY1757" fmla="*/ 12111082 h 13577848"/>
              <a:gd name="connsiteX1758" fmla="*/ 10576557 w 12137616"/>
              <a:gd name="connsiteY1758" fmla="*/ 12151968 h 13577848"/>
              <a:gd name="connsiteX1759" fmla="*/ 10489722 w 12137616"/>
              <a:gd name="connsiteY1759" fmla="*/ 12147487 h 13577848"/>
              <a:gd name="connsiteX1760" fmla="*/ 10490744 w 12137616"/>
              <a:gd name="connsiteY1760" fmla="*/ 12198731 h 13577848"/>
              <a:gd name="connsiteX1761" fmla="*/ 10384957 w 12137616"/>
              <a:gd name="connsiteY1761" fmla="*/ 12143843 h 13577848"/>
              <a:gd name="connsiteX1762" fmla="*/ 10347586 w 12137616"/>
              <a:gd name="connsiteY1762" fmla="*/ 12169814 h 13577848"/>
              <a:gd name="connsiteX1763" fmla="*/ 10403452 w 12137616"/>
              <a:gd name="connsiteY1763" fmla="*/ 12221341 h 13577848"/>
              <a:gd name="connsiteX1764" fmla="*/ 10331274 w 12137616"/>
              <a:gd name="connsiteY1764" fmla="*/ 12251792 h 13577848"/>
              <a:gd name="connsiteX1765" fmla="*/ 10208633 w 12137616"/>
              <a:gd name="connsiteY1765" fmla="*/ 12301703 h 13577848"/>
              <a:gd name="connsiteX1766" fmla="*/ 10154896 w 12137616"/>
              <a:gd name="connsiteY1766" fmla="*/ 12356937 h 13577848"/>
              <a:gd name="connsiteX1767" fmla="*/ 10179654 w 12137616"/>
              <a:gd name="connsiteY1767" fmla="*/ 12398522 h 13577848"/>
              <a:gd name="connsiteX1768" fmla="*/ 10025937 w 12137616"/>
              <a:gd name="connsiteY1768" fmla="*/ 12390048 h 13577848"/>
              <a:gd name="connsiteX1769" fmla="*/ 9961275 w 12137616"/>
              <a:gd name="connsiteY1769" fmla="*/ 12347482 h 13577848"/>
              <a:gd name="connsiteX1770" fmla="*/ 9907027 w 12137616"/>
              <a:gd name="connsiteY1770" fmla="*/ 12377093 h 13577848"/>
              <a:gd name="connsiteX1771" fmla="*/ 9907027 w 12137616"/>
              <a:gd name="connsiteY1771" fmla="*/ 12377093 h 13577848"/>
              <a:gd name="connsiteX1772" fmla="*/ 9990130 w 12137616"/>
              <a:gd name="connsiteY1772" fmla="*/ 12444442 h 13577848"/>
              <a:gd name="connsiteX1773" fmla="*/ 9927543 w 12137616"/>
              <a:gd name="connsiteY1773" fmla="*/ 12455921 h 13577848"/>
              <a:gd name="connsiteX1774" fmla="*/ 9835413 w 12137616"/>
              <a:gd name="connsiteY1774" fmla="*/ 12485882 h 13577848"/>
              <a:gd name="connsiteX1775" fmla="*/ 9774391 w 12137616"/>
              <a:gd name="connsiteY1775" fmla="*/ 12525784 h 13577848"/>
              <a:gd name="connsiteX1776" fmla="*/ 9730191 w 12137616"/>
              <a:gd name="connsiteY1776" fmla="*/ 12509331 h 13577848"/>
              <a:gd name="connsiteX1777" fmla="*/ 9712772 w 12137616"/>
              <a:gd name="connsiteY1777" fmla="*/ 12535793 h 13577848"/>
              <a:gd name="connsiteX1778" fmla="*/ 9637551 w 12137616"/>
              <a:gd name="connsiteY1778" fmla="*/ 12513669 h 13577848"/>
              <a:gd name="connsiteX1779" fmla="*/ 9602201 w 12137616"/>
              <a:gd name="connsiteY1779" fmla="*/ 12540970 h 13577848"/>
              <a:gd name="connsiteX1780" fmla="*/ 9577496 w 12137616"/>
              <a:gd name="connsiteY1780" fmla="*/ 12552101 h 13577848"/>
              <a:gd name="connsiteX1781" fmla="*/ 9634384 w 12137616"/>
              <a:gd name="connsiteY1781" fmla="*/ 12654873 h 13577848"/>
              <a:gd name="connsiteX1782" fmla="*/ 9548062 w 12137616"/>
              <a:gd name="connsiteY1782" fmla="*/ 12676012 h 13577848"/>
              <a:gd name="connsiteX1783" fmla="*/ 9598578 w 12137616"/>
              <a:gd name="connsiteY1783" fmla="*/ 12709266 h 13577848"/>
              <a:gd name="connsiteX1784" fmla="*/ 9518061 w 12137616"/>
              <a:gd name="connsiteY1784" fmla="*/ 12721586 h 13577848"/>
              <a:gd name="connsiteX1785" fmla="*/ 9481689 w 12137616"/>
              <a:gd name="connsiteY1785" fmla="*/ 12697643 h 13577848"/>
              <a:gd name="connsiteX1786" fmla="*/ 9433758 w 12137616"/>
              <a:gd name="connsiteY1786" fmla="*/ 12744055 h 13577848"/>
              <a:gd name="connsiteX1787" fmla="*/ 9308531 w 12137616"/>
              <a:gd name="connsiteY1787" fmla="*/ 12714301 h 13577848"/>
              <a:gd name="connsiteX1788" fmla="*/ 9279042 w 12137616"/>
              <a:gd name="connsiteY1788" fmla="*/ 12785496 h 13577848"/>
              <a:gd name="connsiteX1789" fmla="*/ 9254848 w 12137616"/>
              <a:gd name="connsiteY1789" fmla="*/ 12822249 h 13577848"/>
              <a:gd name="connsiteX1790" fmla="*/ 9329102 w 12137616"/>
              <a:gd name="connsiteY1790" fmla="*/ 12845843 h 13577848"/>
              <a:gd name="connsiteX1791" fmla="*/ 9236972 w 12137616"/>
              <a:gd name="connsiteY1791" fmla="*/ 12875803 h 13577848"/>
              <a:gd name="connsiteX1792" fmla="*/ 9206515 w 12137616"/>
              <a:gd name="connsiteY1792" fmla="*/ 12948469 h 13577848"/>
              <a:gd name="connsiteX1793" fmla="*/ 9053765 w 12137616"/>
              <a:gd name="connsiteY1793" fmla="*/ 12938524 h 13577848"/>
              <a:gd name="connsiteX1794" fmla="*/ 9078524 w 12137616"/>
              <a:gd name="connsiteY1794" fmla="*/ 12980109 h 13577848"/>
              <a:gd name="connsiteX1795" fmla="*/ 8991232 w 12137616"/>
              <a:gd name="connsiteY1795" fmla="*/ 13002719 h 13577848"/>
              <a:gd name="connsiteX1796" fmla="*/ 8906931 w 12137616"/>
              <a:gd name="connsiteY1796" fmla="*/ 13025189 h 13577848"/>
              <a:gd name="connsiteX1797" fmla="*/ 8988012 w 12137616"/>
              <a:gd name="connsiteY1797" fmla="*/ 13091207 h 13577848"/>
              <a:gd name="connsiteX1798" fmla="*/ 8889565 w 12137616"/>
              <a:gd name="connsiteY1798" fmla="*/ 13104366 h 13577848"/>
              <a:gd name="connsiteX1799" fmla="*/ 8889619 w 12137616"/>
              <a:gd name="connsiteY1799" fmla="*/ 13157081 h 13577848"/>
              <a:gd name="connsiteX1800" fmla="*/ 8865371 w 12137616"/>
              <a:gd name="connsiteY1800" fmla="*/ 13141119 h 13577848"/>
              <a:gd name="connsiteX1801" fmla="*/ 8846984 w 12137616"/>
              <a:gd name="connsiteY1801" fmla="*/ 13169051 h 13577848"/>
              <a:gd name="connsiteX1802" fmla="*/ 8748993 w 12137616"/>
              <a:gd name="connsiteY1802" fmla="*/ 13155118 h 13577848"/>
              <a:gd name="connsiteX1803" fmla="*/ 8736869 w 12137616"/>
              <a:gd name="connsiteY1803" fmla="*/ 13147137 h 13577848"/>
              <a:gd name="connsiteX1804" fmla="*/ 8703826 w 12137616"/>
              <a:gd name="connsiteY1804" fmla="*/ 13140135 h 13577848"/>
              <a:gd name="connsiteX1805" fmla="*/ 8698020 w 12137616"/>
              <a:gd name="connsiteY1805" fmla="*/ 13148955 h 13577848"/>
              <a:gd name="connsiteX1806" fmla="*/ 8625895 w 12137616"/>
              <a:gd name="connsiteY1806" fmla="*/ 13232121 h 13577848"/>
              <a:gd name="connsiteX1807" fmla="*/ 8614282 w 12137616"/>
              <a:gd name="connsiteY1807" fmla="*/ 13249763 h 13577848"/>
              <a:gd name="connsiteX1808" fmla="*/ 8496936 w 12137616"/>
              <a:gd name="connsiteY1808" fmla="*/ 13265231 h 13577848"/>
              <a:gd name="connsiteX1809" fmla="*/ 8518738 w 12137616"/>
              <a:gd name="connsiteY1809" fmla="*/ 13324920 h 13577848"/>
              <a:gd name="connsiteX1810" fmla="*/ 8523069 w 12137616"/>
              <a:gd name="connsiteY1810" fmla="*/ 13327301 h 13577848"/>
              <a:gd name="connsiteX1811" fmla="*/ 8504042 w 12137616"/>
              <a:gd name="connsiteY1811" fmla="*/ 13333728 h 13577848"/>
              <a:gd name="connsiteX1812" fmla="*/ 8281654 w 12137616"/>
              <a:gd name="connsiteY1812" fmla="*/ 13319481 h 13577848"/>
              <a:gd name="connsiteX1813" fmla="*/ 8312220 w 12137616"/>
              <a:gd name="connsiteY1813" fmla="*/ 13352245 h 13577848"/>
              <a:gd name="connsiteX1814" fmla="*/ 8239530 w 12137616"/>
              <a:gd name="connsiteY1814" fmla="*/ 13357074 h 13577848"/>
              <a:gd name="connsiteX1815" fmla="*/ 8383199 w 12137616"/>
              <a:gd name="connsiteY1815" fmla="*/ 13411612 h 13577848"/>
              <a:gd name="connsiteX1816" fmla="*/ 8221654 w 12137616"/>
              <a:gd name="connsiteY1816" fmla="*/ 13410628 h 13577848"/>
              <a:gd name="connsiteX1817" fmla="*/ 8123717 w 12137616"/>
              <a:gd name="connsiteY1817" fmla="*/ 13449409 h 13577848"/>
              <a:gd name="connsiteX1818" fmla="*/ 7968436 w 12137616"/>
              <a:gd name="connsiteY1818" fmla="*/ 13412513 h 13577848"/>
              <a:gd name="connsiteX1819" fmla="*/ 8006828 w 12137616"/>
              <a:gd name="connsiteY1819" fmla="*/ 13437785 h 13577848"/>
              <a:gd name="connsiteX1820" fmla="*/ 7740517 w 12137616"/>
              <a:gd name="connsiteY1820" fmla="*/ 13433159 h 13577848"/>
              <a:gd name="connsiteX1821" fmla="*/ 7666829 w 12137616"/>
              <a:gd name="connsiteY1821" fmla="*/ 13487902 h 13577848"/>
              <a:gd name="connsiteX1822" fmla="*/ 7747401 w 12137616"/>
              <a:gd name="connsiteY1822" fmla="*/ 13528298 h 13577848"/>
              <a:gd name="connsiteX1823" fmla="*/ 7952688 w 12137616"/>
              <a:gd name="connsiteY1823" fmla="*/ 13572827 h 13577848"/>
              <a:gd name="connsiteX1824" fmla="*/ 7457299 w 12137616"/>
              <a:gd name="connsiteY1824" fmla="*/ 13480616 h 13577848"/>
              <a:gd name="connsiteX1825" fmla="*/ 7352534 w 12137616"/>
              <a:gd name="connsiteY1825" fmla="*/ 13476973 h 13577848"/>
              <a:gd name="connsiteX1826" fmla="*/ 7334658 w 12137616"/>
              <a:gd name="connsiteY1826" fmla="*/ 13530528 h 13577848"/>
              <a:gd name="connsiteX1827" fmla="*/ 7190478 w 12137616"/>
              <a:gd name="connsiteY1827" fmla="*/ 13450367 h 13577848"/>
              <a:gd name="connsiteX1828" fmla="*/ 7184672 w 12137616"/>
              <a:gd name="connsiteY1828" fmla="*/ 13459187 h 13577848"/>
              <a:gd name="connsiteX1829" fmla="*/ 6935130 w 12137616"/>
              <a:gd name="connsiteY1829" fmla="*/ 13345492 h 13577848"/>
              <a:gd name="connsiteX1830" fmla="*/ 6680890 w 12137616"/>
              <a:gd name="connsiteY1830" fmla="*/ 13296130 h 13577848"/>
              <a:gd name="connsiteX1831" fmla="*/ 5877700 w 12137616"/>
              <a:gd name="connsiteY1831" fmla="*/ 13068730 h 13577848"/>
              <a:gd name="connsiteX1832" fmla="*/ 2662013 w 12137616"/>
              <a:gd name="connsiteY1832" fmla="*/ 12062379 h 13577848"/>
              <a:gd name="connsiteX1833" fmla="*/ 1730212 w 12137616"/>
              <a:gd name="connsiteY1833" fmla="*/ 11735566 h 13577848"/>
              <a:gd name="connsiteX1834" fmla="*/ 1037594 w 12137616"/>
              <a:gd name="connsiteY1834" fmla="*/ 11502988 h 13577848"/>
              <a:gd name="connsiteX1835" fmla="*/ 801741 w 12137616"/>
              <a:gd name="connsiteY1835" fmla="*/ 11425695 h 13577848"/>
              <a:gd name="connsiteX1836" fmla="*/ 753811 w 12137616"/>
              <a:gd name="connsiteY1836" fmla="*/ 11472108 h 13577848"/>
              <a:gd name="connsiteX1837" fmla="*/ 655363 w 12137616"/>
              <a:gd name="connsiteY1837" fmla="*/ 11485267 h 13577848"/>
              <a:gd name="connsiteX1838" fmla="*/ 493763 w 12137616"/>
              <a:gd name="connsiteY1838" fmla="*/ 11431568 h 13577848"/>
              <a:gd name="connsiteX1839" fmla="*/ 610707 w 12137616"/>
              <a:gd name="connsiteY1839" fmla="*/ 11495907 h 13577848"/>
              <a:gd name="connsiteX1840" fmla="*/ 556915 w 12137616"/>
              <a:gd name="connsiteY1840" fmla="*/ 11498426 h 13577848"/>
              <a:gd name="connsiteX1841" fmla="*/ 511748 w 12137616"/>
              <a:gd name="connsiteY1841" fmla="*/ 11483443 h 13577848"/>
              <a:gd name="connsiteX1842" fmla="*/ 511748 w 12137616"/>
              <a:gd name="connsiteY1842" fmla="*/ 11483443 h 13577848"/>
              <a:gd name="connsiteX1843" fmla="*/ 556458 w 12137616"/>
              <a:gd name="connsiteY1843" fmla="*/ 11525519 h 13577848"/>
              <a:gd name="connsiteX1844" fmla="*/ 539039 w 12137616"/>
              <a:gd name="connsiteY1844" fmla="*/ 11551980 h 13577848"/>
              <a:gd name="connsiteX1845" fmla="*/ 601680 w 12137616"/>
              <a:gd name="connsiteY1845" fmla="*/ 11593216 h 13577848"/>
              <a:gd name="connsiteX1846" fmla="*/ 538582 w 12137616"/>
              <a:gd name="connsiteY1846" fmla="*/ 11579073 h 13577848"/>
              <a:gd name="connsiteX1847" fmla="*/ 553238 w 12137616"/>
              <a:gd name="connsiteY1847" fmla="*/ 11614007 h 13577848"/>
              <a:gd name="connsiteX1848" fmla="*/ 311122 w 12137616"/>
              <a:gd name="connsiteY1848" fmla="*/ 11572627 h 13577848"/>
              <a:gd name="connsiteX1849" fmla="*/ 386397 w 12137616"/>
              <a:gd name="connsiteY1849" fmla="*/ 11647466 h 13577848"/>
              <a:gd name="connsiteX1850" fmla="*/ 141695 w 12137616"/>
              <a:gd name="connsiteY1850" fmla="*/ 11526419 h 13577848"/>
              <a:gd name="connsiteX1851" fmla="*/ 215949 w 12137616"/>
              <a:gd name="connsiteY1851" fmla="*/ 11550013 h 13577848"/>
              <a:gd name="connsiteX1852" fmla="*/ 117393 w 12137616"/>
              <a:gd name="connsiteY1852" fmla="*/ 11457741 h 13577848"/>
              <a:gd name="connsiteX1853" fmla="*/ 215894 w 12137616"/>
              <a:gd name="connsiteY1853" fmla="*/ 11497298 h 13577848"/>
              <a:gd name="connsiteX1854" fmla="*/ 254287 w 12137616"/>
              <a:gd name="connsiteY1854" fmla="*/ 11522571 h 13577848"/>
              <a:gd name="connsiteX1855" fmla="*/ 215894 w 12137616"/>
              <a:gd name="connsiteY1855" fmla="*/ 11497298 h 13577848"/>
              <a:gd name="connsiteX1856" fmla="*/ 189571 w 12137616"/>
              <a:gd name="connsiteY1856" fmla="*/ 11427291 h 13577848"/>
              <a:gd name="connsiteX1857" fmla="*/ 201695 w 12137616"/>
              <a:gd name="connsiteY1857" fmla="*/ 11435272 h 13577848"/>
              <a:gd name="connsiteX1858" fmla="*/ 189571 w 12137616"/>
              <a:gd name="connsiteY1858" fmla="*/ 11427291 h 13577848"/>
              <a:gd name="connsiteX1859" fmla="*/ 115318 w 12137616"/>
              <a:gd name="connsiteY1859" fmla="*/ 11403696 h 13577848"/>
              <a:gd name="connsiteX1860" fmla="*/ 183199 w 12137616"/>
              <a:gd name="connsiteY1860" fmla="*/ 11357774 h 13577848"/>
              <a:gd name="connsiteX1861" fmla="*/ 177393 w 12137616"/>
              <a:gd name="connsiteY1861" fmla="*/ 11366595 h 13577848"/>
              <a:gd name="connsiteX1862" fmla="*/ 183199 w 12137616"/>
              <a:gd name="connsiteY1862" fmla="*/ 11357774 h 13577848"/>
              <a:gd name="connsiteX1863" fmla="*/ 150613 w 12137616"/>
              <a:gd name="connsiteY1863" fmla="*/ 11323680 h 13577848"/>
              <a:gd name="connsiteX1864" fmla="*/ 270034 w 12137616"/>
              <a:gd name="connsiteY1864" fmla="*/ 11362256 h 13577848"/>
              <a:gd name="connsiteX1865" fmla="*/ 213711 w 12137616"/>
              <a:gd name="connsiteY1865" fmla="*/ 11337823 h 13577848"/>
              <a:gd name="connsiteX1866" fmla="*/ 198946 w 12137616"/>
              <a:gd name="connsiteY1866" fmla="*/ 11197459 h 13577848"/>
              <a:gd name="connsiteX1867" fmla="*/ 418998 w 12137616"/>
              <a:gd name="connsiteY1867" fmla="*/ 11382352 h 13577848"/>
              <a:gd name="connsiteX1868" fmla="*/ 342158 w 12137616"/>
              <a:gd name="connsiteY1868" fmla="*/ 11279090 h 13577848"/>
              <a:gd name="connsiteX1869" fmla="*/ 327448 w 12137616"/>
              <a:gd name="connsiteY1869" fmla="*/ 11191442 h 13577848"/>
              <a:gd name="connsiteX1870" fmla="*/ 295318 w 12137616"/>
              <a:gd name="connsiteY1870" fmla="*/ 11130256 h 13577848"/>
              <a:gd name="connsiteX1871" fmla="*/ 387448 w 12137616"/>
              <a:gd name="connsiteY1871" fmla="*/ 11100296 h 13577848"/>
              <a:gd name="connsiteX1872" fmla="*/ 425841 w 12137616"/>
              <a:gd name="connsiteY1872" fmla="*/ 11125569 h 13577848"/>
              <a:gd name="connsiteX1873" fmla="*/ 476869 w 12137616"/>
              <a:gd name="connsiteY1873" fmla="*/ 11184445 h 13577848"/>
              <a:gd name="connsiteX1874" fmla="*/ 462213 w 12137616"/>
              <a:gd name="connsiteY1874" fmla="*/ 11149512 h 13577848"/>
              <a:gd name="connsiteX1875" fmla="*/ 544805 w 12137616"/>
              <a:gd name="connsiteY1875" fmla="*/ 11191237 h 13577848"/>
              <a:gd name="connsiteX1876" fmla="*/ 492213 w 12137616"/>
              <a:gd name="connsiteY1876" fmla="*/ 11103938 h 13577848"/>
              <a:gd name="connsiteX1877" fmla="*/ 477503 w 12137616"/>
              <a:gd name="connsiteY1877" fmla="*/ 11016289 h 13577848"/>
              <a:gd name="connsiteX1878" fmla="*/ 402738 w 12137616"/>
              <a:gd name="connsiteY1878" fmla="*/ 10967073 h 13577848"/>
              <a:gd name="connsiteX1879" fmla="*/ 441588 w 12137616"/>
              <a:gd name="connsiteY1879" fmla="*/ 10965254 h 13577848"/>
              <a:gd name="connsiteX1880" fmla="*/ 584343 w 12137616"/>
              <a:gd name="connsiteY1880" fmla="*/ 11073977 h 13577848"/>
              <a:gd name="connsiteX1881" fmla="*/ 557455 w 12137616"/>
              <a:gd name="connsiteY1881" fmla="*/ 10925633 h 13577848"/>
              <a:gd name="connsiteX1882" fmla="*/ 764276 w 12137616"/>
              <a:gd name="connsiteY1882" fmla="*/ 11047030 h 13577848"/>
              <a:gd name="connsiteX1883" fmla="*/ 764276 w 12137616"/>
              <a:gd name="connsiteY1883" fmla="*/ 11047030 h 13577848"/>
              <a:gd name="connsiteX1884" fmla="*/ 606407 w 12137616"/>
              <a:gd name="connsiteY1884" fmla="*/ 10930465 h 13577848"/>
              <a:gd name="connsiteX1885" fmla="*/ 719000 w 12137616"/>
              <a:gd name="connsiteY1885" fmla="*/ 10926617 h 13577848"/>
              <a:gd name="connsiteX1886" fmla="*/ 785426 w 12137616"/>
              <a:gd name="connsiteY1886" fmla="*/ 10957702 h 13577848"/>
              <a:gd name="connsiteX1887" fmla="*/ 785426 w 12137616"/>
              <a:gd name="connsiteY1887" fmla="*/ 10957702 h 13577848"/>
              <a:gd name="connsiteX1888" fmla="*/ 680096 w 12137616"/>
              <a:gd name="connsiteY1888" fmla="*/ 10875721 h 13577848"/>
              <a:gd name="connsiteX1889" fmla="*/ 744339 w 12137616"/>
              <a:gd name="connsiteY1889" fmla="*/ 10747331 h 13577848"/>
              <a:gd name="connsiteX1890" fmla="*/ 901696 w 12137616"/>
              <a:gd name="connsiteY1890" fmla="*/ 10838273 h 13577848"/>
              <a:gd name="connsiteX1891" fmla="*/ 836469 w 12137616"/>
              <a:gd name="connsiteY1891" fmla="*/ 10717370 h 13577848"/>
              <a:gd name="connsiteX1892" fmla="*/ 904916 w 12137616"/>
              <a:gd name="connsiteY1892" fmla="*/ 10749785 h 13577848"/>
              <a:gd name="connsiteX1893" fmla="*/ 929567 w 12137616"/>
              <a:gd name="connsiteY1893" fmla="*/ 10685940 h 13577848"/>
              <a:gd name="connsiteX1894" fmla="*/ 973766 w 12137616"/>
              <a:gd name="connsiteY1894" fmla="*/ 10702392 h 13577848"/>
              <a:gd name="connsiteX1895" fmla="*/ 983815 w 12137616"/>
              <a:gd name="connsiteY1895" fmla="*/ 10656329 h 13577848"/>
              <a:gd name="connsiteX1896" fmla="*/ 1039627 w 12137616"/>
              <a:gd name="connsiteY1896" fmla="*/ 10655140 h 13577848"/>
              <a:gd name="connsiteX1897" fmla="*/ 1033766 w 12137616"/>
              <a:gd name="connsiteY1897" fmla="*/ 10611245 h 13577848"/>
              <a:gd name="connsiteX1898" fmla="*/ 1225420 w 12137616"/>
              <a:gd name="connsiteY1898" fmla="*/ 10672086 h 13577848"/>
              <a:gd name="connsiteX1899" fmla="*/ 1225420 w 12137616"/>
              <a:gd name="connsiteY1899" fmla="*/ 10672086 h 13577848"/>
              <a:gd name="connsiteX1900" fmla="*/ 1192780 w 12137616"/>
              <a:gd name="connsiteY1900" fmla="*/ 10585277 h 13577848"/>
              <a:gd name="connsiteX1901" fmla="*/ 1230661 w 12137616"/>
              <a:gd name="connsiteY1901" fmla="*/ 10584928 h 13577848"/>
              <a:gd name="connsiteX1902" fmla="*/ 1216516 w 12137616"/>
              <a:gd name="connsiteY1902" fmla="*/ 10575617 h 13577848"/>
              <a:gd name="connsiteX1903" fmla="*/ 1267490 w 12137616"/>
              <a:gd name="connsiteY1903" fmla="*/ 10581779 h 13577848"/>
              <a:gd name="connsiteX1904" fmla="*/ 1254855 w 12137616"/>
              <a:gd name="connsiteY1904" fmla="*/ 10548176 h 13577848"/>
              <a:gd name="connsiteX1905" fmla="*/ 1342201 w 12137616"/>
              <a:gd name="connsiteY1905" fmla="*/ 10578280 h 13577848"/>
              <a:gd name="connsiteX1906" fmla="*/ 1222269 w 12137616"/>
              <a:gd name="connsiteY1906" fmla="*/ 10514081 h 13577848"/>
              <a:gd name="connsiteX1907" fmla="*/ 1240656 w 12137616"/>
              <a:gd name="connsiteY1907" fmla="*/ 10486149 h 13577848"/>
              <a:gd name="connsiteX1908" fmla="*/ 1296979 w 12137616"/>
              <a:gd name="connsiteY1908" fmla="*/ 10510583 h 13577848"/>
              <a:gd name="connsiteX1909" fmla="*/ 1381227 w 12137616"/>
              <a:gd name="connsiteY1909" fmla="*/ 10435398 h 13577848"/>
              <a:gd name="connsiteX1910" fmla="*/ 1531214 w 12137616"/>
              <a:gd name="connsiteY1910" fmla="*/ 10506738 h 13577848"/>
              <a:gd name="connsiteX1911" fmla="*/ 1530648 w 12137616"/>
              <a:gd name="connsiteY1911" fmla="*/ 10428401 h 13577848"/>
              <a:gd name="connsiteX1912" fmla="*/ 1608634 w 12137616"/>
              <a:gd name="connsiteY1912" fmla="*/ 10389129 h 13577848"/>
              <a:gd name="connsiteX1913" fmla="*/ 1689151 w 12137616"/>
              <a:gd name="connsiteY1913" fmla="*/ 10376809 h 13577848"/>
              <a:gd name="connsiteX1914" fmla="*/ 1937020 w 12137616"/>
              <a:gd name="connsiteY1914" fmla="*/ 10356654 h 13577848"/>
              <a:gd name="connsiteX1915" fmla="*/ 1886503 w 12137616"/>
              <a:gd name="connsiteY1915" fmla="*/ 10323399 h 13577848"/>
              <a:gd name="connsiteX1916" fmla="*/ 1898115 w 12137616"/>
              <a:gd name="connsiteY1916" fmla="*/ 10305759 h 13577848"/>
              <a:gd name="connsiteX1917" fmla="*/ 1972826 w 12137616"/>
              <a:gd name="connsiteY1917" fmla="*/ 10302260 h 13577848"/>
              <a:gd name="connsiteX1918" fmla="*/ 2038688 w 12137616"/>
              <a:gd name="connsiteY1918" fmla="*/ 10255007 h 13577848"/>
              <a:gd name="connsiteX1919" fmla="*/ 2038633 w 12137616"/>
              <a:gd name="connsiteY1919" fmla="*/ 10202292 h 13577848"/>
              <a:gd name="connsiteX1920" fmla="*/ 2107537 w 12137616"/>
              <a:gd name="connsiteY1920" fmla="*/ 10207614 h 13577848"/>
              <a:gd name="connsiteX1921" fmla="*/ 2000186 w 12137616"/>
              <a:gd name="connsiteY1921" fmla="*/ 10124304 h 13577848"/>
              <a:gd name="connsiteX1922" fmla="*/ 2048627 w 12137616"/>
              <a:gd name="connsiteY1922" fmla="*/ 10103513 h 13577848"/>
              <a:gd name="connsiteX1923" fmla="*/ 2066558 w 12137616"/>
              <a:gd name="connsiteY1923" fmla="*/ 10102674 h 13577848"/>
              <a:gd name="connsiteX1924" fmla="*/ 2048627 w 12137616"/>
              <a:gd name="connsiteY1924" fmla="*/ 10103513 h 13577848"/>
              <a:gd name="connsiteX1925" fmla="*/ 2048573 w 12137616"/>
              <a:gd name="connsiteY1925" fmla="*/ 10050798 h 13577848"/>
              <a:gd name="connsiteX1926" fmla="*/ 2245523 w 12137616"/>
              <a:gd name="connsiteY1926" fmla="*/ 10077195 h 13577848"/>
              <a:gd name="connsiteX1927" fmla="*/ 2207076 w 12137616"/>
              <a:gd name="connsiteY1927" fmla="*/ 9999207 h 13577848"/>
              <a:gd name="connsiteX1928" fmla="*/ 2293910 w 12137616"/>
              <a:gd name="connsiteY1928" fmla="*/ 10003690 h 13577848"/>
              <a:gd name="connsiteX1929" fmla="*/ 2174380 w 12137616"/>
              <a:gd name="connsiteY1929" fmla="*/ 9859684 h 13577848"/>
              <a:gd name="connsiteX1930" fmla="*/ 2204435 w 12137616"/>
              <a:gd name="connsiteY1930" fmla="*/ 9866825 h 13577848"/>
              <a:gd name="connsiteX1931" fmla="*/ 2073292 w 12137616"/>
              <a:gd name="connsiteY1931" fmla="*/ 9740461 h 13577848"/>
              <a:gd name="connsiteX1932" fmla="*/ 2040194 w 12137616"/>
              <a:gd name="connsiteY1932" fmla="*/ 9680744 h 13577848"/>
              <a:gd name="connsiteX1933" fmla="*/ 1727392 w 12137616"/>
              <a:gd name="connsiteY1933" fmla="*/ 9394760 h 13577848"/>
              <a:gd name="connsiteX1934" fmla="*/ 84030 w 12137616"/>
              <a:gd name="connsiteY1934" fmla="*/ 7385815 h 13577848"/>
              <a:gd name="connsiteX1935" fmla="*/ 55080 w 12137616"/>
              <a:gd name="connsiteY1935" fmla="*/ 6884217 h 13577848"/>
              <a:gd name="connsiteX1936" fmla="*/ 98768 w 12137616"/>
              <a:gd name="connsiteY1936" fmla="*/ 6875048 h 13577848"/>
              <a:gd name="connsiteX1937" fmla="*/ 90832 w 12137616"/>
              <a:gd name="connsiteY1937" fmla="*/ 6777109 h 13577848"/>
              <a:gd name="connsiteX1938" fmla="*/ 147156 w 12137616"/>
              <a:gd name="connsiteY1938" fmla="*/ 6801542 h 13577848"/>
              <a:gd name="connsiteX1939" fmla="*/ 182962 w 12137616"/>
              <a:gd name="connsiteY1939" fmla="*/ 6747149 h 13577848"/>
              <a:gd name="connsiteX1940" fmla="*/ 251356 w 12137616"/>
              <a:gd name="connsiteY1940" fmla="*/ 6726848 h 13577848"/>
              <a:gd name="connsiteX1941" fmla="*/ 249280 w 12137616"/>
              <a:gd name="connsiteY1941" fmla="*/ 6672803 h 13577848"/>
              <a:gd name="connsiteX1942" fmla="*/ 299743 w 12137616"/>
              <a:gd name="connsiteY1942" fmla="*/ 6653342 h 13577848"/>
              <a:gd name="connsiteX1943" fmla="*/ 318710 w 12137616"/>
              <a:gd name="connsiteY1943" fmla="*/ 6404540 h 13577848"/>
              <a:gd name="connsiteX1944" fmla="*/ 366695 w 12137616"/>
              <a:gd name="connsiteY1944" fmla="*/ 6410841 h 13577848"/>
              <a:gd name="connsiteX1945" fmla="*/ 387614 w 12137616"/>
              <a:gd name="connsiteY1945" fmla="*/ 6409862 h 13577848"/>
              <a:gd name="connsiteX1946" fmla="*/ 366695 w 12137616"/>
              <a:gd name="connsiteY1946" fmla="*/ 6410841 h 13577848"/>
              <a:gd name="connsiteX1947" fmla="*/ 533481 w 12137616"/>
              <a:gd name="connsiteY1947" fmla="*/ 6324668 h 13577848"/>
              <a:gd name="connsiteX1948" fmla="*/ 516062 w 12137616"/>
              <a:gd name="connsiteY1948" fmla="*/ 6351130 h 13577848"/>
              <a:gd name="connsiteX1949" fmla="*/ 523998 w 12137616"/>
              <a:gd name="connsiteY1949" fmla="*/ 6449069 h 13577848"/>
              <a:gd name="connsiteX1950" fmla="*/ 656122 w 12137616"/>
              <a:gd name="connsiteY1950" fmla="*/ 6274756 h 13577848"/>
              <a:gd name="connsiteX1951" fmla="*/ 770882 w 12137616"/>
              <a:gd name="connsiteY1951" fmla="*/ 6179620 h 13577848"/>
              <a:gd name="connsiteX1952" fmla="*/ 883985 w 12137616"/>
              <a:gd name="connsiteY1952" fmla="*/ 6201394 h 13577848"/>
              <a:gd name="connsiteX1953" fmla="*/ 938233 w 12137616"/>
              <a:gd name="connsiteY1953" fmla="*/ 6171784 h 13577848"/>
              <a:gd name="connsiteX1954" fmla="*/ 1048805 w 12137616"/>
              <a:gd name="connsiteY1954" fmla="*/ 6166606 h 13577848"/>
              <a:gd name="connsiteX1955" fmla="*/ 1104563 w 12137616"/>
              <a:gd name="connsiteY1955" fmla="*/ 6112702 h 13577848"/>
              <a:gd name="connsiteX1956" fmla="*/ 1183060 w 12137616"/>
              <a:gd name="connsiteY1956" fmla="*/ 6099052 h 13577848"/>
              <a:gd name="connsiteX1957" fmla="*/ 1347260 w 12137616"/>
              <a:gd name="connsiteY1957" fmla="*/ 5933211 h 13577848"/>
              <a:gd name="connsiteX1958" fmla="*/ 1410357 w 12137616"/>
              <a:gd name="connsiteY1958" fmla="*/ 5947354 h 13577848"/>
              <a:gd name="connsiteX1959" fmla="*/ 1452481 w 12137616"/>
              <a:gd name="connsiteY1959" fmla="*/ 5909761 h 13577848"/>
              <a:gd name="connsiteX1960" fmla="*/ 1440412 w 12137616"/>
              <a:gd name="connsiteY1960" fmla="*/ 5954495 h 13577848"/>
              <a:gd name="connsiteX1961" fmla="*/ 1691957 w 12137616"/>
              <a:gd name="connsiteY1961" fmla="*/ 5818759 h 13577848"/>
              <a:gd name="connsiteX1962" fmla="*/ 1766211 w 12137616"/>
              <a:gd name="connsiteY1962" fmla="*/ 5842353 h 13577848"/>
              <a:gd name="connsiteX1963" fmla="*/ 1826722 w 12137616"/>
              <a:gd name="connsiteY1963" fmla="*/ 5776828 h 13577848"/>
              <a:gd name="connsiteX1964" fmla="*/ 2053618 w 12137616"/>
              <a:gd name="connsiteY1964" fmla="*/ 5704938 h 13577848"/>
              <a:gd name="connsiteX1965" fmla="*/ 2101037 w 12137616"/>
              <a:gd name="connsiteY1965" fmla="*/ 5632902 h 13577848"/>
              <a:gd name="connsiteX1966" fmla="*/ 2272066 w 12137616"/>
              <a:gd name="connsiteY1966" fmla="*/ 5509484 h 13577848"/>
              <a:gd name="connsiteX1967" fmla="*/ 2454762 w 12137616"/>
              <a:gd name="connsiteY1967" fmla="*/ 5421140 h 13577848"/>
              <a:gd name="connsiteX1968" fmla="*/ 2802115 w 12137616"/>
              <a:gd name="connsiteY1968" fmla="*/ 5139863 h 13577848"/>
              <a:gd name="connsiteX1969" fmla="*/ 2870508 w 12137616"/>
              <a:gd name="connsiteY1969" fmla="*/ 5119563 h 13577848"/>
              <a:gd name="connsiteX1970" fmla="*/ 2942632 w 12137616"/>
              <a:gd name="connsiteY1970" fmla="*/ 5036397 h 13577848"/>
              <a:gd name="connsiteX1971" fmla="*/ 2941180 w 12137616"/>
              <a:gd name="connsiteY1971" fmla="*/ 5038602 h 13577848"/>
              <a:gd name="connsiteX1972" fmla="*/ 2942632 w 12137616"/>
              <a:gd name="connsiteY1972" fmla="*/ 5036397 h 13577848"/>
              <a:gd name="connsiteX1973" fmla="*/ 2953572 w 12137616"/>
              <a:gd name="connsiteY1973" fmla="*/ 5033269 h 13577848"/>
              <a:gd name="connsiteX1974" fmla="*/ 3089010 w 12137616"/>
              <a:gd name="connsiteY1974" fmla="*/ 4976825 h 13577848"/>
              <a:gd name="connsiteX1975" fmla="*/ 2975218 w 12137616"/>
              <a:gd name="connsiteY1975" fmla="*/ 5070491 h 13577848"/>
              <a:gd name="connsiteX1976" fmla="*/ 3041591 w 12137616"/>
              <a:gd name="connsiteY1976" fmla="*/ 5048860 h 13577848"/>
              <a:gd name="connsiteX1977" fmla="*/ 3363713 w 12137616"/>
              <a:gd name="connsiteY1977" fmla="*/ 5052299 h 13577848"/>
              <a:gd name="connsiteX1978" fmla="*/ 3587900 w 12137616"/>
              <a:gd name="connsiteY1978" fmla="*/ 5094517 h 13577848"/>
              <a:gd name="connsiteX1979" fmla="*/ 4307475 w 12137616"/>
              <a:gd name="connsiteY1979" fmla="*/ 5228948 h 13577848"/>
              <a:gd name="connsiteX1980" fmla="*/ 4997616 w 12137616"/>
              <a:gd name="connsiteY1980" fmla="*/ 5487288 h 13577848"/>
              <a:gd name="connsiteX1981" fmla="*/ 5558232 w 12137616"/>
              <a:gd name="connsiteY1981" fmla="*/ 5700402 h 13577848"/>
              <a:gd name="connsiteX1982" fmla="*/ 7255883 w 12137616"/>
              <a:gd name="connsiteY1982" fmla="*/ 6232142 h 13577848"/>
              <a:gd name="connsiteX1983" fmla="*/ 7453343 w 12137616"/>
              <a:gd name="connsiteY1983" fmla="*/ 6284161 h 13577848"/>
              <a:gd name="connsiteX1984" fmla="*/ 7384896 w 12137616"/>
              <a:gd name="connsiteY1984" fmla="*/ 6251747 h 13577848"/>
              <a:gd name="connsiteX1985" fmla="*/ 6782612 w 12137616"/>
              <a:gd name="connsiteY1985" fmla="*/ 6049133 h 13577848"/>
              <a:gd name="connsiteX1986" fmla="*/ 7385353 w 12137616"/>
              <a:gd name="connsiteY1986" fmla="*/ 6224654 h 13577848"/>
              <a:gd name="connsiteX1987" fmla="*/ 7465413 w 12137616"/>
              <a:gd name="connsiteY1987" fmla="*/ 6239428 h 13577848"/>
              <a:gd name="connsiteX1988" fmla="*/ 7194789 w 12137616"/>
              <a:gd name="connsiteY1988" fmla="*/ 5968566 h 13577848"/>
              <a:gd name="connsiteX1989" fmla="*/ 5474010 w 12137616"/>
              <a:gd name="connsiteY1989" fmla="*/ 4627200 h 13577848"/>
              <a:gd name="connsiteX1990" fmla="*/ 3541005 w 12137616"/>
              <a:gd name="connsiteY1990" fmla="*/ 3093452 h 13577848"/>
              <a:gd name="connsiteX1991" fmla="*/ 3090974 w 12137616"/>
              <a:gd name="connsiteY1991" fmla="*/ 2575953 h 13577848"/>
              <a:gd name="connsiteX1992" fmla="*/ 3133099 w 12137616"/>
              <a:gd name="connsiteY1992" fmla="*/ 2538360 h 13577848"/>
              <a:gd name="connsiteX1993" fmla="*/ 3138851 w 12137616"/>
              <a:gd name="connsiteY1993" fmla="*/ 2476825 h 13577848"/>
              <a:gd name="connsiteX1994" fmla="*/ 3197287 w 12137616"/>
              <a:gd name="connsiteY1994" fmla="*/ 2357255 h 13577848"/>
              <a:gd name="connsiteX1995" fmla="*/ 3258905 w 12137616"/>
              <a:gd name="connsiteY1995" fmla="*/ 2347246 h 13577848"/>
              <a:gd name="connsiteX1996" fmla="*/ 3268900 w 12137616"/>
              <a:gd name="connsiteY1996" fmla="*/ 2248467 h 13577848"/>
              <a:gd name="connsiteX1997" fmla="*/ 3331030 w 12137616"/>
              <a:gd name="connsiteY1997" fmla="*/ 2264080 h 13577848"/>
              <a:gd name="connsiteX1998" fmla="*/ 3477299 w 12137616"/>
              <a:gd name="connsiteY1998" fmla="*/ 2099078 h 13577848"/>
              <a:gd name="connsiteX1999" fmla="*/ 3451487 w 12137616"/>
              <a:gd name="connsiteY1999" fmla="*/ 2054693 h 13577848"/>
              <a:gd name="connsiteX2000" fmla="*/ 3495687 w 12137616"/>
              <a:gd name="connsiteY2000" fmla="*/ 2071146 h 13577848"/>
              <a:gd name="connsiteX2001" fmla="*/ 3517349 w 12137616"/>
              <a:gd name="connsiteY2001" fmla="*/ 2007441 h 13577848"/>
              <a:gd name="connsiteX2002" fmla="*/ 3573618 w 12137616"/>
              <a:gd name="connsiteY2002" fmla="*/ 1979159 h 13577848"/>
              <a:gd name="connsiteX2003" fmla="*/ 3669936 w 12137616"/>
              <a:gd name="connsiteY2003" fmla="*/ 1859241 h 13577848"/>
              <a:gd name="connsiteX2004" fmla="*/ 3714646 w 12137616"/>
              <a:gd name="connsiteY2004" fmla="*/ 1901315 h 13577848"/>
              <a:gd name="connsiteX2005" fmla="*/ 3687355 w 12137616"/>
              <a:gd name="connsiteY2005" fmla="*/ 1832778 h 13577848"/>
              <a:gd name="connsiteX2006" fmla="*/ 3735796 w 12137616"/>
              <a:gd name="connsiteY2006" fmla="*/ 1811988 h 13577848"/>
              <a:gd name="connsiteX2007" fmla="*/ 3729936 w 12137616"/>
              <a:gd name="connsiteY2007" fmla="*/ 1768094 h 13577848"/>
              <a:gd name="connsiteX2008" fmla="*/ 3792065 w 12137616"/>
              <a:gd name="connsiteY2008" fmla="*/ 1783707 h 13577848"/>
              <a:gd name="connsiteX2009" fmla="*/ 3822066 w 12137616"/>
              <a:gd name="connsiteY2009" fmla="*/ 1738133 h 13577848"/>
              <a:gd name="connsiteX2010" fmla="*/ 3864244 w 12137616"/>
              <a:gd name="connsiteY2010" fmla="*/ 1753255 h 13577848"/>
              <a:gd name="connsiteX2011" fmla="*/ 3857873 w 12137616"/>
              <a:gd name="connsiteY2011" fmla="*/ 1683739 h 13577848"/>
              <a:gd name="connsiteX2012" fmla="*/ 3925212 w 12137616"/>
              <a:gd name="connsiteY2012" fmla="*/ 1660638 h 13577848"/>
              <a:gd name="connsiteX2013" fmla="*/ 3975218 w 12137616"/>
              <a:gd name="connsiteY2013" fmla="*/ 1668270 h 13577848"/>
              <a:gd name="connsiteX2014" fmla="*/ 3954245 w 12137616"/>
              <a:gd name="connsiteY2014" fmla="*/ 1616535 h 13577848"/>
              <a:gd name="connsiteX2015" fmla="*/ 4029412 w 12137616"/>
              <a:gd name="connsiteY2015" fmla="*/ 1585944 h 13577848"/>
              <a:gd name="connsiteX2016" fmla="*/ 4101536 w 12137616"/>
              <a:gd name="connsiteY2016" fmla="*/ 1502778 h 13577848"/>
              <a:gd name="connsiteX2017" fmla="*/ 4139984 w 12137616"/>
              <a:gd name="connsiteY2017" fmla="*/ 1580766 h 13577848"/>
              <a:gd name="connsiteX2018" fmla="*/ 4157349 w 12137616"/>
              <a:gd name="connsiteY2018" fmla="*/ 1501589 h 13577848"/>
              <a:gd name="connsiteX2019" fmla="*/ 4265791 w 12137616"/>
              <a:gd name="connsiteY2019" fmla="*/ 1389652 h 13577848"/>
              <a:gd name="connsiteX2020" fmla="*/ 4339991 w 12137616"/>
              <a:gd name="connsiteY2020" fmla="*/ 1360531 h 13577848"/>
              <a:gd name="connsiteX2021" fmla="*/ 4382060 w 12137616"/>
              <a:gd name="connsiteY2021" fmla="*/ 1270223 h 13577848"/>
              <a:gd name="connsiteX2022" fmla="*/ 4521068 w 12137616"/>
              <a:gd name="connsiteY2022" fmla="*/ 1191049 h 13577848"/>
              <a:gd name="connsiteX2023" fmla="*/ 4627397 w 12137616"/>
              <a:gd name="connsiteY2023" fmla="*/ 1223115 h 13577848"/>
              <a:gd name="connsiteX2024" fmla="*/ 4693204 w 12137616"/>
              <a:gd name="connsiteY2024" fmla="*/ 1123147 h 13577848"/>
              <a:gd name="connsiteX2025" fmla="*/ 4735839 w 12137616"/>
              <a:gd name="connsiteY2025" fmla="*/ 1111177 h 13577848"/>
              <a:gd name="connsiteX2026" fmla="*/ 4753661 w 12137616"/>
              <a:gd name="connsiteY2026" fmla="*/ 1004908 h 13577848"/>
              <a:gd name="connsiteX2027" fmla="*/ 4827915 w 12137616"/>
              <a:gd name="connsiteY2027" fmla="*/ 1028502 h 13577848"/>
              <a:gd name="connsiteX2028" fmla="*/ 4789011 w 12137616"/>
              <a:gd name="connsiteY2028" fmla="*/ 977606 h 13577848"/>
              <a:gd name="connsiteX2029" fmla="*/ 4849522 w 12137616"/>
              <a:gd name="connsiteY2029" fmla="*/ 912082 h 13577848"/>
              <a:gd name="connsiteX2030" fmla="*/ 4939468 w 12137616"/>
              <a:gd name="connsiteY2030" fmla="*/ 722646 h 13577848"/>
              <a:gd name="connsiteX2031" fmla="*/ 4964228 w 12137616"/>
              <a:gd name="connsiteY2031" fmla="*/ 764230 h 13577848"/>
              <a:gd name="connsiteX2032" fmla="*/ 5146869 w 12137616"/>
              <a:gd name="connsiteY2032" fmla="*/ 623172 h 13577848"/>
              <a:gd name="connsiteX2033" fmla="*/ 5281123 w 12137616"/>
              <a:gd name="connsiteY2033" fmla="*/ 555619 h 13577848"/>
              <a:gd name="connsiteX2034" fmla="*/ 5286875 w 12137616"/>
              <a:gd name="connsiteY2034" fmla="*/ 494083 h 13577848"/>
              <a:gd name="connsiteX2035" fmla="*/ 5388543 w 12137616"/>
              <a:gd name="connsiteY2035" fmla="*/ 392436 h 13577848"/>
              <a:gd name="connsiteX2036" fmla="*/ 5401070 w 12137616"/>
              <a:gd name="connsiteY2036" fmla="*/ 320610 h 13577848"/>
              <a:gd name="connsiteX2037" fmla="*/ 5709572 w 12137616"/>
              <a:gd name="connsiteY2037" fmla="*/ 41152 h 13577848"/>
              <a:gd name="connsiteX2038" fmla="*/ 5700034 w 12137616"/>
              <a:gd name="connsiteY2038" fmla="*/ 112838 h 13577848"/>
              <a:gd name="connsiteX2039" fmla="*/ 5945317 w 12137616"/>
              <a:gd name="connsiteY2039" fmla="*/ 13015 h 13577848"/>
              <a:gd name="connsiteX2040" fmla="*/ 6223240 w 12137616"/>
              <a:gd name="connsiteY2040" fmla="*/ 0 h 1357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Lst>
            <a:rect l="l" t="t" r="r" b="b"/>
            <a:pathLst>
              <a:path w="12137616" h="13577848">
                <a:moveTo>
                  <a:pt x="6305662" y="13357759"/>
                </a:moveTo>
                <a:lnTo>
                  <a:pt x="6310550" y="13362358"/>
                </a:lnTo>
                <a:lnTo>
                  <a:pt x="6318237" y="13369592"/>
                </a:lnTo>
                <a:cubicBezTo>
                  <a:pt x="6321730" y="13372879"/>
                  <a:pt x="6324525" y="13375509"/>
                  <a:pt x="6324525" y="13375509"/>
                </a:cubicBezTo>
                <a:cubicBezTo>
                  <a:pt x="6318936" y="13370250"/>
                  <a:pt x="6314744" y="13366305"/>
                  <a:pt x="6311688" y="13363429"/>
                </a:cubicBezTo>
                <a:lnTo>
                  <a:pt x="6310550" y="13362358"/>
                </a:lnTo>
                <a:lnTo>
                  <a:pt x="6307758" y="13359731"/>
                </a:lnTo>
                <a:cubicBezTo>
                  <a:pt x="6304964" y="13357101"/>
                  <a:pt x="6303566" y="13355786"/>
                  <a:pt x="6305662" y="13357759"/>
                </a:cubicBezTo>
                <a:close/>
                <a:moveTo>
                  <a:pt x="8317528" y="13344183"/>
                </a:moveTo>
                <a:cubicBezTo>
                  <a:pt x="8316938" y="13345078"/>
                  <a:pt x="8315365" y="13347467"/>
                  <a:pt x="8312220" y="13352245"/>
                </a:cubicBezTo>
                <a:cubicBezTo>
                  <a:pt x="8312220" y="13352245"/>
                  <a:pt x="8319297" y="13341495"/>
                  <a:pt x="8317528" y="13344183"/>
                </a:cubicBezTo>
                <a:close/>
                <a:moveTo>
                  <a:pt x="8530034" y="13324948"/>
                </a:moveTo>
                <a:cubicBezTo>
                  <a:pt x="8528461" y="13327337"/>
                  <a:pt x="8526674" y="13328333"/>
                  <a:pt x="8524762" y="13328231"/>
                </a:cubicBezTo>
                <a:lnTo>
                  <a:pt x="8523069" y="13327301"/>
                </a:lnTo>
                <a:close/>
                <a:moveTo>
                  <a:pt x="8736869" y="13147137"/>
                </a:moveTo>
                <a:cubicBezTo>
                  <a:pt x="8748993" y="13155118"/>
                  <a:pt x="8748993" y="13155118"/>
                  <a:pt x="8748993" y="13155118"/>
                </a:cubicBezTo>
                <a:cubicBezTo>
                  <a:pt x="8748993" y="13155118"/>
                  <a:pt x="8742219" y="13165408"/>
                  <a:pt x="8730095" y="13157427"/>
                </a:cubicBezTo>
                <a:cubicBezTo>
                  <a:pt x="8736869" y="13147137"/>
                  <a:pt x="8736869" y="13147137"/>
                  <a:pt x="8736869" y="13147137"/>
                </a:cubicBezTo>
                <a:close/>
                <a:moveTo>
                  <a:pt x="8703826" y="13140135"/>
                </a:moveTo>
                <a:cubicBezTo>
                  <a:pt x="8715950" y="13148116"/>
                  <a:pt x="8730095" y="13157427"/>
                  <a:pt x="8730095" y="13157427"/>
                </a:cubicBezTo>
                <a:cubicBezTo>
                  <a:pt x="8724289" y="13166248"/>
                  <a:pt x="8710144" y="13156936"/>
                  <a:pt x="8698020" y="13148955"/>
                </a:cubicBezTo>
                <a:cubicBezTo>
                  <a:pt x="8703826" y="13140135"/>
                  <a:pt x="8703826" y="13140135"/>
                  <a:pt x="8703826" y="13140135"/>
                </a:cubicBezTo>
                <a:close/>
                <a:moveTo>
                  <a:pt x="9186401" y="12789834"/>
                </a:moveTo>
                <a:lnTo>
                  <a:pt x="9179627" y="12800125"/>
                </a:lnTo>
                <a:cubicBezTo>
                  <a:pt x="9149626" y="12845699"/>
                  <a:pt x="9254337" y="12796626"/>
                  <a:pt x="9186401" y="12789834"/>
                </a:cubicBezTo>
                <a:close/>
                <a:moveTo>
                  <a:pt x="3572343" y="12589001"/>
                </a:moveTo>
                <a:cubicBezTo>
                  <a:pt x="3569622" y="12593136"/>
                  <a:pt x="3565811" y="12598924"/>
                  <a:pt x="3567444" y="12596444"/>
                </a:cubicBezTo>
                <a:close/>
                <a:moveTo>
                  <a:pt x="3524221" y="12499311"/>
                </a:moveTo>
                <a:cubicBezTo>
                  <a:pt x="3524221" y="12499311"/>
                  <a:pt x="3568422" y="12515763"/>
                  <a:pt x="3574228" y="12506942"/>
                </a:cubicBezTo>
                <a:cubicBezTo>
                  <a:pt x="3703752" y="12552169"/>
                  <a:pt x="3861055" y="12590397"/>
                  <a:pt x="3966330" y="12619662"/>
                </a:cubicBezTo>
                <a:cubicBezTo>
                  <a:pt x="4443844" y="12765427"/>
                  <a:pt x="4855898" y="12878638"/>
                  <a:pt x="5303358" y="13017261"/>
                </a:cubicBezTo>
                <a:cubicBezTo>
                  <a:pt x="5861898" y="13176330"/>
                  <a:pt x="6396703" y="13345058"/>
                  <a:pt x="6969389" y="13513437"/>
                </a:cubicBezTo>
                <a:cubicBezTo>
                  <a:pt x="7242071" y="13587580"/>
                  <a:pt x="6993637" y="13529399"/>
                  <a:pt x="6931508" y="13513786"/>
                </a:cubicBezTo>
                <a:cubicBezTo>
                  <a:pt x="6796176" y="13477380"/>
                  <a:pt x="6659336" y="13465265"/>
                  <a:pt x="6534109" y="13435509"/>
                </a:cubicBezTo>
                <a:cubicBezTo>
                  <a:pt x="6318718" y="13384329"/>
                  <a:pt x="6596238" y="13451123"/>
                  <a:pt x="6616700" y="13477235"/>
                </a:cubicBezTo>
                <a:cubicBezTo>
                  <a:pt x="6647267" y="13509999"/>
                  <a:pt x="6529866" y="13472752"/>
                  <a:pt x="6497791" y="13464282"/>
                </a:cubicBezTo>
                <a:cubicBezTo>
                  <a:pt x="6435661" y="13448668"/>
                  <a:pt x="6367214" y="13416253"/>
                  <a:pt x="6349283" y="13417094"/>
                </a:cubicBezTo>
                <a:cubicBezTo>
                  <a:pt x="6337159" y="13409113"/>
                  <a:pt x="6336703" y="13436205"/>
                  <a:pt x="6354633" y="13435365"/>
                </a:cubicBezTo>
                <a:cubicBezTo>
                  <a:pt x="6163490" y="13400147"/>
                  <a:pt x="5927636" y="13322855"/>
                  <a:pt x="5670865" y="13246541"/>
                </a:cubicBezTo>
                <a:cubicBezTo>
                  <a:pt x="5223406" y="13107917"/>
                  <a:pt x="4783317" y="12988896"/>
                  <a:pt x="4315908" y="12849782"/>
                </a:cubicBezTo>
                <a:cubicBezTo>
                  <a:pt x="4106323" y="12789782"/>
                  <a:pt x="3738468" y="12693024"/>
                  <a:pt x="3574793" y="12585280"/>
                </a:cubicBezTo>
                <a:cubicBezTo>
                  <a:pt x="3661627" y="12589762"/>
                  <a:pt x="3768468" y="12647450"/>
                  <a:pt x="3855303" y="12651932"/>
                </a:cubicBezTo>
                <a:cubicBezTo>
                  <a:pt x="3900012" y="12694008"/>
                  <a:pt x="3873690" y="12624000"/>
                  <a:pt x="3855303" y="12651932"/>
                </a:cubicBezTo>
                <a:cubicBezTo>
                  <a:pt x="3816909" y="12626659"/>
                  <a:pt x="3526297" y="12553356"/>
                  <a:pt x="3524221" y="12499311"/>
                </a:cubicBezTo>
                <a:close/>
                <a:moveTo>
                  <a:pt x="3594743" y="12467484"/>
                </a:moveTo>
                <a:lnTo>
                  <a:pt x="3594273" y="12467623"/>
                </a:lnTo>
                <a:cubicBezTo>
                  <a:pt x="3592670" y="12468099"/>
                  <a:pt x="3592403" y="12468178"/>
                  <a:pt x="3593071" y="12467980"/>
                </a:cubicBezTo>
                <a:close/>
                <a:moveTo>
                  <a:pt x="3623126" y="12459059"/>
                </a:moveTo>
                <a:cubicBezTo>
                  <a:pt x="3623126" y="12459059"/>
                  <a:pt x="3606028" y="12464134"/>
                  <a:pt x="3597479" y="12466672"/>
                </a:cubicBezTo>
                <a:lnTo>
                  <a:pt x="3594743" y="12467484"/>
                </a:lnTo>
                <a:lnTo>
                  <a:pt x="3603490" y="12464887"/>
                </a:lnTo>
                <a:cubicBezTo>
                  <a:pt x="3608165" y="12463500"/>
                  <a:pt x="3614577" y="12461596"/>
                  <a:pt x="3623126" y="12459059"/>
                </a:cubicBezTo>
                <a:close/>
                <a:moveTo>
                  <a:pt x="3636539" y="12455679"/>
                </a:moveTo>
                <a:lnTo>
                  <a:pt x="3628985" y="12457582"/>
                </a:lnTo>
                <a:cubicBezTo>
                  <a:pt x="3625730" y="12458403"/>
                  <a:pt x="3623126" y="12459059"/>
                  <a:pt x="3623126" y="12459059"/>
                </a:cubicBezTo>
                <a:cubicBezTo>
                  <a:pt x="3628334" y="12457746"/>
                  <a:pt x="3632241" y="12456762"/>
                  <a:pt x="3635089" y="12456044"/>
                </a:cubicBezTo>
                <a:close/>
                <a:moveTo>
                  <a:pt x="3640705" y="12454629"/>
                </a:moveTo>
                <a:lnTo>
                  <a:pt x="3636539" y="12455679"/>
                </a:lnTo>
                <a:lnTo>
                  <a:pt x="3638751" y="12455121"/>
                </a:lnTo>
                <a:cubicBezTo>
                  <a:pt x="3641356" y="12454465"/>
                  <a:pt x="3642658" y="12454137"/>
                  <a:pt x="3640705" y="12454629"/>
                </a:cubicBezTo>
                <a:close/>
                <a:moveTo>
                  <a:pt x="2956026" y="12346555"/>
                </a:moveTo>
                <a:lnTo>
                  <a:pt x="2954239" y="12347724"/>
                </a:lnTo>
                <a:cubicBezTo>
                  <a:pt x="2952332" y="12348971"/>
                  <a:pt x="2951378" y="12349594"/>
                  <a:pt x="2952808" y="12348659"/>
                </a:cubicBezTo>
                <a:close/>
                <a:moveTo>
                  <a:pt x="2965680" y="12340242"/>
                </a:moveTo>
                <a:lnTo>
                  <a:pt x="2956026" y="12346555"/>
                </a:lnTo>
                <a:lnTo>
                  <a:pt x="2961390" y="12343047"/>
                </a:lnTo>
                <a:cubicBezTo>
                  <a:pt x="2963773" y="12341489"/>
                  <a:pt x="2965680" y="12340242"/>
                  <a:pt x="2965680" y="12340242"/>
                </a:cubicBezTo>
                <a:close/>
                <a:moveTo>
                  <a:pt x="2973438" y="12328458"/>
                </a:moveTo>
                <a:cubicBezTo>
                  <a:pt x="2972576" y="12329767"/>
                  <a:pt x="2970277" y="12333259"/>
                  <a:pt x="2965680" y="12340242"/>
                </a:cubicBezTo>
                <a:cubicBezTo>
                  <a:pt x="2965680" y="12340242"/>
                  <a:pt x="2976023" y="12324530"/>
                  <a:pt x="2973438" y="12328458"/>
                </a:cubicBezTo>
                <a:close/>
                <a:moveTo>
                  <a:pt x="10070512" y="12317589"/>
                </a:moveTo>
                <a:cubicBezTo>
                  <a:pt x="10067632" y="12318459"/>
                  <a:pt x="10066433" y="12320830"/>
                  <a:pt x="10068518" y="12325363"/>
                </a:cubicBezTo>
                <a:lnTo>
                  <a:pt x="10098572" y="12332504"/>
                </a:lnTo>
                <a:cubicBezTo>
                  <a:pt x="10102927" y="12325888"/>
                  <a:pt x="10079154" y="12314980"/>
                  <a:pt x="10070512" y="12317589"/>
                </a:cubicBezTo>
                <a:close/>
                <a:moveTo>
                  <a:pt x="2898775" y="12305484"/>
                </a:moveTo>
                <a:lnTo>
                  <a:pt x="2893876" y="12312927"/>
                </a:lnTo>
                <a:cubicBezTo>
                  <a:pt x="2896598" y="12308792"/>
                  <a:pt x="2900408" y="12303004"/>
                  <a:pt x="2898775" y="12305484"/>
                </a:cubicBezTo>
                <a:close/>
                <a:moveTo>
                  <a:pt x="2867595" y="12302804"/>
                </a:moveTo>
                <a:cubicBezTo>
                  <a:pt x="2871725" y="12303679"/>
                  <a:pt x="2878292" y="12308002"/>
                  <a:pt x="2891427" y="12316648"/>
                </a:cubicBezTo>
                <a:cubicBezTo>
                  <a:pt x="2870508" y="12317628"/>
                  <a:pt x="2870508" y="12317628"/>
                  <a:pt x="2858383" y="12309647"/>
                </a:cubicBezTo>
                <a:cubicBezTo>
                  <a:pt x="2861771" y="12304502"/>
                  <a:pt x="2863464" y="12301929"/>
                  <a:pt x="2867595" y="12302804"/>
                </a:cubicBezTo>
                <a:close/>
                <a:moveTo>
                  <a:pt x="2830379" y="12292792"/>
                </a:moveTo>
                <a:cubicBezTo>
                  <a:pt x="2837166" y="12295679"/>
                  <a:pt x="2846259" y="12301665"/>
                  <a:pt x="2858383" y="12309647"/>
                </a:cubicBezTo>
                <a:cubicBezTo>
                  <a:pt x="2840452" y="12310487"/>
                  <a:pt x="2828328" y="12302506"/>
                  <a:pt x="2816204" y="12294525"/>
                </a:cubicBezTo>
                <a:cubicBezTo>
                  <a:pt x="2819108" y="12290114"/>
                  <a:pt x="2823591" y="12289904"/>
                  <a:pt x="2830379" y="12292792"/>
                </a:cubicBezTo>
                <a:close/>
                <a:moveTo>
                  <a:pt x="2797040" y="12283490"/>
                </a:moveTo>
                <a:cubicBezTo>
                  <a:pt x="2802565" y="12285546"/>
                  <a:pt x="2809132" y="12289869"/>
                  <a:pt x="2816204" y="12294525"/>
                </a:cubicBezTo>
                <a:cubicBezTo>
                  <a:pt x="2796254" y="12294034"/>
                  <a:pt x="2796254" y="12294034"/>
                  <a:pt x="2784129" y="12286053"/>
                </a:cubicBezTo>
                <a:cubicBezTo>
                  <a:pt x="2787033" y="12281643"/>
                  <a:pt x="2791515" y="12281433"/>
                  <a:pt x="2797040" y="12283490"/>
                </a:cubicBezTo>
                <a:close/>
                <a:moveTo>
                  <a:pt x="9889024" y="12279046"/>
                </a:moveTo>
                <a:cubicBezTo>
                  <a:pt x="9879984" y="12280405"/>
                  <a:pt x="9874258" y="12283878"/>
                  <a:pt x="9874386" y="12290284"/>
                </a:cubicBezTo>
                <a:cubicBezTo>
                  <a:pt x="9880192" y="12281464"/>
                  <a:pt x="10011791" y="12380736"/>
                  <a:pt x="10044324" y="12362115"/>
                </a:cubicBezTo>
                <a:cubicBezTo>
                  <a:pt x="10061744" y="12335653"/>
                  <a:pt x="10035474" y="12318361"/>
                  <a:pt x="9991276" y="12301908"/>
                </a:cubicBezTo>
                <a:cubicBezTo>
                  <a:pt x="9973089" y="12289936"/>
                  <a:pt x="9916144" y="12274971"/>
                  <a:pt x="9889024" y="12279046"/>
                </a:cubicBezTo>
                <a:close/>
                <a:moveTo>
                  <a:pt x="2756125" y="12269198"/>
                </a:moveTo>
                <a:cubicBezTo>
                  <a:pt x="2762912" y="12272086"/>
                  <a:pt x="2772005" y="12278072"/>
                  <a:pt x="2784129" y="12286053"/>
                </a:cubicBezTo>
                <a:cubicBezTo>
                  <a:pt x="2778323" y="12294873"/>
                  <a:pt x="2754075" y="12278911"/>
                  <a:pt x="2741951" y="12270930"/>
                </a:cubicBezTo>
                <a:cubicBezTo>
                  <a:pt x="2744854" y="12266520"/>
                  <a:pt x="2749337" y="12266310"/>
                  <a:pt x="2756125" y="12269198"/>
                </a:cubicBezTo>
                <a:close/>
                <a:moveTo>
                  <a:pt x="2723544" y="12260394"/>
                </a:moveTo>
                <a:cubicBezTo>
                  <a:pt x="2729322" y="12262617"/>
                  <a:pt x="2735889" y="12266940"/>
                  <a:pt x="2741951" y="12270930"/>
                </a:cubicBezTo>
                <a:cubicBezTo>
                  <a:pt x="2736145" y="12279751"/>
                  <a:pt x="2724020" y="12271770"/>
                  <a:pt x="2709876" y="12262458"/>
                </a:cubicBezTo>
                <a:cubicBezTo>
                  <a:pt x="2712779" y="12258048"/>
                  <a:pt x="2717767" y="12258171"/>
                  <a:pt x="2723544" y="12260394"/>
                </a:cubicBezTo>
                <a:close/>
                <a:moveTo>
                  <a:pt x="2681750" y="12245787"/>
                </a:moveTo>
                <a:cubicBezTo>
                  <a:pt x="2688659" y="12248491"/>
                  <a:pt x="2697752" y="12254477"/>
                  <a:pt x="2709876" y="12262458"/>
                </a:cubicBezTo>
                <a:cubicBezTo>
                  <a:pt x="2703101" y="12272750"/>
                  <a:pt x="2678853" y="12256788"/>
                  <a:pt x="2666729" y="12248807"/>
                </a:cubicBezTo>
                <a:cubicBezTo>
                  <a:pt x="2670116" y="12243661"/>
                  <a:pt x="2674841" y="12243083"/>
                  <a:pt x="2681750" y="12245787"/>
                </a:cubicBezTo>
                <a:close/>
                <a:moveTo>
                  <a:pt x="2592475" y="12225212"/>
                </a:moveTo>
                <a:cubicBezTo>
                  <a:pt x="2610406" y="12224373"/>
                  <a:pt x="2628337" y="12223533"/>
                  <a:pt x="2666729" y="12248807"/>
                </a:cubicBezTo>
                <a:cubicBezTo>
                  <a:pt x="2642993" y="12258467"/>
                  <a:pt x="2616723" y="12241174"/>
                  <a:pt x="2592475" y="12225212"/>
                </a:cubicBezTo>
                <a:close/>
                <a:moveTo>
                  <a:pt x="2518221" y="12201619"/>
                </a:moveTo>
                <a:cubicBezTo>
                  <a:pt x="2536152" y="12200779"/>
                  <a:pt x="2554083" y="12199939"/>
                  <a:pt x="2592475" y="12225212"/>
                </a:cubicBezTo>
                <a:cubicBezTo>
                  <a:pt x="2566718" y="12233543"/>
                  <a:pt x="2542469" y="12217581"/>
                  <a:pt x="2518221" y="12201619"/>
                </a:cubicBezTo>
                <a:close/>
                <a:moveTo>
                  <a:pt x="2488327" y="12183784"/>
                </a:moveTo>
                <a:cubicBezTo>
                  <a:pt x="2495489" y="12186655"/>
                  <a:pt x="2505087" y="12192973"/>
                  <a:pt x="2518221" y="12201619"/>
                </a:cubicBezTo>
                <a:cubicBezTo>
                  <a:pt x="2511447" y="12211909"/>
                  <a:pt x="2485179" y="12194617"/>
                  <a:pt x="2473054" y="12186636"/>
                </a:cubicBezTo>
                <a:cubicBezTo>
                  <a:pt x="2476441" y="12181491"/>
                  <a:pt x="2481166" y="12180913"/>
                  <a:pt x="2488327" y="12183784"/>
                </a:cubicBezTo>
                <a:close/>
                <a:moveTo>
                  <a:pt x="2396214" y="12166970"/>
                </a:moveTo>
                <a:lnTo>
                  <a:pt x="2391043" y="12174826"/>
                </a:lnTo>
                <a:cubicBezTo>
                  <a:pt x="2389319" y="12177444"/>
                  <a:pt x="2393341" y="12171334"/>
                  <a:pt x="2396214" y="12166970"/>
                </a:cubicBezTo>
                <a:close/>
                <a:moveTo>
                  <a:pt x="2398800" y="12163042"/>
                </a:moveTo>
                <a:cubicBezTo>
                  <a:pt x="2416731" y="12162202"/>
                  <a:pt x="2436682" y="12162693"/>
                  <a:pt x="2473054" y="12186636"/>
                </a:cubicBezTo>
                <a:cubicBezTo>
                  <a:pt x="2449317" y="12196297"/>
                  <a:pt x="2425069" y="12180334"/>
                  <a:pt x="2398800" y="12163042"/>
                </a:cubicBezTo>
                <a:close/>
                <a:moveTo>
                  <a:pt x="10418010" y="12143542"/>
                </a:moveTo>
                <a:cubicBezTo>
                  <a:pt x="10415489" y="12143660"/>
                  <a:pt x="10414400" y="12145314"/>
                  <a:pt x="10415979" y="12149515"/>
                </a:cubicBezTo>
                <a:lnTo>
                  <a:pt x="10446034" y="12156655"/>
                </a:lnTo>
                <a:cubicBezTo>
                  <a:pt x="10446034" y="12156655"/>
                  <a:pt x="10425575" y="12143187"/>
                  <a:pt x="10418010" y="12143542"/>
                </a:cubicBezTo>
                <a:close/>
                <a:moveTo>
                  <a:pt x="2321961" y="12143376"/>
                </a:moveTo>
                <a:cubicBezTo>
                  <a:pt x="2319088" y="12147740"/>
                  <a:pt x="2315066" y="12153850"/>
                  <a:pt x="2316790" y="12151232"/>
                </a:cubicBezTo>
                <a:close/>
                <a:moveTo>
                  <a:pt x="2331896" y="12128284"/>
                </a:moveTo>
                <a:lnTo>
                  <a:pt x="2326996" y="12135727"/>
                </a:lnTo>
                <a:cubicBezTo>
                  <a:pt x="2329718" y="12131592"/>
                  <a:pt x="2333529" y="12125804"/>
                  <a:pt x="2331896" y="12128284"/>
                </a:cubicBezTo>
                <a:close/>
                <a:moveTo>
                  <a:pt x="10384667" y="11840353"/>
                </a:moveTo>
                <a:cubicBezTo>
                  <a:pt x="10391131" y="11841052"/>
                  <a:pt x="10415993" y="11850307"/>
                  <a:pt x="10415993" y="11850307"/>
                </a:cubicBezTo>
                <a:cubicBezTo>
                  <a:pt x="10410187" y="11859127"/>
                  <a:pt x="10385939" y="11843165"/>
                  <a:pt x="10385939" y="11843165"/>
                </a:cubicBezTo>
                <a:cubicBezTo>
                  <a:pt x="10382403" y="11840837"/>
                  <a:pt x="10382513" y="11840120"/>
                  <a:pt x="10384667" y="11840353"/>
                </a:cubicBezTo>
                <a:close/>
                <a:moveTo>
                  <a:pt x="10482822" y="11801584"/>
                </a:moveTo>
                <a:cubicBezTo>
                  <a:pt x="10538635" y="11800395"/>
                  <a:pt x="10446047" y="11857448"/>
                  <a:pt x="10476048" y="11811874"/>
                </a:cubicBezTo>
                <a:close/>
                <a:moveTo>
                  <a:pt x="10324443" y="11659397"/>
                </a:moveTo>
                <a:cubicBezTo>
                  <a:pt x="10321540" y="11663807"/>
                  <a:pt x="10317057" y="11664017"/>
                  <a:pt x="10311785" y="11662126"/>
                </a:cubicBezTo>
                <a:lnTo>
                  <a:pt x="10310763" y="11661546"/>
                </a:lnTo>
                <a:close/>
                <a:moveTo>
                  <a:pt x="10294388" y="11652255"/>
                </a:moveTo>
                <a:lnTo>
                  <a:pt x="10310763" y="11661546"/>
                </a:lnTo>
                <a:lnTo>
                  <a:pt x="10305061" y="11662442"/>
                </a:lnTo>
                <a:cubicBezTo>
                  <a:pt x="10300578" y="11662652"/>
                  <a:pt x="10297547" y="11660657"/>
                  <a:pt x="10294388" y="11652255"/>
                </a:cubicBezTo>
                <a:close/>
                <a:moveTo>
                  <a:pt x="10223399" y="11513708"/>
                </a:moveTo>
                <a:lnTo>
                  <a:pt x="10221256" y="11516963"/>
                </a:lnTo>
                <a:cubicBezTo>
                  <a:pt x="10218912" y="11520524"/>
                  <a:pt x="10217037" y="11523372"/>
                  <a:pt x="10217037" y="11523372"/>
                </a:cubicBezTo>
                <a:close/>
                <a:moveTo>
                  <a:pt x="10229694" y="11504146"/>
                </a:moveTo>
                <a:cubicBezTo>
                  <a:pt x="10228991" y="11505214"/>
                  <a:pt x="10227702" y="11507172"/>
                  <a:pt x="10225651" y="11510287"/>
                </a:cubicBezTo>
                <a:lnTo>
                  <a:pt x="10223399" y="11513708"/>
                </a:lnTo>
                <a:lnTo>
                  <a:pt x="10228287" y="11506282"/>
                </a:lnTo>
                <a:cubicBezTo>
                  <a:pt x="10230163" y="11503433"/>
                  <a:pt x="10231100" y="11502009"/>
                  <a:pt x="10229694" y="11504146"/>
                </a:cubicBezTo>
                <a:close/>
                <a:moveTo>
                  <a:pt x="10014339" y="11477461"/>
                </a:moveTo>
                <a:lnTo>
                  <a:pt x="10014681" y="11477673"/>
                </a:lnTo>
                <a:lnTo>
                  <a:pt x="10013769" y="11480173"/>
                </a:lnTo>
                <a:cubicBezTo>
                  <a:pt x="10012727" y="11477907"/>
                  <a:pt x="10013023" y="11477113"/>
                  <a:pt x="10014339" y="11477461"/>
                </a:cubicBezTo>
                <a:close/>
                <a:moveTo>
                  <a:pt x="10154853" y="11455044"/>
                </a:moveTo>
                <a:lnTo>
                  <a:pt x="10223301" y="11487459"/>
                </a:lnTo>
                <a:cubicBezTo>
                  <a:pt x="10223301" y="11487459"/>
                  <a:pt x="10166520" y="11490118"/>
                  <a:pt x="10154853" y="11455044"/>
                </a:cubicBezTo>
                <a:close/>
                <a:moveTo>
                  <a:pt x="213711" y="11337823"/>
                </a:moveTo>
                <a:lnTo>
                  <a:pt x="225835" y="11345804"/>
                </a:lnTo>
                <a:cubicBezTo>
                  <a:pt x="213711" y="11337823"/>
                  <a:pt x="213711" y="11337823"/>
                  <a:pt x="213711" y="11337823"/>
                </a:cubicBezTo>
                <a:close/>
                <a:moveTo>
                  <a:pt x="446219" y="11332545"/>
                </a:moveTo>
                <a:cubicBezTo>
                  <a:pt x="438973" y="11337159"/>
                  <a:pt x="538272" y="11376055"/>
                  <a:pt x="528006" y="11348752"/>
                </a:cubicBezTo>
                <a:cubicBezTo>
                  <a:pt x="521688" y="11331950"/>
                  <a:pt x="496984" y="11343080"/>
                  <a:pt x="496984" y="11343080"/>
                </a:cubicBezTo>
                <a:cubicBezTo>
                  <a:pt x="462888" y="11333278"/>
                  <a:pt x="448634" y="11331007"/>
                  <a:pt x="446219" y="11332545"/>
                </a:cubicBezTo>
                <a:close/>
                <a:moveTo>
                  <a:pt x="255256" y="11280519"/>
                </a:moveTo>
                <a:cubicBezTo>
                  <a:pt x="252945" y="11280352"/>
                  <a:pt x="250969" y="11281224"/>
                  <a:pt x="249517" y="11283429"/>
                </a:cubicBezTo>
                <a:cubicBezTo>
                  <a:pt x="249517" y="11283429"/>
                  <a:pt x="249571" y="11336144"/>
                  <a:pt x="287453" y="11335794"/>
                </a:cubicBezTo>
                <a:cubicBezTo>
                  <a:pt x="303989" y="11333774"/>
                  <a:pt x="271434" y="11281690"/>
                  <a:pt x="255256" y="11280519"/>
                </a:cubicBezTo>
                <a:close/>
                <a:moveTo>
                  <a:pt x="9485863" y="11107376"/>
                </a:moveTo>
                <a:cubicBezTo>
                  <a:pt x="9497987" y="11115357"/>
                  <a:pt x="9704297" y="11211130"/>
                  <a:pt x="9717985" y="11247534"/>
                </a:cubicBezTo>
                <a:cubicBezTo>
                  <a:pt x="9717985" y="11247534"/>
                  <a:pt x="9506836" y="11159111"/>
                  <a:pt x="9485863" y="11107376"/>
                </a:cubicBezTo>
                <a:close/>
                <a:moveTo>
                  <a:pt x="843861" y="11016120"/>
                </a:moveTo>
                <a:cubicBezTo>
                  <a:pt x="841765" y="11014148"/>
                  <a:pt x="843162" y="11015463"/>
                  <a:pt x="845957" y="11018092"/>
                </a:cubicBezTo>
                <a:lnTo>
                  <a:pt x="852563" y="11024309"/>
                </a:lnTo>
                <a:lnTo>
                  <a:pt x="862723" y="11033870"/>
                </a:lnTo>
                <a:cubicBezTo>
                  <a:pt x="862723" y="11033870"/>
                  <a:pt x="859929" y="11031240"/>
                  <a:pt x="856436" y="11027953"/>
                </a:cubicBezTo>
                <a:lnTo>
                  <a:pt x="852563" y="11024309"/>
                </a:lnTo>
                <a:lnTo>
                  <a:pt x="849886" y="11021790"/>
                </a:lnTo>
                <a:cubicBezTo>
                  <a:pt x="846830" y="11018914"/>
                  <a:pt x="844909" y="11017106"/>
                  <a:pt x="843861" y="11016120"/>
                </a:cubicBezTo>
                <a:close/>
                <a:moveTo>
                  <a:pt x="713032" y="10922689"/>
                </a:moveTo>
                <a:cubicBezTo>
                  <a:pt x="713695" y="10923125"/>
                  <a:pt x="715463" y="10924289"/>
                  <a:pt x="719000" y="10926617"/>
                </a:cubicBezTo>
                <a:cubicBezTo>
                  <a:pt x="719000" y="10926617"/>
                  <a:pt x="711043" y="10921380"/>
                  <a:pt x="713032" y="10922689"/>
                </a:cubicBezTo>
                <a:close/>
                <a:moveTo>
                  <a:pt x="586335" y="10877018"/>
                </a:moveTo>
                <a:cubicBezTo>
                  <a:pt x="593070" y="10877304"/>
                  <a:pt x="618477" y="10885731"/>
                  <a:pt x="618477" y="10885731"/>
                </a:cubicBezTo>
                <a:cubicBezTo>
                  <a:pt x="611703" y="10896022"/>
                  <a:pt x="587455" y="10880060"/>
                  <a:pt x="587455" y="10880060"/>
                </a:cubicBezTo>
                <a:cubicBezTo>
                  <a:pt x="583918" y="10877732"/>
                  <a:pt x="584089" y="10876923"/>
                  <a:pt x="586335" y="10877018"/>
                </a:cubicBezTo>
                <a:close/>
                <a:moveTo>
                  <a:pt x="1311646" y="10785082"/>
                </a:moveTo>
                <a:cubicBezTo>
                  <a:pt x="1308450" y="10785743"/>
                  <a:pt x="1306998" y="10787949"/>
                  <a:pt x="1308578" y="10792149"/>
                </a:cubicBezTo>
                <a:lnTo>
                  <a:pt x="1352777" y="10808602"/>
                </a:lnTo>
                <a:cubicBezTo>
                  <a:pt x="1346523" y="10795003"/>
                  <a:pt x="1321234" y="10783097"/>
                  <a:pt x="1311646" y="10785082"/>
                </a:cubicBezTo>
                <a:close/>
                <a:moveTo>
                  <a:pt x="1121166" y="10694066"/>
                </a:moveTo>
                <a:cubicBezTo>
                  <a:pt x="1072213" y="10689233"/>
                  <a:pt x="1191178" y="10754903"/>
                  <a:pt x="1189614" y="10726480"/>
                </a:cubicBezTo>
                <a:cubicBezTo>
                  <a:pt x="1171172" y="10701697"/>
                  <a:pt x="1102268" y="10696375"/>
                  <a:pt x="1121166" y="10694066"/>
                </a:cubicBezTo>
                <a:close/>
                <a:moveTo>
                  <a:pt x="1521288" y="10361362"/>
                </a:moveTo>
                <a:cubicBezTo>
                  <a:pt x="1535168" y="10361313"/>
                  <a:pt x="1568035" y="10378207"/>
                  <a:pt x="1572773" y="10390808"/>
                </a:cubicBezTo>
                <a:lnTo>
                  <a:pt x="1515481" y="10367845"/>
                </a:lnTo>
                <a:cubicBezTo>
                  <a:pt x="1514144" y="10363277"/>
                  <a:pt x="1516661" y="10361378"/>
                  <a:pt x="1521288" y="10361362"/>
                </a:cubicBezTo>
                <a:close/>
                <a:moveTo>
                  <a:pt x="2038633" y="10202292"/>
                </a:moveTo>
                <a:cubicBezTo>
                  <a:pt x="2020702" y="10203132"/>
                  <a:pt x="2038633" y="10202292"/>
                  <a:pt x="2038633" y="10202292"/>
                </a:cubicBezTo>
                <a:close/>
                <a:moveTo>
                  <a:pt x="4730054" y="9143129"/>
                </a:moveTo>
                <a:cubicBezTo>
                  <a:pt x="4725488" y="9143054"/>
                  <a:pt x="4723091" y="9144769"/>
                  <a:pt x="4724671" y="9148969"/>
                </a:cubicBezTo>
                <a:lnTo>
                  <a:pt x="4780994" y="9173403"/>
                </a:lnTo>
                <a:cubicBezTo>
                  <a:pt x="4776982" y="9159700"/>
                  <a:pt x="4743752" y="9143357"/>
                  <a:pt x="4730054" y="9143129"/>
                </a:cubicBezTo>
                <a:close/>
                <a:moveTo>
                  <a:pt x="4683872" y="9099165"/>
                </a:moveTo>
                <a:cubicBezTo>
                  <a:pt x="4680382" y="9099929"/>
                  <a:pt x="4678623" y="9102327"/>
                  <a:pt x="4679961" y="9106895"/>
                </a:cubicBezTo>
                <a:lnTo>
                  <a:pt x="4725127" y="9121877"/>
                </a:lnTo>
                <a:cubicBezTo>
                  <a:pt x="4720389" y="9109276"/>
                  <a:pt x="4694342" y="9096871"/>
                  <a:pt x="4683872" y="9099165"/>
                </a:cubicBezTo>
                <a:close/>
                <a:moveTo>
                  <a:pt x="5697304" y="9047745"/>
                </a:moveTo>
                <a:cubicBezTo>
                  <a:pt x="5692488" y="9047637"/>
                  <a:pt x="5688582" y="9048621"/>
                  <a:pt x="5686889" y="9051194"/>
                </a:cubicBezTo>
                <a:cubicBezTo>
                  <a:pt x="5699012" y="9059175"/>
                  <a:pt x="5744179" y="9074157"/>
                  <a:pt x="5730034" y="9064846"/>
                </a:cubicBezTo>
                <a:cubicBezTo>
                  <a:pt x="5734389" y="9058230"/>
                  <a:pt x="5711753" y="9048070"/>
                  <a:pt x="5697304" y="9047745"/>
                </a:cubicBezTo>
                <a:close/>
                <a:moveTo>
                  <a:pt x="5643088" y="8998524"/>
                </a:moveTo>
                <a:cubicBezTo>
                  <a:pt x="5637082" y="8997336"/>
                  <a:pt x="5632473" y="8997463"/>
                  <a:pt x="5631021" y="8999668"/>
                </a:cubicBezTo>
                <a:cubicBezTo>
                  <a:pt x="5636372" y="9017939"/>
                  <a:pt x="5699469" y="9032082"/>
                  <a:pt x="5687345" y="9024101"/>
                </a:cubicBezTo>
                <a:cubicBezTo>
                  <a:pt x="5691700" y="9017485"/>
                  <a:pt x="5661107" y="9002088"/>
                  <a:pt x="5643088" y="8998524"/>
                </a:cubicBezTo>
                <a:close/>
                <a:moveTo>
                  <a:pt x="5561690" y="8932298"/>
                </a:moveTo>
                <a:cubicBezTo>
                  <a:pt x="5555873" y="8931234"/>
                  <a:pt x="5551391" y="8931444"/>
                  <a:pt x="5549939" y="8933649"/>
                </a:cubicBezTo>
                <a:cubicBezTo>
                  <a:pt x="5556257" y="8950452"/>
                  <a:pt x="5618386" y="8966064"/>
                  <a:pt x="5604242" y="8956753"/>
                </a:cubicBezTo>
                <a:cubicBezTo>
                  <a:pt x="5608597" y="8950138"/>
                  <a:pt x="5579140" y="8935488"/>
                  <a:pt x="5561690" y="8932298"/>
                </a:cubicBezTo>
                <a:close/>
                <a:moveTo>
                  <a:pt x="5478960" y="8874282"/>
                </a:moveTo>
                <a:cubicBezTo>
                  <a:pt x="5493615" y="8909216"/>
                  <a:pt x="5547408" y="8906697"/>
                  <a:pt x="5535283" y="8898716"/>
                </a:cubicBezTo>
                <a:cubicBezTo>
                  <a:pt x="5541089" y="8889896"/>
                  <a:pt x="5478960" y="8874282"/>
                  <a:pt x="5478960" y="8874282"/>
                </a:cubicBezTo>
                <a:close/>
                <a:moveTo>
                  <a:pt x="5402253" y="8781612"/>
                </a:moveTo>
                <a:lnTo>
                  <a:pt x="5406228" y="8789182"/>
                </a:lnTo>
                <a:lnTo>
                  <a:pt x="5411289" y="8798820"/>
                </a:lnTo>
                <a:cubicBezTo>
                  <a:pt x="5413799" y="8803601"/>
                  <a:pt x="5415808" y="8807425"/>
                  <a:pt x="5415808" y="8807425"/>
                </a:cubicBezTo>
                <a:cubicBezTo>
                  <a:pt x="5411791" y="8799777"/>
                  <a:pt x="5408779" y="8794040"/>
                  <a:pt x="5406583" y="8789857"/>
                </a:cubicBezTo>
                <a:lnTo>
                  <a:pt x="5406228" y="8789182"/>
                </a:lnTo>
                <a:lnTo>
                  <a:pt x="5403759" y="8784480"/>
                </a:lnTo>
                <a:cubicBezTo>
                  <a:pt x="5401751" y="8780656"/>
                  <a:pt x="5400747" y="8778744"/>
                  <a:pt x="5402253" y="8781612"/>
                </a:cubicBezTo>
                <a:close/>
                <a:moveTo>
                  <a:pt x="5302547" y="8709030"/>
                </a:moveTo>
                <a:cubicBezTo>
                  <a:pt x="5298056" y="8708840"/>
                  <a:pt x="5295721" y="8710463"/>
                  <a:pt x="5297300" y="8714663"/>
                </a:cubicBezTo>
                <a:cubicBezTo>
                  <a:pt x="5290526" y="8724954"/>
                  <a:pt x="5353623" y="8739097"/>
                  <a:pt x="5353623" y="8739097"/>
                </a:cubicBezTo>
                <a:cubicBezTo>
                  <a:pt x="5348885" y="8726496"/>
                  <a:pt x="5316019" y="8709602"/>
                  <a:pt x="5302547" y="8709030"/>
                </a:cubicBezTo>
                <a:close/>
                <a:moveTo>
                  <a:pt x="5243534" y="8657540"/>
                </a:moveTo>
                <a:cubicBezTo>
                  <a:pt x="5240338" y="8658202"/>
                  <a:pt x="5238886" y="8660407"/>
                  <a:pt x="5240465" y="8664607"/>
                </a:cubicBezTo>
                <a:lnTo>
                  <a:pt x="5284665" y="8681060"/>
                </a:lnTo>
                <a:cubicBezTo>
                  <a:pt x="5278411" y="8667461"/>
                  <a:pt x="5253122" y="8655555"/>
                  <a:pt x="5243534" y="8657540"/>
                </a:cubicBezTo>
                <a:close/>
                <a:moveTo>
                  <a:pt x="4029835" y="8629510"/>
                </a:moveTo>
                <a:cubicBezTo>
                  <a:pt x="4026027" y="8629933"/>
                  <a:pt x="4022873" y="8631150"/>
                  <a:pt x="4021421" y="8633355"/>
                </a:cubicBezTo>
                <a:cubicBezTo>
                  <a:pt x="4021421" y="8633355"/>
                  <a:pt x="4065620" y="8649807"/>
                  <a:pt x="4053496" y="8641827"/>
                </a:cubicBezTo>
                <a:cubicBezTo>
                  <a:pt x="4058577" y="8634109"/>
                  <a:pt x="4041261" y="8628240"/>
                  <a:pt x="4029835" y="8629510"/>
                </a:cubicBezTo>
                <a:close/>
                <a:moveTo>
                  <a:pt x="4118564" y="8582856"/>
                </a:moveTo>
                <a:cubicBezTo>
                  <a:pt x="4113504" y="8582292"/>
                  <a:pt x="4109653" y="8582918"/>
                  <a:pt x="4108202" y="8585123"/>
                </a:cubicBezTo>
                <a:cubicBezTo>
                  <a:pt x="4120326" y="8593104"/>
                  <a:pt x="4176649" y="8617538"/>
                  <a:pt x="4164525" y="8609557"/>
                </a:cubicBezTo>
                <a:cubicBezTo>
                  <a:pt x="4159787" y="8596955"/>
                  <a:pt x="4133740" y="8584550"/>
                  <a:pt x="4118564" y="8582856"/>
                </a:cubicBezTo>
                <a:close/>
                <a:moveTo>
                  <a:pt x="4998295" y="8570512"/>
                </a:moveTo>
                <a:cubicBezTo>
                  <a:pt x="4992488" y="8579334"/>
                  <a:pt x="5079378" y="8636531"/>
                  <a:pt x="5123120" y="8680076"/>
                </a:cubicBezTo>
                <a:cubicBezTo>
                  <a:pt x="5224664" y="8772207"/>
                  <a:pt x="5287817" y="8839064"/>
                  <a:pt x="5380055" y="8914534"/>
                </a:cubicBezTo>
                <a:cubicBezTo>
                  <a:pt x="5436890" y="8964590"/>
                  <a:pt x="5550048" y="9039080"/>
                  <a:pt x="5481089" y="8981043"/>
                </a:cubicBezTo>
                <a:cubicBezTo>
                  <a:pt x="5418905" y="8912714"/>
                  <a:pt x="5337823" y="8846697"/>
                  <a:pt x="5266844" y="8787329"/>
                </a:cubicBezTo>
                <a:cubicBezTo>
                  <a:pt x="5242595" y="8771367"/>
                  <a:pt x="5004101" y="8561692"/>
                  <a:pt x="4998295" y="8570512"/>
                </a:cubicBezTo>
                <a:close/>
                <a:moveTo>
                  <a:pt x="4083893" y="8547391"/>
                </a:moveTo>
                <a:cubicBezTo>
                  <a:pt x="4080160" y="8547699"/>
                  <a:pt x="4077067" y="8548824"/>
                  <a:pt x="4075615" y="8551029"/>
                </a:cubicBezTo>
                <a:cubicBezTo>
                  <a:pt x="4075615" y="8551029"/>
                  <a:pt x="4119815" y="8567481"/>
                  <a:pt x="4107690" y="8559500"/>
                </a:cubicBezTo>
                <a:cubicBezTo>
                  <a:pt x="4112045" y="8552884"/>
                  <a:pt x="4095092" y="8546465"/>
                  <a:pt x="4083893" y="8547391"/>
                </a:cubicBezTo>
                <a:close/>
                <a:moveTo>
                  <a:pt x="4014935" y="8489353"/>
                </a:moveTo>
                <a:cubicBezTo>
                  <a:pt x="4011202" y="8489662"/>
                  <a:pt x="4008109" y="8490786"/>
                  <a:pt x="4006657" y="8492991"/>
                </a:cubicBezTo>
                <a:cubicBezTo>
                  <a:pt x="4006657" y="8492991"/>
                  <a:pt x="4050856" y="8509444"/>
                  <a:pt x="4038732" y="8501463"/>
                </a:cubicBezTo>
                <a:cubicBezTo>
                  <a:pt x="4043087" y="8494848"/>
                  <a:pt x="4026133" y="8488429"/>
                  <a:pt x="4014935" y="8489353"/>
                </a:cubicBezTo>
                <a:close/>
                <a:moveTo>
                  <a:pt x="4881772" y="8459732"/>
                </a:moveTo>
                <a:cubicBezTo>
                  <a:pt x="4876466" y="8457292"/>
                  <a:pt x="4873032" y="8457764"/>
                  <a:pt x="4872502" y="8462420"/>
                </a:cubicBezTo>
                <a:cubicBezTo>
                  <a:pt x="4878308" y="8453599"/>
                  <a:pt x="4915192" y="8503164"/>
                  <a:pt x="4915192" y="8503164"/>
                </a:cubicBezTo>
                <a:cubicBezTo>
                  <a:pt x="5047846" y="8636582"/>
                  <a:pt x="4918919" y="8476809"/>
                  <a:pt x="4881772" y="8459732"/>
                </a:cubicBezTo>
                <a:close/>
                <a:moveTo>
                  <a:pt x="3972255" y="8448319"/>
                </a:moveTo>
                <a:cubicBezTo>
                  <a:pt x="3967310" y="8447994"/>
                  <a:pt x="3963398" y="8448712"/>
                  <a:pt x="3961947" y="8450917"/>
                </a:cubicBezTo>
                <a:cubicBezTo>
                  <a:pt x="3976091" y="8460228"/>
                  <a:pt x="4018269" y="8475350"/>
                  <a:pt x="4006146" y="8467370"/>
                </a:cubicBezTo>
                <a:cubicBezTo>
                  <a:pt x="4011227" y="8459651"/>
                  <a:pt x="3987090" y="8449294"/>
                  <a:pt x="3972255" y="8448319"/>
                </a:cubicBezTo>
                <a:close/>
                <a:moveTo>
                  <a:pt x="3641334" y="8423186"/>
                </a:moveTo>
                <a:cubicBezTo>
                  <a:pt x="3653457" y="8431167"/>
                  <a:pt x="3641334" y="8423186"/>
                  <a:pt x="3641334" y="8423186"/>
                </a:cubicBezTo>
                <a:close/>
                <a:moveTo>
                  <a:pt x="4831388" y="8412407"/>
                </a:moveTo>
                <a:cubicBezTo>
                  <a:pt x="4828087" y="8413296"/>
                  <a:pt x="4826454" y="8415777"/>
                  <a:pt x="4827791" y="8420345"/>
                </a:cubicBezTo>
                <a:lnTo>
                  <a:pt x="4870938" y="8433997"/>
                </a:lnTo>
                <a:cubicBezTo>
                  <a:pt x="4866200" y="8421395"/>
                  <a:pt x="4841290" y="8409739"/>
                  <a:pt x="4831388" y="8412407"/>
                </a:cubicBezTo>
                <a:close/>
                <a:moveTo>
                  <a:pt x="3929673" y="8406723"/>
                </a:moveTo>
                <a:cubicBezTo>
                  <a:pt x="3924857" y="8406615"/>
                  <a:pt x="3920950" y="8407599"/>
                  <a:pt x="3919256" y="8410172"/>
                </a:cubicBezTo>
                <a:cubicBezTo>
                  <a:pt x="3931380" y="8418153"/>
                  <a:pt x="3974527" y="8431805"/>
                  <a:pt x="3962403" y="8423824"/>
                </a:cubicBezTo>
                <a:cubicBezTo>
                  <a:pt x="3966758" y="8417208"/>
                  <a:pt x="3944121" y="8407048"/>
                  <a:pt x="3929673" y="8406723"/>
                </a:cubicBezTo>
                <a:close/>
                <a:moveTo>
                  <a:pt x="3593429" y="8367815"/>
                </a:moveTo>
                <a:cubicBezTo>
                  <a:pt x="3589885" y="8368248"/>
                  <a:pt x="3586918" y="8369455"/>
                  <a:pt x="3585466" y="8371660"/>
                </a:cubicBezTo>
                <a:cubicBezTo>
                  <a:pt x="3597591" y="8379641"/>
                  <a:pt x="3627645" y="8386783"/>
                  <a:pt x="3615521" y="8378802"/>
                </a:cubicBezTo>
                <a:cubicBezTo>
                  <a:pt x="3619876" y="8372186"/>
                  <a:pt x="3604059" y="8366515"/>
                  <a:pt x="3593429" y="8367815"/>
                </a:cubicBezTo>
                <a:close/>
                <a:moveTo>
                  <a:pt x="3869196" y="8349825"/>
                </a:moveTo>
                <a:cubicBezTo>
                  <a:pt x="3875057" y="8393719"/>
                  <a:pt x="3869196" y="8349825"/>
                  <a:pt x="3869196" y="8349825"/>
                </a:cubicBezTo>
                <a:close/>
                <a:moveTo>
                  <a:pt x="3508170" y="8295491"/>
                </a:moveTo>
                <a:cubicBezTo>
                  <a:pt x="3520294" y="8303472"/>
                  <a:pt x="3508170" y="8295491"/>
                  <a:pt x="3508170" y="8295491"/>
                </a:cubicBezTo>
                <a:close/>
                <a:moveTo>
                  <a:pt x="3472297" y="8248929"/>
                </a:moveTo>
                <a:cubicBezTo>
                  <a:pt x="3468428" y="8249444"/>
                  <a:pt x="3465153" y="8250844"/>
                  <a:pt x="3463460" y="8253416"/>
                </a:cubicBezTo>
                <a:cubicBezTo>
                  <a:pt x="3477604" y="8262728"/>
                  <a:pt x="3508626" y="8268399"/>
                  <a:pt x="3496502" y="8260418"/>
                </a:cubicBezTo>
                <a:cubicBezTo>
                  <a:pt x="3500858" y="8253802"/>
                  <a:pt x="3483904" y="8247384"/>
                  <a:pt x="3472297" y="8248929"/>
                </a:cubicBezTo>
                <a:close/>
                <a:moveTo>
                  <a:pt x="3353900" y="8135926"/>
                </a:moveTo>
                <a:cubicBezTo>
                  <a:pt x="3354196" y="8136713"/>
                  <a:pt x="3354986" y="8138813"/>
                  <a:pt x="3356565" y="8143014"/>
                </a:cubicBezTo>
                <a:cubicBezTo>
                  <a:pt x="3356565" y="8143014"/>
                  <a:pt x="3353011" y="8133562"/>
                  <a:pt x="3353900" y="8135926"/>
                </a:cubicBezTo>
                <a:close/>
                <a:moveTo>
                  <a:pt x="3933838" y="8084142"/>
                </a:moveTo>
                <a:cubicBezTo>
                  <a:pt x="3931328" y="8085086"/>
                  <a:pt x="3929889" y="8087136"/>
                  <a:pt x="3929832" y="8090522"/>
                </a:cubicBezTo>
                <a:cubicBezTo>
                  <a:pt x="3924481" y="8072250"/>
                  <a:pt x="4114022" y="8277094"/>
                  <a:pt x="4101898" y="8269113"/>
                </a:cubicBezTo>
                <a:cubicBezTo>
                  <a:pt x="4170857" y="8327150"/>
                  <a:pt x="4296649" y="8435243"/>
                  <a:pt x="4427792" y="8561608"/>
                </a:cubicBezTo>
                <a:cubicBezTo>
                  <a:pt x="4553585" y="8669701"/>
                  <a:pt x="4669275" y="8771143"/>
                  <a:pt x="4785762" y="8862575"/>
                </a:cubicBezTo>
                <a:cubicBezTo>
                  <a:pt x="4567730" y="8679012"/>
                  <a:pt x="4276133" y="8356415"/>
                  <a:pt x="4037639" y="8146740"/>
                </a:cubicBezTo>
                <a:cubicBezTo>
                  <a:pt x="4021503" y="8125056"/>
                  <a:pt x="3951414" y="8077534"/>
                  <a:pt x="3933838" y="8084142"/>
                </a:cubicBezTo>
                <a:close/>
                <a:moveTo>
                  <a:pt x="3058016" y="7971771"/>
                </a:moveTo>
                <a:cubicBezTo>
                  <a:pt x="3058016" y="7971771"/>
                  <a:pt x="3158593" y="8065372"/>
                  <a:pt x="3201283" y="8106117"/>
                </a:cubicBezTo>
                <a:cubicBezTo>
                  <a:pt x="3504493" y="8411072"/>
                  <a:pt x="3800333" y="8696426"/>
                  <a:pt x="4146178" y="8989410"/>
                </a:cubicBezTo>
                <a:cubicBezTo>
                  <a:pt x="3871312" y="8755793"/>
                  <a:pt x="4228825" y="9083851"/>
                  <a:pt x="4235088" y="9047938"/>
                </a:cubicBezTo>
                <a:lnTo>
                  <a:pt x="4184571" y="9014684"/>
                </a:lnTo>
                <a:cubicBezTo>
                  <a:pt x="3862973" y="8737661"/>
                  <a:pt x="3618162" y="8511184"/>
                  <a:pt x="3334446" y="8233811"/>
                </a:cubicBezTo>
                <a:cubicBezTo>
                  <a:pt x="3328129" y="8217010"/>
                  <a:pt x="3057505" y="7946148"/>
                  <a:pt x="3058016" y="7971771"/>
                </a:cubicBezTo>
                <a:close/>
                <a:moveTo>
                  <a:pt x="3000011" y="7884102"/>
                </a:moveTo>
                <a:lnTo>
                  <a:pt x="3000176" y="7887099"/>
                </a:lnTo>
                <a:lnTo>
                  <a:pt x="3000451" y="7892096"/>
                </a:lnTo>
                <a:cubicBezTo>
                  <a:pt x="3000573" y="7894316"/>
                  <a:pt x="3000670" y="7896092"/>
                  <a:pt x="3000670" y="7896092"/>
                </a:cubicBezTo>
                <a:lnTo>
                  <a:pt x="3000176" y="7887099"/>
                </a:lnTo>
                <a:lnTo>
                  <a:pt x="3000084" y="7885434"/>
                </a:lnTo>
                <a:cubicBezTo>
                  <a:pt x="2999986" y="7883658"/>
                  <a:pt x="2999938" y="7882769"/>
                  <a:pt x="3000011" y="7884102"/>
                </a:cubicBezTo>
                <a:close/>
                <a:moveTo>
                  <a:pt x="3214762" y="7843034"/>
                </a:moveTo>
                <a:cubicBezTo>
                  <a:pt x="3211470" y="7842052"/>
                  <a:pt x="3209514" y="7843926"/>
                  <a:pt x="3210146" y="7850664"/>
                </a:cubicBezTo>
                <a:cubicBezTo>
                  <a:pt x="3210146" y="7850664"/>
                  <a:pt x="3308703" y="7942934"/>
                  <a:pt x="3296579" y="7934952"/>
                </a:cubicBezTo>
                <a:cubicBezTo>
                  <a:pt x="3385999" y="8019103"/>
                  <a:pt x="3442377" y="8096252"/>
                  <a:pt x="3549729" y="8179562"/>
                </a:cubicBezTo>
                <a:cubicBezTo>
                  <a:pt x="3568170" y="8204344"/>
                  <a:pt x="3600756" y="8238438"/>
                  <a:pt x="3637129" y="8262382"/>
                </a:cubicBezTo>
                <a:cubicBezTo>
                  <a:pt x="3645467" y="8280514"/>
                  <a:pt x="3675521" y="8287655"/>
                  <a:pt x="3681839" y="8304456"/>
                </a:cubicBezTo>
                <a:cubicBezTo>
                  <a:pt x="3770292" y="8390076"/>
                  <a:pt x="3857692" y="8472896"/>
                  <a:pt x="3959237" y="8565027"/>
                </a:cubicBezTo>
                <a:cubicBezTo>
                  <a:pt x="3967118" y="8610252"/>
                  <a:pt x="4059760" y="8605913"/>
                  <a:pt x="3959237" y="8565027"/>
                </a:cubicBezTo>
                <a:cubicBezTo>
                  <a:pt x="3889767" y="8481368"/>
                  <a:pt x="3801314" y="8395748"/>
                  <a:pt x="3681839" y="8304456"/>
                </a:cubicBezTo>
                <a:cubicBezTo>
                  <a:pt x="3693452" y="8286814"/>
                  <a:pt x="3663398" y="8279674"/>
                  <a:pt x="3637129" y="8262382"/>
                </a:cubicBezTo>
                <a:cubicBezTo>
                  <a:pt x="3636618" y="8236759"/>
                  <a:pt x="3600245" y="8212816"/>
                  <a:pt x="3549729" y="8179562"/>
                </a:cubicBezTo>
                <a:cubicBezTo>
                  <a:pt x="3505475" y="8110394"/>
                  <a:pt x="3341746" y="7949936"/>
                  <a:pt x="3246519" y="7874606"/>
                </a:cubicBezTo>
                <a:cubicBezTo>
                  <a:pt x="3246519" y="7874606"/>
                  <a:pt x="3224635" y="7845978"/>
                  <a:pt x="3214762" y="7843034"/>
                </a:cubicBezTo>
                <a:close/>
                <a:moveTo>
                  <a:pt x="3079263" y="7799800"/>
                </a:moveTo>
                <a:cubicBezTo>
                  <a:pt x="3075571" y="7802110"/>
                  <a:pt x="3075698" y="7808516"/>
                  <a:pt x="3084919" y="7820908"/>
                </a:cubicBezTo>
                <a:cubicBezTo>
                  <a:pt x="3097043" y="7828888"/>
                  <a:pt x="3122801" y="7820558"/>
                  <a:pt x="3135436" y="7854162"/>
                </a:cubicBezTo>
                <a:cubicBezTo>
                  <a:pt x="3153878" y="7878944"/>
                  <a:pt x="3135948" y="7879784"/>
                  <a:pt x="3153421" y="7906037"/>
                </a:cubicBezTo>
                <a:cubicBezTo>
                  <a:pt x="3212787" y="7983046"/>
                  <a:pt x="3343875" y="8056695"/>
                  <a:pt x="3425469" y="8148336"/>
                </a:cubicBezTo>
                <a:cubicBezTo>
                  <a:pt x="3785002" y="8477725"/>
                  <a:pt x="4130902" y="8823425"/>
                  <a:pt x="4539389" y="9157646"/>
                </a:cubicBezTo>
                <a:cubicBezTo>
                  <a:pt x="4665181" y="9265739"/>
                  <a:pt x="4808905" y="9372992"/>
                  <a:pt x="4991022" y="9505519"/>
                </a:cubicBezTo>
                <a:cubicBezTo>
                  <a:pt x="5129991" y="9624393"/>
                  <a:pt x="4948332" y="9464774"/>
                  <a:pt x="4927869" y="9438661"/>
                </a:cubicBezTo>
                <a:cubicBezTo>
                  <a:pt x="4355197" y="8971074"/>
                  <a:pt x="3815057" y="8484866"/>
                  <a:pt x="3355488" y="8039054"/>
                </a:cubicBezTo>
                <a:cubicBezTo>
                  <a:pt x="3279160" y="7961414"/>
                  <a:pt x="3177561" y="7816568"/>
                  <a:pt x="3096532" y="7803266"/>
                </a:cubicBezTo>
                <a:cubicBezTo>
                  <a:pt x="3090470" y="7799275"/>
                  <a:pt x="3082957" y="7797490"/>
                  <a:pt x="3079263" y="7799800"/>
                </a:cubicBezTo>
                <a:close/>
                <a:moveTo>
                  <a:pt x="8213831" y="7546449"/>
                </a:moveTo>
                <a:cubicBezTo>
                  <a:pt x="8214127" y="7547236"/>
                  <a:pt x="8214916" y="7549336"/>
                  <a:pt x="8216496" y="7553537"/>
                </a:cubicBezTo>
                <a:cubicBezTo>
                  <a:pt x="8216496" y="7553537"/>
                  <a:pt x="8212942" y="7544086"/>
                  <a:pt x="8213831" y="7546449"/>
                </a:cubicBezTo>
                <a:close/>
                <a:moveTo>
                  <a:pt x="8045722" y="7510887"/>
                </a:moveTo>
                <a:cubicBezTo>
                  <a:pt x="8042611" y="7511901"/>
                  <a:pt x="8040978" y="7514381"/>
                  <a:pt x="8042315" y="7518949"/>
                </a:cubicBezTo>
                <a:lnTo>
                  <a:pt x="8073338" y="7524621"/>
                </a:lnTo>
                <a:cubicBezTo>
                  <a:pt x="8077693" y="7518005"/>
                  <a:pt x="8055056" y="7507845"/>
                  <a:pt x="8045722" y="7510887"/>
                </a:cubicBezTo>
                <a:close/>
                <a:moveTo>
                  <a:pt x="7459160" y="7403666"/>
                </a:moveTo>
                <a:cubicBezTo>
                  <a:pt x="7461256" y="7405639"/>
                  <a:pt x="7466845" y="7410898"/>
                  <a:pt x="7478022" y="7421417"/>
                </a:cubicBezTo>
                <a:cubicBezTo>
                  <a:pt x="7478022" y="7421417"/>
                  <a:pt x="7452873" y="7397750"/>
                  <a:pt x="7459160" y="7403666"/>
                </a:cubicBezTo>
                <a:close/>
                <a:moveTo>
                  <a:pt x="7271374" y="7363349"/>
                </a:moveTo>
                <a:cubicBezTo>
                  <a:pt x="7261004" y="7363634"/>
                  <a:pt x="7279621" y="7397225"/>
                  <a:pt x="7292686" y="7377378"/>
                </a:cubicBezTo>
                <a:cubicBezTo>
                  <a:pt x="7304809" y="7385359"/>
                  <a:pt x="7316934" y="7393340"/>
                  <a:pt x="7322740" y="7384520"/>
                </a:cubicBezTo>
                <a:cubicBezTo>
                  <a:pt x="7334864" y="7392501"/>
                  <a:pt x="7346988" y="7400482"/>
                  <a:pt x="7352795" y="7391661"/>
                </a:cubicBezTo>
                <a:cubicBezTo>
                  <a:pt x="7364918" y="7399642"/>
                  <a:pt x="7379063" y="7408953"/>
                  <a:pt x="7385837" y="7398662"/>
                </a:cubicBezTo>
                <a:cubicBezTo>
                  <a:pt x="7397961" y="7406643"/>
                  <a:pt x="7410086" y="7414625"/>
                  <a:pt x="7415892" y="7405804"/>
                </a:cubicBezTo>
                <a:cubicBezTo>
                  <a:pt x="7403768" y="7397823"/>
                  <a:pt x="7385837" y="7398662"/>
                  <a:pt x="7385837" y="7398662"/>
                </a:cubicBezTo>
                <a:cubicBezTo>
                  <a:pt x="7371693" y="7389351"/>
                  <a:pt x="7352795" y="7391661"/>
                  <a:pt x="7352795" y="7391661"/>
                </a:cubicBezTo>
                <a:cubicBezTo>
                  <a:pt x="7340671" y="7383680"/>
                  <a:pt x="7322740" y="7384520"/>
                  <a:pt x="7322740" y="7384520"/>
                </a:cubicBezTo>
                <a:cubicBezTo>
                  <a:pt x="7310616" y="7376538"/>
                  <a:pt x="7292686" y="7377378"/>
                  <a:pt x="7292686" y="7377378"/>
                </a:cubicBezTo>
                <a:cubicBezTo>
                  <a:pt x="7281508" y="7366859"/>
                  <a:pt x="7274831" y="7363254"/>
                  <a:pt x="7271374" y="7363349"/>
                </a:cubicBezTo>
                <a:close/>
                <a:moveTo>
                  <a:pt x="8431853" y="7346830"/>
                </a:moveTo>
                <a:cubicBezTo>
                  <a:pt x="8450221" y="7349176"/>
                  <a:pt x="8471815" y="7357070"/>
                  <a:pt x="8497074" y="7373697"/>
                </a:cubicBezTo>
                <a:cubicBezTo>
                  <a:pt x="8464999" y="7365225"/>
                  <a:pt x="8429138" y="7366905"/>
                  <a:pt x="8385991" y="7353252"/>
                </a:cubicBezTo>
                <a:cubicBezTo>
                  <a:pt x="8398344" y="7347687"/>
                  <a:pt x="8413485" y="7344485"/>
                  <a:pt x="8431853" y="7346830"/>
                </a:cubicBezTo>
                <a:close/>
                <a:moveTo>
                  <a:pt x="8366826" y="7342217"/>
                </a:moveTo>
                <a:cubicBezTo>
                  <a:pt x="8372351" y="7344273"/>
                  <a:pt x="8378919" y="7348597"/>
                  <a:pt x="8385991" y="7353252"/>
                </a:cubicBezTo>
                <a:cubicBezTo>
                  <a:pt x="8385991" y="7353252"/>
                  <a:pt x="8366040" y="7352762"/>
                  <a:pt x="8353916" y="7344781"/>
                </a:cubicBezTo>
                <a:cubicBezTo>
                  <a:pt x="8356819" y="7340370"/>
                  <a:pt x="8361301" y="7340160"/>
                  <a:pt x="8366826" y="7342217"/>
                </a:cubicBezTo>
                <a:close/>
                <a:moveTo>
                  <a:pt x="8336520" y="7334909"/>
                </a:moveTo>
                <a:cubicBezTo>
                  <a:pt x="8341792" y="7336800"/>
                  <a:pt x="8347854" y="7340790"/>
                  <a:pt x="8353916" y="7344781"/>
                </a:cubicBezTo>
                <a:cubicBezTo>
                  <a:pt x="8353916" y="7344781"/>
                  <a:pt x="8335986" y="7345620"/>
                  <a:pt x="8323861" y="7337639"/>
                </a:cubicBezTo>
                <a:cubicBezTo>
                  <a:pt x="8326765" y="7333229"/>
                  <a:pt x="8331247" y="7333019"/>
                  <a:pt x="8336520" y="7334909"/>
                </a:cubicBezTo>
                <a:close/>
                <a:moveTo>
                  <a:pt x="8304697" y="7326604"/>
                </a:moveTo>
                <a:cubicBezTo>
                  <a:pt x="8310222" y="7328661"/>
                  <a:pt x="8316789" y="7332984"/>
                  <a:pt x="8323861" y="7337639"/>
                </a:cubicBezTo>
                <a:cubicBezTo>
                  <a:pt x="8323861" y="7337639"/>
                  <a:pt x="8303910" y="7337149"/>
                  <a:pt x="8291786" y="7329168"/>
                </a:cubicBezTo>
                <a:cubicBezTo>
                  <a:pt x="8294689" y="7324757"/>
                  <a:pt x="8299172" y="7324547"/>
                  <a:pt x="8304697" y="7326604"/>
                </a:cubicBezTo>
                <a:close/>
                <a:moveTo>
                  <a:pt x="8251443" y="7312357"/>
                </a:moveTo>
                <a:cubicBezTo>
                  <a:pt x="8265581" y="7315078"/>
                  <a:pt x="8279662" y="7321187"/>
                  <a:pt x="8291786" y="7329168"/>
                </a:cubicBezTo>
                <a:cubicBezTo>
                  <a:pt x="8267081" y="7340298"/>
                  <a:pt x="8242833" y="7324336"/>
                  <a:pt x="8210758" y="7315865"/>
                </a:cubicBezTo>
                <a:cubicBezTo>
                  <a:pt x="8223110" y="7310300"/>
                  <a:pt x="8237305" y="7309635"/>
                  <a:pt x="8251443" y="7312357"/>
                </a:cubicBezTo>
                <a:close/>
                <a:moveTo>
                  <a:pt x="8193362" y="7305994"/>
                </a:moveTo>
                <a:cubicBezTo>
                  <a:pt x="8198634" y="7307884"/>
                  <a:pt x="8204696" y="7311874"/>
                  <a:pt x="8210758" y="7315865"/>
                </a:cubicBezTo>
                <a:cubicBezTo>
                  <a:pt x="8210758" y="7315865"/>
                  <a:pt x="8192827" y="7316704"/>
                  <a:pt x="8180703" y="7308723"/>
                </a:cubicBezTo>
                <a:cubicBezTo>
                  <a:pt x="8183607" y="7304313"/>
                  <a:pt x="8188089" y="7304103"/>
                  <a:pt x="8193362" y="7305994"/>
                </a:cubicBezTo>
                <a:close/>
                <a:moveTo>
                  <a:pt x="8164474" y="7294879"/>
                </a:moveTo>
                <a:cubicBezTo>
                  <a:pt x="8170977" y="7295999"/>
                  <a:pt x="8177544" y="7300322"/>
                  <a:pt x="8180703" y="7308723"/>
                </a:cubicBezTo>
                <a:cubicBezTo>
                  <a:pt x="8180703" y="7308723"/>
                  <a:pt x="8162773" y="7309563"/>
                  <a:pt x="8148628" y="7300252"/>
                </a:cubicBezTo>
                <a:cubicBezTo>
                  <a:pt x="8151531" y="7295841"/>
                  <a:pt x="8157971" y="7293759"/>
                  <a:pt x="8164474" y="7294879"/>
                </a:cubicBezTo>
                <a:close/>
                <a:moveTo>
                  <a:pt x="8133409" y="7287073"/>
                </a:moveTo>
                <a:cubicBezTo>
                  <a:pt x="8139408" y="7287860"/>
                  <a:pt x="8145470" y="7291851"/>
                  <a:pt x="8148628" y="7300252"/>
                </a:cubicBezTo>
                <a:cubicBezTo>
                  <a:pt x="8148628" y="7300252"/>
                  <a:pt x="8130698" y="7301091"/>
                  <a:pt x="8118573" y="7293110"/>
                </a:cubicBezTo>
                <a:cubicBezTo>
                  <a:pt x="8121477" y="7288700"/>
                  <a:pt x="8127411" y="7286285"/>
                  <a:pt x="8133409" y="7287073"/>
                </a:cubicBezTo>
                <a:close/>
                <a:moveTo>
                  <a:pt x="8103234" y="7280115"/>
                </a:moveTo>
                <a:cubicBezTo>
                  <a:pt x="8109353" y="7280719"/>
                  <a:pt x="8115414" y="7284709"/>
                  <a:pt x="8118573" y="7293110"/>
                </a:cubicBezTo>
                <a:cubicBezTo>
                  <a:pt x="8118573" y="7293110"/>
                  <a:pt x="8099675" y="7295420"/>
                  <a:pt x="8087551" y="7287439"/>
                </a:cubicBezTo>
                <a:cubicBezTo>
                  <a:pt x="8090938" y="7282294"/>
                  <a:pt x="8097115" y="7279511"/>
                  <a:pt x="8103234" y="7280115"/>
                </a:cubicBezTo>
                <a:close/>
                <a:moveTo>
                  <a:pt x="7958182" y="7247614"/>
                </a:moveTo>
                <a:cubicBezTo>
                  <a:pt x="8003067" y="7250789"/>
                  <a:pt x="8045309" y="7269114"/>
                  <a:pt x="8087551" y="7287439"/>
                </a:cubicBezTo>
                <a:cubicBezTo>
                  <a:pt x="8031739" y="7288628"/>
                  <a:pt x="7975416" y="7264194"/>
                  <a:pt x="7912318" y="7250052"/>
                </a:cubicBezTo>
                <a:cubicBezTo>
                  <a:pt x="7927965" y="7247182"/>
                  <a:pt x="7943220" y="7246556"/>
                  <a:pt x="7958182" y="7247614"/>
                </a:cubicBezTo>
                <a:close/>
                <a:moveTo>
                  <a:pt x="7879703" y="7227001"/>
                </a:moveTo>
                <a:cubicBezTo>
                  <a:pt x="7890973" y="7229679"/>
                  <a:pt x="7903097" y="7237660"/>
                  <a:pt x="7912318" y="7250052"/>
                </a:cubicBezTo>
                <a:cubicBezTo>
                  <a:pt x="7894387" y="7250891"/>
                  <a:pt x="7882263" y="7242910"/>
                  <a:pt x="7852209" y="7235769"/>
                </a:cubicBezTo>
                <a:cubicBezTo>
                  <a:pt x="7858016" y="7226948"/>
                  <a:pt x="7868432" y="7224323"/>
                  <a:pt x="7879703" y="7227001"/>
                </a:cubicBezTo>
                <a:close/>
                <a:moveTo>
                  <a:pt x="7835222" y="7221426"/>
                </a:moveTo>
                <a:cubicBezTo>
                  <a:pt x="7841473" y="7222380"/>
                  <a:pt x="7848040" y="7226703"/>
                  <a:pt x="7852209" y="7235769"/>
                </a:cubicBezTo>
                <a:cubicBezTo>
                  <a:pt x="7852209" y="7235769"/>
                  <a:pt x="7832258" y="7235278"/>
                  <a:pt x="7820133" y="7227297"/>
                </a:cubicBezTo>
                <a:cubicBezTo>
                  <a:pt x="7823036" y="7222887"/>
                  <a:pt x="7828971" y="7220472"/>
                  <a:pt x="7835222" y="7221426"/>
                </a:cubicBezTo>
                <a:close/>
                <a:moveTo>
                  <a:pt x="7804794" y="7214302"/>
                </a:moveTo>
                <a:cubicBezTo>
                  <a:pt x="7810913" y="7214906"/>
                  <a:pt x="7816975" y="7218896"/>
                  <a:pt x="7820133" y="7227297"/>
                </a:cubicBezTo>
                <a:cubicBezTo>
                  <a:pt x="7820133" y="7227297"/>
                  <a:pt x="7801235" y="7229607"/>
                  <a:pt x="7789111" y="7221626"/>
                </a:cubicBezTo>
                <a:cubicBezTo>
                  <a:pt x="7792498" y="7216480"/>
                  <a:pt x="7798675" y="7213698"/>
                  <a:pt x="7804794" y="7214302"/>
                </a:cubicBezTo>
                <a:close/>
                <a:moveTo>
                  <a:pt x="7718395" y="7191076"/>
                </a:moveTo>
                <a:cubicBezTo>
                  <a:pt x="7739479" y="7188953"/>
                  <a:pt x="7760317" y="7202671"/>
                  <a:pt x="7789111" y="7221626"/>
                </a:cubicBezTo>
                <a:cubicBezTo>
                  <a:pt x="7771181" y="7222465"/>
                  <a:pt x="7739106" y="7213994"/>
                  <a:pt x="7696927" y="7198872"/>
                </a:cubicBezTo>
                <a:cubicBezTo>
                  <a:pt x="7704313" y="7194251"/>
                  <a:pt x="7711368" y="7191784"/>
                  <a:pt x="7718395" y="7191076"/>
                </a:cubicBezTo>
                <a:close/>
                <a:moveTo>
                  <a:pt x="6911779" y="7179314"/>
                </a:moveTo>
                <a:cubicBezTo>
                  <a:pt x="6912347" y="7179688"/>
                  <a:pt x="6913863" y="7180686"/>
                  <a:pt x="6916894" y="7182681"/>
                </a:cubicBezTo>
                <a:cubicBezTo>
                  <a:pt x="6916894" y="7182681"/>
                  <a:pt x="6910074" y="7178192"/>
                  <a:pt x="6911779" y="7179314"/>
                </a:cubicBezTo>
                <a:close/>
                <a:moveTo>
                  <a:pt x="7663361" y="7174997"/>
                </a:moveTo>
                <a:cubicBezTo>
                  <a:pt x="7675471" y="7172894"/>
                  <a:pt x="7690673" y="7185272"/>
                  <a:pt x="7696927" y="7198872"/>
                </a:cubicBezTo>
                <a:cubicBezTo>
                  <a:pt x="7691121" y="7207692"/>
                  <a:pt x="7676976" y="7198381"/>
                  <a:pt x="7652728" y="7182419"/>
                </a:cubicBezTo>
                <a:cubicBezTo>
                  <a:pt x="7655631" y="7178009"/>
                  <a:pt x="7659324" y="7175698"/>
                  <a:pt x="7663361" y="7174997"/>
                </a:cubicBezTo>
                <a:close/>
                <a:moveTo>
                  <a:pt x="6879704" y="7170842"/>
                </a:moveTo>
                <a:cubicBezTo>
                  <a:pt x="6877999" y="7169720"/>
                  <a:pt x="6884819" y="7174209"/>
                  <a:pt x="6884819" y="7174209"/>
                </a:cubicBezTo>
                <a:cubicBezTo>
                  <a:pt x="6881788" y="7172214"/>
                  <a:pt x="6880272" y="7171216"/>
                  <a:pt x="6879704" y="7170842"/>
                </a:cubicBezTo>
                <a:close/>
                <a:moveTo>
                  <a:pt x="6849649" y="7163701"/>
                </a:moveTo>
                <a:cubicBezTo>
                  <a:pt x="6850218" y="7164075"/>
                  <a:pt x="6851733" y="7165073"/>
                  <a:pt x="6854764" y="7167068"/>
                </a:cubicBezTo>
                <a:cubicBezTo>
                  <a:pt x="6854764" y="7167068"/>
                  <a:pt x="6847944" y="7162579"/>
                  <a:pt x="6849649" y="7163701"/>
                </a:cubicBezTo>
                <a:close/>
                <a:moveTo>
                  <a:pt x="7606502" y="7163545"/>
                </a:moveTo>
                <a:cubicBezTo>
                  <a:pt x="7622039" y="7162217"/>
                  <a:pt x="7634542" y="7170447"/>
                  <a:pt x="7652728" y="7182419"/>
                </a:cubicBezTo>
                <a:cubicBezTo>
                  <a:pt x="7645953" y="7192710"/>
                  <a:pt x="7615899" y="7185568"/>
                  <a:pt x="7589630" y="7168276"/>
                </a:cubicBezTo>
                <a:cubicBezTo>
                  <a:pt x="7595806" y="7165493"/>
                  <a:pt x="7601322" y="7163988"/>
                  <a:pt x="7606502" y="7163545"/>
                </a:cubicBezTo>
                <a:close/>
                <a:moveTo>
                  <a:pt x="7574411" y="7155097"/>
                </a:moveTo>
                <a:cubicBezTo>
                  <a:pt x="7580409" y="7155885"/>
                  <a:pt x="7586471" y="7159875"/>
                  <a:pt x="7589630" y="7168276"/>
                </a:cubicBezTo>
                <a:cubicBezTo>
                  <a:pt x="7589630" y="7168276"/>
                  <a:pt x="7571700" y="7169116"/>
                  <a:pt x="7559575" y="7161134"/>
                </a:cubicBezTo>
                <a:cubicBezTo>
                  <a:pt x="7562479" y="7156724"/>
                  <a:pt x="7568413" y="7154309"/>
                  <a:pt x="7574411" y="7155097"/>
                </a:cubicBezTo>
                <a:close/>
                <a:moveTo>
                  <a:pt x="7543346" y="7147290"/>
                </a:moveTo>
                <a:cubicBezTo>
                  <a:pt x="7549849" y="7148411"/>
                  <a:pt x="7556417" y="7152733"/>
                  <a:pt x="7559575" y="7161134"/>
                </a:cubicBezTo>
                <a:cubicBezTo>
                  <a:pt x="7559575" y="7161134"/>
                  <a:pt x="7541645" y="7161974"/>
                  <a:pt x="7527500" y="7152663"/>
                </a:cubicBezTo>
                <a:cubicBezTo>
                  <a:pt x="7530403" y="7148253"/>
                  <a:pt x="7536842" y="7146170"/>
                  <a:pt x="7543346" y="7147290"/>
                </a:cubicBezTo>
                <a:close/>
                <a:moveTo>
                  <a:pt x="7512281" y="7139484"/>
                </a:moveTo>
                <a:cubicBezTo>
                  <a:pt x="7518279" y="7140272"/>
                  <a:pt x="7524341" y="7144262"/>
                  <a:pt x="7527500" y="7152663"/>
                </a:cubicBezTo>
                <a:cubicBezTo>
                  <a:pt x="7527500" y="7152663"/>
                  <a:pt x="7509570" y="7153503"/>
                  <a:pt x="7497446" y="7145522"/>
                </a:cubicBezTo>
                <a:cubicBezTo>
                  <a:pt x="7500349" y="7141111"/>
                  <a:pt x="7506283" y="7138696"/>
                  <a:pt x="7512281" y="7139484"/>
                </a:cubicBezTo>
                <a:close/>
                <a:moveTo>
                  <a:pt x="6744374" y="7134436"/>
                </a:moveTo>
                <a:cubicBezTo>
                  <a:pt x="6744942" y="7134810"/>
                  <a:pt x="6746458" y="7135808"/>
                  <a:pt x="6749488" y="7137803"/>
                </a:cubicBezTo>
                <a:cubicBezTo>
                  <a:pt x="6749488" y="7137803"/>
                  <a:pt x="6742668" y="7133314"/>
                  <a:pt x="6744374" y="7134436"/>
                </a:cubicBezTo>
                <a:close/>
                <a:moveTo>
                  <a:pt x="7482106" y="7132526"/>
                </a:moveTo>
                <a:cubicBezTo>
                  <a:pt x="7488225" y="7133130"/>
                  <a:pt x="7494287" y="7137121"/>
                  <a:pt x="7497446" y="7145522"/>
                </a:cubicBezTo>
                <a:cubicBezTo>
                  <a:pt x="7497446" y="7145522"/>
                  <a:pt x="7478547" y="7147832"/>
                  <a:pt x="7466423" y="7139850"/>
                </a:cubicBezTo>
                <a:cubicBezTo>
                  <a:pt x="7469810" y="7134705"/>
                  <a:pt x="7475986" y="7131922"/>
                  <a:pt x="7482106" y="7132526"/>
                </a:cubicBezTo>
                <a:close/>
                <a:moveTo>
                  <a:pt x="7450556" y="7125455"/>
                </a:moveTo>
                <a:cubicBezTo>
                  <a:pt x="7457181" y="7126391"/>
                  <a:pt x="7463748" y="7130714"/>
                  <a:pt x="7466423" y="7139850"/>
                </a:cubicBezTo>
                <a:cubicBezTo>
                  <a:pt x="7466423" y="7139850"/>
                  <a:pt x="7448493" y="7140690"/>
                  <a:pt x="7434348" y="7131379"/>
                </a:cubicBezTo>
                <a:cubicBezTo>
                  <a:pt x="7437251" y="7126968"/>
                  <a:pt x="7443932" y="7124518"/>
                  <a:pt x="7450556" y="7125455"/>
                </a:cubicBezTo>
                <a:close/>
                <a:moveTo>
                  <a:pt x="7365901" y="7098964"/>
                </a:moveTo>
                <a:cubicBezTo>
                  <a:pt x="7383831" y="7098124"/>
                  <a:pt x="7415906" y="7106596"/>
                  <a:pt x="7434348" y="7131379"/>
                </a:cubicBezTo>
                <a:cubicBezTo>
                  <a:pt x="7416417" y="7132218"/>
                  <a:pt x="7398487" y="7133058"/>
                  <a:pt x="7365901" y="7098964"/>
                </a:cubicBezTo>
                <a:close/>
                <a:moveTo>
                  <a:pt x="7335846" y="7091823"/>
                </a:moveTo>
                <a:cubicBezTo>
                  <a:pt x="7335846" y="7091823"/>
                  <a:pt x="7353776" y="7090983"/>
                  <a:pt x="7365901" y="7098964"/>
                </a:cubicBezTo>
                <a:cubicBezTo>
                  <a:pt x="7360094" y="7107785"/>
                  <a:pt x="7342163" y="7108624"/>
                  <a:pt x="7335846" y="7091823"/>
                </a:cubicBezTo>
                <a:close/>
                <a:moveTo>
                  <a:pt x="7303771" y="7083351"/>
                </a:moveTo>
                <a:cubicBezTo>
                  <a:pt x="7317916" y="7092662"/>
                  <a:pt x="7323722" y="7083842"/>
                  <a:pt x="7335846" y="7091823"/>
                </a:cubicBezTo>
                <a:cubicBezTo>
                  <a:pt x="7330040" y="7100643"/>
                  <a:pt x="7311141" y="7102953"/>
                  <a:pt x="7303771" y="7083351"/>
                </a:cubicBezTo>
                <a:close/>
                <a:moveTo>
                  <a:pt x="6544162" y="7080605"/>
                </a:moveTo>
                <a:lnTo>
                  <a:pt x="6550007" y="7084453"/>
                </a:lnTo>
                <a:cubicBezTo>
                  <a:pt x="6550007" y="7084453"/>
                  <a:pt x="6548492" y="7083456"/>
                  <a:pt x="6546597" y="7082209"/>
                </a:cubicBezTo>
                <a:close/>
                <a:moveTo>
                  <a:pt x="6539778" y="7077719"/>
                </a:moveTo>
                <a:cubicBezTo>
                  <a:pt x="6538641" y="7076971"/>
                  <a:pt x="6539398" y="7077470"/>
                  <a:pt x="6540914" y="7078467"/>
                </a:cubicBezTo>
                <a:lnTo>
                  <a:pt x="6544162" y="7080605"/>
                </a:lnTo>
                <a:close/>
                <a:moveTo>
                  <a:pt x="7272748" y="7077680"/>
                </a:moveTo>
                <a:cubicBezTo>
                  <a:pt x="7284872" y="7085661"/>
                  <a:pt x="7291647" y="7075370"/>
                  <a:pt x="7303771" y="7083351"/>
                </a:cubicBezTo>
                <a:cubicBezTo>
                  <a:pt x="7296996" y="7093642"/>
                  <a:pt x="7279066" y="7094482"/>
                  <a:pt x="7272748" y="7077680"/>
                </a:cubicBezTo>
                <a:close/>
                <a:moveTo>
                  <a:pt x="7242694" y="7070538"/>
                </a:moveTo>
                <a:cubicBezTo>
                  <a:pt x="7254818" y="7078519"/>
                  <a:pt x="7260624" y="7069699"/>
                  <a:pt x="7272748" y="7077680"/>
                </a:cubicBezTo>
                <a:cubicBezTo>
                  <a:pt x="7266942" y="7086500"/>
                  <a:pt x="7249011" y="7087340"/>
                  <a:pt x="7242694" y="7070538"/>
                </a:cubicBezTo>
                <a:close/>
                <a:moveTo>
                  <a:pt x="6506626" y="7059057"/>
                </a:moveTo>
                <a:cubicBezTo>
                  <a:pt x="6511678" y="7062383"/>
                  <a:pt x="6516794" y="7068911"/>
                  <a:pt x="6519952" y="7077312"/>
                </a:cubicBezTo>
                <a:cubicBezTo>
                  <a:pt x="6507828" y="7069331"/>
                  <a:pt x="6493684" y="7060019"/>
                  <a:pt x="6493684" y="7060019"/>
                </a:cubicBezTo>
                <a:cubicBezTo>
                  <a:pt x="6496587" y="7055609"/>
                  <a:pt x="6501574" y="7055732"/>
                  <a:pt x="6506626" y="7059057"/>
                </a:cubicBezTo>
                <a:close/>
                <a:moveTo>
                  <a:pt x="7443174" y="7055273"/>
                </a:moveTo>
                <a:cubicBezTo>
                  <a:pt x="7437055" y="7054669"/>
                  <a:pt x="7430879" y="7057451"/>
                  <a:pt x="7427976" y="7061862"/>
                </a:cubicBezTo>
                <a:cubicBezTo>
                  <a:pt x="7440100" y="7069843"/>
                  <a:pt x="7458030" y="7069004"/>
                  <a:pt x="7458030" y="7069004"/>
                </a:cubicBezTo>
                <a:cubicBezTo>
                  <a:pt x="7470154" y="7076985"/>
                  <a:pt x="7491074" y="7076005"/>
                  <a:pt x="7491074" y="7076005"/>
                </a:cubicBezTo>
                <a:cubicBezTo>
                  <a:pt x="7503198" y="7083986"/>
                  <a:pt x="7521128" y="7083147"/>
                  <a:pt x="7521128" y="7083147"/>
                </a:cubicBezTo>
                <a:cubicBezTo>
                  <a:pt x="7533252" y="7091128"/>
                  <a:pt x="7551183" y="7090288"/>
                  <a:pt x="7551183" y="7090288"/>
                </a:cubicBezTo>
                <a:cubicBezTo>
                  <a:pt x="7563307" y="7098269"/>
                  <a:pt x="7583258" y="7098759"/>
                  <a:pt x="7583258" y="7098759"/>
                </a:cubicBezTo>
                <a:cubicBezTo>
                  <a:pt x="7595382" y="7106740"/>
                  <a:pt x="7613313" y="7105901"/>
                  <a:pt x="7613313" y="7105901"/>
                </a:cubicBezTo>
                <a:cubicBezTo>
                  <a:pt x="7888015" y="7181374"/>
                  <a:pt x="8154380" y="7238716"/>
                  <a:pt x="8408621" y="7288077"/>
                </a:cubicBezTo>
                <a:cubicBezTo>
                  <a:pt x="8471262" y="7329312"/>
                  <a:pt x="8445992" y="7262105"/>
                  <a:pt x="8408621" y="7288077"/>
                </a:cubicBezTo>
                <a:cubicBezTo>
                  <a:pt x="8141745" y="7205113"/>
                  <a:pt x="7879677" y="7163243"/>
                  <a:pt x="7613313" y="7105901"/>
                </a:cubicBezTo>
                <a:cubicBezTo>
                  <a:pt x="7607963" y="7087629"/>
                  <a:pt x="7589064" y="7089939"/>
                  <a:pt x="7583258" y="7098759"/>
                </a:cubicBezTo>
                <a:cubicBezTo>
                  <a:pt x="7574920" y="7080627"/>
                  <a:pt x="7556989" y="7081467"/>
                  <a:pt x="7551183" y="7090288"/>
                </a:cubicBezTo>
                <a:cubicBezTo>
                  <a:pt x="7544865" y="7073486"/>
                  <a:pt x="7526935" y="7074326"/>
                  <a:pt x="7521128" y="7083147"/>
                </a:cubicBezTo>
                <a:cubicBezTo>
                  <a:pt x="7514810" y="7066345"/>
                  <a:pt x="7496880" y="7067185"/>
                  <a:pt x="7491074" y="7076005"/>
                </a:cubicBezTo>
                <a:cubicBezTo>
                  <a:pt x="7482735" y="7057873"/>
                  <a:pt x="7464805" y="7058713"/>
                  <a:pt x="7458030" y="7069004"/>
                </a:cubicBezTo>
                <a:cubicBezTo>
                  <a:pt x="7455355" y="7059868"/>
                  <a:pt x="7449293" y="7055877"/>
                  <a:pt x="7443174" y="7055273"/>
                </a:cubicBezTo>
                <a:close/>
                <a:moveTo>
                  <a:pt x="7206146" y="7051813"/>
                </a:moveTo>
                <a:cubicBezTo>
                  <a:pt x="7216551" y="7053329"/>
                  <a:pt x="7233601" y="7064553"/>
                  <a:pt x="7242694" y="7070538"/>
                </a:cubicBezTo>
                <a:cubicBezTo>
                  <a:pt x="7231081" y="7088180"/>
                  <a:pt x="7218957" y="7080199"/>
                  <a:pt x="7198495" y="7054086"/>
                </a:cubicBezTo>
                <a:cubicBezTo>
                  <a:pt x="7199946" y="7051881"/>
                  <a:pt x="7202677" y="7051308"/>
                  <a:pt x="7206146" y="7051813"/>
                </a:cubicBezTo>
                <a:close/>
                <a:moveTo>
                  <a:pt x="7168440" y="7046944"/>
                </a:moveTo>
                <a:cubicBezTo>
                  <a:pt x="7180564" y="7054925"/>
                  <a:pt x="7186370" y="7046105"/>
                  <a:pt x="7198495" y="7054086"/>
                </a:cubicBezTo>
                <a:cubicBezTo>
                  <a:pt x="7192688" y="7062907"/>
                  <a:pt x="7174757" y="7063746"/>
                  <a:pt x="7168440" y="7046944"/>
                </a:cubicBezTo>
                <a:close/>
                <a:moveTo>
                  <a:pt x="7136365" y="7038473"/>
                </a:moveTo>
                <a:cubicBezTo>
                  <a:pt x="7150509" y="7047784"/>
                  <a:pt x="7156316" y="7038963"/>
                  <a:pt x="7168440" y="7046944"/>
                </a:cubicBezTo>
                <a:cubicBezTo>
                  <a:pt x="7162633" y="7055765"/>
                  <a:pt x="7156827" y="7064586"/>
                  <a:pt x="7136365" y="7038473"/>
                </a:cubicBezTo>
                <a:close/>
                <a:moveTo>
                  <a:pt x="7106310" y="7031331"/>
                </a:moveTo>
                <a:cubicBezTo>
                  <a:pt x="7118434" y="7039313"/>
                  <a:pt x="7124241" y="7030492"/>
                  <a:pt x="7136365" y="7038473"/>
                </a:cubicBezTo>
                <a:cubicBezTo>
                  <a:pt x="7130558" y="7047293"/>
                  <a:pt x="7123784" y="7057584"/>
                  <a:pt x="7106310" y="7031331"/>
                </a:cubicBezTo>
                <a:close/>
                <a:moveTo>
                  <a:pt x="7073267" y="7024330"/>
                </a:moveTo>
                <a:cubicBezTo>
                  <a:pt x="7087412" y="7033641"/>
                  <a:pt x="7094186" y="7023350"/>
                  <a:pt x="7106310" y="7031331"/>
                </a:cubicBezTo>
                <a:cubicBezTo>
                  <a:pt x="7099536" y="7041622"/>
                  <a:pt x="7093729" y="7050443"/>
                  <a:pt x="7073267" y="7024330"/>
                </a:cubicBezTo>
                <a:close/>
                <a:moveTo>
                  <a:pt x="7031089" y="7009208"/>
                </a:moveTo>
                <a:cubicBezTo>
                  <a:pt x="7049019" y="7008368"/>
                  <a:pt x="7061143" y="7016349"/>
                  <a:pt x="7073267" y="7024330"/>
                </a:cubicBezTo>
                <a:cubicBezTo>
                  <a:pt x="7061654" y="7041971"/>
                  <a:pt x="7049530" y="7033990"/>
                  <a:pt x="7031089" y="7009208"/>
                </a:cubicBezTo>
                <a:close/>
                <a:moveTo>
                  <a:pt x="6999013" y="7000736"/>
                </a:moveTo>
                <a:cubicBezTo>
                  <a:pt x="7013158" y="7010047"/>
                  <a:pt x="7018964" y="7001227"/>
                  <a:pt x="7031089" y="7009208"/>
                </a:cubicBezTo>
                <a:cubicBezTo>
                  <a:pt x="7025282" y="7018028"/>
                  <a:pt x="7019476" y="7026849"/>
                  <a:pt x="6999013" y="7000736"/>
                </a:cubicBezTo>
                <a:close/>
                <a:moveTo>
                  <a:pt x="6968959" y="6993595"/>
                </a:moveTo>
                <a:cubicBezTo>
                  <a:pt x="6981082" y="7001576"/>
                  <a:pt x="6986889" y="6992755"/>
                  <a:pt x="6999013" y="7000736"/>
                </a:cubicBezTo>
                <a:cubicBezTo>
                  <a:pt x="6993207" y="7009557"/>
                  <a:pt x="6986433" y="7019848"/>
                  <a:pt x="6968959" y="6993595"/>
                </a:cubicBezTo>
                <a:close/>
                <a:moveTo>
                  <a:pt x="6925812" y="6979942"/>
                </a:moveTo>
                <a:cubicBezTo>
                  <a:pt x="6944711" y="6977633"/>
                  <a:pt x="6956835" y="6985614"/>
                  <a:pt x="6968959" y="6993595"/>
                </a:cubicBezTo>
                <a:cubicBezTo>
                  <a:pt x="6956378" y="7012706"/>
                  <a:pt x="6950061" y="6995904"/>
                  <a:pt x="6925812" y="6979942"/>
                </a:cubicBezTo>
                <a:close/>
                <a:moveTo>
                  <a:pt x="6893737" y="6971471"/>
                </a:moveTo>
                <a:cubicBezTo>
                  <a:pt x="6905861" y="6979452"/>
                  <a:pt x="6911668" y="6970631"/>
                  <a:pt x="6925812" y="6979942"/>
                </a:cubicBezTo>
                <a:cubicBezTo>
                  <a:pt x="6920006" y="6988763"/>
                  <a:pt x="6914199" y="6997584"/>
                  <a:pt x="6893737" y="6971471"/>
                </a:cubicBezTo>
                <a:close/>
                <a:moveTo>
                  <a:pt x="6863682" y="6964330"/>
                </a:moveTo>
                <a:cubicBezTo>
                  <a:pt x="6875806" y="6972311"/>
                  <a:pt x="6881613" y="6963490"/>
                  <a:pt x="6893737" y="6971471"/>
                </a:cubicBezTo>
                <a:cubicBezTo>
                  <a:pt x="6887930" y="6980292"/>
                  <a:pt x="6882124" y="6989112"/>
                  <a:pt x="6863682" y="6964330"/>
                </a:cubicBezTo>
                <a:close/>
                <a:moveTo>
                  <a:pt x="6819483" y="6947877"/>
                </a:moveTo>
                <a:cubicBezTo>
                  <a:pt x="6837414" y="6947038"/>
                  <a:pt x="6851558" y="6956349"/>
                  <a:pt x="6863682" y="6964330"/>
                </a:cubicBezTo>
                <a:cubicBezTo>
                  <a:pt x="6852069" y="6981971"/>
                  <a:pt x="6845752" y="6965169"/>
                  <a:pt x="6819483" y="6947877"/>
                </a:cubicBezTo>
                <a:close/>
                <a:moveTo>
                  <a:pt x="6805971" y="6945304"/>
                </a:moveTo>
                <a:cubicBezTo>
                  <a:pt x="6808938" y="6944096"/>
                  <a:pt x="6813421" y="6943886"/>
                  <a:pt x="6819483" y="6947877"/>
                </a:cubicBezTo>
                <a:cubicBezTo>
                  <a:pt x="6813676" y="6956698"/>
                  <a:pt x="6806902" y="6966988"/>
                  <a:pt x="6801552" y="6948717"/>
                </a:cubicBezTo>
                <a:cubicBezTo>
                  <a:pt x="6801552" y="6948717"/>
                  <a:pt x="6803004" y="6946512"/>
                  <a:pt x="6805971" y="6945304"/>
                </a:cubicBezTo>
                <a:close/>
                <a:moveTo>
                  <a:pt x="6775180" y="6938731"/>
                </a:moveTo>
                <a:cubicBezTo>
                  <a:pt x="6780157" y="6938320"/>
                  <a:pt x="6788418" y="6940071"/>
                  <a:pt x="6801552" y="6948717"/>
                </a:cubicBezTo>
                <a:cubicBezTo>
                  <a:pt x="6782654" y="6951026"/>
                  <a:pt x="6776848" y="6959847"/>
                  <a:pt x="6768510" y="6941715"/>
                </a:cubicBezTo>
                <a:cubicBezTo>
                  <a:pt x="6768510" y="6941715"/>
                  <a:pt x="6770203" y="6939142"/>
                  <a:pt x="6775180" y="6938731"/>
                </a:cubicBezTo>
                <a:close/>
                <a:moveTo>
                  <a:pt x="6740504" y="6924860"/>
                </a:moveTo>
                <a:cubicBezTo>
                  <a:pt x="6747292" y="6927748"/>
                  <a:pt x="6756386" y="6933734"/>
                  <a:pt x="6768510" y="6941715"/>
                </a:cubicBezTo>
                <a:cubicBezTo>
                  <a:pt x="6744772" y="6951376"/>
                  <a:pt x="6738455" y="6934574"/>
                  <a:pt x="6726331" y="6926593"/>
                </a:cubicBezTo>
                <a:cubicBezTo>
                  <a:pt x="6729234" y="6922182"/>
                  <a:pt x="6733717" y="6921972"/>
                  <a:pt x="6740504" y="6924860"/>
                </a:cubicBezTo>
                <a:close/>
                <a:moveTo>
                  <a:pt x="6700442" y="6915872"/>
                </a:moveTo>
                <a:cubicBezTo>
                  <a:pt x="6705178" y="6915829"/>
                  <a:pt x="6713196" y="6917946"/>
                  <a:pt x="6726331" y="6926593"/>
                </a:cubicBezTo>
                <a:cubicBezTo>
                  <a:pt x="6708400" y="6927433"/>
                  <a:pt x="6702594" y="6936253"/>
                  <a:pt x="6694256" y="6918121"/>
                </a:cubicBezTo>
                <a:cubicBezTo>
                  <a:pt x="6694256" y="6918121"/>
                  <a:pt x="6695707" y="6915916"/>
                  <a:pt x="6700442" y="6915872"/>
                </a:cubicBezTo>
                <a:close/>
                <a:moveTo>
                  <a:pt x="6670135" y="6908565"/>
                </a:moveTo>
                <a:cubicBezTo>
                  <a:pt x="6674618" y="6908355"/>
                  <a:pt x="6682132" y="6910140"/>
                  <a:pt x="6694256" y="6918121"/>
                </a:cubicBezTo>
                <a:cubicBezTo>
                  <a:pt x="6676325" y="6918961"/>
                  <a:pt x="6670518" y="6927782"/>
                  <a:pt x="6664201" y="6910980"/>
                </a:cubicBezTo>
                <a:cubicBezTo>
                  <a:pt x="6664201" y="6910980"/>
                  <a:pt x="6665652" y="6908775"/>
                  <a:pt x="6670135" y="6908565"/>
                </a:cubicBezTo>
                <a:close/>
                <a:moveTo>
                  <a:pt x="6636196" y="6894125"/>
                </a:moveTo>
                <a:cubicBezTo>
                  <a:pt x="6642984" y="6897013"/>
                  <a:pt x="6652077" y="6902999"/>
                  <a:pt x="6664201" y="6910980"/>
                </a:cubicBezTo>
                <a:cubicBezTo>
                  <a:pt x="6646270" y="6911820"/>
                  <a:pt x="6634146" y="6903839"/>
                  <a:pt x="6622022" y="6895858"/>
                </a:cubicBezTo>
                <a:cubicBezTo>
                  <a:pt x="6624926" y="6891447"/>
                  <a:pt x="6629408" y="6891237"/>
                  <a:pt x="6636196" y="6894125"/>
                </a:cubicBezTo>
                <a:close/>
                <a:moveTo>
                  <a:pt x="6595650" y="6885872"/>
                </a:moveTo>
                <a:cubicBezTo>
                  <a:pt x="6600628" y="6885461"/>
                  <a:pt x="6608888" y="6887211"/>
                  <a:pt x="6622022" y="6895858"/>
                </a:cubicBezTo>
                <a:cubicBezTo>
                  <a:pt x="6601104" y="6896837"/>
                  <a:pt x="6601104" y="6896837"/>
                  <a:pt x="6588980" y="6888856"/>
                </a:cubicBezTo>
                <a:cubicBezTo>
                  <a:pt x="6588980" y="6888856"/>
                  <a:pt x="6590673" y="6886283"/>
                  <a:pt x="6595650" y="6885872"/>
                </a:cubicBezTo>
                <a:close/>
                <a:moveTo>
                  <a:pt x="6523662" y="6861860"/>
                </a:moveTo>
                <a:cubicBezTo>
                  <a:pt x="6536838" y="6861644"/>
                  <a:pt x="6561700" y="6870898"/>
                  <a:pt x="6588980" y="6888856"/>
                </a:cubicBezTo>
                <a:cubicBezTo>
                  <a:pt x="6565242" y="6898516"/>
                  <a:pt x="6540994" y="6882554"/>
                  <a:pt x="6514726" y="6865262"/>
                </a:cubicBezTo>
                <a:cubicBezTo>
                  <a:pt x="6516177" y="6863057"/>
                  <a:pt x="6519270" y="6861932"/>
                  <a:pt x="6523662" y="6861860"/>
                </a:cubicBezTo>
                <a:close/>
                <a:moveTo>
                  <a:pt x="6440472" y="6841668"/>
                </a:moveTo>
                <a:cubicBezTo>
                  <a:pt x="6458403" y="6840828"/>
                  <a:pt x="6476333" y="6839989"/>
                  <a:pt x="6514726" y="6865262"/>
                </a:cubicBezTo>
                <a:cubicBezTo>
                  <a:pt x="6490988" y="6874923"/>
                  <a:pt x="6464720" y="6857630"/>
                  <a:pt x="6440472" y="6841668"/>
                </a:cubicBezTo>
                <a:close/>
                <a:moveTo>
                  <a:pt x="6365250" y="6819544"/>
                </a:moveTo>
                <a:cubicBezTo>
                  <a:pt x="6384149" y="6817234"/>
                  <a:pt x="6402079" y="6816395"/>
                  <a:pt x="6440472" y="6841668"/>
                </a:cubicBezTo>
                <a:cubicBezTo>
                  <a:pt x="6415767" y="6852799"/>
                  <a:pt x="6389498" y="6835506"/>
                  <a:pt x="6365250" y="6819544"/>
                </a:cubicBezTo>
                <a:close/>
                <a:moveTo>
                  <a:pt x="6335196" y="6812403"/>
                </a:moveTo>
                <a:cubicBezTo>
                  <a:pt x="6335196" y="6812403"/>
                  <a:pt x="6353126" y="6811563"/>
                  <a:pt x="6365250" y="6819544"/>
                </a:cubicBezTo>
                <a:cubicBezTo>
                  <a:pt x="6347320" y="6820384"/>
                  <a:pt x="6347320" y="6820384"/>
                  <a:pt x="6335196" y="6812403"/>
                </a:cubicBezTo>
                <a:close/>
                <a:moveTo>
                  <a:pt x="6305423" y="6794384"/>
                </a:moveTo>
                <a:cubicBezTo>
                  <a:pt x="6312463" y="6797438"/>
                  <a:pt x="6322061" y="6803757"/>
                  <a:pt x="6335196" y="6812403"/>
                </a:cubicBezTo>
                <a:cubicBezTo>
                  <a:pt x="6329389" y="6821224"/>
                  <a:pt x="6303120" y="6803932"/>
                  <a:pt x="6290997" y="6795951"/>
                </a:cubicBezTo>
                <a:cubicBezTo>
                  <a:pt x="6293900" y="6791540"/>
                  <a:pt x="6298383" y="6791330"/>
                  <a:pt x="6305423" y="6794384"/>
                </a:cubicBezTo>
                <a:close/>
                <a:moveTo>
                  <a:pt x="6273600" y="6786079"/>
                </a:moveTo>
                <a:cubicBezTo>
                  <a:pt x="6278872" y="6787969"/>
                  <a:pt x="6284934" y="6791960"/>
                  <a:pt x="6290997" y="6795951"/>
                </a:cubicBezTo>
                <a:cubicBezTo>
                  <a:pt x="6285190" y="6804771"/>
                  <a:pt x="6273066" y="6796789"/>
                  <a:pt x="6260942" y="6788809"/>
                </a:cubicBezTo>
                <a:cubicBezTo>
                  <a:pt x="6263845" y="6784399"/>
                  <a:pt x="6268328" y="6784189"/>
                  <a:pt x="6273600" y="6786079"/>
                </a:cubicBezTo>
                <a:close/>
                <a:moveTo>
                  <a:pt x="6231048" y="6770974"/>
                </a:moveTo>
                <a:cubicBezTo>
                  <a:pt x="6238209" y="6773844"/>
                  <a:pt x="6247807" y="6780163"/>
                  <a:pt x="6260942" y="6788809"/>
                </a:cubicBezTo>
                <a:cubicBezTo>
                  <a:pt x="6254168" y="6799099"/>
                  <a:pt x="6227899" y="6781807"/>
                  <a:pt x="6215775" y="6773826"/>
                </a:cubicBezTo>
                <a:cubicBezTo>
                  <a:pt x="6219162" y="6768681"/>
                  <a:pt x="6223887" y="6768103"/>
                  <a:pt x="6231048" y="6770974"/>
                </a:cubicBezTo>
                <a:close/>
                <a:moveTo>
                  <a:pt x="5387757" y="6751334"/>
                </a:moveTo>
                <a:cubicBezTo>
                  <a:pt x="5406655" y="6749024"/>
                  <a:pt x="5357757" y="6796908"/>
                  <a:pt x="5352407" y="6778636"/>
                </a:cubicBezTo>
                <a:cubicBezTo>
                  <a:pt x="5376199" y="6821691"/>
                  <a:pt x="5600385" y="6863910"/>
                  <a:pt x="5686763" y="6895485"/>
                </a:cubicBezTo>
                <a:cubicBezTo>
                  <a:pt x="6445296" y="7133525"/>
                  <a:pt x="7242680" y="7369746"/>
                  <a:pt x="7943814" y="7479393"/>
                </a:cubicBezTo>
                <a:cubicBezTo>
                  <a:pt x="7203265" y="7293228"/>
                  <a:pt x="6445753" y="7106433"/>
                  <a:pt x="5648826" y="6843119"/>
                </a:cubicBezTo>
                <a:cubicBezTo>
                  <a:pt x="5618773" y="6835978"/>
                  <a:pt x="5549357" y="6805033"/>
                  <a:pt x="5475103" y="6781439"/>
                </a:cubicBezTo>
                <a:cubicBezTo>
                  <a:pt x="5457172" y="6782279"/>
                  <a:pt x="5436710" y="6756166"/>
                  <a:pt x="5387757" y="6751334"/>
                </a:cubicBezTo>
                <a:close/>
                <a:moveTo>
                  <a:pt x="7975498" y="6718494"/>
                </a:moveTo>
                <a:cubicBezTo>
                  <a:pt x="7957111" y="6746426"/>
                  <a:pt x="7975498" y="6718494"/>
                  <a:pt x="7975498" y="6718494"/>
                </a:cubicBezTo>
                <a:close/>
                <a:moveTo>
                  <a:pt x="7913369" y="6702881"/>
                </a:moveTo>
                <a:cubicBezTo>
                  <a:pt x="7920739" y="6722483"/>
                  <a:pt x="7913369" y="6702881"/>
                  <a:pt x="7913369" y="6702881"/>
                </a:cubicBezTo>
                <a:close/>
                <a:moveTo>
                  <a:pt x="10930314" y="6693265"/>
                </a:moveTo>
                <a:cubicBezTo>
                  <a:pt x="10930243" y="6689661"/>
                  <a:pt x="10930530" y="6704074"/>
                  <a:pt x="10930530" y="6704074"/>
                </a:cubicBezTo>
                <a:cubicBezTo>
                  <a:pt x="10930402" y="6697668"/>
                  <a:pt x="10930338" y="6694466"/>
                  <a:pt x="10930314" y="6693265"/>
                </a:cubicBezTo>
                <a:close/>
                <a:moveTo>
                  <a:pt x="7851815" y="6678692"/>
                </a:moveTo>
                <a:cubicBezTo>
                  <a:pt x="7857593" y="6680915"/>
                  <a:pt x="7864160" y="6685238"/>
                  <a:pt x="7870222" y="6689228"/>
                </a:cubicBezTo>
                <a:cubicBezTo>
                  <a:pt x="7864416" y="6698049"/>
                  <a:pt x="7852292" y="6690068"/>
                  <a:pt x="7838147" y="6680757"/>
                </a:cubicBezTo>
                <a:cubicBezTo>
                  <a:pt x="7841050" y="6676347"/>
                  <a:pt x="7846038" y="6676469"/>
                  <a:pt x="7851815" y="6678692"/>
                </a:cubicBezTo>
                <a:close/>
                <a:moveTo>
                  <a:pt x="7877979" y="6677445"/>
                </a:moveTo>
                <a:cubicBezTo>
                  <a:pt x="7880565" y="6673517"/>
                  <a:pt x="7870222" y="6689228"/>
                  <a:pt x="7870222" y="6689228"/>
                </a:cubicBezTo>
                <a:cubicBezTo>
                  <a:pt x="7874819" y="6682245"/>
                  <a:pt x="7877117" y="6678754"/>
                  <a:pt x="7877979" y="6677445"/>
                </a:cubicBezTo>
                <a:close/>
                <a:moveTo>
                  <a:pt x="7820751" y="6670886"/>
                </a:moveTo>
                <a:cubicBezTo>
                  <a:pt x="7826023" y="6672776"/>
                  <a:pt x="7832085" y="6676767"/>
                  <a:pt x="7838147" y="6680757"/>
                </a:cubicBezTo>
                <a:cubicBezTo>
                  <a:pt x="7832340" y="6689577"/>
                  <a:pt x="7820216" y="6681597"/>
                  <a:pt x="7808092" y="6673616"/>
                </a:cubicBezTo>
                <a:cubicBezTo>
                  <a:pt x="7810996" y="6669205"/>
                  <a:pt x="7815478" y="6668995"/>
                  <a:pt x="7820751" y="6670886"/>
                </a:cubicBezTo>
                <a:close/>
                <a:moveTo>
                  <a:pt x="7775588" y="6670195"/>
                </a:moveTo>
                <a:cubicBezTo>
                  <a:pt x="7772866" y="6674330"/>
                  <a:pt x="7769056" y="6680118"/>
                  <a:pt x="7770689" y="6677638"/>
                </a:cubicBezTo>
                <a:close/>
                <a:moveTo>
                  <a:pt x="7790696" y="6663744"/>
                </a:moveTo>
                <a:cubicBezTo>
                  <a:pt x="7795968" y="6665635"/>
                  <a:pt x="7802030" y="6669625"/>
                  <a:pt x="7808092" y="6673616"/>
                </a:cubicBezTo>
                <a:cubicBezTo>
                  <a:pt x="7802286" y="6682437"/>
                  <a:pt x="7790162" y="6674456"/>
                  <a:pt x="7778038" y="6666474"/>
                </a:cubicBezTo>
                <a:cubicBezTo>
                  <a:pt x="7780941" y="6662064"/>
                  <a:pt x="7785423" y="6661854"/>
                  <a:pt x="7790696" y="6663744"/>
                </a:cubicBezTo>
                <a:close/>
                <a:moveTo>
                  <a:pt x="7715908" y="6650862"/>
                </a:moveTo>
                <a:cubicBezTo>
                  <a:pt x="7728032" y="6658842"/>
                  <a:pt x="7715908" y="6650862"/>
                  <a:pt x="7715908" y="6650862"/>
                </a:cubicBezTo>
                <a:close/>
                <a:moveTo>
                  <a:pt x="7635208" y="6637059"/>
                </a:moveTo>
                <a:lnTo>
                  <a:pt x="7634759" y="6637742"/>
                </a:lnTo>
                <a:cubicBezTo>
                  <a:pt x="7633610" y="6639488"/>
                  <a:pt x="7633035" y="6640361"/>
                  <a:pt x="7633897" y="6639052"/>
                </a:cubicBezTo>
                <a:close/>
                <a:moveTo>
                  <a:pt x="7641654" y="6627268"/>
                </a:moveTo>
                <a:lnTo>
                  <a:pt x="7635208" y="6637059"/>
                </a:lnTo>
                <a:lnTo>
                  <a:pt x="7639068" y="6631196"/>
                </a:lnTo>
                <a:cubicBezTo>
                  <a:pt x="7640505" y="6629013"/>
                  <a:pt x="7641654" y="6627268"/>
                  <a:pt x="7641654" y="6627268"/>
                </a:cubicBezTo>
                <a:close/>
                <a:moveTo>
                  <a:pt x="7654313" y="6624537"/>
                </a:moveTo>
                <a:cubicBezTo>
                  <a:pt x="7659585" y="6626428"/>
                  <a:pt x="7665647" y="6630418"/>
                  <a:pt x="7671709" y="6634409"/>
                </a:cubicBezTo>
                <a:cubicBezTo>
                  <a:pt x="7665902" y="6643229"/>
                  <a:pt x="7653778" y="6635248"/>
                  <a:pt x="7641654" y="6627268"/>
                </a:cubicBezTo>
                <a:cubicBezTo>
                  <a:pt x="7644557" y="6622857"/>
                  <a:pt x="7649040" y="6622647"/>
                  <a:pt x="7654313" y="6624537"/>
                </a:cubicBezTo>
                <a:close/>
                <a:moveTo>
                  <a:pt x="7679058" y="6623245"/>
                </a:moveTo>
                <a:cubicBezTo>
                  <a:pt x="7681507" y="6619524"/>
                  <a:pt x="7671709" y="6634409"/>
                  <a:pt x="7671709" y="6634409"/>
                </a:cubicBezTo>
                <a:cubicBezTo>
                  <a:pt x="7676064" y="6627793"/>
                  <a:pt x="7678241" y="6624485"/>
                  <a:pt x="7679058" y="6623245"/>
                </a:cubicBezTo>
                <a:close/>
                <a:moveTo>
                  <a:pt x="7543152" y="6587712"/>
                </a:moveTo>
                <a:cubicBezTo>
                  <a:pt x="7567400" y="6603673"/>
                  <a:pt x="7572750" y="6621946"/>
                  <a:pt x="7536378" y="6598003"/>
                </a:cubicBezTo>
                <a:cubicBezTo>
                  <a:pt x="7543152" y="6587712"/>
                  <a:pt x="7543152" y="6587712"/>
                  <a:pt x="7543152" y="6587712"/>
                </a:cubicBezTo>
                <a:close/>
                <a:moveTo>
                  <a:pt x="7474248" y="6582389"/>
                </a:moveTo>
                <a:cubicBezTo>
                  <a:pt x="7474248" y="6582389"/>
                  <a:pt x="7455861" y="6610321"/>
                  <a:pt x="7474248" y="6582389"/>
                </a:cubicBezTo>
                <a:close/>
                <a:moveTo>
                  <a:pt x="7487120" y="6573973"/>
                </a:moveTo>
                <a:cubicBezTo>
                  <a:pt x="7485690" y="6574908"/>
                  <a:pt x="7481876" y="6577402"/>
                  <a:pt x="7474248" y="6582389"/>
                </a:cubicBezTo>
                <a:cubicBezTo>
                  <a:pt x="7474248" y="6582389"/>
                  <a:pt x="7491410" y="6571167"/>
                  <a:pt x="7487120" y="6573973"/>
                </a:cubicBezTo>
                <a:close/>
                <a:moveTo>
                  <a:pt x="7397408" y="6562723"/>
                </a:moveTo>
                <a:cubicBezTo>
                  <a:pt x="7394535" y="6567088"/>
                  <a:pt x="7390513" y="6573198"/>
                  <a:pt x="7392237" y="6570579"/>
                </a:cubicBezTo>
                <a:close/>
                <a:moveTo>
                  <a:pt x="7412458" y="6550999"/>
                </a:moveTo>
                <a:cubicBezTo>
                  <a:pt x="7415227" y="6549266"/>
                  <a:pt x="7408765" y="6553309"/>
                  <a:pt x="7404149" y="6556197"/>
                </a:cubicBezTo>
                <a:close/>
                <a:moveTo>
                  <a:pt x="7336897" y="6544652"/>
                </a:moveTo>
                <a:cubicBezTo>
                  <a:pt x="7349021" y="6552633"/>
                  <a:pt x="7336897" y="6544652"/>
                  <a:pt x="7336897" y="6544652"/>
                </a:cubicBezTo>
                <a:close/>
                <a:moveTo>
                  <a:pt x="5673546" y="6532781"/>
                </a:moveTo>
                <a:cubicBezTo>
                  <a:pt x="5673546" y="6532781"/>
                  <a:pt x="5699814" y="6550073"/>
                  <a:pt x="5705621" y="6541253"/>
                </a:cubicBezTo>
                <a:close/>
                <a:moveTo>
                  <a:pt x="7300975" y="6524562"/>
                </a:moveTo>
                <a:cubicBezTo>
                  <a:pt x="7312174" y="6523637"/>
                  <a:pt x="7329127" y="6530056"/>
                  <a:pt x="7324772" y="6536672"/>
                </a:cubicBezTo>
                <a:cubicBezTo>
                  <a:pt x="7336897" y="6544652"/>
                  <a:pt x="7304821" y="6536181"/>
                  <a:pt x="7292697" y="6528200"/>
                </a:cubicBezTo>
                <a:cubicBezTo>
                  <a:pt x="7294149" y="6525995"/>
                  <a:pt x="7297242" y="6524870"/>
                  <a:pt x="7300975" y="6524562"/>
                </a:cubicBezTo>
                <a:close/>
                <a:moveTo>
                  <a:pt x="7663949" y="6518741"/>
                </a:moveTo>
                <a:cubicBezTo>
                  <a:pt x="7660669" y="6518360"/>
                  <a:pt x="7657939" y="6518933"/>
                  <a:pt x="7656487" y="6521138"/>
                </a:cubicBezTo>
                <a:cubicBezTo>
                  <a:pt x="7668611" y="6529119"/>
                  <a:pt x="7700687" y="6537590"/>
                  <a:pt x="7688563" y="6529610"/>
                </a:cubicBezTo>
                <a:cubicBezTo>
                  <a:pt x="7688563" y="6529610"/>
                  <a:pt x="7673787" y="6519883"/>
                  <a:pt x="7663949" y="6518741"/>
                </a:cubicBezTo>
                <a:close/>
                <a:moveTo>
                  <a:pt x="10931620" y="6508826"/>
                </a:moveTo>
                <a:cubicBezTo>
                  <a:pt x="10919039" y="6527937"/>
                  <a:pt x="11043176" y="6752941"/>
                  <a:pt x="11061563" y="6725009"/>
                </a:cubicBezTo>
                <a:cubicBezTo>
                  <a:pt x="11073176" y="6707368"/>
                  <a:pt x="10943233" y="6491184"/>
                  <a:pt x="10931620" y="6508826"/>
                </a:cubicBezTo>
                <a:close/>
                <a:moveTo>
                  <a:pt x="7184088" y="6503998"/>
                </a:moveTo>
                <a:lnTo>
                  <a:pt x="7180889" y="6508858"/>
                </a:lnTo>
                <a:cubicBezTo>
                  <a:pt x="7179800" y="6510512"/>
                  <a:pt x="7179256" y="6511339"/>
                  <a:pt x="7180072" y="6510098"/>
                </a:cubicBezTo>
                <a:close/>
                <a:moveTo>
                  <a:pt x="7187421" y="6498935"/>
                </a:moveTo>
                <a:lnTo>
                  <a:pt x="7184088" y="6503998"/>
                </a:lnTo>
                <a:lnTo>
                  <a:pt x="7184971" y="6502656"/>
                </a:lnTo>
                <a:cubicBezTo>
                  <a:pt x="7186332" y="6500588"/>
                  <a:pt x="7187421" y="6498935"/>
                  <a:pt x="7187421" y="6498935"/>
                </a:cubicBezTo>
                <a:close/>
                <a:moveTo>
                  <a:pt x="7197075" y="6492622"/>
                </a:moveTo>
                <a:lnTo>
                  <a:pt x="7191712" y="6496129"/>
                </a:lnTo>
                <a:cubicBezTo>
                  <a:pt x="7189328" y="6497688"/>
                  <a:pt x="7187421" y="6498935"/>
                  <a:pt x="7187421" y="6498935"/>
                </a:cubicBezTo>
                <a:close/>
                <a:moveTo>
                  <a:pt x="7200293" y="6490518"/>
                </a:moveTo>
                <a:lnTo>
                  <a:pt x="7197075" y="6492622"/>
                </a:lnTo>
                <a:lnTo>
                  <a:pt x="7198863" y="6491453"/>
                </a:lnTo>
                <a:cubicBezTo>
                  <a:pt x="7200770" y="6490206"/>
                  <a:pt x="7201723" y="6489583"/>
                  <a:pt x="7200293" y="6490518"/>
                </a:cubicBezTo>
                <a:close/>
                <a:moveTo>
                  <a:pt x="7110581" y="6479268"/>
                </a:moveTo>
                <a:cubicBezTo>
                  <a:pt x="7107708" y="6483633"/>
                  <a:pt x="7103686" y="6489743"/>
                  <a:pt x="7105410" y="6487124"/>
                </a:cubicBezTo>
                <a:close/>
                <a:moveTo>
                  <a:pt x="7126039" y="6466924"/>
                </a:moveTo>
                <a:cubicBezTo>
                  <a:pt x="7124609" y="6467859"/>
                  <a:pt x="7120795" y="6470353"/>
                  <a:pt x="7113167" y="6475341"/>
                </a:cubicBezTo>
                <a:cubicBezTo>
                  <a:pt x="7113167" y="6475341"/>
                  <a:pt x="7130329" y="6464118"/>
                  <a:pt x="7126039" y="6466924"/>
                </a:cubicBezTo>
                <a:close/>
                <a:moveTo>
                  <a:pt x="7424422" y="6446339"/>
                </a:moveTo>
                <a:cubicBezTo>
                  <a:pt x="7414336" y="6446811"/>
                  <a:pt x="7431817" y="6479653"/>
                  <a:pt x="7444882" y="6459807"/>
                </a:cubicBezTo>
                <a:cubicBezTo>
                  <a:pt x="7471151" y="6477100"/>
                  <a:pt x="7471151" y="6477100"/>
                  <a:pt x="7476957" y="6468279"/>
                </a:cubicBezTo>
                <a:cubicBezTo>
                  <a:pt x="7501205" y="6484240"/>
                  <a:pt x="7501205" y="6484240"/>
                  <a:pt x="7507012" y="6475420"/>
                </a:cubicBezTo>
                <a:cubicBezTo>
                  <a:pt x="7533281" y="6492712"/>
                  <a:pt x="7545405" y="6500694"/>
                  <a:pt x="7551211" y="6491873"/>
                </a:cubicBezTo>
                <a:cubicBezTo>
                  <a:pt x="7563335" y="6499854"/>
                  <a:pt x="7575459" y="6507834"/>
                  <a:pt x="7581266" y="6499014"/>
                </a:cubicBezTo>
                <a:cubicBezTo>
                  <a:pt x="7569142" y="6491033"/>
                  <a:pt x="7569142" y="6491033"/>
                  <a:pt x="7551211" y="6491873"/>
                </a:cubicBezTo>
                <a:cubicBezTo>
                  <a:pt x="7539087" y="6483891"/>
                  <a:pt x="7526963" y="6475910"/>
                  <a:pt x="7507012" y="6475420"/>
                </a:cubicBezTo>
                <a:cubicBezTo>
                  <a:pt x="7494888" y="6467439"/>
                  <a:pt x="7494888" y="6467439"/>
                  <a:pt x="7476957" y="6468279"/>
                </a:cubicBezTo>
                <a:cubicBezTo>
                  <a:pt x="7464833" y="6460297"/>
                  <a:pt x="7464833" y="6460297"/>
                  <a:pt x="7444882" y="6459807"/>
                </a:cubicBezTo>
                <a:cubicBezTo>
                  <a:pt x="7434210" y="6449621"/>
                  <a:pt x="7427785" y="6446181"/>
                  <a:pt x="7424422" y="6446339"/>
                </a:cubicBezTo>
                <a:close/>
                <a:moveTo>
                  <a:pt x="7030393" y="6443241"/>
                </a:moveTo>
                <a:cubicBezTo>
                  <a:pt x="7038280" y="6445009"/>
                  <a:pt x="7047878" y="6451327"/>
                  <a:pt x="7051037" y="6459728"/>
                </a:cubicBezTo>
                <a:lnTo>
                  <a:pt x="7020015" y="6454056"/>
                </a:lnTo>
                <a:cubicBezTo>
                  <a:pt x="7016330" y="6444255"/>
                  <a:pt x="7022506" y="6441473"/>
                  <a:pt x="7030393" y="6443241"/>
                </a:cubicBezTo>
                <a:close/>
                <a:moveTo>
                  <a:pt x="6956050" y="6421432"/>
                </a:moveTo>
                <a:cubicBezTo>
                  <a:pt x="6963564" y="6423217"/>
                  <a:pt x="6972657" y="6429203"/>
                  <a:pt x="6975816" y="6437604"/>
                </a:cubicBezTo>
                <a:lnTo>
                  <a:pt x="6945761" y="6430462"/>
                </a:lnTo>
                <a:cubicBezTo>
                  <a:pt x="6942602" y="6422062"/>
                  <a:pt x="6948537" y="6419646"/>
                  <a:pt x="6956050" y="6421432"/>
                </a:cubicBezTo>
                <a:close/>
                <a:moveTo>
                  <a:pt x="6911021" y="6414903"/>
                </a:moveTo>
                <a:cubicBezTo>
                  <a:pt x="6911317" y="6415690"/>
                  <a:pt x="6912106" y="6417791"/>
                  <a:pt x="6913686" y="6421991"/>
                </a:cubicBezTo>
                <a:cubicBezTo>
                  <a:pt x="6913686" y="6421991"/>
                  <a:pt x="6910132" y="6412540"/>
                  <a:pt x="6911021" y="6414903"/>
                </a:cubicBezTo>
                <a:close/>
                <a:moveTo>
                  <a:pt x="11579221" y="6406470"/>
                </a:moveTo>
                <a:cubicBezTo>
                  <a:pt x="11577058" y="6406026"/>
                  <a:pt x="11575188" y="6406737"/>
                  <a:pt x="11573736" y="6408942"/>
                </a:cubicBezTo>
                <a:cubicBezTo>
                  <a:pt x="11561155" y="6428053"/>
                  <a:pt x="11612183" y="6486930"/>
                  <a:pt x="11623796" y="6469289"/>
                </a:cubicBezTo>
                <a:cubicBezTo>
                  <a:pt x="11623796" y="6469289"/>
                  <a:pt x="11594359" y="6409579"/>
                  <a:pt x="11579221" y="6406470"/>
                </a:cubicBezTo>
                <a:close/>
                <a:moveTo>
                  <a:pt x="7266319" y="6405478"/>
                </a:moveTo>
                <a:cubicBezTo>
                  <a:pt x="7292588" y="6422770"/>
                  <a:pt x="7292588" y="6422770"/>
                  <a:pt x="7298395" y="6413949"/>
                </a:cubicBezTo>
                <a:cubicBezTo>
                  <a:pt x="7322643" y="6429911"/>
                  <a:pt x="7334767" y="6437892"/>
                  <a:pt x="7340573" y="6429072"/>
                </a:cubicBezTo>
                <a:cubicBezTo>
                  <a:pt x="7397408" y="6479127"/>
                  <a:pt x="7370117" y="6410591"/>
                  <a:pt x="7340573" y="6429072"/>
                </a:cubicBezTo>
                <a:cubicBezTo>
                  <a:pt x="7328449" y="6421091"/>
                  <a:pt x="7316326" y="6413110"/>
                  <a:pt x="7298395" y="6413949"/>
                </a:cubicBezTo>
                <a:cubicBezTo>
                  <a:pt x="7284250" y="6404638"/>
                  <a:pt x="7284250" y="6404638"/>
                  <a:pt x="7266319" y="6405478"/>
                </a:cubicBezTo>
                <a:close/>
                <a:moveTo>
                  <a:pt x="6881796" y="6397838"/>
                </a:moveTo>
                <a:cubicBezTo>
                  <a:pt x="6889310" y="6399623"/>
                  <a:pt x="6898403" y="6405609"/>
                  <a:pt x="6901562" y="6414010"/>
                </a:cubicBezTo>
                <a:lnTo>
                  <a:pt x="6871507" y="6406868"/>
                </a:lnTo>
                <a:cubicBezTo>
                  <a:pt x="6868348" y="6398467"/>
                  <a:pt x="6874283" y="6396052"/>
                  <a:pt x="6881796" y="6397838"/>
                </a:cubicBezTo>
                <a:close/>
                <a:moveTo>
                  <a:pt x="7185826" y="6381464"/>
                </a:moveTo>
                <a:cubicBezTo>
                  <a:pt x="7180553" y="6379573"/>
                  <a:pt x="7176071" y="6379783"/>
                  <a:pt x="7173167" y="6384194"/>
                </a:cubicBezTo>
                <a:cubicBezTo>
                  <a:pt x="7185291" y="6392174"/>
                  <a:pt x="7197416" y="6400156"/>
                  <a:pt x="7203222" y="6391335"/>
                </a:cubicBezTo>
                <a:cubicBezTo>
                  <a:pt x="7260057" y="6441391"/>
                  <a:pt x="7235754" y="6372714"/>
                  <a:pt x="7203222" y="6391335"/>
                </a:cubicBezTo>
                <a:cubicBezTo>
                  <a:pt x="7197160" y="6387344"/>
                  <a:pt x="7191098" y="6383354"/>
                  <a:pt x="7185826" y="6381464"/>
                </a:cubicBezTo>
                <a:close/>
                <a:moveTo>
                  <a:pt x="6806180" y="6374664"/>
                </a:moveTo>
                <a:cubicBezTo>
                  <a:pt x="6814067" y="6376432"/>
                  <a:pt x="6823665" y="6382750"/>
                  <a:pt x="6826340" y="6391886"/>
                </a:cubicBezTo>
                <a:lnTo>
                  <a:pt x="6796286" y="6384745"/>
                </a:lnTo>
                <a:cubicBezTo>
                  <a:pt x="6792117" y="6375679"/>
                  <a:pt x="6798293" y="6372896"/>
                  <a:pt x="6806180" y="6374664"/>
                </a:cubicBezTo>
                <a:close/>
                <a:moveTo>
                  <a:pt x="6731563" y="6351621"/>
                </a:moveTo>
                <a:cubicBezTo>
                  <a:pt x="6739329" y="6353573"/>
                  <a:pt x="6748928" y="6359891"/>
                  <a:pt x="6752086" y="6368292"/>
                </a:cubicBezTo>
                <a:lnTo>
                  <a:pt x="6722032" y="6361150"/>
                </a:lnTo>
                <a:cubicBezTo>
                  <a:pt x="6717862" y="6352084"/>
                  <a:pt x="6723797" y="6349669"/>
                  <a:pt x="6731563" y="6351621"/>
                </a:cubicBezTo>
                <a:close/>
                <a:moveTo>
                  <a:pt x="10934275" y="6342000"/>
                </a:moveTo>
                <a:cubicBezTo>
                  <a:pt x="10936807" y="6368953"/>
                  <a:pt x="10967372" y="6401717"/>
                  <a:pt x="11029557" y="6470045"/>
                </a:cubicBezTo>
                <a:cubicBezTo>
                  <a:pt x="11062600" y="6477046"/>
                  <a:pt x="10941049" y="6331710"/>
                  <a:pt x="10934275" y="6342000"/>
                </a:cubicBezTo>
                <a:close/>
                <a:moveTo>
                  <a:pt x="11547740" y="6316765"/>
                </a:moveTo>
                <a:cubicBezTo>
                  <a:pt x="11545498" y="6317163"/>
                  <a:pt x="11543272" y="6318825"/>
                  <a:pt x="11541095" y="6322133"/>
                </a:cubicBezTo>
                <a:cubicBezTo>
                  <a:pt x="11522708" y="6350065"/>
                  <a:pt x="11567418" y="6392141"/>
                  <a:pt x="11585805" y="6364208"/>
                </a:cubicBezTo>
                <a:cubicBezTo>
                  <a:pt x="11579878" y="6373213"/>
                  <a:pt x="11563429" y="6313986"/>
                  <a:pt x="11547740" y="6316765"/>
                </a:cubicBezTo>
                <a:close/>
                <a:moveTo>
                  <a:pt x="10791117" y="6313084"/>
                </a:moveTo>
                <a:cubicBezTo>
                  <a:pt x="10791117" y="6313084"/>
                  <a:pt x="10829510" y="6338357"/>
                  <a:pt x="10824160" y="6320086"/>
                </a:cubicBezTo>
                <a:close/>
                <a:moveTo>
                  <a:pt x="11104136" y="6310760"/>
                </a:moveTo>
                <a:cubicBezTo>
                  <a:pt x="11098575" y="6312401"/>
                  <a:pt x="11105647" y="6335757"/>
                  <a:pt x="11134724" y="6393881"/>
                </a:cubicBezTo>
                <a:cubicBezTo>
                  <a:pt x="11146391" y="6428953"/>
                  <a:pt x="11203226" y="6479010"/>
                  <a:pt x="11242130" y="6529905"/>
                </a:cubicBezTo>
                <a:cubicBezTo>
                  <a:pt x="11251183" y="6496355"/>
                  <a:pt x="11120817" y="6305838"/>
                  <a:pt x="11104136" y="6310760"/>
                </a:cubicBezTo>
                <a:close/>
                <a:moveTo>
                  <a:pt x="6621472" y="6205926"/>
                </a:moveTo>
                <a:cubicBezTo>
                  <a:pt x="6614179" y="6202706"/>
                  <a:pt x="6609191" y="6202583"/>
                  <a:pt x="6606288" y="6206994"/>
                </a:cubicBezTo>
                <a:cubicBezTo>
                  <a:pt x="6620432" y="6216304"/>
                  <a:pt x="6644680" y="6232267"/>
                  <a:pt x="6650487" y="6223446"/>
                </a:cubicBezTo>
                <a:cubicBezTo>
                  <a:pt x="6662611" y="6231427"/>
                  <a:pt x="6680542" y="6230588"/>
                  <a:pt x="6680542" y="6230588"/>
                </a:cubicBezTo>
                <a:cubicBezTo>
                  <a:pt x="6694686" y="6239898"/>
                  <a:pt x="6718934" y="6255861"/>
                  <a:pt x="6725708" y="6245570"/>
                </a:cubicBezTo>
                <a:cubicBezTo>
                  <a:pt x="6749956" y="6261532"/>
                  <a:pt x="6782032" y="6270003"/>
                  <a:pt x="6799963" y="6269164"/>
                </a:cubicBezTo>
                <a:cubicBezTo>
                  <a:pt x="6824211" y="6285126"/>
                  <a:pt x="6856286" y="6293598"/>
                  <a:pt x="6874217" y="6292758"/>
                </a:cubicBezTo>
                <a:cubicBezTo>
                  <a:pt x="6898464" y="6308720"/>
                  <a:pt x="6931507" y="6315721"/>
                  <a:pt x="6949438" y="6314882"/>
                </a:cubicBezTo>
                <a:cubicBezTo>
                  <a:pt x="6961562" y="6322863"/>
                  <a:pt x="6973686" y="6330844"/>
                  <a:pt x="6993637" y="6331334"/>
                </a:cubicBezTo>
                <a:cubicBezTo>
                  <a:pt x="7005761" y="6339315"/>
                  <a:pt x="7005761" y="6339315"/>
                  <a:pt x="7023692" y="6338476"/>
                </a:cubicBezTo>
                <a:cubicBezTo>
                  <a:pt x="7035816" y="6346457"/>
                  <a:pt x="7047940" y="6354438"/>
                  <a:pt x="7065871" y="6353598"/>
                </a:cubicBezTo>
                <a:cubicBezTo>
                  <a:pt x="7080015" y="6362909"/>
                  <a:pt x="7080015" y="6362909"/>
                  <a:pt x="7098913" y="6360599"/>
                </a:cubicBezTo>
                <a:cubicBezTo>
                  <a:pt x="7142656" y="6404145"/>
                  <a:pt x="7116333" y="6334137"/>
                  <a:pt x="7098913" y="6360599"/>
                </a:cubicBezTo>
                <a:cubicBezTo>
                  <a:pt x="7072645" y="6343307"/>
                  <a:pt x="7072645" y="6343307"/>
                  <a:pt x="7065871" y="6353598"/>
                </a:cubicBezTo>
                <a:cubicBezTo>
                  <a:pt x="7041623" y="6337636"/>
                  <a:pt x="7029499" y="6329655"/>
                  <a:pt x="7023692" y="6338476"/>
                </a:cubicBezTo>
                <a:cubicBezTo>
                  <a:pt x="6999444" y="6322514"/>
                  <a:pt x="6999444" y="6322514"/>
                  <a:pt x="6993637" y="6331334"/>
                </a:cubicBezTo>
                <a:cubicBezTo>
                  <a:pt x="6967368" y="6314042"/>
                  <a:pt x="6955245" y="6306062"/>
                  <a:pt x="6949438" y="6314882"/>
                </a:cubicBezTo>
                <a:cubicBezTo>
                  <a:pt x="6911045" y="6289608"/>
                  <a:pt x="6886797" y="6273646"/>
                  <a:pt x="6874217" y="6292758"/>
                </a:cubicBezTo>
                <a:cubicBezTo>
                  <a:pt x="6835824" y="6267485"/>
                  <a:pt x="6823700" y="6259504"/>
                  <a:pt x="6799963" y="6269164"/>
                </a:cubicBezTo>
                <a:cubicBezTo>
                  <a:pt x="6761570" y="6243890"/>
                  <a:pt x="6749446" y="6235910"/>
                  <a:pt x="6725708" y="6245570"/>
                </a:cubicBezTo>
                <a:cubicBezTo>
                  <a:pt x="6701460" y="6229608"/>
                  <a:pt x="6687316" y="6220297"/>
                  <a:pt x="6680542" y="6230588"/>
                </a:cubicBezTo>
                <a:cubicBezTo>
                  <a:pt x="6668418" y="6222606"/>
                  <a:pt x="6656294" y="6214625"/>
                  <a:pt x="6650487" y="6223446"/>
                </a:cubicBezTo>
                <a:cubicBezTo>
                  <a:pt x="6638363" y="6215465"/>
                  <a:pt x="6628765" y="6209147"/>
                  <a:pt x="6621472" y="6205926"/>
                </a:cubicBezTo>
                <a:close/>
                <a:moveTo>
                  <a:pt x="11556330" y="6136196"/>
                </a:moveTo>
                <a:cubicBezTo>
                  <a:pt x="11543805" y="6208023"/>
                  <a:pt x="11556330" y="6136196"/>
                  <a:pt x="11556330" y="6136196"/>
                </a:cubicBezTo>
                <a:close/>
                <a:moveTo>
                  <a:pt x="6501184" y="6061421"/>
                </a:moveTo>
                <a:cubicBezTo>
                  <a:pt x="6494144" y="6058367"/>
                  <a:pt x="6489661" y="6058577"/>
                  <a:pt x="6486758" y="6062987"/>
                </a:cubicBezTo>
                <a:cubicBezTo>
                  <a:pt x="6498882" y="6070968"/>
                  <a:pt x="6525151" y="6088261"/>
                  <a:pt x="6530957" y="6079440"/>
                </a:cubicBezTo>
                <a:cubicBezTo>
                  <a:pt x="6543081" y="6087421"/>
                  <a:pt x="6555206" y="6095402"/>
                  <a:pt x="6561012" y="6086582"/>
                </a:cubicBezTo>
                <a:cubicBezTo>
                  <a:pt x="6617846" y="6136637"/>
                  <a:pt x="6591523" y="6066631"/>
                  <a:pt x="6561012" y="6086582"/>
                </a:cubicBezTo>
                <a:cubicBezTo>
                  <a:pt x="6548888" y="6078600"/>
                  <a:pt x="6536764" y="6070619"/>
                  <a:pt x="6530957" y="6079440"/>
                </a:cubicBezTo>
                <a:cubicBezTo>
                  <a:pt x="6517823" y="6070794"/>
                  <a:pt x="6508224" y="6064475"/>
                  <a:pt x="6501184" y="6061421"/>
                </a:cubicBezTo>
                <a:close/>
                <a:moveTo>
                  <a:pt x="10911520" y="6050983"/>
                </a:moveTo>
                <a:cubicBezTo>
                  <a:pt x="10911520" y="6050983"/>
                  <a:pt x="10916870" y="6069254"/>
                  <a:pt x="10911520" y="6050983"/>
                </a:cubicBezTo>
                <a:close/>
                <a:moveTo>
                  <a:pt x="6113133" y="6038585"/>
                </a:moveTo>
                <a:cubicBezTo>
                  <a:pt x="6102536" y="6039215"/>
                  <a:pt x="6120791" y="6073357"/>
                  <a:pt x="6134581" y="6052408"/>
                </a:cubicBezTo>
                <a:cubicBezTo>
                  <a:pt x="6146705" y="6060389"/>
                  <a:pt x="6172974" y="6077681"/>
                  <a:pt x="6178780" y="6068860"/>
                </a:cubicBezTo>
                <a:cubicBezTo>
                  <a:pt x="6190904" y="6076841"/>
                  <a:pt x="6215153" y="6092804"/>
                  <a:pt x="6220959" y="6083983"/>
                </a:cubicBezTo>
                <a:cubicBezTo>
                  <a:pt x="6233083" y="6091964"/>
                  <a:pt x="6259352" y="6109256"/>
                  <a:pt x="6265158" y="6100435"/>
                </a:cubicBezTo>
                <a:cubicBezTo>
                  <a:pt x="6277282" y="6108416"/>
                  <a:pt x="6295213" y="6107577"/>
                  <a:pt x="6295213" y="6107577"/>
                </a:cubicBezTo>
                <a:cubicBezTo>
                  <a:pt x="6307337" y="6115558"/>
                  <a:pt x="6333606" y="6132850"/>
                  <a:pt x="6340380" y="6122559"/>
                </a:cubicBezTo>
                <a:cubicBezTo>
                  <a:pt x="6352504" y="6130540"/>
                  <a:pt x="6376752" y="6146502"/>
                  <a:pt x="6382559" y="6137682"/>
                </a:cubicBezTo>
                <a:cubicBezTo>
                  <a:pt x="6396703" y="6146993"/>
                  <a:pt x="6414634" y="6146154"/>
                  <a:pt x="6414634" y="6146154"/>
                </a:cubicBezTo>
                <a:cubicBezTo>
                  <a:pt x="6471468" y="6196209"/>
                  <a:pt x="6445145" y="6126203"/>
                  <a:pt x="6414634" y="6146154"/>
                </a:cubicBezTo>
                <a:cubicBezTo>
                  <a:pt x="6408316" y="6129351"/>
                  <a:pt x="6388365" y="6128861"/>
                  <a:pt x="6382559" y="6137682"/>
                </a:cubicBezTo>
                <a:cubicBezTo>
                  <a:pt x="6358310" y="6121720"/>
                  <a:pt x="6351993" y="6104918"/>
                  <a:pt x="6340380" y="6122559"/>
                </a:cubicBezTo>
                <a:cubicBezTo>
                  <a:pt x="6314111" y="6105267"/>
                  <a:pt x="6307794" y="6088466"/>
                  <a:pt x="6295213" y="6107577"/>
                </a:cubicBezTo>
                <a:cubicBezTo>
                  <a:pt x="6289863" y="6089305"/>
                  <a:pt x="6270965" y="6091615"/>
                  <a:pt x="6265158" y="6100435"/>
                </a:cubicBezTo>
                <a:cubicBezTo>
                  <a:pt x="6251013" y="6091125"/>
                  <a:pt x="6232572" y="6066341"/>
                  <a:pt x="6220959" y="6083983"/>
                </a:cubicBezTo>
                <a:cubicBezTo>
                  <a:pt x="6208835" y="6076001"/>
                  <a:pt x="6190393" y="6051219"/>
                  <a:pt x="6178780" y="6068860"/>
                </a:cubicBezTo>
                <a:cubicBezTo>
                  <a:pt x="6164636" y="6059550"/>
                  <a:pt x="6146194" y="6034766"/>
                  <a:pt x="6134581" y="6052408"/>
                </a:cubicBezTo>
                <a:cubicBezTo>
                  <a:pt x="6123404" y="6041889"/>
                  <a:pt x="6116666" y="6038376"/>
                  <a:pt x="6113133" y="6038585"/>
                </a:cubicBezTo>
                <a:close/>
                <a:moveTo>
                  <a:pt x="4054138" y="6029368"/>
                </a:moveTo>
                <a:cubicBezTo>
                  <a:pt x="4043768" y="6029653"/>
                  <a:pt x="4062385" y="6063243"/>
                  <a:pt x="4075450" y="6043397"/>
                </a:cubicBezTo>
                <a:cubicBezTo>
                  <a:pt x="4099698" y="6059360"/>
                  <a:pt x="4131773" y="6067831"/>
                  <a:pt x="4150671" y="6065521"/>
                </a:cubicBezTo>
                <a:cubicBezTo>
                  <a:pt x="4189064" y="6090794"/>
                  <a:pt x="4213313" y="6106756"/>
                  <a:pt x="4237050" y="6097096"/>
                </a:cubicBezTo>
                <a:cubicBezTo>
                  <a:pt x="4263318" y="6114389"/>
                  <a:pt x="4293373" y="6121529"/>
                  <a:pt x="4323427" y="6128671"/>
                </a:cubicBezTo>
                <a:cubicBezTo>
                  <a:pt x="4952948" y="6347107"/>
                  <a:pt x="5580448" y="6564211"/>
                  <a:pt x="6215775" y="6773826"/>
                </a:cubicBezTo>
                <a:cubicBezTo>
                  <a:pt x="6154156" y="6783836"/>
                  <a:pt x="6099342" y="6735110"/>
                  <a:pt x="6036245" y="6720967"/>
                </a:cubicBezTo>
                <a:cubicBezTo>
                  <a:pt x="6018314" y="6721807"/>
                  <a:pt x="5980432" y="6722156"/>
                  <a:pt x="5962502" y="6722995"/>
                </a:cubicBezTo>
                <a:cubicBezTo>
                  <a:pt x="5770391" y="6689248"/>
                  <a:pt x="5550905" y="6582693"/>
                  <a:pt x="5334545" y="6532983"/>
                </a:cubicBezTo>
                <a:cubicBezTo>
                  <a:pt x="5320401" y="6523672"/>
                  <a:pt x="5296153" y="6507709"/>
                  <a:pt x="5290346" y="6516530"/>
                </a:cubicBezTo>
                <a:cubicBezTo>
                  <a:pt x="5278222" y="6508549"/>
                  <a:pt x="5251953" y="6491257"/>
                  <a:pt x="5246147" y="6500078"/>
                </a:cubicBezTo>
                <a:cubicBezTo>
                  <a:pt x="5234023" y="6492097"/>
                  <a:pt x="5209775" y="6476134"/>
                  <a:pt x="5203968" y="6484955"/>
                </a:cubicBezTo>
                <a:cubicBezTo>
                  <a:pt x="5147645" y="6460522"/>
                  <a:pt x="5090354" y="6437558"/>
                  <a:pt x="5042369" y="6431256"/>
                </a:cubicBezTo>
                <a:cubicBezTo>
                  <a:pt x="5028224" y="6421945"/>
                  <a:pt x="5003976" y="6405983"/>
                  <a:pt x="4998170" y="6414804"/>
                </a:cubicBezTo>
                <a:cubicBezTo>
                  <a:pt x="4929722" y="6382389"/>
                  <a:pt x="4860307" y="6351445"/>
                  <a:pt x="4792370" y="6344652"/>
                </a:cubicBezTo>
                <a:cubicBezTo>
                  <a:pt x="4692901" y="6306566"/>
                  <a:pt x="4592378" y="6265681"/>
                  <a:pt x="4511350" y="6252377"/>
                </a:cubicBezTo>
                <a:cubicBezTo>
                  <a:pt x="4474978" y="6228434"/>
                  <a:pt x="4442903" y="6219962"/>
                  <a:pt x="4424972" y="6220802"/>
                </a:cubicBezTo>
                <a:cubicBezTo>
                  <a:pt x="4400724" y="6204840"/>
                  <a:pt x="4388600" y="6196859"/>
                  <a:pt x="4382793" y="6205680"/>
                </a:cubicBezTo>
                <a:cubicBezTo>
                  <a:pt x="4281759" y="6139171"/>
                  <a:pt x="4320207" y="6217159"/>
                  <a:pt x="4382793" y="6205680"/>
                </a:cubicBezTo>
                <a:cubicBezTo>
                  <a:pt x="4394917" y="6213661"/>
                  <a:pt x="4407042" y="6221642"/>
                  <a:pt x="4424972" y="6220802"/>
                </a:cubicBezTo>
                <a:cubicBezTo>
                  <a:pt x="4451241" y="6238094"/>
                  <a:pt x="4487613" y="6262038"/>
                  <a:pt x="4511350" y="6252377"/>
                </a:cubicBezTo>
                <a:cubicBezTo>
                  <a:pt x="4612841" y="6291794"/>
                  <a:pt x="4711343" y="6331349"/>
                  <a:pt x="4792370" y="6344652"/>
                </a:cubicBezTo>
                <a:cubicBezTo>
                  <a:pt x="4872942" y="6385048"/>
                  <a:pt x="4941389" y="6417463"/>
                  <a:pt x="4998170" y="6414804"/>
                </a:cubicBezTo>
                <a:cubicBezTo>
                  <a:pt x="5022417" y="6430766"/>
                  <a:pt x="5036562" y="6440077"/>
                  <a:pt x="5042369" y="6431256"/>
                </a:cubicBezTo>
                <a:cubicBezTo>
                  <a:pt x="5110816" y="6463671"/>
                  <a:pt x="5165119" y="6486774"/>
                  <a:pt x="5203968" y="6484955"/>
                </a:cubicBezTo>
                <a:cubicBezTo>
                  <a:pt x="5228216" y="6500918"/>
                  <a:pt x="5240341" y="6508898"/>
                  <a:pt x="5246147" y="6500078"/>
                </a:cubicBezTo>
                <a:cubicBezTo>
                  <a:pt x="5272415" y="6517370"/>
                  <a:pt x="5284540" y="6525351"/>
                  <a:pt x="5290346" y="6516530"/>
                </a:cubicBezTo>
                <a:cubicBezTo>
                  <a:pt x="5314594" y="6532493"/>
                  <a:pt x="5328739" y="6541803"/>
                  <a:pt x="5334545" y="6532983"/>
                </a:cubicBezTo>
                <a:cubicBezTo>
                  <a:pt x="6236291" y="6852654"/>
                  <a:pt x="7255383" y="7156857"/>
                  <a:pt x="8168634" y="7353457"/>
                </a:cubicBezTo>
                <a:cubicBezTo>
                  <a:pt x="8249662" y="7366760"/>
                  <a:pt x="8530171" y="7433413"/>
                  <a:pt x="8547591" y="7406951"/>
                </a:cubicBezTo>
                <a:cubicBezTo>
                  <a:pt x="8565978" y="7379019"/>
                  <a:pt x="8527640" y="7406460"/>
                  <a:pt x="8497074" y="7373697"/>
                </a:cubicBezTo>
                <a:cubicBezTo>
                  <a:pt x="8484950" y="7365716"/>
                  <a:pt x="8583908" y="7378180"/>
                  <a:pt x="8515461" y="7345765"/>
                </a:cubicBezTo>
                <a:cubicBezTo>
                  <a:pt x="8459138" y="7321331"/>
                  <a:pt x="8354373" y="7317689"/>
                  <a:pt x="8261221" y="7296404"/>
                </a:cubicBezTo>
                <a:cubicBezTo>
                  <a:pt x="7664341" y="7164778"/>
                  <a:pt x="7049019" y="7008368"/>
                  <a:pt x="6452085" y="6824027"/>
                </a:cubicBezTo>
                <a:cubicBezTo>
                  <a:pt x="5687745" y="6594808"/>
                  <a:pt x="4983460" y="6327156"/>
                  <a:pt x="4323427" y="6128671"/>
                </a:cubicBezTo>
                <a:cubicBezTo>
                  <a:pt x="4287055" y="6104728"/>
                  <a:pt x="4262807" y="6088766"/>
                  <a:pt x="4237050" y="6097096"/>
                </a:cubicBezTo>
                <a:cubicBezTo>
                  <a:pt x="4200678" y="6073153"/>
                  <a:pt x="4174408" y="6055861"/>
                  <a:pt x="4150671" y="6065521"/>
                </a:cubicBezTo>
                <a:cubicBezTo>
                  <a:pt x="4112278" y="6040248"/>
                  <a:pt x="4100154" y="6032267"/>
                  <a:pt x="4075450" y="6043397"/>
                </a:cubicBezTo>
                <a:cubicBezTo>
                  <a:pt x="4064272" y="6032878"/>
                  <a:pt x="4057595" y="6029273"/>
                  <a:pt x="4054138" y="6029368"/>
                </a:cubicBezTo>
                <a:close/>
                <a:moveTo>
                  <a:pt x="6740747" y="6024735"/>
                </a:moveTo>
                <a:cubicBezTo>
                  <a:pt x="6751796" y="6028848"/>
                  <a:pt x="6764426" y="6037162"/>
                  <a:pt x="6782612" y="6049133"/>
                </a:cubicBezTo>
                <a:cubicBezTo>
                  <a:pt x="6764681" y="6049973"/>
                  <a:pt x="6734627" y="6042831"/>
                  <a:pt x="6708358" y="6025539"/>
                </a:cubicBezTo>
                <a:cubicBezTo>
                  <a:pt x="6720226" y="6020709"/>
                  <a:pt x="6729697" y="6020622"/>
                  <a:pt x="6740747" y="6024735"/>
                </a:cubicBezTo>
                <a:close/>
                <a:moveTo>
                  <a:pt x="6679342" y="6008019"/>
                </a:moveTo>
                <a:cubicBezTo>
                  <a:pt x="6686636" y="6011240"/>
                  <a:pt x="6696234" y="6017558"/>
                  <a:pt x="6708358" y="6025539"/>
                </a:cubicBezTo>
                <a:cubicBezTo>
                  <a:pt x="6702552" y="6034360"/>
                  <a:pt x="6678303" y="6018398"/>
                  <a:pt x="6664158" y="6009087"/>
                </a:cubicBezTo>
                <a:cubicBezTo>
                  <a:pt x="6667062" y="6004677"/>
                  <a:pt x="6672050" y="6004799"/>
                  <a:pt x="6679342" y="6008019"/>
                </a:cubicBezTo>
                <a:close/>
                <a:moveTo>
                  <a:pt x="3982334" y="6002053"/>
                </a:moveTo>
                <a:cubicBezTo>
                  <a:pt x="3984430" y="6004025"/>
                  <a:pt x="3990018" y="6009285"/>
                  <a:pt x="4001196" y="6019803"/>
                </a:cubicBezTo>
                <a:cubicBezTo>
                  <a:pt x="4001196" y="6019803"/>
                  <a:pt x="3976046" y="5996136"/>
                  <a:pt x="3982334" y="6002053"/>
                </a:cubicBezTo>
                <a:close/>
                <a:moveTo>
                  <a:pt x="6646642" y="5999399"/>
                </a:moveTo>
                <a:cubicBezTo>
                  <a:pt x="6652034" y="6001106"/>
                  <a:pt x="6658096" y="6005096"/>
                  <a:pt x="6664158" y="6009087"/>
                </a:cubicBezTo>
                <a:cubicBezTo>
                  <a:pt x="6657384" y="6019378"/>
                  <a:pt x="6645260" y="6011396"/>
                  <a:pt x="6633136" y="6003416"/>
                </a:cubicBezTo>
                <a:cubicBezTo>
                  <a:pt x="6636523" y="5998270"/>
                  <a:pt x="6641248" y="5997693"/>
                  <a:pt x="6646642" y="5999399"/>
                </a:cubicBezTo>
                <a:close/>
                <a:moveTo>
                  <a:pt x="6590958" y="5988293"/>
                </a:moveTo>
                <a:cubicBezTo>
                  <a:pt x="6590958" y="5988293"/>
                  <a:pt x="6528371" y="5999773"/>
                  <a:pt x="6590958" y="5988293"/>
                </a:cubicBezTo>
                <a:close/>
                <a:moveTo>
                  <a:pt x="6605132" y="5986561"/>
                </a:moveTo>
                <a:cubicBezTo>
                  <a:pt x="6611919" y="5989449"/>
                  <a:pt x="6621012" y="5995435"/>
                  <a:pt x="6633136" y="6003416"/>
                </a:cubicBezTo>
                <a:cubicBezTo>
                  <a:pt x="6627330" y="6012236"/>
                  <a:pt x="6603082" y="5996274"/>
                  <a:pt x="6590958" y="5988293"/>
                </a:cubicBezTo>
                <a:cubicBezTo>
                  <a:pt x="6593861" y="5983883"/>
                  <a:pt x="6598344" y="5983673"/>
                  <a:pt x="6605132" y="5986561"/>
                </a:cubicBezTo>
                <a:close/>
                <a:moveTo>
                  <a:pt x="3343556" y="5961254"/>
                </a:moveTo>
                <a:cubicBezTo>
                  <a:pt x="3279837" y="5957654"/>
                  <a:pt x="3476638" y="6064849"/>
                  <a:pt x="3525921" y="6086228"/>
                </a:cubicBezTo>
                <a:cubicBezTo>
                  <a:pt x="3687520" y="6139927"/>
                  <a:pt x="3985504" y="6232833"/>
                  <a:pt x="4117049" y="6279390"/>
                </a:cubicBezTo>
                <a:cubicBezTo>
                  <a:pt x="4926099" y="6550685"/>
                  <a:pt x="5711413" y="6831640"/>
                  <a:pt x="6493684" y="7060019"/>
                </a:cubicBezTo>
                <a:cubicBezTo>
                  <a:pt x="6487877" y="7068840"/>
                  <a:pt x="6514146" y="7086132"/>
                  <a:pt x="6519952" y="7077312"/>
                </a:cubicBezTo>
                <a:cubicBezTo>
                  <a:pt x="6532076" y="7085293"/>
                  <a:pt x="6532076" y="7085293"/>
                  <a:pt x="6550007" y="7084453"/>
                </a:cubicBezTo>
                <a:cubicBezTo>
                  <a:pt x="6600012" y="7092085"/>
                  <a:pt x="6580062" y="7091595"/>
                  <a:pt x="6675234" y="7114209"/>
                </a:cubicBezTo>
                <a:cubicBezTo>
                  <a:pt x="6662654" y="7133320"/>
                  <a:pt x="6687358" y="7122190"/>
                  <a:pt x="6675234" y="7114209"/>
                </a:cubicBezTo>
                <a:cubicBezTo>
                  <a:pt x="6681041" y="7105388"/>
                  <a:pt x="6693165" y="7113369"/>
                  <a:pt x="6693165" y="7113369"/>
                </a:cubicBezTo>
                <a:cubicBezTo>
                  <a:pt x="6693676" y="7138991"/>
                  <a:pt x="6717413" y="7129331"/>
                  <a:pt x="6693165" y="7113369"/>
                </a:cubicBezTo>
                <a:cubicBezTo>
                  <a:pt x="6723676" y="7093418"/>
                  <a:pt x="6725294" y="7174556"/>
                  <a:pt x="6749488" y="7137803"/>
                </a:cubicBezTo>
                <a:cubicBezTo>
                  <a:pt x="6806323" y="7187859"/>
                  <a:pt x="6749945" y="7110710"/>
                  <a:pt x="6798441" y="7142634"/>
                </a:cubicBezTo>
                <a:cubicBezTo>
                  <a:pt x="6800005" y="7171057"/>
                  <a:pt x="6824710" y="7159927"/>
                  <a:pt x="6798441" y="7142634"/>
                </a:cubicBezTo>
                <a:cubicBezTo>
                  <a:pt x="6830005" y="7125484"/>
                  <a:pt x="6830571" y="7203821"/>
                  <a:pt x="6854764" y="7167068"/>
                </a:cubicBezTo>
                <a:cubicBezTo>
                  <a:pt x="6879013" y="7183030"/>
                  <a:pt x="6879013" y="7183030"/>
                  <a:pt x="6884819" y="7174209"/>
                </a:cubicBezTo>
                <a:cubicBezTo>
                  <a:pt x="6911088" y="7191502"/>
                  <a:pt x="6911088" y="7191502"/>
                  <a:pt x="6916894" y="7182681"/>
                </a:cubicBezTo>
                <a:cubicBezTo>
                  <a:pt x="7365321" y="7319835"/>
                  <a:pt x="7935475" y="7461261"/>
                  <a:pt x="8431832" y="7552002"/>
                </a:cubicBezTo>
                <a:cubicBezTo>
                  <a:pt x="8499769" y="7558794"/>
                  <a:pt x="8630803" y="7579729"/>
                  <a:pt x="8637577" y="7569439"/>
                </a:cubicBezTo>
                <a:cubicBezTo>
                  <a:pt x="8643384" y="7560618"/>
                  <a:pt x="8592356" y="7501741"/>
                  <a:pt x="8610286" y="7500901"/>
                </a:cubicBezTo>
                <a:cubicBezTo>
                  <a:pt x="8622921" y="7534505"/>
                  <a:pt x="8693900" y="7593872"/>
                  <a:pt x="8654996" y="7542976"/>
                </a:cubicBezTo>
                <a:cubicBezTo>
                  <a:pt x="8648679" y="7526174"/>
                  <a:pt x="8652411" y="7463309"/>
                  <a:pt x="8610286" y="7500901"/>
                </a:cubicBezTo>
                <a:cubicBezTo>
                  <a:pt x="7344804" y="7241007"/>
                  <a:pt x="6020955" y="6854189"/>
                  <a:pt x="4625019" y="6352489"/>
                </a:cubicBezTo>
                <a:cubicBezTo>
                  <a:pt x="4263427" y="6219818"/>
                  <a:pt x="3815968" y="6081195"/>
                  <a:pt x="3388004" y="5970154"/>
                </a:cubicBezTo>
                <a:cubicBezTo>
                  <a:pt x="3367078" y="5964544"/>
                  <a:pt x="3352659" y="5961769"/>
                  <a:pt x="3343556" y="5961254"/>
                </a:cubicBezTo>
                <a:close/>
                <a:moveTo>
                  <a:pt x="6476141" y="5942723"/>
                </a:moveTo>
                <a:lnTo>
                  <a:pt x="6474954" y="5944525"/>
                </a:lnTo>
                <a:cubicBezTo>
                  <a:pt x="6473594" y="5946593"/>
                  <a:pt x="6472504" y="5948247"/>
                  <a:pt x="6472504" y="5948247"/>
                </a:cubicBezTo>
                <a:close/>
                <a:moveTo>
                  <a:pt x="6479854" y="5937083"/>
                </a:moveTo>
                <a:lnTo>
                  <a:pt x="6476141" y="5942723"/>
                </a:lnTo>
                <a:lnTo>
                  <a:pt x="6479037" y="5938323"/>
                </a:lnTo>
                <a:cubicBezTo>
                  <a:pt x="6480126" y="5936669"/>
                  <a:pt x="6480670" y="5935842"/>
                  <a:pt x="6479854" y="5937083"/>
                </a:cubicBezTo>
                <a:close/>
                <a:moveTo>
                  <a:pt x="5240880" y="5936106"/>
                </a:moveTo>
                <a:cubicBezTo>
                  <a:pt x="5273923" y="5943107"/>
                  <a:pt x="5303977" y="5950248"/>
                  <a:pt x="5328226" y="5966210"/>
                </a:cubicBezTo>
                <a:cubicBezTo>
                  <a:pt x="5303521" y="5977340"/>
                  <a:pt x="5273466" y="5970200"/>
                  <a:pt x="5240880" y="5936106"/>
                </a:cubicBezTo>
                <a:close/>
                <a:moveTo>
                  <a:pt x="6443369" y="5930910"/>
                </a:moveTo>
                <a:cubicBezTo>
                  <a:pt x="6450783" y="5933947"/>
                  <a:pt x="6460381" y="5940266"/>
                  <a:pt x="6472504" y="5948247"/>
                </a:cubicBezTo>
                <a:cubicBezTo>
                  <a:pt x="6465730" y="5958537"/>
                  <a:pt x="6441483" y="5942575"/>
                  <a:pt x="6427338" y="5933264"/>
                </a:cubicBezTo>
                <a:cubicBezTo>
                  <a:pt x="6430725" y="5928119"/>
                  <a:pt x="6435955" y="5927874"/>
                  <a:pt x="6443369" y="5930910"/>
                </a:cubicBezTo>
                <a:close/>
                <a:moveTo>
                  <a:pt x="6409941" y="5923392"/>
                </a:moveTo>
                <a:cubicBezTo>
                  <a:pt x="6415214" y="5925283"/>
                  <a:pt x="6421276" y="5929273"/>
                  <a:pt x="6427338" y="5933264"/>
                </a:cubicBezTo>
                <a:cubicBezTo>
                  <a:pt x="6421531" y="5942085"/>
                  <a:pt x="6409407" y="5934103"/>
                  <a:pt x="6397283" y="5926122"/>
                </a:cubicBezTo>
                <a:cubicBezTo>
                  <a:pt x="6400186" y="5921712"/>
                  <a:pt x="6404669" y="5921502"/>
                  <a:pt x="6409941" y="5923392"/>
                </a:cubicBezTo>
                <a:close/>
                <a:moveTo>
                  <a:pt x="6360735" y="5907397"/>
                </a:moveTo>
                <a:cubicBezTo>
                  <a:pt x="6371141" y="5908913"/>
                  <a:pt x="6388190" y="5920137"/>
                  <a:pt x="6397283" y="5926122"/>
                </a:cubicBezTo>
                <a:cubicBezTo>
                  <a:pt x="6391476" y="5934943"/>
                  <a:pt x="6365208" y="5917651"/>
                  <a:pt x="6353084" y="5909670"/>
                </a:cubicBezTo>
                <a:cubicBezTo>
                  <a:pt x="6354535" y="5907465"/>
                  <a:pt x="6357266" y="5906892"/>
                  <a:pt x="6360735" y="5907397"/>
                </a:cubicBezTo>
                <a:close/>
                <a:moveTo>
                  <a:pt x="3590185" y="5896415"/>
                </a:moveTo>
                <a:cubicBezTo>
                  <a:pt x="3586835" y="5897172"/>
                  <a:pt x="3592614" y="5905718"/>
                  <a:pt x="3596969" y="5899103"/>
                </a:cubicBezTo>
                <a:cubicBezTo>
                  <a:pt x="3666384" y="5930047"/>
                  <a:pt x="3726493" y="5944329"/>
                  <a:pt x="3776499" y="5951961"/>
                </a:cubicBezTo>
                <a:cubicBezTo>
                  <a:pt x="3800747" y="5967923"/>
                  <a:pt x="3833790" y="5974925"/>
                  <a:pt x="3851721" y="5974085"/>
                </a:cubicBezTo>
                <a:cubicBezTo>
                  <a:pt x="3863844" y="5982066"/>
                  <a:pt x="3875968" y="5990047"/>
                  <a:pt x="3881775" y="5981227"/>
                </a:cubicBezTo>
                <a:cubicBezTo>
                  <a:pt x="3895920" y="5990538"/>
                  <a:pt x="3920168" y="6006500"/>
                  <a:pt x="3925974" y="5997680"/>
                </a:cubicBezTo>
                <a:cubicBezTo>
                  <a:pt x="3901726" y="5981717"/>
                  <a:pt x="3887581" y="5972407"/>
                  <a:pt x="3881775" y="5981227"/>
                </a:cubicBezTo>
                <a:cubicBezTo>
                  <a:pt x="3869651" y="5973245"/>
                  <a:pt x="3857527" y="5965265"/>
                  <a:pt x="3851721" y="5974085"/>
                </a:cubicBezTo>
                <a:cubicBezTo>
                  <a:pt x="3813327" y="5948812"/>
                  <a:pt x="3801204" y="5940831"/>
                  <a:pt x="3776499" y="5951961"/>
                </a:cubicBezTo>
                <a:cubicBezTo>
                  <a:pt x="3708051" y="5919547"/>
                  <a:pt x="3651728" y="5895113"/>
                  <a:pt x="3596969" y="5899103"/>
                </a:cubicBezTo>
                <a:cubicBezTo>
                  <a:pt x="3593432" y="5896775"/>
                  <a:pt x="3591301" y="5896162"/>
                  <a:pt x="3590185" y="5896415"/>
                </a:cubicBezTo>
                <a:close/>
                <a:moveTo>
                  <a:pt x="6318240" y="5892067"/>
                </a:moveTo>
                <a:cubicBezTo>
                  <a:pt x="6328078" y="5893209"/>
                  <a:pt x="6343991" y="5903684"/>
                  <a:pt x="6353084" y="5909670"/>
                </a:cubicBezTo>
                <a:cubicBezTo>
                  <a:pt x="6347277" y="5918491"/>
                  <a:pt x="6323029" y="5902528"/>
                  <a:pt x="6310905" y="5894547"/>
                </a:cubicBezTo>
                <a:cubicBezTo>
                  <a:pt x="6312357" y="5892342"/>
                  <a:pt x="6314961" y="5891686"/>
                  <a:pt x="6318240" y="5892067"/>
                </a:cubicBezTo>
                <a:close/>
                <a:moveTo>
                  <a:pt x="6274357" y="5875822"/>
                </a:moveTo>
                <a:cubicBezTo>
                  <a:pt x="6284763" y="5877338"/>
                  <a:pt x="6301812" y="5888562"/>
                  <a:pt x="6310905" y="5894547"/>
                </a:cubicBezTo>
                <a:cubicBezTo>
                  <a:pt x="6305098" y="5903368"/>
                  <a:pt x="6278830" y="5886076"/>
                  <a:pt x="6266706" y="5878095"/>
                </a:cubicBezTo>
                <a:cubicBezTo>
                  <a:pt x="6268157" y="5875890"/>
                  <a:pt x="6270888" y="5875317"/>
                  <a:pt x="6274357" y="5875822"/>
                </a:cubicBezTo>
                <a:close/>
                <a:moveTo>
                  <a:pt x="5932462" y="5875041"/>
                </a:moveTo>
                <a:cubicBezTo>
                  <a:pt x="5928813" y="5875240"/>
                  <a:pt x="5926411" y="5875864"/>
                  <a:pt x="5925685" y="5876967"/>
                </a:cubicBezTo>
                <a:cubicBezTo>
                  <a:pt x="5934023" y="5895098"/>
                  <a:pt x="6013031" y="5907071"/>
                  <a:pt x="6045106" y="5915543"/>
                </a:cubicBezTo>
                <a:cubicBezTo>
                  <a:pt x="6083499" y="5940817"/>
                  <a:pt x="6101430" y="5939977"/>
                  <a:pt x="6119360" y="5939137"/>
                </a:cubicBezTo>
                <a:cubicBezTo>
                  <a:pt x="6131484" y="5947118"/>
                  <a:pt x="6157753" y="5964410"/>
                  <a:pt x="6163559" y="5955589"/>
                </a:cubicBezTo>
                <a:cubicBezTo>
                  <a:pt x="6206705" y="5969242"/>
                  <a:pt x="6245098" y="5994515"/>
                  <a:pt x="6280960" y="5992836"/>
                </a:cubicBezTo>
                <a:cubicBezTo>
                  <a:pt x="6293083" y="6000817"/>
                  <a:pt x="6319352" y="6018109"/>
                  <a:pt x="6325159" y="6009288"/>
                </a:cubicBezTo>
                <a:cubicBezTo>
                  <a:pt x="6337283" y="6017269"/>
                  <a:pt x="6361531" y="6033232"/>
                  <a:pt x="6367337" y="6024411"/>
                </a:cubicBezTo>
                <a:cubicBezTo>
                  <a:pt x="6456247" y="6082939"/>
                  <a:pt x="6429924" y="6012931"/>
                  <a:pt x="6367337" y="6024411"/>
                </a:cubicBezTo>
                <a:cubicBezTo>
                  <a:pt x="6343089" y="6008448"/>
                  <a:pt x="6330965" y="6000467"/>
                  <a:pt x="6325159" y="6009288"/>
                </a:cubicBezTo>
                <a:cubicBezTo>
                  <a:pt x="6311014" y="5999978"/>
                  <a:pt x="6286766" y="5984015"/>
                  <a:pt x="6280960" y="5992836"/>
                </a:cubicBezTo>
                <a:cubicBezTo>
                  <a:pt x="6244587" y="5968893"/>
                  <a:pt x="6200388" y="5952440"/>
                  <a:pt x="6163559" y="5955589"/>
                </a:cubicBezTo>
                <a:cubicBezTo>
                  <a:pt x="6149414" y="5946278"/>
                  <a:pt x="6125166" y="5930316"/>
                  <a:pt x="6119360" y="5939137"/>
                </a:cubicBezTo>
                <a:cubicBezTo>
                  <a:pt x="6095112" y="5923175"/>
                  <a:pt x="6068843" y="5905883"/>
                  <a:pt x="6045106" y="5915543"/>
                </a:cubicBezTo>
                <a:cubicBezTo>
                  <a:pt x="6044659" y="5893124"/>
                  <a:pt x="5958008" y="5873650"/>
                  <a:pt x="5932462" y="5875041"/>
                </a:cubicBezTo>
                <a:close/>
                <a:moveTo>
                  <a:pt x="6210250" y="5852488"/>
                </a:moveTo>
                <a:cubicBezTo>
                  <a:pt x="6229197" y="5853404"/>
                  <a:pt x="6248519" y="5866123"/>
                  <a:pt x="6266706" y="5878095"/>
                </a:cubicBezTo>
                <a:cubicBezTo>
                  <a:pt x="6247808" y="5880405"/>
                  <a:pt x="6217753" y="5873263"/>
                  <a:pt x="6191484" y="5855971"/>
                </a:cubicBezTo>
                <a:cubicBezTo>
                  <a:pt x="6197660" y="5853188"/>
                  <a:pt x="6203934" y="5852182"/>
                  <a:pt x="6210250" y="5852488"/>
                </a:cubicBezTo>
                <a:close/>
                <a:moveTo>
                  <a:pt x="6156641" y="5838368"/>
                </a:moveTo>
                <a:cubicBezTo>
                  <a:pt x="6166478" y="5839510"/>
                  <a:pt x="6182391" y="5849985"/>
                  <a:pt x="6191484" y="5855971"/>
                </a:cubicBezTo>
                <a:cubicBezTo>
                  <a:pt x="6185678" y="5864791"/>
                  <a:pt x="6161430" y="5848830"/>
                  <a:pt x="6149306" y="5840848"/>
                </a:cubicBezTo>
                <a:cubicBezTo>
                  <a:pt x="6150757" y="5838643"/>
                  <a:pt x="6153361" y="5837987"/>
                  <a:pt x="6156641" y="5838368"/>
                </a:cubicBezTo>
                <a:close/>
                <a:moveTo>
                  <a:pt x="4918649" y="5827237"/>
                </a:moveTo>
                <a:cubicBezTo>
                  <a:pt x="5010833" y="5849992"/>
                  <a:pt x="5130254" y="5888568"/>
                  <a:pt x="5240880" y="5936106"/>
                </a:cubicBezTo>
                <a:cubicBezTo>
                  <a:pt x="5142889" y="5922172"/>
                  <a:pt x="5029274" y="5874775"/>
                  <a:pt x="4918649" y="5827237"/>
                </a:cubicBezTo>
                <a:close/>
                <a:moveTo>
                  <a:pt x="6112473" y="5821936"/>
                </a:moveTo>
                <a:cubicBezTo>
                  <a:pt x="6122405" y="5823140"/>
                  <a:pt x="6138697" y="5833865"/>
                  <a:pt x="6149306" y="5840848"/>
                </a:cubicBezTo>
                <a:cubicBezTo>
                  <a:pt x="6143499" y="5849670"/>
                  <a:pt x="6117230" y="5832377"/>
                  <a:pt x="6105106" y="5824396"/>
                </a:cubicBezTo>
                <a:cubicBezTo>
                  <a:pt x="6106558" y="5822191"/>
                  <a:pt x="6109162" y="5821535"/>
                  <a:pt x="6112473" y="5821936"/>
                </a:cubicBezTo>
                <a:close/>
                <a:moveTo>
                  <a:pt x="4888875" y="5809219"/>
                </a:moveTo>
                <a:cubicBezTo>
                  <a:pt x="4895916" y="5812273"/>
                  <a:pt x="4905514" y="5818591"/>
                  <a:pt x="4918649" y="5827237"/>
                </a:cubicBezTo>
                <a:cubicBezTo>
                  <a:pt x="4900718" y="5828077"/>
                  <a:pt x="4886573" y="5818766"/>
                  <a:pt x="4874449" y="5810785"/>
                </a:cubicBezTo>
                <a:cubicBezTo>
                  <a:pt x="4877352" y="5806375"/>
                  <a:pt x="4881835" y="5806165"/>
                  <a:pt x="4888875" y="5809219"/>
                </a:cubicBezTo>
                <a:close/>
                <a:moveTo>
                  <a:pt x="6068558" y="5805671"/>
                </a:moveTo>
                <a:cubicBezTo>
                  <a:pt x="6078964" y="5807187"/>
                  <a:pt x="6096013" y="5818410"/>
                  <a:pt x="6105106" y="5824396"/>
                </a:cubicBezTo>
                <a:cubicBezTo>
                  <a:pt x="6099300" y="5833217"/>
                  <a:pt x="6073031" y="5815924"/>
                  <a:pt x="6060907" y="5807943"/>
                </a:cubicBezTo>
                <a:cubicBezTo>
                  <a:pt x="6062358" y="5805738"/>
                  <a:pt x="6065089" y="5805165"/>
                  <a:pt x="6068558" y="5805671"/>
                </a:cubicBezTo>
                <a:close/>
                <a:moveTo>
                  <a:pt x="6013897" y="5800161"/>
                </a:moveTo>
                <a:lnTo>
                  <a:pt x="6010412" y="5805455"/>
                </a:lnTo>
                <a:cubicBezTo>
                  <a:pt x="6009595" y="5806695"/>
                  <a:pt x="6010140" y="5805868"/>
                  <a:pt x="6011228" y="5804214"/>
                </a:cubicBezTo>
                <a:close/>
                <a:moveTo>
                  <a:pt x="6017761" y="5794291"/>
                </a:moveTo>
                <a:cubicBezTo>
                  <a:pt x="6017761" y="5794291"/>
                  <a:pt x="6016672" y="5795945"/>
                  <a:pt x="6015311" y="5798012"/>
                </a:cubicBezTo>
                <a:lnTo>
                  <a:pt x="6013897" y="5800161"/>
                </a:lnTo>
                <a:close/>
                <a:moveTo>
                  <a:pt x="4846444" y="5793930"/>
                </a:moveTo>
                <a:cubicBezTo>
                  <a:pt x="4853232" y="5796818"/>
                  <a:pt x="4862325" y="5802804"/>
                  <a:pt x="4874449" y="5810785"/>
                </a:cubicBezTo>
                <a:cubicBezTo>
                  <a:pt x="4856519" y="5811624"/>
                  <a:pt x="4844394" y="5803643"/>
                  <a:pt x="4832270" y="5795662"/>
                </a:cubicBezTo>
                <a:cubicBezTo>
                  <a:pt x="4835174" y="5791252"/>
                  <a:pt x="4839656" y="5791042"/>
                  <a:pt x="4846444" y="5793930"/>
                </a:cubicBezTo>
                <a:close/>
                <a:moveTo>
                  <a:pt x="6025655" y="5790961"/>
                </a:moveTo>
                <a:cubicBezTo>
                  <a:pt x="6035901" y="5791483"/>
                  <a:pt x="6051814" y="5801958"/>
                  <a:pt x="6060907" y="5807943"/>
                </a:cubicBezTo>
                <a:cubicBezTo>
                  <a:pt x="6054133" y="5818234"/>
                  <a:pt x="6029885" y="5802272"/>
                  <a:pt x="6017761" y="5794291"/>
                </a:cubicBezTo>
                <a:cubicBezTo>
                  <a:pt x="6019454" y="5791718"/>
                  <a:pt x="6022240" y="5790786"/>
                  <a:pt x="6025655" y="5790961"/>
                </a:cubicBezTo>
                <a:close/>
                <a:moveTo>
                  <a:pt x="4802377" y="5777828"/>
                </a:moveTo>
                <a:cubicBezTo>
                  <a:pt x="4809538" y="5780698"/>
                  <a:pt x="4819136" y="5787016"/>
                  <a:pt x="4832270" y="5795662"/>
                </a:cubicBezTo>
                <a:cubicBezTo>
                  <a:pt x="4811351" y="5796643"/>
                  <a:pt x="4799228" y="5788662"/>
                  <a:pt x="4787104" y="5780680"/>
                </a:cubicBezTo>
                <a:cubicBezTo>
                  <a:pt x="4790491" y="5775535"/>
                  <a:pt x="4795215" y="5774958"/>
                  <a:pt x="4802377" y="5777828"/>
                </a:cubicBezTo>
                <a:close/>
                <a:moveTo>
                  <a:pt x="10230971" y="5773671"/>
                </a:moveTo>
                <a:cubicBezTo>
                  <a:pt x="10239821" y="5817425"/>
                  <a:pt x="10302462" y="5858661"/>
                  <a:pt x="10346204" y="5902205"/>
                </a:cubicBezTo>
                <a:cubicBezTo>
                  <a:pt x="10382576" y="5926149"/>
                  <a:pt x="10486707" y="6097948"/>
                  <a:pt x="10540553" y="6148143"/>
                </a:cubicBezTo>
                <a:cubicBezTo>
                  <a:pt x="10647905" y="6231453"/>
                  <a:pt x="10477858" y="6054193"/>
                  <a:pt x="10459417" y="6029410"/>
                </a:cubicBezTo>
                <a:cubicBezTo>
                  <a:pt x="10421481" y="5977045"/>
                  <a:pt x="10394700" y="5934130"/>
                  <a:pt x="10346204" y="5902205"/>
                </a:cubicBezTo>
                <a:cubicBezTo>
                  <a:pt x="10320392" y="5857821"/>
                  <a:pt x="10281488" y="5806926"/>
                  <a:pt x="10230971" y="5773671"/>
                </a:cubicBezTo>
                <a:close/>
                <a:moveTo>
                  <a:pt x="5951264" y="5758913"/>
                </a:moveTo>
                <a:cubicBezTo>
                  <a:pt x="5953849" y="5754985"/>
                  <a:pt x="5943507" y="5770697"/>
                  <a:pt x="5943507" y="5770697"/>
                </a:cubicBezTo>
                <a:cubicBezTo>
                  <a:pt x="5948104" y="5763714"/>
                  <a:pt x="5950402" y="5760222"/>
                  <a:pt x="5951264" y="5758913"/>
                </a:cubicBezTo>
                <a:close/>
                <a:moveTo>
                  <a:pt x="5906958" y="5751972"/>
                </a:moveTo>
                <a:cubicBezTo>
                  <a:pt x="5917365" y="5753488"/>
                  <a:pt x="5934414" y="5764711"/>
                  <a:pt x="5943507" y="5770697"/>
                </a:cubicBezTo>
                <a:cubicBezTo>
                  <a:pt x="5937700" y="5779518"/>
                  <a:pt x="5925576" y="5771537"/>
                  <a:pt x="5899307" y="5754244"/>
                </a:cubicBezTo>
                <a:cubicBezTo>
                  <a:pt x="5900759" y="5752039"/>
                  <a:pt x="5903490" y="5751466"/>
                  <a:pt x="5906958" y="5751972"/>
                </a:cubicBezTo>
                <a:close/>
                <a:moveTo>
                  <a:pt x="3789185" y="5749893"/>
                </a:moveTo>
                <a:cubicBezTo>
                  <a:pt x="3778588" y="5750522"/>
                  <a:pt x="3796842" y="5784664"/>
                  <a:pt x="3810632" y="5763715"/>
                </a:cubicBezTo>
                <a:cubicBezTo>
                  <a:pt x="5249204" y="6253445"/>
                  <a:pt x="6705760" y="6795051"/>
                  <a:pt x="8064394" y="7076229"/>
                </a:cubicBezTo>
                <a:cubicBezTo>
                  <a:pt x="8076518" y="7084210"/>
                  <a:pt x="8088642" y="7092191"/>
                  <a:pt x="8095416" y="7081900"/>
                </a:cubicBezTo>
                <a:cubicBezTo>
                  <a:pt x="8107540" y="7089881"/>
                  <a:pt x="8121685" y="7099193"/>
                  <a:pt x="8127491" y="7090372"/>
                </a:cubicBezTo>
                <a:cubicBezTo>
                  <a:pt x="8139615" y="7098353"/>
                  <a:pt x="8151740" y="7106334"/>
                  <a:pt x="8157546" y="7097513"/>
                </a:cubicBezTo>
                <a:cubicBezTo>
                  <a:pt x="8169670" y="7105494"/>
                  <a:pt x="8183815" y="7114806"/>
                  <a:pt x="8189621" y="7105985"/>
                </a:cubicBezTo>
                <a:cubicBezTo>
                  <a:pt x="8175477" y="7096674"/>
                  <a:pt x="8163353" y="7088693"/>
                  <a:pt x="8157546" y="7097513"/>
                </a:cubicBezTo>
                <a:cubicBezTo>
                  <a:pt x="8145422" y="7089532"/>
                  <a:pt x="8133298" y="7081551"/>
                  <a:pt x="8127491" y="7090372"/>
                </a:cubicBezTo>
                <a:cubicBezTo>
                  <a:pt x="8113347" y="7081060"/>
                  <a:pt x="8101223" y="7073079"/>
                  <a:pt x="8095416" y="7081900"/>
                </a:cubicBezTo>
                <a:cubicBezTo>
                  <a:pt x="8083292" y="7073919"/>
                  <a:pt x="8071168" y="7065938"/>
                  <a:pt x="8064394" y="7076229"/>
                </a:cubicBezTo>
                <a:cubicBezTo>
                  <a:pt x="7380625" y="6887405"/>
                  <a:pt x="6666802" y="6691439"/>
                  <a:pt x="5957220" y="6458231"/>
                </a:cubicBezTo>
                <a:cubicBezTo>
                  <a:pt x="5240866" y="6235314"/>
                  <a:pt x="4511821" y="5926077"/>
                  <a:pt x="3810632" y="5763715"/>
                </a:cubicBezTo>
                <a:cubicBezTo>
                  <a:pt x="3799455" y="5753196"/>
                  <a:pt x="3792717" y="5749683"/>
                  <a:pt x="3789185" y="5749893"/>
                </a:cubicBezTo>
                <a:close/>
                <a:moveTo>
                  <a:pt x="5864464" y="5736642"/>
                </a:moveTo>
                <a:cubicBezTo>
                  <a:pt x="5874301" y="5737784"/>
                  <a:pt x="5890214" y="5748259"/>
                  <a:pt x="5899307" y="5754244"/>
                </a:cubicBezTo>
                <a:cubicBezTo>
                  <a:pt x="5893501" y="5763065"/>
                  <a:pt x="5881377" y="5755084"/>
                  <a:pt x="5857129" y="5739123"/>
                </a:cubicBezTo>
                <a:cubicBezTo>
                  <a:pt x="5858580" y="5736917"/>
                  <a:pt x="5861185" y="5736261"/>
                  <a:pt x="5864464" y="5736642"/>
                </a:cubicBezTo>
                <a:close/>
                <a:moveTo>
                  <a:pt x="3461243" y="5722639"/>
                </a:moveTo>
                <a:cubicBezTo>
                  <a:pt x="3435487" y="5720105"/>
                  <a:pt x="3514823" y="5742303"/>
                  <a:pt x="3595296" y="5765250"/>
                </a:cubicBezTo>
                <a:cubicBezTo>
                  <a:pt x="3824832" y="5825741"/>
                  <a:pt x="4042754" y="5903874"/>
                  <a:pt x="4228603" y="5973534"/>
                </a:cubicBezTo>
                <a:cubicBezTo>
                  <a:pt x="4559172" y="6100534"/>
                  <a:pt x="4863930" y="6183149"/>
                  <a:pt x="5180355" y="6300837"/>
                </a:cubicBezTo>
                <a:cubicBezTo>
                  <a:pt x="5311900" y="6347395"/>
                  <a:pt x="5461375" y="6393113"/>
                  <a:pt x="5574021" y="6441981"/>
                </a:cubicBezTo>
                <a:cubicBezTo>
                  <a:pt x="5610393" y="6465923"/>
                  <a:pt x="5660910" y="6499178"/>
                  <a:pt x="5705109" y="6515630"/>
                </a:cubicBezTo>
                <a:cubicBezTo>
                  <a:pt x="5804580" y="6553716"/>
                  <a:pt x="5921469" y="6565340"/>
                  <a:pt x="6039922" y="6605387"/>
                </a:cubicBezTo>
                <a:cubicBezTo>
                  <a:pt x="6768400" y="6836286"/>
                  <a:pt x="7402164" y="7017477"/>
                  <a:pt x="8103352" y="7179840"/>
                </a:cubicBezTo>
                <a:cubicBezTo>
                  <a:pt x="8154326" y="7186001"/>
                  <a:pt x="8333856" y="7238861"/>
                  <a:pt x="8389668" y="7237672"/>
                </a:cubicBezTo>
                <a:cubicBezTo>
                  <a:pt x="8450234" y="7224862"/>
                  <a:pt x="8399717" y="7191608"/>
                  <a:pt x="8363345" y="7167665"/>
                </a:cubicBezTo>
                <a:cubicBezTo>
                  <a:pt x="8351221" y="7159684"/>
                  <a:pt x="8351221" y="7159684"/>
                  <a:pt x="8331270" y="7159193"/>
                </a:cubicBezTo>
                <a:cubicBezTo>
                  <a:pt x="7948016" y="7090227"/>
                  <a:pt x="7556880" y="6976037"/>
                  <a:pt x="7126896" y="6863667"/>
                </a:cubicBezTo>
                <a:cubicBezTo>
                  <a:pt x="6747884" y="6757458"/>
                  <a:pt x="6344625" y="6635287"/>
                  <a:pt x="5915096" y="6495824"/>
                </a:cubicBezTo>
                <a:cubicBezTo>
                  <a:pt x="5136611" y="6257293"/>
                  <a:pt x="4282796" y="5891208"/>
                  <a:pt x="3525880" y="5734305"/>
                </a:cubicBezTo>
                <a:cubicBezTo>
                  <a:pt x="3490091" y="5727076"/>
                  <a:pt x="3469829" y="5723484"/>
                  <a:pt x="3461243" y="5722639"/>
                </a:cubicBezTo>
                <a:close/>
                <a:moveTo>
                  <a:pt x="5819888" y="5720830"/>
                </a:moveTo>
                <a:cubicBezTo>
                  <a:pt x="5830228" y="5721414"/>
                  <a:pt x="5846520" y="5732139"/>
                  <a:pt x="5857129" y="5739123"/>
                </a:cubicBezTo>
                <a:cubicBezTo>
                  <a:pt x="5850355" y="5749413"/>
                  <a:pt x="5836210" y="5740101"/>
                  <a:pt x="5811962" y="5724140"/>
                </a:cubicBezTo>
                <a:cubicBezTo>
                  <a:pt x="5813655" y="5721567"/>
                  <a:pt x="5816441" y="5720635"/>
                  <a:pt x="5819888" y="5720830"/>
                </a:cubicBezTo>
                <a:close/>
                <a:moveTo>
                  <a:pt x="4581304" y="5710529"/>
                </a:moveTo>
                <a:cubicBezTo>
                  <a:pt x="4632279" y="5716690"/>
                  <a:pt x="4706532" y="5740284"/>
                  <a:pt x="4787104" y="5780680"/>
                </a:cubicBezTo>
                <a:cubicBezTo>
                  <a:pt x="4719168" y="5773887"/>
                  <a:pt x="4649752" y="5742943"/>
                  <a:pt x="4581304" y="5710529"/>
                </a:cubicBezTo>
                <a:close/>
                <a:moveTo>
                  <a:pt x="5775413" y="5705414"/>
                </a:moveTo>
                <a:cubicBezTo>
                  <a:pt x="5785819" y="5706931"/>
                  <a:pt x="5802868" y="5718154"/>
                  <a:pt x="5811962" y="5724140"/>
                </a:cubicBezTo>
                <a:cubicBezTo>
                  <a:pt x="5806155" y="5732961"/>
                  <a:pt x="5794031" y="5724979"/>
                  <a:pt x="5767762" y="5707688"/>
                </a:cubicBezTo>
                <a:cubicBezTo>
                  <a:pt x="5769214" y="5705482"/>
                  <a:pt x="5771944" y="5704909"/>
                  <a:pt x="5775413" y="5705414"/>
                </a:cubicBezTo>
                <a:close/>
                <a:moveTo>
                  <a:pt x="5719139" y="5702356"/>
                </a:moveTo>
                <a:lnTo>
                  <a:pt x="5718689" y="5703039"/>
                </a:lnTo>
                <a:cubicBezTo>
                  <a:pt x="5717540" y="5704785"/>
                  <a:pt x="5716965" y="5705658"/>
                  <a:pt x="5717827" y="5704348"/>
                </a:cubicBezTo>
                <a:close/>
                <a:moveTo>
                  <a:pt x="5725584" y="5692564"/>
                </a:moveTo>
                <a:lnTo>
                  <a:pt x="5719139" y="5702356"/>
                </a:lnTo>
                <a:lnTo>
                  <a:pt x="5722998" y="5696492"/>
                </a:lnTo>
                <a:cubicBezTo>
                  <a:pt x="5724435" y="5694310"/>
                  <a:pt x="5725584" y="5692564"/>
                  <a:pt x="5725584" y="5692564"/>
                </a:cubicBezTo>
                <a:close/>
                <a:moveTo>
                  <a:pt x="5732919" y="5690084"/>
                </a:moveTo>
                <a:cubicBezTo>
                  <a:pt x="5742757" y="5691226"/>
                  <a:pt x="5758669" y="5701701"/>
                  <a:pt x="5767762" y="5707688"/>
                </a:cubicBezTo>
                <a:cubicBezTo>
                  <a:pt x="5761956" y="5716507"/>
                  <a:pt x="5749832" y="5708526"/>
                  <a:pt x="5725584" y="5692564"/>
                </a:cubicBezTo>
                <a:cubicBezTo>
                  <a:pt x="5727036" y="5690359"/>
                  <a:pt x="5729640" y="5689703"/>
                  <a:pt x="5732919" y="5690084"/>
                </a:cubicBezTo>
                <a:close/>
                <a:moveTo>
                  <a:pt x="10128622" y="5678706"/>
                </a:moveTo>
                <a:cubicBezTo>
                  <a:pt x="10127324" y="5679234"/>
                  <a:pt x="10127911" y="5680543"/>
                  <a:pt x="10131447" y="5682871"/>
                </a:cubicBezTo>
                <a:cubicBezTo>
                  <a:pt x="10131447" y="5682871"/>
                  <a:pt x="10155695" y="5698832"/>
                  <a:pt x="10162470" y="5688541"/>
                </a:cubicBezTo>
                <a:cubicBezTo>
                  <a:pt x="10153376" y="5682556"/>
                  <a:pt x="10132516" y="5677121"/>
                  <a:pt x="10128622" y="5678706"/>
                </a:cubicBezTo>
                <a:close/>
                <a:moveTo>
                  <a:pt x="11102657" y="5678198"/>
                </a:moveTo>
                <a:cubicBezTo>
                  <a:pt x="11096104" y="5663611"/>
                  <a:pt x="11166994" y="5749786"/>
                  <a:pt x="11195829" y="5808277"/>
                </a:cubicBezTo>
                <a:cubicBezTo>
                  <a:pt x="11165775" y="5801136"/>
                  <a:pt x="11157894" y="5755912"/>
                  <a:pt x="11139451" y="5731129"/>
                </a:cubicBezTo>
                <a:cubicBezTo>
                  <a:pt x="11115631" y="5699118"/>
                  <a:pt x="11104841" y="5683060"/>
                  <a:pt x="11102657" y="5678198"/>
                </a:cubicBezTo>
                <a:close/>
                <a:moveTo>
                  <a:pt x="5658679" y="5657807"/>
                </a:moveTo>
                <a:cubicBezTo>
                  <a:pt x="5661129" y="5654086"/>
                  <a:pt x="5651331" y="5668971"/>
                  <a:pt x="5651331" y="5668971"/>
                </a:cubicBezTo>
                <a:cubicBezTo>
                  <a:pt x="5655685" y="5662355"/>
                  <a:pt x="5657863" y="5659047"/>
                  <a:pt x="5658679" y="5657807"/>
                </a:cubicBezTo>
                <a:close/>
                <a:moveTo>
                  <a:pt x="5616823" y="5647144"/>
                </a:moveTo>
                <a:cubicBezTo>
                  <a:pt x="5628454" y="5646800"/>
                  <a:pt x="5642237" y="5662985"/>
                  <a:pt x="5651331" y="5668971"/>
                </a:cubicBezTo>
                <a:cubicBezTo>
                  <a:pt x="5644556" y="5679261"/>
                  <a:pt x="5632432" y="5671281"/>
                  <a:pt x="5606163" y="5653988"/>
                </a:cubicBezTo>
                <a:cubicBezTo>
                  <a:pt x="5609308" y="5649210"/>
                  <a:pt x="5612946" y="5647259"/>
                  <a:pt x="5616823" y="5647144"/>
                </a:cubicBezTo>
                <a:close/>
                <a:moveTo>
                  <a:pt x="5574177" y="5632044"/>
                </a:moveTo>
                <a:cubicBezTo>
                  <a:pt x="5584968" y="5631738"/>
                  <a:pt x="5597070" y="5648002"/>
                  <a:pt x="5606163" y="5653988"/>
                </a:cubicBezTo>
                <a:cubicBezTo>
                  <a:pt x="5600357" y="5662809"/>
                  <a:pt x="5588232" y="5654828"/>
                  <a:pt x="5563985" y="5638866"/>
                </a:cubicBezTo>
                <a:cubicBezTo>
                  <a:pt x="5567130" y="5634088"/>
                  <a:pt x="5570581" y="5632145"/>
                  <a:pt x="5574177" y="5632044"/>
                </a:cubicBezTo>
                <a:close/>
                <a:moveTo>
                  <a:pt x="5529601" y="5616232"/>
                </a:moveTo>
                <a:cubicBezTo>
                  <a:pt x="5540350" y="5616196"/>
                  <a:pt x="5553376" y="5631883"/>
                  <a:pt x="5563985" y="5638866"/>
                </a:cubicBezTo>
                <a:cubicBezTo>
                  <a:pt x="5558178" y="5647687"/>
                  <a:pt x="5544033" y="5638375"/>
                  <a:pt x="5519785" y="5622413"/>
                </a:cubicBezTo>
                <a:cubicBezTo>
                  <a:pt x="5522688" y="5618003"/>
                  <a:pt x="5526018" y="5616244"/>
                  <a:pt x="5529601" y="5616232"/>
                </a:cubicBezTo>
                <a:close/>
                <a:moveTo>
                  <a:pt x="5469140" y="5615752"/>
                </a:moveTo>
                <a:lnTo>
                  <a:pt x="5468690" y="5616435"/>
                </a:lnTo>
                <a:cubicBezTo>
                  <a:pt x="5467541" y="5618181"/>
                  <a:pt x="5466967" y="5619054"/>
                  <a:pt x="5467829" y="5617744"/>
                </a:cubicBezTo>
                <a:close/>
                <a:moveTo>
                  <a:pt x="5475585" y="5605960"/>
                </a:moveTo>
                <a:lnTo>
                  <a:pt x="5469140" y="5615752"/>
                </a:lnTo>
                <a:lnTo>
                  <a:pt x="5473000" y="5609888"/>
                </a:lnTo>
                <a:cubicBezTo>
                  <a:pt x="5474436" y="5607706"/>
                  <a:pt x="5475585" y="5605960"/>
                  <a:pt x="5475585" y="5605960"/>
                </a:cubicBezTo>
                <a:close/>
                <a:moveTo>
                  <a:pt x="5485686" y="5599967"/>
                </a:moveTo>
                <a:cubicBezTo>
                  <a:pt x="5496909" y="5600243"/>
                  <a:pt x="5510692" y="5616427"/>
                  <a:pt x="5519785" y="5622413"/>
                </a:cubicBezTo>
                <a:cubicBezTo>
                  <a:pt x="5513978" y="5631234"/>
                  <a:pt x="5501854" y="5623253"/>
                  <a:pt x="5475585" y="5605960"/>
                </a:cubicBezTo>
                <a:cubicBezTo>
                  <a:pt x="5478489" y="5601550"/>
                  <a:pt x="5481945" y="5599875"/>
                  <a:pt x="5485686" y="5599967"/>
                </a:cubicBezTo>
                <a:close/>
                <a:moveTo>
                  <a:pt x="5409202" y="5579349"/>
                </a:moveTo>
                <a:cubicBezTo>
                  <a:pt x="5420808" y="5577804"/>
                  <a:pt x="5437762" y="5584223"/>
                  <a:pt x="5433407" y="5590838"/>
                </a:cubicBezTo>
                <a:cubicBezTo>
                  <a:pt x="5445532" y="5598819"/>
                  <a:pt x="5414509" y="5593148"/>
                  <a:pt x="5400364" y="5583837"/>
                </a:cubicBezTo>
                <a:cubicBezTo>
                  <a:pt x="5402058" y="5581264"/>
                  <a:pt x="5405333" y="5579864"/>
                  <a:pt x="5409202" y="5579349"/>
                </a:cubicBezTo>
                <a:close/>
                <a:moveTo>
                  <a:pt x="5366284" y="5564662"/>
                </a:moveTo>
                <a:cubicBezTo>
                  <a:pt x="5377141" y="5563018"/>
                  <a:pt x="5393321" y="5568138"/>
                  <a:pt x="5388240" y="5575856"/>
                </a:cubicBezTo>
                <a:cubicBezTo>
                  <a:pt x="5400364" y="5583837"/>
                  <a:pt x="5370309" y="5576695"/>
                  <a:pt x="5358186" y="5568714"/>
                </a:cubicBezTo>
                <a:cubicBezTo>
                  <a:pt x="5359637" y="5566509"/>
                  <a:pt x="5362665" y="5565210"/>
                  <a:pt x="5366284" y="5564662"/>
                </a:cubicBezTo>
                <a:close/>
                <a:moveTo>
                  <a:pt x="5066210" y="5564577"/>
                </a:moveTo>
                <a:cubicBezTo>
                  <a:pt x="5060433" y="5562354"/>
                  <a:pt x="5053993" y="5564437"/>
                  <a:pt x="5048187" y="5573257"/>
                </a:cubicBezTo>
                <a:cubicBezTo>
                  <a:pt x="5062332" y="5582569"/>
                  <a:pt x="5074456" y="5590549"/>
                  <a:pt x="5080263" y="5581729"/>
                </a:cubicBezTo>
                <a:cubicBezTo>
                  <a:pt x="5104510" y="5597691"/>
                  <a:pt x="5116634" y="5605672"/>
                  <a:pt x="5122441" y="5596851"/>
                </a:cubicBezTo>
                <a:cubicBezTo>
                  <a:pt x="5179732" y="5619815"/>
                  <a:pt x="5223931" y="5636267"/>
                  <a:pt x="5241862" y="5635428"/>
                </a:cubicBezTo>
                <a:cubicBezTo>
                  <a:pt x="5310309" y="5667842"/>
                  <a:pt x="5366633" y="5692276"/>
                  <a:pt x="5415586" y="5697108"/>
                </a:cubicBezTo>
                <a:cubicBezTo>
                  <a:pt x="5510302" y="5746814"/>
                  <a:pt x="5591330" y="5760118"/>
                  <a:pt x="5665584" y="5783712"/>
                </a:cubicBezTo>
                <a:cubicBezTo>
                  <a:pt x="5689831" y="5799673"/>
                  <a:pt x="5701956" y="5807655"/>
                  <a:pt x="5707762" y="5798835"/>
                </a:cubicBezTo>
                <a:cubicBezTo>
                  <a:pt x="5734031" y="5816126"/>
                  <a:pt x="5746155" y="5824108"/>
                  <a:pt x="5751961" y="5815287"/>
                </a:cubicBezTo>
                <a:cubicBezTo>
                  <a:pt x="5764596" y="5848890"/>
                  <a:pt x="5919368" y="5860165"/>
                  <a:pt x="5913561" y="5868986"/>
                </a:cubicBezTo>
                <a:cubicBezTo>
                  <a:pt x="5907700" y="5825092"/>
                  <a:pt x="5809252" y="5838250"/>
                  <a:pt x="5751961" y="5815287"/>
                </a:cubicBezTo>
                <a:cubicBezTo>
                  <a:pt x="5739837" y="5807305"/>
                  <a:pt x="5720343" y="5779722"/>
                  <a:pt x="5707762" y="5798835"/>
                </a:cubicBezTo>
                <a:cubicBezTo>
                  <a:pt x="5695638" y="5790853"/>
                  <a:pt x="5677197" y="5766071"/>
                  <a:pt x="5665584" y="5783712"/>
                </a:cubicBezTo>
                <a:cubicBezTo>
                  <a:pt x="5585012" y="5743316"/>
                  <a:pt x="5495646" y="5711881"/>
                  <a:pt x="5415586" y="5697108"/>
                </a:cubicBezTo>
                <a:cubicBezTo>
                  <a:pt x="5367089" y="5665183"/>
                  <a:pt x="5303991" y="5651041"/>
                  <a:pt x="5241862" y="5635428"/>
                </a:cubicBezTo>
                <a:cubicBezTo>
                  <a:pt x="5203469" y="5610154"/>
                  <a:pt x="5161290" y="5595033"/>
                  <a:pt x="5122441" y="5596851"/>
                </a:cubicBezTo>
                <a:cubicBezTo>
                  <a:pt x="5117091" y="5578579"/>
                  <a:pt x="5104967" y="5570598"/>
                  <a:pt x="5080263" y="5581729"/>
                </a:cubicBezTo>
                <a:cubicBezTo>
                  <a:pt x="5077104" y="5573328"/>
                  <a:pt x="5071988" y="5566800"/>
                  <a:pt x="5066210" y="5564577"/>
                </a:cubicBezTo>
                <a:close/>
                <a:moveTo>
                  <a:pt x="5322264" y="5548624"/>
                </a:moveTo>
                <a:cubicBezTo>
                  <a:pt x="5333463" y="5547699"/>
                  <a:pt x="5350416" y="5554118"/>
                  <a:pt x="5346061" y="5560733"/>
                </a:cubicBezTo>
                <a:cubicBezTo>
                  <a:pt x="5358186" y="5568714"/>
                  <a:pt x="5326110" y="5560243"/>
                  <a:pt x="5313986" y="5552262"/>
                </a:cubicBezTo>
                <a:cubicBezTo>
                  <a:pt x="5315438" y="5550057"/>
                  <a:pt x="5318531" y="5548932"/>
                  <a:pt x="5322264" y="5548624"/>
                </a:cubicBezTo>
                <a:close/>
                <a:moveTo>
                  <a:pt x="5279770" y="5533293"/>
                </a:moveTo>
                <a:cubicBezTo>
                  <a:pt x="5290400" y="5531994"/>
                  <a:pt x="5306217" y="5537666"/>
                  <a:pt x="5301863" y="5544280"/>
                </a:cubicBezTo>
                <a:cubicBezTo>
                  <a:pt x="5313986" y="5552262"/>
                  <a:pt x="5283932" y="5545120"/>
                  <a:pt x="5271807" y="5537139"/>
                </a:cubicBezTo>
                <a:cubicBezTo>
                  <a:pt x="5273259" y="5534934"/>
                  <a:pt x="5276226" y="5533727"/>
                  <a:pt x="5279770" y="5533293"/>
                </a:cubicBezTo>
                <a:close/>
                <a:moveTo>
                  <a:pt x="5235570" y="5516841"/>
                </a:moveTo>
                <a:cubicBezTo>
                  <a:pt x="5246201" y="5515542"/>
                  <a:pt x="5262018" y="5521213"/>
                  <a:pt x="5257662" y="5527828"/>
                </a:cubicBezTo>
                <a:cubicBezTo>
                  <a:pt x="5271807" y="5537139"/>
                  <a:pt x="5239733" y="5528668"/>
                  <a:pt x="5227608" y="5520687"/>
                </a:cubicBezTo>
                <a:cubicBezTo>
                  <a:pt x="5229060" y="5518481"/>
                  <a:pt x="5232027" y="5517274"/>
                  <a:pt x="5235570" y="5516841"/>
                </a:cubicBezTo>
                <a:close/>
                <a:moveTo>
                  <a:pt x="5196166" y="5497849"/>
                </a:moveTo>
                <a:cubicBezTo>
                  <a:pt x="5200741" y="5495230"/>
                  <a:pt x="5182442" y="5505704"/>
                  <a:pt x="5182442" y="5505704"/>
                </a:cubicBezTo>
                <a:cubicBezTo>
                  <a:pt x="5190574" y="5501049"/>
                  <a:pt x="5194641" y="5498722"/>
                  <a:pt x="5196166" y="5497849"/>
                </a:cubicBezTo>
                <a:close/>
                <a:moveTo>
                  <a:pt x="5135519" y="5497788"/>
                </a:moveTo>
                <a:lnTo>
                  <a:pt x="5133730" y="5500505"/>
                </a:lnTo>
                <a:cubicBezTo>
                  <a:pt x="5132642" y="5502159"/>
                  <a:pt x="5132097" y="5502986"/>
                  <a:pt x="5132914" y="5501745"/>
                </a:cubicBezTo>
                <a:close/>
                <a:moveTo>
                  <a:pt x="4013385" y="5492904"/>
                </a:moveTo>
                <a:cubicBezTo>
                  <a:pt x="4002788" y="5493534"/>
                  <a:pt x="4021043" y="5527676"/>
                  <a:pt x="4034833" y="5506727"/>
                </a:cubicBezTo>
                <a:cubicBezTo>
                  <a:pt x="4228051" y="5595989"/>
                  <a:pt x="4381769" y="5604464"/>
                  <a:pt x="4581304" y="5710529"/>
                </a:cubicBezTo>
                <a:cubicBezTo>
                  <a:pt x="4351312" y="5677130"/>
                  <a:pt x="4145459" y="5554264"/>
                  <a:pt x="3953859" y="5546138"/>
                </a:cubicBezTo>
                <a:cubicBezTo>
                  <a:pt x="3990688" y="5542989"/>
                  <a:pt x="3966494" y="5579742"/>
                  <a:pt x="3966494" y="5579742"/>
                </a:cubicBezTo>
                <a:cubicBezTo>
                  <a:pt x="3923859" y="5591712"/>
                  <a:pt x="3822825" y="5525204"/>
                  <a:pt x="3811212" y="5542844"/>
                </a:cubicBezTo>
                <a:cubicBezTo>
                  <a:pt x="4900772" y="5880793"/>
                  <a:pt x="6041415" y="6330331"/>
                  <a:pt x="7134250" y="6632506"/>
                </a:cubicBezTo>
                <a:cubicBezTo>
                  <a:pt x="7426883" y="6707140"/>
                  <a:pt x="7632682" y="6777292"/>
                  <a:pt x="7880148" y="6836942"/>
                </a:cubicBezTo>
                <a:cubicBezTo>
                  <a:pt x="7892272" y="6844923"/>
                  <a:pt x="7985424" y="6866207"/>
                  <a:pt x="8005376" y="6866698"/>
                </a:cubicBezTo>
                <a:cubicBezTo>
                  <a:pt x="7973301" y="6858227"/>
                  <a:pt x="8103367" y="6880632"/>
                  <a:pt x="8094517" y="6836878"/>
                </a:cubicBezTo>
                <a:cubicBezTo>
                  <a:pt x="8088656" y="6792984"/>
                  <a:pt x="7939692" y="6772888"/>
                  <a:pt x="7927568" y="6764907"/>
                </a:cubicBezTo>
                <a:cubicBezTo>
                  <a:pt x="7809114" y="6724860"/>
                  <a:pt x="7542750" y="6667518"/>
                  <a:pt x="7420511" y="6637623"/>
                </a:cubicBezTo>
                <a:cubicBezTo>
                  <a:pt x="6727947" y="6457759"/>
                  <a:pt x="6038317" y="6225041"/>
                  <a:pt x="5328226" y="5966210"/>
                </a:cubicBezTo>
                <a:cubicBezTo>
                  <a:pt x="6056705" y="6197109"/>
                  <a:pt x="6922079" y="6492838"/>
                  <a:pt x="7692682" y="6686144"/>
                </a:cubicBezTo>
                <a:cubicBezTo>
                  <a:pt x="7784867" y="6708899"/>
                  <a:pt x="8076532" y="6785002"/>
                  <a:pt x="7975498" y="6718494"/>
                </a:cubicBezTo>
                <a:cubicBezTo>
                  <a:pt x="7981305" y="6709673"/>
                  <a:pt x="7993429" y="6717654"/>
                  <a:pt x="7993429" y="6717654"/>
                </a:cubicBezTo>
                <a:cubicBezTo>
                  <a:pt x="7975444" y="6665779"/>
                  <a:pt x="7635337" y="6610466"/>
                  <a:pt x="7543152" y="6587712"/>
                </a:cubicBezTo>
                <a:cubicBezTo>
                  <a:pt x="6982079" y="6401691"/>
                  <a:pt x="6342509" y="6229319"/>
                  <a:pt x="5737237" y="6026846"/>
                </a:cubicBezTo>
                <a:cubicBezTo>
                  <a:pt x="5626611" y="5979308"/>
                  <a:pt x="5501384" y="5949553"/>
                  <a:pt x="5390758" y="5902016"/>
                </a:cubicBezTo>
                <a:cubicBezTo>
                  <a:pt x="5151916" y="5824863"/>
                  <a:pt x="4903427" y="5713966"/>
                  <a:pt x="4686015" y="5661456"/>
                </a:cubicBezTo>
                <a:cubicBezTo>
                  <a:pt x="4605955" y="5646684"/>
                  <a:pt x="4531244" y="5650181"/>
                  <a:pt x="4456023" y="5628058"/>
                </a:cubicBezTo>
                <a:cubicBezTo>
                  <a:pt x="4312865" y="5599142"/>
                  <a:pt x="4163846" y="5526332"/>
                  <a:pt x="4034833" y="5506727"/>
                </a:cubicBezTo>
                <a:cubicBezTo>
                  <a:pt x="4023655" y="5496208"/>
                  <a:pt x="4016917" y="5492694"/>
                  <a:pt x="4013385" y="5492904"/>
                </a:cubicBezTo>
                <a:close/>
                <a:moveTo>
                  <a:pt x="5140263" y="5490582"/>
                </a:moveTo>
                <a:lnTo>
                  <a:pt x="5135519" y="5497788"/>
                </a:lnTo>
                <a:lnTo>
                  <a:pt x="5137813" y="5494303"/>
                </a:lnTo>
                <a:cubicBezTo>
                  <a:pt x="5139174" y="5492235"/>
                  <a:pt x="5140263" y="5490582"/>
                  <a:pt x="5140263" y="5490582"/>
                </a:cubicBezTo>
                <a:close/>
                <a:moveTo>
                  <a:pt x="5168610" y="5487117"/>
                </a:moveTo>
                <a:cubicBezTo>
                  <a:pt x="5175398" y="5490005"/>
                  <a:pt x="5179766" y="5496568"/>
                  <a:pt x="5182442" y="5505704"/>
                </a:cubicBezTo>
                <a:cubicBezTo>
                  <a:pt x="5176635" y="5514525"/>
                  <a:pt x="5164511" y="5506544"/>
                  <a:pt x="5140263" y="5490582"/>
                </a:cubicBezTo>
                <a:cubicBezTo>
                  <a:pt x="5152615" y="5485016"/>
                  <a:pt x="5161822" y="5484229"/>
                  <a:pt x="5168610" y="5487117"/>
                </a:cubicBezTo>
                <a:close/>
                <a:moveTo>
                  <a:pt x="10177194" y="5476983"/>
                </a:moveTo>
                <a:cubicBezTo>
                  <a:pt x="10171388" y="5485803"/>
                  <a:pt x="10183511" y="5493784"/>
                  <a:pt x="10207760" y="5509746"/>
                </a:cubicBezTo>
                <a:cubicBezTo>
                  <a:pt x="10195179" y="5528858"/>
                  <a:pt x="10228222" y="5535859"/>
                  <a:pt x="10252470" y="5551821"/>
                </a:cubicBezTo>
                <a:cubicBezTo>
                  <a:pt x="10234083" y="5579753"/>
                  <a:pt x="10308793" y="5576254"/>
                  <a:pt x="10252470" y="5551821"/>
                </a:cubicBezTo>
                <a:cubicBezTo>
                  <a:pt x="10246152" y="5535020"/>
                  <a:pt x="10219884" y="5517727"/>
                  <a:pt x="10207760" y="5509746"/>
                </a:cubicBezTo>
                <a:cubicBezTo>
                  <a:pt x="10201442" y="5492944"/>
                  <a:pt x="10189318" y="5484963"/>
                  <a:pt x="10177194" y="5476983"/>
                </a:cubicBezTo>
                <a:close/>
                <a:moveTo>
                  <a:pt x="4664727" y="5331500"/>
                </a:moveTo>
                <a:cubicBezTo>
                  <a:pt x="4669202" y="5330890"/>
                  <a:pt x="4689517" y="5337152"/>
                  <a:pt x="4698610" y="5343138"/>
                </a:cubicBezTo>
                <a:cubicBezTo>
                  <a:pt x="4692804" y="5351958"/>
                  <a:pt x="4660729" y="5343487"/>
                  <a:pt x="4666535" y="5334666"/>
                </a:cubicBezTo>
                <a:cubicBezTo>
                  <a:pt x="4663504" y="5332671"/>
                  <a:pt x="4663236" y="5331704"/>
                  <a:pt x="4664727" y="5331500"/>
                </a:cubicBezTo>
                <a:close/>
                <a:moveTo>
                  <a:pt x="4636480" y="5327524"/>
                </a:moveTo>
                <a:cubicBezTo>
                  <a:pt x="4636480" y="5327524"/>
                  <a:pt x="4629706" y="5337815"/>
                  <a:pt x="4636480" y="5327524"/>
                </a:cubicBezTo>
                <a:close/>
                <a:moveTo>
                  <a:pt x="4597759" y="5302751"/>
                </a:moveTo>
                <a:lnTo>
                  <a:pt x="4593899" y="5308615"/>
                </a:lnTo>
                <a:cubicBezTo>
                  <a:pt x="4592463" y="5310797"/>
                  <a:pt x="4591314" y="5312542"/>
                  <a:pt x="4591314" y="5312542"/>
                </a:cubicBezTo>
                <a:close/>
                <a:moveTo>
                  <a:pt x="4599071" y="5300758"/>
                </a:moveTo>
                <a:lnTo>
                  <a:pt x="4597759" y="5302751"/>
                </a:lnTo>
                <a:lnTo>
                  <a:pt x="4598209" y="5302068"/>
                </a:lnTo>
                <a:cubicBezTo>
                  <a:pt x="4599358" y="5300322"/>
                  <a:pt x="4599932" y="5299449"/>
                  <a:pt x="4599071" y="5300758"/>
                </a:cubicBezTo>
                <a:close/>
                <a:moveTo>
                  <a:pt x="4563308" y="5295688"/>
                </a:moveTo>
                <a:cubicBezTo>
                  <a:pt x="4570096" y="5298575"/>
                  <a:pt x="4579189" y="5304561"/>
                  <a:pt x="4591314" y="5312542"/>
                </a:cubicBezTo>
                <a:cubicBezTo>
                  <a:pt x="4579700" y="5330183"/>
                  <a:pt x="4555452" y="5314222"/>
                  <a:pt x="4549135" y="5297419"/>
                </a:cubicBezTo>
                <a:cubicBezTo>
                  <a:pt x="4552038" y="5293009"/>
                  <a:pt x="4556520" y="5292800"/>
                  <a:pt x="4563308" y="5295688"/>
                </a:cubicBezTo>
                <a:close/>
                <a:moveTo>
                  <a:pt x="4444827" y="5266684"/>
                </a:moveTo>
                <a:cubicBezTo>
                  <a:pt x="4474881" y="5273825"/>
                  <a:pt x="4498618" y="5264166"/>
                  <a:pt x="4549135" y="5297419"/>
                </a:cubicBezTo>
                <a:cubicBezTo>
                  <a:pt x="4511253" y="5297769"/>
                  <a:pt x="4481198" y="5290628"/>
                  <a:pt x="4444827" y="5266684"/>
                </a:cubicBezTo>
                <a:close/>
                <a:moveTo>
                  <a:pt x="4412751" y="5258213"/>
                </a:moveTo>
                <a:cubicBezTo>
                  <a:pt x="4412751" y="5258213"/>
                  <a:pt x="4430681" y="5257373"/>
                  <a:pt x="4444827" y="5266684"/>
                </a:cubicBezTo>
                <a:cubicBezTo>
                  <a:pt x="4439020" y="5275505"/>
                  <a:pt x="4418101" y="5276484"/>
                  <a:pt x="4412751" y="5258213"/>
                </a:cubicBezTo>
                <a:close/>
                <a:moveTo>
                  <a:pt x="4307475" y="5228948"/>
                </a:moveTo>
                <a:cubicBezTo>
                  <a:pt x="4337529" y="5236089"/>
                  <a:pt x="4362235" y="5224958"/>
                  <a:pt x="4412751" y="5258213"/>
                </a:cubicBezTo>
                <a:cubicBezTo>
                  <a:pt x="4375922" y="5261363"/>
                  <a:pt x="4343847" y="5252891"/>
                  <a:pt x="4307475" y="5228948"/>
                </a:cubicBezTo>
                <a:close/>
                <a:moveTo>
                  <a:pt x="9842962" y="5166355"/>
                </a:moveTo>
                <a:cubicBezTo>
                  <a:pt x="9825542" y="5192817"/>
                  <a:pt x="9873527" y="5199119"/>
                  <a:pt x="9899796" y="5216411"/>
                </a:cubicBezTo>
                <a:cubicBezTo>
                  <a:pt x="9888183" y="5234053"/>
                  <a:pt x="10183511" y="5493784"/>
                  <a:pt x="9999320" y="5307213"/>
                </a:cubicBezTo>
                <a:cubicBezTo>
                  <a:pt x="9962948" y="5283269"/>
                  <a:pt x="9948292" y="5248335"/>
                  <a:pt x="9899796" y="5216411"/>
                </a:cubicBezTo>
                <a:cubicBezTo>
                  <a:pt x="9912377" y="5197300"/>
                  <a:pt x="9849279" y="5183157"/>
                  <a:pt x="9842962" y="5166355"/>
                </a:cubicBezTo>
                <a:close/>
                <a:moveTo>
                  <a:pt x="9694454" y="5119168"/>
                </a:moveTo>
                <a:cubicBezTo>
                  <a:pt x="9706578" y="5127148"/>
                  <a:pt x="9742950" y="5151092"/>
                  <a:pt x="9736176" y="5161382"/>
                </a:cubicBezTo>
                <a:cubicBezTo>
                  <a:pt x="9724052" y="5153402"/>
                  <a:pt x="9699804" y="5137439"/>
                  <a:pt x="9687680" y="5129458"/>
                </a:cubicBezTo>
                <a:cubicBezTo>
                  <a:pt x="9687680" y="5129458"/>
                  <a:pt x="9687680" y="5129458"/>
                  <a:pt x="9694454" y="5119168"/>
                </a:cubicBezTo>
                <a:close/>
                <a:moveTo>
                  <a:pt x="9677107" y="5111434"/>
                </a:moveTo>
                <a:lnTo>
                  <a:pt x="9694454" y="5119168"/>
                </a:lnTo>
                <a:cubicBezTo>
                  <a:pt x="9694454" y="5119168"/>
                  <a:pt x="9690116" y="5117234"/>
                  <a:pt x="9684693" y="5114816"/>
                </a:cubicBezTo>
                <a:close/>
                <a:moveTo>
                  <a:pt x="9673520" y="5109836"/>
                </a:moveTo>
                <a:lnTo>
                  <a:pt x="9677107" y="5111434"/>
                </a:lnTo>
                <a:lnTo>
                  <a:pt x="9674524" y="5110283"/>
                </a:lnTo>
                <a:close/>
                <a:moveTo>
                  <a:pt x="9663950" y="5105569"/>
                </a:moveTo>
                <a:cubicBezTo>
                  <a:pt x="9663272" y="5105267"/>
                  <a:pt x="9663543" y="5105388"/>
                  <a:pt x="9665170" y="5106113"/>
                </a:cubicBezTo>
                <a:lnTo>
                  <a:pt x="9673520" y="5109836"/>
                </a:lnTo>
                <a:lnTo>
                  <a:pt x="9668423" y="5107563"/>
                </a:lnTo>
                <a:cubicBezTo>
                  <a:pt x="9666254" y="5106596"/>
                  <a:pt x="9664627" y="5105871"/>
                  <a:pt x="9663950" y="5105569"/>
                </a:cubicBezTo>
                <a:close/>
                <a:moveTo>
                  <a:pt x="9599029" y="5041732"/>
                </a:moveTo>
                <a:cubicBezTo>
                  <a:pt x="9606440" y="5043055"/>
                  <a:pt x="9632817" y="5053307"/>
                  <a:pt x="9643426" y="5060291"/>
                </a:cubicBezTo>
                <a:cubicBezTo>
                  <a:pt x="9637620" y="5069111"/>
                  <a:pt x="9593420" y="5052659"/>
                  <a:pt x="9599226" y="5043838"/>
                </a:cubicBezTo>
                <a:cubicBezTo>
                  <a:pt x="9596195" y="5041843"/>
                  <a:pt x="9596558" y="5041291"/>
                  <a:pt x="9599029" y="5041732"/>
                </a:cubicBezTo>
                <a:close/>
                <a:moveTo>
                  <a:pt x="2948438" y="5027576"/>
                </a:moveTo>
                <a:lnTo>
                  <a:pt x="2942632" y="5036397"/>
                </a:lnTo>
                <a:lnTo>
                  <a:pt x="2942632" y="5036397"/>
                </a:lnTo>
                <a:close/>
                <a:moveTo>
                  <a:pt x="9580180" y="4938717"/>
                </a:moveTo>
                <a:cubicBezTo>
                  <a:pt x="9576415" y="4937423"/>
                  <a:pt x="9575168" y="4937393"/>
                  <a:pt x="9578199" y="4939388"/>
                </a:cubicBezTo>
                <a:cubicBezTo>
                  <a:pt x="9584517" y="4956190"/>
                  <a:pt x="9628716" y="4972643"/>
                  <a:pt x="9634522" y="4963822"/>
                </a:cubicBezTo>
                <a:cubicBezTo>
                  <a:pt x="9625429" y="4957836"/>
                  <a:pt x="9591474" y="4942596"/>
                  <a:pt x="9580180" y="4938717"/>
                </a:cubicBezTo>
                <a:close/>
                <a:moveTo>
                  <a:pt x="9464530" y="4839276"/>
                </a:moveTo>
                <a:cubicBezTo>
                  <a:pt x="9470847" y="4856078"/>
                  <a:pt x="9527171" y="4880512"/>
                  <a:pt x="9521821" y="4862240"/>
                </a:cubicBezTo>
                <a:cubicBezTo>
                  <a:pt x="9509697" y="4854259"/>
                  <a:pt x="9464530" y="4839276"/>
                  <a:pt x="9464530" y="4839276"/>
                </a:cubicBezTo>
                <a:close/>
                <a:moveTo>
                  <a:pt x="9408663" y="4787750"/>
                </a:moveTo>
                <a:cubicBezTo>
                  <a:pt x="9401889" y="4798041"/>
                  <a:pt x="9447056" y="4813023"/>
                  <a:pt x="9438718" y="4794892"/>
                </a:cubicBezTo>
                <a:close/>
                <a:moveTo>
                  <a:pt x="9282870" y="4679657"/>
                </a:moveTo>
                <a:cubicBezTo>
                  <a:pt x="9282870" y="4679657"/>
                  <a:pt x="9289188" y="4696459"/>
                  <a:pt x="9282870" y="4679657"/>
                </a:cubicBezTo>
                <a:close/>
                <a:moveTo>
                  <a:pt x="8754909" y="4254145"/>
                </a:moveTo>
                <a:cubicBezTo>
                  <a:pt x="8761226" y="4270946"/>
                  <a:pt x="8791281" y="4278088"/>
                  <a:pt x="8785931" y="4259816"/>
                </a:cubicBezTo>
                <a:close/>
                <a:moveTo>
                  <a:pt x="8638806" y="4159337"/>
                </a:moveTo>
                <a:cubicBezTo>
                  <a:pt x="8635051" y="4157729"/>
                  <a:pt x="8633843" y="4158119"/>
                  <a:pt x="8636401" y="4161383"/>
                </a:cubicBezTo>
                <a:cubicBezTo>
                  <a:pt x="8629627" y="4171674"/>
                  <a:pt x="8674794" y="4186656"/>
                  <a:pt x="8674794" y="4186656"/>
                </a:cubicBezTo>
                <a:cubicBezTo>
                  <a:pt x="8816241" y="4279769"/>
                  <a:pt x="8665095" y="4170592"/>
                  <a:pt x="8638806" y="4159337"/>
                </a:cubicBezTo>
                <a:close/>
                <a:moveTo>
                  <a:pt x="8331057" y="3911093"/>
                </a:moveTo>
                <a:cubicBezTo>
                  <a:pt x="8332452" y="3913098"/>
                  <a:pt x="8355885" y="3931948"/>
                  <a:pt x="8415381" y="3977961"/>
                </a:cubicBezTo>
                <a:cubicBezTo>
                  <a:pt x="8435843" y="4004074"/>
                  <a:pt x="8466409" y="4036838"/>
                  <a:pt x="8534856" y="4069252"/>
                </a:cubicBezTo>
                <a:cubicBezTo>
                  <a:pt x="8603358" y="4154382"/>
                  <a:pt x="8678069" y="4150884"/>
                  <a:pt x="8534856" y="4069252"/>
                </a:cubicBezTo>
                <a:cubicBezTo>
                  <a:pt x="8521025" y="4050665"/>
                  <a:pt x="8326871" y="3905078"/>
                  <a:pt x="8331057" y="3911093"/>
                </a:cubicBezTo>
                <a:close/>
                <a:moveTo>
                  <a:pt x="8196893" y="3821491"/>
                </a:moveTo>
                <a:cubicBezTo>
                  <a:pt x="8203721" y="3863915"/>
                  <a:pt x="8314804" y="3884360"/>
                  <a:pt x="8314804" y="3884360"/>
                </a:cubicBezTo>
                <a:cubicBezTo>
                  <a:pt x="8296362" y="3859577"/>
                  <a:pt x="8203210" y="3838293"/>
                  <a:pt x="8196893" y="3821491"/>
                </a:cubicBezTo>
                <a:close/>
                <a:moveTo>
                  <a:pt x="9154865" y="3210988"/>
                </a:moveTo>
                <a:cubicBezTo>
                  <a:pt x="9086929" y="3204196"/>
                  <a:pt x="9400188" y="3463087"/>
                  <a:pt x="9412312" y="3471068"/>
                </a:cubicBezTo>
                <a:cubicBezTo>
                  <a:pt x="9507539" y="3546398"/>
                  <a:pt x="9650295" y="3655121"/>
                  <a:pt x="9757646" y="3738431"/>
                </a:cubicBezTo>
                <a:cubicBezTo>
                  <a:pt x="10065556" y="3979051"/>
                  <a:pt x="10223478" y="4148331"/>
                  <a:pt x="10482380" y="4331404"/>
                </a:cubicBezTo>
                <a:cubicBezTo>
                  <a:pt x="10872479" y="4693556"/>
                  <a:pt x="11295730" y="5168140"/>
                  <a:pt x="11629560" y="5558575"/>
                </a:cubicBezTo>
                <a:cubicBezTo>
                  <a:pt x="11643705" y="5567887"/>
                  <a:pt x="11688926" y="5635583"/>
                  <a:pt x="11700539" y="5617942"/>
                </a:cubicBezTo>
                <a:cubicBezTo>
                  <a:pt x="11712152" y="5600300"/>
                  <a:pt x="11451121" y="5310468"/>
                  <a:pt x="11433646" y="5284214"/>
                </a:cubicBezTo>
                <a:cubicBezTo>
                  <a:pt x="11174125" y="4970089"/>
                  <a:pt x="10840349" y="4632371"/>
                  <a:pt x="10482380" y="4331404"/>
                </a:cubicBezTo>
                <a:cubicBezTo>
                  <a:pt x="10204982" y="4070833"/>
                  <a:pt x="9820744" y="3752574"/>
                  <a:pt x="9481216" y="3476390"/>
                </a:cubicBezTo>
                <a:cubicBezTo>
                  <a:pt x="9412258" y="3418353"/>
                  <a:pt x="9172796" y="3210148"/>
                  <a:pt x="9154865" y="3210988"/>
                </a:cubicBezTo>
                <a:close/>
                <a:moveTo>
                  <a:pt x="9918827" y="3171295"/>
                </a:moveTo>
                <a:cubicBezTo>
                  <a:pt x="9922036" y="3169720"/>
                  <a:pt x="9926761" y="3169143"/>
                  <a:pt x="9932823" y="3173133"/>
                </a:cubicBezTo>
                <a:cubicBezTo>
                  <a:pt x="9926048" y="3183424"/>
                  <a:pt x="9920242" y="3192245"/>
                  <a:pt x="9913924" y="3175443"/>
                </a:cubicBezTo>
                <a:cubicBezTo>
                  <a:pt x="9913924" y="3175443"/>
                  <a:pt x="9915618" y="3172870"/>
                  <a:pt x="9918827" y="3171295"/>
                </a:cubicBezTo>
                <a:close/>
                <a:moveTo>
                  <a:pt x="9814546" y="3166917"/>
                </a:moveTo>
                <a:cubicBezTo>
                  <a:pt x="9817512" y="3165710"/>
                  <a:pt x="9821995" y="3165500"/>
                  <a:pt x="9828057" y="3169490"/>
                </a:cubicBezTo>
                <a:cubicBezTo>
                  <a:pt x="9822251" y="3178311"/>
                  <a:pt x="9815477" y="3188602"/>
                  <a:pt x="9810127" y="3170330"/>
                </a:cubicBezTo>
                <a:cubicBezTo>
                  <a:pt x="9810127" y="3170330"/>
                  <a:pt x="9811579" y="3168125"/>
                  <a:pt x="9814546" y="3166917"/>
                </a:cubicBezTo>
                <a:close/>
                <a:moveTo>
                  <a:pt x="9888537" y="3164855"/>
                </a:moveTo>
                <a:cubicBezTo>
                  <a:pt x="9896039" y="3166040"/>
                  <a:pt x="9904326" y="3169125"/>
                  <a:pt x="9913924" y="3175443"/>
                </a:cubicBezTo>
                <a:cubicBezTo>
                  <a:pt x="9890188" y="3185103"/>
                  <a:pt x="9864430" y="3193434"/>
                  <a:pt x="9828057" y="3169490"/>
                </a:cubicBezTo>
                <a:cubicBezTo>
                  <a:pt x="9850598" y="3174847"/>
                  <a:pt x="9866032" y="3161301"/>
                  <a:pt x="9888537" y="3164855"/>
                </a:cubicBezTo>
                <a:close/>
                <a:moveTo>
                  <a:pt x="8038305" y="3158039"/>
                </a:moveTo>
                <a:cubicBezTo>
                  <a:pt x="8035108" y="3158701"/>
                  <a:pt x="8033657" y="3160906"/>
                  <a:pt x="8035236" y="3165107"/>
                </a:cubicBezTo>
                <a:lnTo>
                  <a:pt x="8079436" y="3181559"/>
                </a:lnTo>
                <a:cubicBezTo>
                  <a:pt x="8073182" y="3167960"/>
                  <a:pt x="8047893" y="3156054"/>
                  <a:pt x="8038305" y="3158039"/>
                </a:cubicBezTo>
                <a:close/>
                <a:moveTo>
                  <a:pt x="8010988" y="3149145"/>
                </a:moveTo>
                <a:cubicBezTo>
                  <a:pt x="8023112" y="3157126"/>
                  <a:pt x="8010988" y="3149145"/>
                  <a:pt x="8010988" y="3149145"/>
                </a:cubicBezTo>
                <a:close/>
                <a:moveTo>
                  <a:pt x="8330604" y="3131030"/>
                </a:moveTo>
                <a:cubicBezTo>
                  <a:pt x="8326807" y="3130259"/>
                  <a:pt x="8324708" y="3131248"/>
                  <a:pt x="8324772" y="3134451"/>
                </a:cubicBezTo>
                <a:cubicBezTo>
                  <a:pt x="8325283" y="3160073"/>
                  <a:pt x="8575847" y="3325015"/>
                  <a:pt x="8632682" y="3375071"/>
                </a:cubicBezTo>
                <a:cubicBezTo>
                  <a:pt x="9148008" y="3766979"/>
                  <a:pt x="9604990" y="4133124"/>
                  <a:pt x="10057731" y="4536513"/>
                </a:cubicBezTo>
                <a:cubicBezTo>
                  <a:pt x="10242379" y="4695992"/>
                  <a:pt x="10393527" y="4875562"/>
                  <a:pt x="10555692" y="5007598"/>
                </a:cubicBezTo>
                <a:cubicBezTo>
                  <a:pt x="10581961" y="5024890"/>
                  <a:pt x="10518809" y="4958032"/>
                  <a:pt x="10581450" y="4999268"/>
                </a:cubicBezTo>
                <a:cubicBezTo>
                  <a:pt x="10644091" y="5040503"/>
                  <a:pt x="10802013" y="5209783"/>
                  <a:pt x="10859359" y="5285461"/>
                </a:cubicBezTo>
                <a:cubicBezTo>
                  <a:pt x="10966253" y="5395864"/>
                  <a:pt x="11061992" y="5496815"/>
                  <a:pt x="11130493" y="5581945"/>
                </a:cubicBezTo>
                <a:cubicBezTo>
                  <a:pt x="11112106" y="5609877"/>
                  <a:pt x="11186817" y="5606378"/>
                  <a:pt x="11130493" y="5581945"/>
                </a:cubicBezTo>
                <a:cubicBezTo>
                  <a:pt x="10546680" y="4805699"/>
                  <a:pt x="9518047" y="4023212"/>
                  <a:pt x="8500571" y="3250176"/>
                </a:cubicBezTo>
                <a:cubicBezTo>
                  <a:pt x="8466977" y="3228062"/>
                  <a:pt x="8357185" y="3136428"/>
                  <a:pt x="8330604" y="3131030"/>
                </a:cubicBezTo>
                <a:close/>
                <a:moveTo>
                  <a:pt x="8189168" y="3102309"/>
                </a:moveTo>
                <a:cubicBezTo>
                  <a:pt x="8170264" y="3098853"/>
                  <a:pt x="8156412" y="3104221"/>
                  <a:pt x="8152071" y="3124016"/>
                </a:cubicBezTo>
                <a:cubicBezTo>
                  <a:pt x="8140001" y="3168750"/>
                  <a:pt x="8446888" y="3358124"/>
                  <a:pt x="8527971" y="3424143"/>
                </a:cubicBezTo>
                <a:cubicBezTo>
                  <a:pt x="8866987" y="3674704"/>
                  <a:pt x="9180247" y="3933595"/>
                  <a:pt x="9482349" y="4183035"/>
                </a:cubicBezTo>
                <a:cubicBezTo>
                  <a:pt x="9791311" y="4426456"/>
                  <a:pt x="10048758" y="4686536"/>
                  <a:pt x="10346107" y="4947598"/>
                </a:cubicBezTo>
                <a:cubicBezTo>
                  <a:pt x="10716201" y="5256545"/>
                  <a:pt x="10942625" y="5510954"/>
                  <a:pt x="11198361" y="5835230"/>
                </a:cubicBezTo>
                <a:cubicBezTo>
                  <a:pt x="11179974" y="5863163"/>
                  <a:pt x="11246857" y="5867154"/>
                  <a:pt x="11198361" y="5835230"/>
                </a:cubicBezTo>
                <a:cubicBezTo>
                  <a:pt x="11198361" y="5835230"/>
                  <a:pt x="11190023" y="5817098"/>
                  <a:pt x="11195829" y="5808277"/>
                </a:cubicBezTo>
                <a:cubicBezTo>
                  <a:pt x="11303235" y="5944303"/>
                  <a:pt x="11343758" y="6076336"/>
                  <a:pt x="11470062" y="6210051"/>
                </a:cubicBezTo>
                <a:cubicBezTo>
                  <a:pt x="11451674" y="6237983"/>
                  <a:pt x="11526385" y="6234485"/>
                  <a:pt x="11470062" y="6210051"/>
                </a:cubicBezTo>
                <a:cubicBezTo>
                  <a:pt x="11371628" y="5924003"/>
                  <a:pt x="11025217" y="5552680"/>
                  <a:pt x="10722007" y="5247725"/>
                </a:cubicBezTo>
                <a:cubicBezTo>
                  <a:pt x="10072386" y="4571446"/>
                  <a:pt x="9311226" y="3901816"/>
                  <a:pt x="8375344" y="3220420"/>
                </a:cubicBezTo>
                <a:cubicBezTo>
                  <a:pt x="8348064" y="3202463"/>
                  <a:pt x="8245881" y="3112677"/>
                  <a:pt x="8189168" y="3102309"/>
                </a:cubicBezTo>
                <a:close/>
                <a:moveTo>
                  <a:pt x="7449969" y="3015839"/>
                </a:moveTo>
                <a:cubicBezTo>
                  <a:pt x="7377279" y="3020667"/>
                  <a:pt x="7483067" y="3075555"/>
                  <a:pt x="7601574" y="3168317"/>
                </a:cubicBezTo>
                <a:cubicBezTo>
                  <a:pt x="8048910" y="3500718"/>
                  <a:pt x="8466989" y="3815967"/>
                  <a:pt x="8889619" y="4159499"/>
                </a:cubicBezTo>
                <a:cubicBezTo>
                  <a:pt x="9328161" y="4500862"/>
                  <a:pt x="9694468" y="4819960"/>
                  <a:pt x="10083003" y="5153691"/>
                </a:cubicBezTo>
                <a:cubicBezTo>
                  <a:pt x="10202022" y="5272074"/>
                  <a:pt x="10291443" y="5356224"/>
                  <a:pt x="10448854" y="5499881"/>
                </a:cubicBezTo>
                <a:cubicBezTo>
                  <a:pt x="10532012" y="5619944"/>
                  <a:pt x="10714182" y="5805185"/>
                  <a:pt x="10828363" y="5930920"/>
                </a:cubicBezTo>
                <a:cubicBezTo>
                  <a:pt x="10917326" y="6042163"/>
                  <a:pt x="10821533" y="5888496"/>
                  <a:pt x="10788948" y="5854402"/>
                </a:cubicBezTo>
                <a:cubicBezTo>
                  <a:pt x="10687859" y="5735179"/>
                  <a:pt x="10580965" y="5624776"/>
                  <a:pt x="10448854" y="5499881"/>
                </a:cubicBezTo>
                <a:cubicBezTo>
                  <a:pt x="9761297" y="4771237"/>
                  <a:pt x="8794794" y="4004362"/>
                  <a:pt x="7807884" y="3264090"/>
                </a:cubicBezTo>
                <a:cubicBezTo>
                  <a:pt x="7738926" y="3206053"/>
                  <a:pt x="7524680" y="3012340"/>
                  <a:pt x="7449969" y="3015839"/>
                </a:cubicBezTo>
                <a:close/>
                <a:moveTo>
                  <a:pt x="7040781" y="2957260"/>
                </a:moveTo>
                <a:cubicBezTo>
                  <a:pt x="7041717" y="2962024"/>
                  <a:pt x="7140795" y="3036728"/>
                  <a:pt x="7154626" y="3055315"/>
                </a:cubicBezTo>
                <a:cubicBezTo>
                  <a:pt x="7273134" y="3148077"/>
                  <a:pt x="7392610" y="3239368"/>
                  <a:pt x="7512085" y="3330659"/>
                </a:cubicBezTo>
                <a:cubicBezTo>
                  <a:pt x="7756842" y="3504421"/>
                  <a:pt x="7902586" y="3613005"/>
                  <a:pt x="8057923" y="3702617"/>
                </a:cubicBezTo>
                <a:cubicBezTo>
                  <a:pt x="8090052" y="3763804"/>
                  <a:pt x="8266308" y="3852436"/>
                  <a:pt x="8132687" y="3751833"/>
                </a:cubicBezTo>
                <a:cubicBezTo>
                  <a:pt x="8108440" y="3735871"/>
                  <a:pt x="8078385" y="3728730"/>
                  <a:pt x="8057923" y="3702617"/>
                </a:cubicBezTo>
                <a:cubicBezTo>
                  <a:pt x="7905861" y="3577232"/>
                  <a:pt x="7544617" y="3312039"/>
                  <a:pt x="7285715" y="3128965"/>
                </a:cubicBezTo>
                <a:cubicBezTo>
                  <a:pt x="7180384" y="3046985"/>
                  <a:pt x="7198315" y="3046145"/>
                  <a:pt x="7079351" y="2980477"/>
                </a:cubicBezTo>
                <a:cubicBezTo>
                  <a:pt x="7051061" y="2961854"/>
                  <a:pt x="7040469" y="2955671"/>
                  <a:pt x="7040781" y="2957260"/>
                </a:cubicBezTo>
                <a:close/>
                <a:moveTo>
                  <a:pt x="6922586" y="2930158"/>
                </a:moveTo>
                <a:cubicBezTo>
                  <a:pt x="6919567" y="2930344"/>
                  <a:pt x="6933539" y="2943492"/>
                  <a:pt x="6974585" y="2976834"/>
                </a:cubicBezTo>
                <a:cubicBezTo>
                  <a:pt x="7088254" y="3076946"/>
                  <a:pt x="7332044" y="3252178"/>
                  <a:pt x="7457325" y="3334648"/>
                </a:cubicBezTo>
                <a:cubicBezTo>
                  <a:pt x="8272223" y="3949045"/>
                  <a:pt x="8975983" y="4490282"/>
                  <a:pt x="9687680" y="5129458"/>
                </a:cubicBezTo>
                <a:cubicBezTo>
                  <a:pt x="9661922" y="5137788"/>
                  <a:pt x="9738707" y="5188335"/>
                  <a:pt x="9736176" y="5161382"/>
                </a:cubicBezTo>
                <a:cubicBezTo>
                  <a:pt x="9750320" y="5170694"/>
                  <a:pt x="9786693" y="5194637"/>
                  <a:pt x="9780886" y="5203457"/>
                </a:cubicBezTo>
                <a:cubicBezTo>
                  <a:pt x="9724052" y="5153402"/>
                  <a:pt x="9751343" y="5221938"/>
                  <a:pt x="9780886" y="5203457"/>
                </a:cubicBezTo>
                <a:cubicBezTo>
                  <a:pt x="9938754" y="5320022"/>
                  <a:pt x="10153566" y="5592073"/>
                  <a:pt x="10335225" y="5751692"/>
                </a:cubicBezTo>
                <a:cubicBezTo>
                  <a:pt x="9882485" y="5348303"/>
                  <a:pt x="10394135" y="5855793"/>
                  <a:pt x="10412011" y="5802238"/>
                </a:cubicBezTo>
                <a:cubicBezTo>
                  <a:pt x="10412011" y="5802238"/>
                  <a:pt x="10260406" y="5649760"/>
                  <a:pt x="10239944" y="5623648"/>
                </a:cubicBezTo>
                <a:cubicBezTo>
                  <a:pt x="9396028" y="4754146"/>
                  <a:pt x="8329003" y="3946386"/>
                  <a:pt x="7136239" y="3083247"/>
                </a:cubicBezTo>
                <a:cubicBezTo>
                  <a:pt x="7093614" y="3045705"/>
                  <a:pt x="6931642" y="2929600"/>
                  <a:pt x="6922586" y="2930158"/>
                </a:cubicBezTo>
                <a:close/>
                <a:moveTo>
                  <a:pt x="6399346" y="2895241"/>
                </a:moveTo>
                <a:cubicBezTo>
                  <a:pt x="6390119" y="2898946"/>
                  <a:pt x="6497485" y="2976735"/>
                  <a:pt x="6517186" y="2989704"/>
                </a:cubicBezTo>
                <a:cubicBezTo>
                  <a:pt x="7659487" y="3872303"/>
                  <a:pt x="8868618" y="4706180"/>
                  <a:pt x="9788808" y="5600604"/>
                </a:cubicBezTo>
                <a:cubicBezTo>
                  <a:pt x="10042469" y="5870836"/>
                  <a:pt x="10277232" y="6143376"/>
                  <a:pt x="10504167" y="6423408"/>
                </a:cubicBezTo>
                <a:cubicBezTo>
                  <a:pt x="10480430" y="6433068"/>
                  <a:pt x="10655826" y="6628600"/>
                  <a:pt x="10661633" y="6619780"/>
                </a:cubicBezTo>
                <a:cubicBezTo>
                  <a:pt x="10674213" y="6600668"/>
                  <a:pt x="10548877" y="6465482"/>
                  <a:pt x="10504167" y="6423408"/>
                </a:cubicBezTo>
                <a:cubicBezTo>
                  <a:pt x="10343147" y="6148839"/>
                  <a:pt x="10078330" y="5869156"/>
                  <a:pt x="9788808" y="5600604"/>
                </a:cubicBezTo>
                <a:cubicBezTo>
                  <a:pt x="9637660" y="5421034"/>
                  <a:pt x="9267055" y="5086464"/>
                  <a:pt x="9033911" y="4895061"/>
                </a:cubicBezTo>
                <a:cubicBezTo>
                  <a:pt x="8360662" y="4333873"/>
                  <a:pt x="7627303" y="3758402"/>
                  <a:pt x="6854639" y="3211842"/>
                </a:cubicBezTo>
                <a:cubicBezTo>
                  <a:pt x="6729358" y="3129372"/>
                  <a:pt x="6592408" y="3011828"/>
                  <a:pt x="6455002" y="2921376"/>
                </a:cubicBezTo>
                <a:cubicBezTo>
                  <a:pt x="6418452" y="2901003"/>
                  <a:pt x="6402422" y="2894007"/>
                  <a:pt x="6399346" y="2895241"/>
                </a:cubicBezTo>
                <a:close/>
                <a:moveTo>
                  <a:pt x="6593764" y="2848625"/>
                </a:moveTo>
                <a:cubicBezTo>
                  <a:pt x="6569683" y="2847259"/>
                  <a:pt x="6554278" y="2849762"/>
                  <a:pt x="6551375" y="2854172"/>
                </a:cubicBezTo>
                <a:cubicBezTo>
                  <a:pt x="6532988" y="2882104"/>
                  <a:pt x="6671958" y="3000979"/>
                  <a:pt x="6601435" y="2914519"/>
                </a:cubicBezTo>
                <a:cubicBezTo>
                  <a:pt x="6728792" y="3051035"/>
                  <a:pt x="6884128" y="3140647"/>
                  <a:pt x="7027852" y="3247900"/>
                </a:cubicBezTo>
                <a:cubicBezTo>
                  <a:pt x="7624261" y="3705826"/>
                  <a:pt x="8599047" y="4438118"/>
                  <a:pt x="9183387" y="4940779"/>
                </a:cubicBezTo>
                <a:cubicBezTo>
                  <a:pt x="9282911" y="5031580"/>
                  <a:pt x="9403950" y="5151294"/>
                  <a:pt x="9484521" y="5191689"/>
                </a:cubicBezTo>
                <a:cubicBezTo>
                  <a:pt x="9472397" y="5183709"/>
                  <a:pt x="9547619" y="5205832"/>
                  <a:pt x="9559743" y="5213813"/>
                </a:cubicBezTo>
                <a:cubicBezTo>
                  <a:pt x="9622384" y="5255048"/>
                  <a:pt x="9660320" y="5307414"/>
                  <a:pt x="9717155" y="5357470"/>
                </a:cubicBezTo>
                <a:cubicBezTo>
                  <a:pt x="9773989" y="5407526"/>
                  <a:pt x="9836630" y="5448761"/>
                  <a:pt x="9893465" y="5498818"/>
                </a:cubicBezTo>
                <a:cubicBezTo>
                  <a:pt x="10069317" y="5667257"/>
                  <a:pt x="10265687" y="5914525"/>
                  <a:pt x="10462514" y="6134700"/>
                </a:cubicBezTo>
                <a:cubicBezTo>
                  <a:pt x="10594168" y="6286687"/>
                  <a:pt x="10734160" y="6456806"/>
                  <a:pt x="10823178" y="6620764"/>
                </a:cubicBezTo>
                <a:cubicBezTo>
                  <a:pt x="10841619" y="6645546"/>
                  <a:pt x="10906390" y="6793541"/>
                  <a:pt x="10918971" y="6774430"/>
                </a:cubicBezTo>
                <a:cubicBezTo>
                  <a:pt x="10948971" y="6728856"/>
                  <a:pt x="10675250" y="6352705"/>
                  <a:pt x="10638367" y="6303139"/>
                </a:cubicBezTo>
                <a:cubicBezTo>
                  <a:pt x="10319935" y="5884914"/>
                  <a:pt x="9929837" y="5522760"/>
                  <a:pt x="9527102" y="5127004"/>
                </a:cubicBezTo>
                <a:cubicBezTo>
                  <a:pt x="9437681" y="5042854"/>
                  <a:pt x="9338668" y="4977676"/>
                  <a:pt x="9268146" y="4891217"/>
                </a:cubicBezTo>
                <a:cubicBezTo>
                  <a:pt x="9249704" y="4866433"/>
                  <a:pt x="9222925" y="4823519"/>
                  <a:pt x="9205451" y="4797266"/>
                </a:cubicBezTo>
                <a:cubicBezTo>
                  <a:pt x="9028630" y="4630296"/>
                  <a:pt x="8802314" y="4481317"/>
                  <a:pt x="8608531" y="4313717"/>
                </a:cubicBezTo>
                <a:cubicBezTo>
                  <a:pt x="7997466" y="3820857"/>
                  <a:pt x="7320996" y="3348156"/>
                  <a:pt x="6706146" y="2865447"/>
                </a:cubicBezTo>
                <a:cubicBezTo>
                  <a:pt x="6694022" y="2857466"/>
                  <a:pt x="6688215" y="2866287"/>
                  <a:pt x="6688215" y="2866287"/>
                </a:cubicBezTo>
                <a:cubicBezTo>
                  <a:pt x="6650604" y="2855225"/>
                  <a:pt x="6617846" y="2849991"/>
                  <a:pt x="6593764" y="2848625"/>
                </a:cubicBezTo>
                <a:close/>
                <a:moveTo>
                  <a:pt x="9966722" y="2625560"/>
                </a:moveTo>
                <a:cubicBezTo>
                  <a:pt x="9956507" y="2623478"/>
                  <a:pt x="9943080" y="2625175"/>
                  <a:pt x="9928067" y="2634783"/>
                </a:cubicBezTo>
                <a:cubicBezTo>
                  <a:pt x="9928067" y="2634783"/>
                  <a:pt x="9915943" y="2626802"/>
                  <a:pt x="9910136" y="2635623"/>
                </a:cubicBezTo>
                <a:cubicBezTo>
                  <a:pt x="9922260" y="2643604"/>
                  <a:pt x="9928067" y="2634783"/>
                  <a:pt x="9928067" y="2634783"/>
                </a:cubicBezTo>
                <a:cubicBezTo>
                  <a:pt x="9999104" y="2672064"/>
                  <a:pt x="9997366" y="2631805"/>
                  <a:pt x="9966722" y="2625560"/>
                </a:cubicBezTo>
                <a:close/>
                <a:moveTo>
                  <a:pt x="10226978" y="2374297"/>
                </a:moveTo>
                <a:cubicBezTo>
                  <a:pt x="10244908" y="2373457"/>
                  <a:pt x="10244908" y="2373457"/>
                  <a:pt x="10257032" y="2381438"/>
                </a:cubicBezTo>
                <a:cubicBezTo>
                  <a:pt x="10251225" y="2390258"/>
                  <a:pt x="10251225" y="2390258"/>
                  <a:pt x="10226978" y="2374297"/>
                </a:cubicBezTo>
                <a:close/>
                <a:moveTo>
                  <a:pt x="10200117" y="2371102"/>
                </a:moveTo>
                <a:cubicBezTo>
                  <a:pt x="10203995" y="2371811"/>
                  <a:pt x="10207026" y="2373806"/>
                  <a:pt x="10207026" y="2373806"/>
                </a:cubicBezTo>
                <a:cubicBezTo>
                  <a:pt x="10200252" y="2384097"/>
                  <a:pt x="10200252" y="2384097"/>
                  <a:pt x="10188128" y="2376116"/>
                </a:cubicBezTo>
                <a:cubicBezTo>
                  <a:pt x="10191515" y="2370970"/>
                  <a:pt x="10196240" y="2370393"/>
                  <a:pt x="10200117" y="2371102"/>
                </a:cubicBezTo>
                <a:close/>
                <a:moveTo>
                  <a:pt x="10219180" y="2370744"/>
                </a:moveTo>
                <a:cubicBezTo>
                  <a:pt x="10223442" y="2371969"/>
                  <a:pt x="10226978" y="2374297"/>
                  <a:pt x="10226978" y="2374297"/>
                </a:cubicBezTo>
                <a:cubicBezTo>
                  <a:pt x="10221171" y="2383117"/>
                  <a:pt x="10221171" y="2383117"/>
                  <a:pt x="10207026" y="2373806"/>
                </a:cubicBezTo>
                <a:cubicBezTo>
                  <a:pt x="10209930" y="2369396"/>
                  <a:pt x="10214918" y="2369518"/>
                  <a:pt x="10219180" y="2370744"/>
                </a:cubicBezTo>
                <a:close/>
                <a:moveTo>
                  <a:pt x="10654192" y="2350084"/>
                </a:moveTo>
                <a:cubicBezTo>
                  <a:pt x="10655144" y="2348636"/>
                  <a:pt x="10651334" y="2354425"/>
                  <a:pt x="10651334" y="2354425"/>
                </a:cubicBezTo>
                <a:cubicBezTo>
                  <a:pt x="10653027" y="2351852"/>
                  <a:pt x="10653874" y="2350566"/>
                  <a:pt x="10654192" y="2350084"/>
                </a:cubicBezTo>
                <a:close/>
                <a:moveTo>
                  <a:pt x="10629519" y="2347966"/>
                </a:moveTo>
                <a:cubicBezTo>
                  <a:pt x="10637758" y="2348649"/>
                  <a:pt x="10645272" y="2350435"/>
                  <a:pt x="10651334" y="2354425"/>
                </a:cubicBezTo>
                <a:cubicBezTo>
                  <a:pt x="10645527" y="2363246"/>
                  <a:pt x="10627597" y="2364085"/>
                  <a:pt x="10603348" y="2348123"/>
                </a:cubicBezTo>
                <a:cubicBezTo>
                  <a:pt x="10612313" y="2347704"/>
                  <a:pt x="10621279" y="2347284"/>
                  <a:pt x="10629519" y="2347966"/>
                </a:cubicBezTo>
                <a:close/>
                <a:moveTo>
                  <a:pt x="9730828" y="1964392"/>
                </a:moveTo>
                <a:cubicBezTo>
                  <a:pt x="9729988" y="1964432"/>
                  <a:pt x="9727747" y="1964537"/>
                  <a:pt x="9723264" y="1964747"/>
                </a:cubicBezTo>
                <a:cubicBezTo>
                  <a:pt x="9723264" y="1964747"/>
                  <a:pt x="9733350" y="1964274"/>
                  <a:pt x="9730828" y="1964392"/>
                </a:cubicBezTo>
                <a:close/>
                <a:moveTo>
                  <a:pt x="3719518" y="1845654"/>
                </a:moveTo>
                <a:cubicBezTo>
                  <a:pt x="3716209" y="1845319"/>
                  <a:pt x="3713297" y="1846168"/>
                  <a:pt x="3711603" y="1848741"/>
                </a:cubicBezTo>
                <a:cubicBezTo>
                  <a:pt x="3711603" y="1848741"/>
                  <a:pt x="3732065" y="1874854"/>
                  <a:pt x="3737872" y="1866033"/>
                </a:cubicBezTo>
                <a:cubicBezTo>
                  <a:pt x="3742952" y="1858315"/>
                  <a:pt x="3729447" y="1846658"/>
                  <a:pt x="3719518" y="1845654"/>
                </a:cubicBezTo>
                <a:close/>
                <a:moveTo>
                  <a:pt x="10027213" y="1831899"/>
                </a:moveTo>
                <a:cubicBezTo>
                  <a:pt x="10030180" y="1830692"/>
                  <a:pt x="10034663" y="1830482"/>
                  <a:pt x="10040725" y="1834472"/>
                </a:cubicBezTo>
                <a:cubicBezTo>
                  <a:pt x="10034919" y="1843293"/>
                  <a:pt x="10022795" y="1835312"/>
                  <a:pt x="10022795" y="1835312"/>
                </a:cubicBezTo>
                <a:cubicBezTo>
                  <a:pt x="10022795" y="1835312"/>
                  <a:pt x="10024246" y="1833107"/>
                  <a:pt x="10027213" y="1831899"/>
                </a:cubicBezTo>
                <a:close/>
                <a:moveTo>
                  <a:pt x="10045076" y="1827862"/>
                </a:moveTo>
                <a:lnTo>
                  <a:pt x="10043311" y="1830544"/>
                </a:lnTo>
                <a:cubicBezTo>
                  <a:pt x="10041874" y="1832726"/>
                  <a:pt x="10040725" y="1834472"/>
                  <a:pt x="10040725" y="1834472"/>
                </a:cubicBezTo>
                <a:close/>
                <a:moveTo>
                  <a:pt x="10048482" y="1822688"/>
                </a:moveTo>
                <a:lnTo>
                  <a:pt x="10045076" y="1827862"/>
                </a:lnTo>
                <a:lnTo>
                  <a:pt x="10047620" y="1823998"/>
                </a:lnTo>
                <a:cubicBezTo>
                  <a:pt x="10048769" y="1822252"/>
                  <a:pt x="10049344" y="1821379"/>
                  <a:pt x="10048482" y="1822688"/>
                </a:cubicBezTo>
                <a:close/>
                <a:moveTo>
                  <a:pt x="10000852" y="1822448"/>
                </a:moveTo>
                <a:cubicBezTo>
                  <a:pt x="10004609" y="1823340"/>
                  <a:pt x="10010671" y="1827331"/>
                  <a:pt x="10022795" y="1835312"/>
                </a:cubicBezTo>
                <a:cubicBezTo>
                  <a:pt x="10004864" y="1836152"/>
                  <a:pt x="10004864" y="1836152"/>
                  <a:pt x="9992740" y="1828171"/>
                </a:cubicBezTo>
                <a:cubicBezTo>
                  <a:pt x="9995644" y="1823760"/>
                  <a:pt x="9997095" y="1821555"/>
                  <a:pt x="10000852" y="1822448"/>
                </a:cubicBezTo>
                <a:close/>
                <a:moveTo>
                  <a:pt x="9960338" y="1815796"/>
                </a:moveTo>
                <a:cubicBezTo>
                  <a:pt x="9969324" y="1816444"/>
                  <a:pt x="9980616" y="1820190"/>
                  <a:pt x="9992740" y="1828171"/>
                </a:cubicBezTo>
                <a:cubicBezTo>
                  <a:pt x="9973842" y="1830480"/>
                  <a:pt x="9955911" y="1831320"/>
                  <a:pt x="9941766" y="1822009"/>
                </a:cubicBezTo>
                <a:cubicBezTo>
                  <a:pt x="9944669" y="1817598"/>
                  <a:pt x="9951351" y="1815148"/>
                  <a:pt x="9960338" y="1815796"/>
                </a:cubicBezTo>
                <a:close/>
                <a:moveTo>
                  <a:pt x="9910859" y="1809564"/>
                </a:moveTo>
                <a:cubicBezTo>
                  <a:pt x="9919098" y="1810247"/>
                  <a:pt x="9929643" y="1814028"/>
                  <a:pt x="9941766" y="1822009"/>
                </a:cubicBezTo>
                <a:cubicBezTo>
                  <a:pt x="9923836" y="1822848"/>
                  <a:pt x="9905906" y="1823688"/>
                  <a:pt x="9893781" y="1815707"/>
                </a:cubicBezTo>
                <a:cubicBezTo>
                  <a:pt x="9896685" y="1811296"/>
                  <a:pt x="9902619" y="1808881"/>
                  <a:pt x="9910859" y="1809564"/>
                </a:cubicBezTo>
                <a:close/>
                <a:moveTo>
                  <a:pt x="10044323" y="1791471"/>
                </a:moveTo>
                <a:cubicBezTo>
                  <a:pt x="10044619" y="1792258"/>
                  <a:pt x="10045409" y="1794359"/>
                  <a:pt x="10046988" y="1798559"/>
                </a:cubicBezTo>
                <a:cubicBezTo>
                  <a:pt x="10046988" y="1798559"/>
                  <a:pt x="10043435" y="1789108"/>
                  <a:pt x="10044323" y="1791471"/>
                </a:cubicBezTo>
                <a:close/>
                <a:moveTo>
                  <a:pt x="10015960" y="1786298"/>
                </a:moveTo>
                <a:cubicBezTo>
                  <a:pt x="10024320" y="1786797"/>
                  <a:pt x="10034865" y="1790578"/>
                  <a:pt x="10046988" y="1798559"/>
                </a:cubicBezTo>
                <a:cubicBezTo>
                  <a:pt x="10029058" y="1799399"/>
                  <a:pt x="10010160" y="1801709"/>
                  <a:pt x="9998035" y="1793727"/>
                </a:cubicBezTo>
                <a:cubicBezTo>
                  <a:pt x="10001423" y="1788582"/>
                  <a:pt x="10007599" y="1785799"/>
                  <a:pt x="10015960" y="1786298"/>
                </a:cubicBezTo>
                <a:close/>
                <a:moveTo>
                  <a:pt x="9965359" y="1780119"/>
                </a:moveTo>
                <a:cubicBezTo>
                  <a:pt x="9973851" y="1780968"/>
                  <a:pt x="9984901" y="1785081"/>
                  <a:pt x="9998035" y="1793727"/>
                </a:cubicBezTo>
                <a:cubicBezTo>
                  <a:pt x="9980105" y="1794567"/>
                  <a:pt x="9960154" y="1794076"/>
                  <a:pt x="9948030" y="1786095"/>
                </a:cubicBezTo>
                <a:cubicBezTo>
                  <a:pt x="9950933" y="1781685"/>
                  <a:pt x="9956867" y="1779270"/>
                  <a:pt x="9965359" y="1780119"/>
                </a:cubicBezTo>
                <a:close/>
                <a:moveTo>
                  <a:pt x="9917000" y="1773835"/>
                </a:moveTo>
                <a:cubicBezTo>
                  <a:pt x="9925361" y="1774334"/>
                  <a:pt x="9935905" y="1778114"/>
                  <a:pt x="9948030" y="1786095"/>
                </a:cubicBezTo>
                <a:cubicBezTo>
                  <a:pt x="9930099" y="1786935"/>
                  <a:pt x="9911201" y="1789245"/>
                  <a:pt x="9899077" y="1781264"/>
                </a:cubicBezTo>
                <a:cubicBezTo>
                  <a:pt x="9902464" y="1776118"/>
                  <a:pt x="9908640" y="1773336"/>
                  <a:pt x="9917000" y="1773835"/>
                </a:cubicBezTo>
                <a:close/>
                <a:moveTo>
                  <a:pt x="9870656" y="1725581"/>
                </a:moveTo>
                <a:cubicBezTo>
                  <a:pt x="9875763" y="1721535"/>
                  <a:pt x="9855334" y="1737719"/>
                  <a:pt x="9855334" y="1737719"/>
                </a:cubicBezTo>
                <a:cubicBezTo>
                  <a:pt x="9864414" y="1730526"/>
                  <a:pt x="9868953" y="1726930"/>
                  <a:pt x="9870656" y="1725581"/>
                </a:cubicBezTo>
                <a:close/>
                <a:moveTo>
                  <a:pt x="3851905" y="1679811"/>
                </a:moveTo>
                <a:cubicBezTo>
                  <a:pt x="3852568" y="1680247"/>
                  <a:pt x="3854336" y="1681411"/>
                  <a:pt x="3857873" y="1683739"/>
                </a:cubicBezTo>
                <a:cubicBezTo>
                  <a:pt x="3857873" y="1683739"/>
                  <a:pt x="3849916" y="1678501"/>
                  <a:pt x="3851905" y="1679811"/>
                </a:cubicBezTo>
                <a:close/>
                <a:moveTo>
                  <a:pt x="8286822" y="1581776"/>
                </a:moveTo>
                <a:cubicBezTo>
                  <a:pt x="8298946" y="1589758"/>
                  <a:pt x="8298946" y="1589758"/>
                  <a:pt x="8281016" y="1590597"/>
                </a:cubicBezTo>
                <a:cubicBezTo>
                  <a:pt x="8286822" y="1581776"/>
                  <a:pt x="8286822" y="1581776"/>
                  <a:pt x="8286822" y="1581776"/>
                </a:cubicBezTo>
                <a:close/>
                <a:moveTo>
                  <a:pt x="8035566" y="1554281"/>
                </a:moveTo>
                <a:lnTo>
                  <a:pt x="8032367" y="1559141"/>
                </a:lnTo>
                <a:cubicBezTo>
                  <a:pt x="8031278" y="1560795"/>
                  <a:pt x="8030734" y="1561622"/>
                  <a:pt x="8031550" y="1560381"/>
                </a:cubicBezTo>
                <a:close/>
                <a:moveTo>
                  <a:pt x="8038899" y="1549217"/>
                </a:moveTo>
                <a:lnTo>
                  <a:pt x="8035566" y="1554281"/>
                </a:lnTo>
                <a:lnTo>
                  <a:pt x="8036449" y="1552939"/>
                </a:lnTo>
                <a:cubicBezTo>
                  <a:pt x="8037810" y="1550871"/>
                  <a:pt x="8038899" y="1549217"/>
                  <a:pt x="8038899" y="1549217"/>
                </a:cubicBezTo>
                <a:close/>
                <a:moveTo>
                  <a:pt x="8059381" y="1545053"/>
                </a:moveTo>
                <a:cubicBezTo>
                  <a:pt x="8064237" y="1544825"/>
                  <a:pt x="8067773" y="1547153"/>
                  <a:pt x="8071942" y="1556219"/>
                </a:cubicBezTo>
                <a:cubicBezTo>
                  <a:pt x="8071942" y="1556219"/>
                  <a:pt x="8065168" y="1566510"/>
                  <a:pt x="8038899" y="1549217"/>
                </a:cubicBezTo>
                <a:cubicBezTo>
                  <a:pt x="8048348" y="1548063"/>
                  <a:pt x="8054524" y="1545280"/>
                  <a:pt x="8059381" y="1545053"/>
                </a:cubicBezTo>
                <a:close/>
                <a:moveTo>
                  <a:pt x="10844569" y="1541703"/>
                </a:moveTo>
                <a:cubicBezTo>
                  <a:pt x="10844025" y="1542530"/>
                  <a:pt x="10842573" y="1544735"/>
                  <a:pt x="10839670" y="1549145"/>
                </a:cubicBezTo>
                <a:cubicBezTo>
                  <a:pt x="10839670" y="1549145"/>
                  <a:pt x="10846202" y="1539222"/>
                  <a:pt x="10844569" y="1541703"/>
                </a:cubicBezTo>
                <a:close/>
                <a:moveTo>
                  <a:pt x="7507001" y="1457470"/>
                </a:moveTo>
                <a:cubicBezTo>
                  <a:pt x="7484688" y="1457268"/>
                  <a:pt x="7494286" y="1463586"/>
                  <a:pt x="7581902" y="1482280"/>
                </a:cubicBezTo>
                <a:cubicBezTo>
                  <a:pt x="7674087" y="1505035"/>
                  <a:pt x="7866198" y="1538782"/>
                  <a:pt x="7958382" y="1561537"/>
                </a:cubicBezTo>
                <a:cubicBezTo>
                  <a:pt x="7991425" y="1568538"/>
                  <a:pt x="8158831" y="1613416"/>
                  <a:pt x="8071942" y="1556219"/>
                </a:cubicBezTo>
                <a:cubicBezTo>
                  <a:pt x="8212568" y="1558183"/>
                  <a:pt x="8033549" y="1530946"/>
                  <a:pt x="7970452" y="1516803"/>
                </a:cubicBezTo>
                <a:cubicBezTo>
                  <a:pt x="7827294" y="1487887"/>
                  <a:pt x="7785626" y="1498387"/>
                  <a:pt x="7623570" y="1471780"/>
                </a:cubicBezTo>
                <a:cubicBezTo>
                  <a:pt x="7583540" y="1464394"/>
                  <a:pt x="7529315" y="1457672"/>
                  <a:pt x="7507001" y="1457470"/>
                </a:cubicBezTo>
                <a:close/>
                <a:moveTo>
                  <a:pt x="10564913" y="1420957"/>
                </a:moveTo>
                <a:cubicBezTo>
                  <a:pt x="10579058" y="1430268"/>
                  <a:pt x="10564913" y="1420957"/>
                  <a:pt x="10564913" y="1420957"/>
                </a:cubicBezTo>
                <a:close/>
                <a:moveTo>
                  <a:pt x="4714787" y="974247"/>
                </a:moveTo>
                <a:cubicBezTo>
                  <a:pt x="4724363" y="973242"/>
                  <a:pt x="4737240" y="981455"/>
                  <a:pt x="4753661" y="1004908"/>
                </a:cubicBezTo>
                <a:cubicBezTo>
                  <a:pt x="4690563" y="990765"/>
                  <a:pt x="4729978" y="1067283"/>
                  <a:pt x="4711080" y="1069593"/>
                </a:cubicBezTo>
                <a:cubicBezTo>
                  <a:pt x="4687023" y="1063239"/>
                  <a:pt x="4686056" y="977262"/>
                  <a:pt x="4714787" y="974247"/>
                </a:cubicBezTo>
                <a:close/>
                <a:moveTo>
                  <a:pt x="4902169" y="884972"/>
                </a:moveTo>
                <a:cubicBezTo>
                  <a:pt x="4899099" y="885716"/>
                  <a:pt x="4897900" y="888088"/>
                  <a:pt x="4899984" y="892621"/>
                </a:cubicBezTo>
                <a:lnTo>
                  <a:pt x="4942164" y="907743"/>
                </a:lnTo>
                <a:cubicBezTo>
                  <a:pt x="4937425" y="895142"/>
                  <a:pt x="4911378" y="882737"/>
                  <a:pt x="4902169" y="884972"/>
                </a:cubicBezTo>
                <a:close/>
                <a:moveTo>
                  <a:pt x="10087866" y="854165"/>
                </a:moveTo>
                <a:cubicBezTo>
                  <a:pt x="10087114" y="851596"/>
                  <a:pt x="10090123" y="861873"/>
                  <a:pt x="10090123" y="861873"/>
                </a:cubicBezTo>
                <a:cubicBezTo>
                  <a:pt x="10088785" y="857306"/>
                  <a:pt x="10088117" y="855022"/>
                  <a:pt x="10087866" y="854165"/>
                </a:cubicBezTo>
                <a:close/>
                <a:moveTo>
                  <a:pt x="10032892" y="838818"/>
                </a:moveTo>
                <a:cubicBezTo>
                  <a:pt x="10032348" y="839645"/>
                  <a:pt x="10030896" y="841850"/>
                  <a:pt x="10027993" y="846260"/>
                </a:cubicBezTo>
                <a:cubicBezTo>
                  <a:pt x="10027993" y="846260"/>
                  <a:pt x="10034525" y="836337"/>
                  <a:pt x="10032892" y="838818"/>
                </a:cubicBezTo>
                <a:close/>
                <a:moveTo>
                  <a:pt x="9953739" y="822666"/>
                </a:moveTo>
                <a:cubicBezTo>
                  <a:pt x="9953739" y="822666"/>
                  <a:pt x="9965864" y="830648"/>
                  <a:pt x="9946965" y="832957"/>
                </a:cubicBezTo>
                <a:cubicBezTo>
                  <a:pt x="9953739" y="822666"/>
                  <a:pt x="9953739" y="822666"/>
                  <a:pt x="9953739" y="822666"/>
                </a:cubicBezTo>
                <a:close/>
                <a:moveTo>
                  <a:pt x="9922717" y="816995"/>
                </a:moveTo>
                <a:cubicBezTo>
                  <a:pt x="9934841" y="824976"/>
                  <a:pt x="9934841" y="824976"/>
                  <a:pt x="9946965" y="832957"/>
                </a:cubicBezTo>
                <a:cubicBezTo>
                  <a:pt x="9946965" y="832957"/>
                  <a:pt x="9929035" y="833797"/>
                  <a:pt x="9916911" y="825816"/>
                </a:cubicBezTo>
                <a:cubicBezTo>
                  <a:pt x="9922717" y="816995"/>
                  <a:pt x="9922717" y="816995"/>
                  <a:pt x="9922717" y="816995"/>
                </a:cubicBezTo>
                <a:close/>
                <a:moveTo>
                  <a:pt x="9907753" y="816627"/>
                </a:moveTo>
                <a:cubicBezTo>
                  <a:pt x="9910721" y="815420"/>
                  <a:pt x="9913752" y="817415"/>
                  <a:pt x="9916911" y="825816"/>
                </a:cubicBezTo>
                <a:cubicBezTo>
                  <a:pt x="9916911" y="825816"/>
                  <a:pt x="9911104" y="834637"/>
                  <a:pt x="9898980" y="826655"/>
                </a:cubicBezTo>
                <a:cubicBezTo>
                  <a:pt x="9901883" y="822245"/>
                  <a:pt x="9904786" y="817835"/>
                  <a:pt x="9907753" y="816627"/>
                </a:cubicBezTo>
                <a:close/>
                <a:moveTo>
                  <a:pt x="9881993" y="812313"/>
                </a:moveTo>
                <a:cubicBezTo>
                  <a:pt x="9888244" y="813267"/>
                  <a:pt x="9894811" y="817590"/>
                  <a:pt x="9898980" y="826655"/>
                </a:cubicBezTo>
                <a:cubicBezTo>
                  <a:pt x="9898980" y="826655"/>
                  <a:pt x="9879029" y="826165"/>
                  <a:pt x="9866905" y="818184"/>
                </a:cubicBezTo>
                <a:cubicBezTo>
                  <a:pt x="9869808" y="813774"/>
                  <a:pt x="9875742" y="811359"/>
                  <a:pt x="9881993" y="812313"/>
                </a:cubicBezTo>
                <a:close/>
                <a:moveTo>
                  <a:pt x="9810581" y="793750"/>
                </a:moveTo>
                <a:cubicBezTo>
                  <a:pt x="9836850" y="811043"/>
                  <a:pt x="9848463" y="793401"/>
                  <a:pt x="9866905" y="818184"/>
                </a:cubicBezTo>
                <a:cubicBezTo>
                  <a:pt x="9842200" y="829314"/>
                  <a:pt x="9817952" y="813352"/>
                  <a:pt x="9785877" y="804881"/>
                </a:cubicBezTo>
                <a:cubicBezTo>
                  <a:pt x="9791683" y="796060"/>
                  <a:pt x="9803807" y="804041"/>
                  <a:pt x="9810581" y="793750"/>
                </a:cubicBezTo>
                <a:close/>
                <a:moveTo>
                  <a:pt x="9699498" y="773306"/>
                </a:moveTo>
                <a:cubicBezTo>
                  <a:pt x="9711623" y="781287"/>
                  <a:pt x="9729553" y="780447"/>
                  <a:pt x="9729553" y="780447"/>
                </a:cubicBezTo>
                <a:cubicBezTo>
                  <a:pt x="9755822" y="797739"/>
                  <a:pt x="9767435" y="780098"/>
                  <a:pt x="9785877" y="804881"/>
                </a:cubicBezTo>
                <a:cubicBezTo>
                  <a:pt x="9762139" y="814541"/>
                  <a:pt x="9717940" y="798088"/>
                  <a:pt x="9675762" y="782966"/>
                </a:cubicBezTo>
                <a:cubicBezTo>
                  <a:pt x="9681568" y="774145"/>
                  <a:pt x="9693692" y="782126"/>
                  <a:pt x="9699498" y="773306"/>
                </a:cubicBezTo>
                <a:close/>
                <a:moveTo>
                  <a:pt x="5359157" y="514074"/>
                </a:moveTo>
                <a:cubicBezTo>
                  <a:pt x="5357764" y="514540"/>
                  <a:pt x="5358098" y="515682"/>
                  <a:pt x="5361130" y="517677"/>
                </a:cubicBezTo>
                <a:cubicBezTo>
                  <a:pt x="5361130" y="517677"/>
                  <a:pt x="5385377" y="533639"/>
                  <a:pt x="5392151" y="523349"/>
                </a:cubicBezTo>
                <a:cubicBezTo>
                  <a:pt x="5383059" y="517363"/>
                  <a:pt x="5363335" y="512676"/>
                  <a:pt x="5359157" y="514074"/>
                </a:cubicBezTo>
                <a:close/>
                <a:moveTo>
                  <a:pt x="5320041" y="307307"/>
                </a:moveTo>
                <a:cubicBezTo>
                  <a:pt x="5356359" y="278535"/>
                  <a:pt x="5256364" y="514034"/>
                  <a:pt x="5272165" y="406435"/>
                </a:cubicBezTo>
                <a:cubicBezTo>
                  <a:pt x="5265847" y="389633"/>
                  <a:pt x="5265793" y="336918"/>
                  <a:pt x="5320041" y="307307"/>
                </a:cubicBezTo>
                <a:close/>
                <a:moveTo>
                  <a:pt x="5520199" y="287092"/>
                </a:moveTo>
                <a:cubicBezTo>
                  <a:pt x="5517935" y="286552"/>
                  <a:pt x="5514944" y="287316"/>
                  <a:pt x="5511130" y="289810"/>
                </a:cubicBezTo>
                <a:cubicBezTo>
                  <a:pt x="5487393" y="299470"/>
                  <a:pt x="5469006" y="327402"/>
                  <a:pt x="5493254" y="343364"/>
                </a:cubicBezTo>
                <a:cubicBezTo>
                  <a:pt x="5516239" y="358495"/>
                  <a:pt x="5536046" y="290869"/>
                  <a:pt x="5520199" y="287092"/>
                </a:cubicBezTo>
                <a:close/>
                <a:moveTo>
                  <a:pt x="7421656" y="215483"/>
                </a:moveTo>
                <a:cubicBezTo>
                  <a:pt x="7427049" y="217189"/>
                  <a:pt x="7433111" y="221180"/>
                  <a:pt x="7439173" y="225171"/>
                </a:cubicBezTo>
                <a:cubicBezTo>
                  <a:pt x="7432399" y="235461"/>
                  <a:pt x="7420274" y="227480"/>
                  <a:pt x="7408150" y="219499"/>
                </a:cubicBezTo>
                <a:cubicBezTo>
                  <a:pt x="7411538" y="214354"/>
                  <a:pt x="7416262" y="213776"/>
                  <a:pt x="7421656" y="215483"/>
                </a:cubicBezTo>
                <a:close/>
                <a:moveTo>
                  <a:pt x="7446522" y="214007"/>
                </a:moveTo>
                <a:cubicBezTo>
                  <a:pt x="7448971" y="210286"/>
                  <a:pt x="7439173" y="225171"/>
                  <a:pt x="7439173" y="225171"/>
                </a:cubicBezTo>
                <a:cubicBezTo>
                  <a:pt x="7443528" y="218555"/>
                  <a:pt x="7445705" y="215247"/>
                  <a:pt x="7446522" y="214007"/>
                </a:cubicBezTo>
                <a:close/>
                <a:moveTo>
                  <a:pt x="7375474" y="205891"/>
                </a:moveTo>
                <a:cubicBezTo>
                  <a:pt x="7383966" y="206740"/>
                  <a:pt x="7395016" y="210853"/>
                  <a:pt x="7408150" y="219499"/>
                </a:cubicBezTo>
                <a:cubicBezTo>
                  <a:pt x="7402344" y="228320"/>
                  <a:pt x="7382393" y="227829"/>
                  <a:pt x="7358145" y="211867"/>
                </a:cubicBezTo>
                <a:cubicBezTo>
                  <a:pt x="7361048" y="207457"/>
                  <a:pt x="7366982" y="205042"/>
                  <a:pt x="7375474" y="205891"/>
                </a:cubicBezTo>
                <a:close/>
                <a:moveTo>
                  <a:pt x="7339738" y="201331"/>
                </a:moveTo>
                <a:cubicBezTo>
                  <a:pt x="7345515" y="203554"/>
                  <a:pt x="7352083" y="207877"/>
                  <a:pt x="7358145" y="211867"/>
                </a:cubicBezTo>
                <a:cubicBezTo>
                  <a:pt x="7352338" y="220688"/>
                  <a:pt x="7340214" y="212707"/>
                  <a:pt x="7326069" y="203396"/>
                </a:cubicBezTo>
                <a:cubicBezTo>
                  <a:pt x="7328973" y="198985"/>
                  <a:pt x="7333960" y="199108"/>
                  <a:pt x="7339738" y="201331"/>
                </a:cubicBezTo>
                <a:close/>
                <a:moveTo>
                  <a:pt x="7286484" y="187083"/>
                </a:moveTo>
                <a:cubicBezTo>
                  <a:pt x="7300369" y="189639"/>
                  <a:pt x="7313945" y="195415"/>
                  <a:pt x="7326069" y="203396"/>
                </a:cubicBezTo>
                <a:cubicBezTo>
                  <a:pt x="7301365" y="214526"/>
                  <a:pt x="7271310" y="207385"/>
                  <a:pt x="7245041" y="190092"/>
                </a:cubicBezTo>
                <a:cubicBezTo>
                  <a:pt x="7258404" y="185192"/>
                  <a:pt x="7272599" y="184528"/>
                  <a:pt x="7286484" y="187083"/>
                </a:cubicBezTo>
                <a:close/>
                <a:moveTo>
                  <a:pt x="5638344" y="127081"/>
                </a:moveTo>
                <a:cubicBezTo>
                  <a:pt x="5636754" y="127021"/>
                  <a:pt x="5634545" y="128728"/>
                  <a:pt x="5631642" y="133138"/>
                </a:cubicBezTo>
                <a:cubicBezTo>
                  <a:pt x="5613711" y="133978"/>
                  <a:pt x="5613254" y="161070"/>
                  <a:pt x="5637959" y="149940"/>
                </a:cubicBezTo>
                <a:cubicBezTo>
                  <a:pt x="5642314" y="143324"/>
                  <a:pt x="5643115" y="127258"/>
                  <a:pt x="5638344" y="127081"/>
                </a:cubicBezTo>
                <a:close/>
                <a:moveTo>
                  <a:pt x="6223240" y="0"/>
                </a:moveTo>
                <a:cubicBezTo>
                  <a:pt x="6328060" y="56358"/>
                  <a:pt x="6184391" y="1819"/>
                  <a:pt x="6161165" y="37102"/>
                </a:cubicBezTo>
                <a:cubicBezTo>
                  <a:pt x="6156922" y="74345"/>
                  <a:pt x="6199047" y="36753"/>
                  <a:pt x="6211171" y="44734"/>
                </a:cubicBezTo>
                <a:cubicBezTo>
                  <a:pt x="6223295" y="52715"/>
                  <a:pt x="6255881" y="86809"/>
                  <a:pt x="6223806" y="78337"/>
                </a:cubicBezTo>
                <a:cubicBezTo>
                  <a:pt x="6285935" y="93950"/>
                  <a:pt x="6334377" y="73160"/>
                  <a:pt x="6390189" y="71971"/>
                </a:cubicBezTo>
                <a:cubicBezTo>
                  <a:pt x="6638569" y="77437"/>
                  <a:pt x="6991257" y="113639"/>
                  <a:pt x="7245041" y="190092"/>
                </a:cubicBezTo>
                <a:cubicBezTo>
                  <a:pt x="7239235" y="198913"/>
                  <a:pt x="7227111" y="190932"/>
                  <a:pt x="7221304" y="199753"/>
                </a:cubicBezTo>
                <a:cubicBezTo>
                  <a:pt x="7209180" y="191772"/>
                  <a:pt x="7209180" y="191772"/>
                  <a:pt x="7203374" y="200592"/>
                </a:cubicBezTo>
                <a:cubicBezTo>
                  <a:pt x="7158663" y="158517"/>
                  <a:pt x="7184986" y="228525"/>
                  <a:pt x="7203374" y="200592"/>
                </a:cubicBezTo>
                <a:cubicBezTo>
                  <a:pt x="7215498" y="208573"/>
                  <a:pt x="7215498" y="208573"/>
                  <a:pt x="7221304" y="199753"/>
                </a:cubicBezTo>
                <a:cubicBezTo>
                  <a:pt x="7767667" y="298125"/>
                  <a:pt x="8382989" y="454535"/>
                  <a:pt x="8934702" y="571179"/>
                </a:cubicBezTo>
                <a:cubicBezTo>
                  <a:pt x="9275320" y="652114"/>
                  <a:pt x="9624734" y="724089"/>
                  <a:pt x="9971159" y="796204"/>
                </a:cubicBezTo>
                <a:cubicBezTo>
                  <a:pt x="9989089" y="795365"/>
                  <a:pt x="10245351" y="846056"/>
                  <a:pt x="10159484" y="840103"/>
                </a:cubicBezTo>
                <a:cubicBezTo>
                  <a:pt x="10096386" y="825960"/>
                  <a:pt x="9991621" y="822317"/>
                  <a:pt x="9953739" y="822666"/>
                </a:cubicBezTo>
                <a:cubicBezTo>
                  <a:pt x="9947422" y="805865"/>
                  <a:pt x="9929491" y="806705"/>
                  <a:pt x="9922717" y="816995"/>
                </a:cubicBezTo>
                <a:cubicBezTo>
                  <a:pt x="9884324" y="791722"/>
                  <a:pt x="9842146" y="776600"/>
                  <a:pt x="9810581" y="793750"/>
                </a:cubicBezTo>
                <a:cubicBezTo>
                  <a:pt x="9786333" y="777788"/>
                  <a:pt x="9753290" y="770787"/>
                  <a:pt x="9729553" y="780447"/>
                </a:cubicBezTo>
                <a:cubicBezTo>
                  <a:pt x="9723236" y="763645"/>
                  <a:pt x="9705305" y="764485"/>
                  <a:pt x="9699498" y="773306"/>
                </a:cubicBezTo>
                <a:cubicBezTo>
                  <a:pt x="9631051" y="740891"/>
                  <a:pt x="9550023" y="727588"/>
                  <a:pt x="9475312" y="731086"/>
                </a:cubicBezTo>
                <a:cubicBezTo>
                  <a:pt x="9451065" y="715125"/>
                  <a:pt x="9418989" y="706653"/>
                  <a:pt x="9401058" y="707492"/>
                </a:cubicBezTo>
                <a:cubicBezTo>
                  <a:pt x="9388935" y="699511"/>
                  <a:pt x="9371004" y="700351"/>
                  <a:pt x="9371004" y="700351"/>
                </a:cubicBezTo>
                <a:cubicBezTo>
                  <a:pt x="9245266" y="644973"/>
                  <a:pt x="9239513" y="706508"/>
                  <a:pt x="9371004" y="700351"/>
                </a:cubicBezTo>
                <a:cubicBezTo>
                  <a:pt x="9376354" y="718623"/>
                  <a:pt x="9395252" y="716313"/>
                  <a:pt x="9401058" y="707492"/>
                </a:cubicBezTo>
                <a:cubicBezTo>
                  <a:pt x="9425307" y="723455"/>
                  <a:pt x="9457382" y="731926"/>
                  <a:pt x="9475312" y="731086"/>
                </a:cubicBezTo>
                <a:cubicBezTo>
                  <a:pt x="9543760" y="763501"/>
                  <a:pt x="9606346" y="752021"/>
                  <a:pt x="9675762" y="782966"/>
                </a:cubicBezTo>
                <a:cubicBezTo>
                  <a:pt x="9601051" y="786465"/>
                  <a:pt x="9576803" y="770502"/>
                  <a:pt x="9489968" y="766020"/>
                </a:cubicBezTo>
                <a:cubicBezTo>
                  <a:pt x="9426871" y="751877"/>
                  <a:pt x="9185722" y="709027"/>
                  <a:pt x="9388989" y="752226"/>
                </a:cubicBezTo>
                <a:cubicBezTo>
                  <a:pt x="9576346" y="797595"/>
                  <a:pt x="9898980" y="826655"/>
                  <a:pt x="10072247" y="915428"/>
                </a:cubicBezTo>
                <a:lnTo>
                  <a:pt x="10030579" y="925928"/>
                </a:lnTo>
                <a:cubicBezTo>
                  <a:pt x="10042704" y="933909"/>
                  <a:pt x="10228040" y="977947"/>
                  <a:pt x="10260115" y="986419"/>
                </a:cubicBezTo>
                <a:cubicBezTo>
                  <a:pt x="10341144" y="999722"/>
                  <a:pt x="10422171" y="1013025"/>
                  <a:pt x="10484301" y="1028638"/>
                </a:cubicBezTo>
                <a:cubicBezTo>
                  <a:pt x="10631245" y="1047404"/>
                  <a:pt x="10855431" y="1089623"/>
                  <a:pt x="10923879" y="1122038"/>
                </a:cubicBezTo>
                <a:cubicBezTo>
                  <a:pt x="10923879" y="1122038"/>
                  <a:pt x="10893367" y="1141989"/>
                  <a:pt x="10881243" y="1134008"/>
                </a:cubicBezTo>
                <a:cubicBezTo>
                  <a:pt x="10905491" y="1149970"/>
                  <a:pt x="11216567" y="1249386"/>
                  <a:pt x="11042897" y="1240421"/>
                </a:cubicBezTo>
                <a:cubicBezTo>
                  <a:pt x="10938132" y="1236779"/>
                  <a:pt x="11057553" y="1275355"/>
                  <a:pt x="11057553" y="1275355"/>
                </a:cubicBezTo>
                <a:cubicBezTo>
                  <a:pt x="10995478" y="1312457"/>
                  <a:pt x="10833367" y="1233136"/>
                  <a:pt x="10716989" y="1247134"/>
                </a:cubicBezTo>
                <a:cubicBezTo>
                  <a:pt x="10711183" y="1255955"/>
                  <a:pt x="10704408" y="1266246"/>
                  <a:pt x="10686477" y="1267085"/>
                </a:cubicBezTo>
                <a:cubicBezTo>
                  <a:pt x="10666527" y="1266595"/>
                  <a:pt x="10418092" y="1208413"/>
                  <a:pt x="10406479" y="1226055"/>
                </a:cubicBezTo>
                <a:cubicBezTo>
                  <a:pt x="10406479" y="1226055"/>
                  <a:pt x="10561761" y="1262952"/>
                  <a:pt x="10593836" y="1271423"/>
                </a:cubicBezTo>
                <a:cubicBezTo>
                  <a:pt x="10642789" y="1276255"/>
                  <a:pt x="10934912" y="1325267"/>
                  <a:pt x="10747098" y="1306990"/>
                </a:cubicBezTo>
                <a:cubicBezTo>
                  <a:pt x="10600154" y="1288225"/>
                  <a:pt x="10427453" y="1277790"/>
                  <a:pt x="10295451" y="1258325"/>
                </a:cubicBezTo>
                <a:cubicBezTo>
                  <a:pt x="10171191" y="1227099"/>
                  <a:pt x="10345968" y="1291579"/>
                  <a:pt x="10352742" y="1281289"/>
                </a:cubicBezTo>
                <a:cubicBezTo>
                  <a:pt x="10346479" y="1317202"/>
                  <a:pt x="10048550" y="1277011"/>
                  <a:pt x="10277575" y="1311879"/>
                </a:cubicBezTo>
                <a:cubicBezTo>
                  <a:pt x="10322742" y="1326862"/>
                  <a:pt x="10364920" y="1341984"/>
                  <a:pt x="10421244" y="1366418"/>
                </a:cubicBezTo>
                <a:cubicBezTo>
                  <a:pt x="10502272" y="1379721"/>
                  <a:pt x="10457562" y="1337646"/>
                  <a:pt x="10522223" y="1380212"/>
                </a:cubicBezTo>
                <a:cubicBezTo>
                  <a:pt x="10508079" y="1370901"/>
                  <a:pt x="10546015" y="1423266"/>
                  <a:pt x="10564913" y="1420957"/>
                </a:cubicBezTo>
                <a:cubicBezTo>
                  <a:pt x="10492223" y="1425785"/>
                  <a:pt x="10125390" y="1380272"/>
                  <a:pt x="10316533" y="1415490"/>
                </a:cubicBezTo>
                <a:cubicBezTo>
                  <a:pt x="10397561" y="1428793"/>
                  <a:pt x="10453885" y="1453227"/>
                  <a:pt x="10510665" y="1450568"/>
                </a:cubicBezTo>
                <a:cubicBezTo>
                  <a:pt x="10522789" y="1458549"/>
                  <a:pt x="10764394" y="1474306"/>
                  <a:pt x="10770712" y="1491108"/>
                </a:cubicBezTo>
                <a:cubicBezTo>
                  <a:pt x="10782836" y="1499089"/>
                  <a:pt x="10549057" y="1475841"/>
                  <a:pt x="10534913" y="1466530"/>
                </a:cubicBezTo>
                <a:cubicBezTo>
                  <a:pt x="10361244" y="1457565"/>
                  <a:pt x="10554408" y="1494113"/>
                  <a:pt x="10635435" y="1507416"/>
                </a:cubicBezTo>
                <a:cubicBezTo>
                  <a:pt x="10734394" y="1519880"/>
                  <a:pt x="10764449" y="1527021"/>
                  <a:pt x="10839670" y="1549145"/>
                </a:cubicBezTo>
                <a:cubicBezTo>
                  <a:pt x="10803353" y="1577917"/>
                  <a:pt x="10665490" y="1514558"/>
                  <a:pt x="10653877" y="1532199"/>
                </a:cubicBezTo>
                <a:cubicBezTo>
                  <a:pt x="10653420" y="1559292"/>
                  <a:pt x="10808702" y="1596189"/>
                  <a:pt x="10841745" y="1603190"/>
                </a:cubicBezTo>
                <a:cubicBezTo>
                  <a:pt x="10871800" y="1610331"/>
                  <a:pt x="11113406" y="1626089"/>
                  <a:pt x="11002834" y="1631267"/>
                </a:cubicBezTo>
                <a:cubicBezTo>
                  <a:pt x="10811745" y="1648764"/>
                  <a:pt x="10549678" y="1606894"/>
                  <a:pt x="10345443" y="1565165"/>
                </a:cubicBezTo>
                <a:cubicBezTo>
                  <a:pt x="10258608" y="1560682"/>
                  <a:pt x="10345497" y="1617880"/>
                  <a:pt x="10358078" y="1598768"/>
                </a:cubicBezTo>
                <a:cubicBezTo>
                  <a:pt x="10303829" y="1628380"/>
                  <a:pt x="10217451" y="1596805"/>
                  <a:pt x="10136423" y="1583501"/>
                </a:cubicBezTo>
                <a:cubicBezTo>
                  <a:pt x="9888500" y="1550942"/>
                  <a:pt x="9641088" y="1544006"/>
                  <a:pt x="9429026" y="1509767"/>
                </a:cubicBezTo>
                <a:cubicBezTo>
                  <a:pt x="9416902" y="1501786"/>
                  <a:pt x="9404778" y="1493805"/>
                  <a:pt x="9398972" y="1502626"/>
                </a:cubicBezTo>
                <a:cubicBezTo>
                  <a:pt x="9374724" y="1486664"/>
                  <a:pt x="9342649" y="1478193"/>
                  <a:pt x="9317943" y="1489323"/>
                </a:cubicBezTo>
                <a:cubicBezTo>
                  <a:pt x="9305820" y="1481342"/>
                  <a:pt x="9291675" y="1472031"/>
                  <a:pt x="9285868" y="1480851"/>
                </a:cubicBezTo>
                <a:cubicBezTo>
                  <a:pt x="9273744" y="1472870"/>
                  <a:pt x="9273744" y="1472870"/>
                  <a:pt x="9267938" y="1481691"/>
                </a:cubicBezTo>
                <a:cubicBezTo>
                  <a:pt x="9255814" y="1473710"/>
                  <a:pt x="9243690" y="1465729"/>
                  <a:pt x="9237883" y="1474549"/>
                </a:cubicBezTo>
                <a:cubicBezTo>
                  <a:pt x="9225759" y="1466568"/>
                  <a:pt x="9213635" y="1458587"/>
                  <a:pt x="9206861" y="1468878"/>
                </a:cubicBezTo>
                <a:cubicBezTo>
                  <a:pt x="9186910" y="1468388"/>
                  <a:pt x="9201055" y="1477699"/>
                  <a:pt x="9206861" y="1468878"/>
                </a:cubicBezTo>
                <a:cubicBezTo>
                  <a:pt x="9218985" y="1476859"/>
                  <a:pt x="9231109" y="1484840"/>
                  <a:pt x="9237883" y="1474549"/>
                </a:cubicBezTo>
                <a:cubicBezTo>
                  <a:pt x="9250007" y="1482531"/>
                  <a:pt x="9262131" y="1490512"/>
                  <a:pt x="9267938" y="1481691"/>
                </a:cubicBezTo>
                <a:cubicBezTo>
                  <a:pt x="9280062" y="1489672"/>
                  <a:pt x="9280062" y="1489672"/>
                  <a:pt x="9285868" y="1480851"/>
                </a:cubicBezTo>
                <a:cubicBezTo>
                  <a:pt x="9300013" y="1490162"/>
                  <a:pt x="9312137" y="1498143"/>
                  <a:pt x="9317943" y="1489323"/>
                </a:cubicBezTo>
                <a:cubicBezTo>
                  <a:pt x="9342192" y="1505285"/>
                  <a:pt x="9374267" y="1513756"/>
                  <a:pt x="9398972" y="1502626"/>
                </a:cubicBezTo>
                <a:cubicBezTo>
                  <a:pt x="9411096" y="1510607"/>
                  <a:pt x="9423220" y="1518588"/>
                  <a:pt x="9429026" y="1509767"/>
                </a:cubicBezTo>
                <a:cubicBezTo>
                  <a:pt x="9679481" y="1569279"/>
                  <a:pt x="10061767" y="1639715"/>
                  <a:pt x="10348540" y="1670454"/>
                </a:cubicBezTo>
                <a:cubicBezTo>
                  <a:pt x="10410670" y="1686067"/>
                  <a:pt x="10769164" y="1713449"/>
                  <a:pt x="10608587" y="1710995"/>
                </a:cubicBezTo>
                <a:cubicBezTo>
                  <a:pt x="10441235" y="1718831"/>
                  <a:pt x="10235947" y="1674302"/>
                  <a:pt x="10094354" y="1673809"/>
                </a:cubicBezTo>
                <a:cubicBezTo>
                  <a:pt x="10070106" y="1657847"/>
                  <a:pt x="10050154" y="1657356"/>
                  <a:pt x="10044348" y="1666177"/>
                </a:cubicBezTo>
                <a:cubicBezTo>
                  <a:pt x="10020100" y="1650215"/>
                  <a:pt x="10001201" y="1652524"/>
                  <a:pt x="9995395" y="1661345"/>
                </a:cubicBezTo>
                <a:cubicBezTo>
                  <a:pt x="9969126" y="1644053"/>
                  <a:pt x="9969126" y="1644053"/>
                  <a:pt x="9963320" y="1652873"/>
                </a:cubicBezTo>
                <a:cubicBezTo>
                  <a:pt x="9933265" y="1645732"/>
                  <a:pt x="9957513" y="1661694"/>
                  <a:pt x="9963320" y="1652873"/>
                </a:cubicBezTo>
                <a:cubicBezTo>
                  <a:pt x="9977464" y="1662185"/>
                  <a:pt x="9977464" y="1662185"/>
                  <a:pt x="9995395" y="1661345"/>
                </a:cubicBezTo>
                <a:cubicBezTo>
                  <a:pt x="10007519" y="1669326"/>
                  <a:pt x="10025450" y="1668486"/>
                  <a:pt x="10044348" y="1666177"/>
                </a:cubicBezTo>
                <a:cubicBezTo>
                  <a:pt x="10058493" y="1675488"/>
                  <a:pt x="10076423" y="1674648"/>
                  <a:pt x="10094354" y="1673809"/>
                </a:cubicBezTo>
                <a:cubicBezTo>
                  <a:pt x="10168607" y="1697402"/>
                  <a:pt x="10267566" y="1709866"/>
                  <a:pt x="10386476" y="1722820"/>
                </a:cubicBezTo>
                <a:cubicBezTo>
                  <a:pt x="10429622" y="1736472"/>
                  <a:pt x="10652786" y="1727447"/>
                  <a:pt x="10677034" y="1743409"/>
                </a:cubicBezTo>
                <a:cubicBezTo>
                  <a:pt x="10695476" y="1768192"/>
                  <a:pt x="10571812" y="1766859"/>
                  <a:pt x="10539737" y="1758387"/>
                </a:cubicBezTo>
                <a:cubicBezTo>
                  <a:pt x="10468015" y="1761746"/>
                  <a:pt x="10429622" y="1736472"/>
                  <a:pt x="10374863" y="1740462"/>
                </a:cubicBezTo>
                <a:cubicBezTo>
                  <a:pt x="10318083" y="1743120"/>
                  <a:pt x="10217560" y="1702234"/>
                  <a:pt x="10130726" y="1697752"/>
                </a:cubicBezTo>
                <a:cubicBezTo>
                  <a:pt x="10045912" y="1694599"/>
                  <a:pt x="10199173" y="1730166"/>
                  <a:pt x="10238023" y="1728347"/>
                </a:cubicBezTo>
                <a:cubicBezTo>
                  <a:pt x="10300153" y="1743960"/>
                  <a:pt x="10342331" y="1759083"/>
                  <a:pt x="10374863" y="1740462"/>
                </a:cubicBezTo>
                <a:cubicBezTo>
                  <a:pt x="10461241" y="1772037"/>
                  <a:pt x="10492263" y="1777708"/>
                  <a:pt x="10596061" y="1782821"/>
                </a:cubicBezTo>
                <a:cubicBezTo>
                  <a:pt x="10647034" y="1788982"/>
                  <a:pt x="10838177" y="1824201"/>
                  <a:pt x="10703358" y="1813416"/>
                </a:cubicBezTo>
                <a:cubicBezTo>
                  <a:pt x="10411290" y="1817120"/>
                  <a:pt x="9977519" y="1714900"/>
                  <a:pt x="9748037" y="1707123"/>
                </a:cubicBezTo>
                <a:cubicBezTo>
                  <a:pt x="9705348" y="1666379"/>
                  <a:pt x="9730618" y="1733585"/>
                  <a:pt x="9748037" y="1707123"/>
                </a:cubicBezTo>
                <a:cubicBezTo>
                  <a:pt x="9786430" y="1732397"/>
                  <a:pt x="9804817" y="1704464"/>
                  <a:pt x="9855334" y="1737719"/>
                </a:cubicBezTo>
                <a:cubicBezTo>
                  <a:pt x="9780624" y="1741217"/>
                  <a:pt x="9849071" y="1773632"/>
                  <a:pt x="9899077" y="1781264"/>
                </a:cubicBezTo>
                <a:cubicBezTo>
                  <a:pt x="9774360" y="1777130"/>
                  <a:pt x="9774360" y="1777130"/>
                  <a:pt x="9893781" y="1815707"/>
                </a:cubicBezTo>
                <a:cubicBezTo>
                  <a:pt x="9607977" y="1783497"/>
                  <a:pt x="9305294" y="1754927"/>
                  <a:pt x="9031102" y="1705076"/>
                </a:cubicBezTo>
                <a:cubicBezTo>
                  <a:pt x="8983117" y="1698774"/>
                  <a:pt x="8932601" y="1665520"/>
                  <a:pt x="8895772" y="1668669"/>
                </a:cubicBezTo>
                <a:cubicBezTo>
                  <a:pt x="8881627" y="1659358"/>
                  <a:pt x="8857433" y="1696111"/>
                  <a:pt x="8857433" y="1696111"/>
                </a:cubicBezTo>
                <a:cubicBezTo>
                  <a:pt x="8845309" y="1688130"/>
                  <a:pt x="8857890" y="1669018"/>
                  <a:pt x="8857890" y="1669018"/>
                </a:cubicBezTo>
                <a:cubicBezTo>
                  <a:pt x="8807373" y="1635764"/>
                  <a:pt x="8677903" y="1643252"/>
                  <a:pt x="8579912" y="1629318"/>
                </a:cubicBezTo>
                <a:cubicBezTo>
                  <a:pt x="8466809" y="1607543"/>
                  <a:pt x="8343602" y="1579118"/>
                  <a:pt x="8286822" y="1581776"/>
                </a:cubicBezTo>
                <a:cubicBezTo>
                  <a:pt x="8274698" y="1573795"/>
                  <a:pt x="8281016" y="1590597"/>
                  <a:pt x="8281016" y="1590597"/>
                </a:cubicBezTo>
                <a:cubicBezTo>
                  <a:pt x="8275209" y="1599418"/>
                  <a:pt x="8182057" y="1578134"/>
                  <a:pt x="8170444" y="1595775"/>
                </a:cubicBezTo>
                <a:cubicBezTo>
                  <a:pt x="8176761" y="1612577"/>
                  <a:pt x="8275720" y="1625040"/>
                  <a:pt x="8256822" y="1627350"/>
                </a:cubicBezTo>
                <a:cubicBezTo>
                  <a:pt x="8586284" y="1698834"/>
                  <a:pt x="8896337" y="1747006"/>
                  <a:pt x="9188460" y="1796018"/>
                </a:cubicBezTo>
                <a:cubicBezTo>
                  <a:pt x="9305349" y="1807642"/>
                  <a:pt x="9428045" y="1810445"/>
                  <a:pt x="9529535" y="1849861"/>
                </a:cubicBezTo>
                <a:cubicBezTo>
                  <a:pt x="9529535" y="1849861"/>
                  <a:pt x="9486900" y="1861831"/>
                  <a:pt x="9499023" y="1869812"/>
                </a:cubicBezTo>
                <a:cubicBezTo>
                  <a:pt x="9550051" y="1928689"/>
                  <a:pt x="9864347" y="1939618"/>
                  <a:pt x="9884809" y="1965730"/>
                </a:cubicBezTo>
                <a:cubicBezTo>
                  <a:pt x="9884809" y="1965730"/>
                  <a:pt x="9741194" y="1963907"/>
                  <a:pt x="9759125" y="1963067"/>
                </a:cubicBezTo>
                <a:cubicBezTo>
                  <a:pt x="9735388" y="1972728"/>
                  <a:pt x="9854298" y="1985682"/>
                  <a:pt x="9902283" y="1991983"/>
                </a:cubicBezTo>
                <a:cubicBezTo>
                  <a:pt x="9989118" y="1996466"/>
                  <a:pt x="10025946" y="1993316"/>
                  <a:pt x="10064339" y="2018590"/>
                </a:cubicBezTo>
                <a:cubicBezTo>
                  <a:pt x="10114856" y="2051844"/>
                  <a:pt x="10144399" y="2033363"/>
                  <a:pt x="10225428" y="2046666"/>
                </a:cubicBezTo>
                <a:cubicBezTo>
                  <a:pt x="10255482" y="2053808"/>
                  <a:pt x="10418592" y="2083214"/>
                  <a:pt x="10343881" y="2086713"/>
                </a:cubicBezTo>
                <a:cubicBezTo>
                  <a:pt x="10288069" y="2087902"/>
                  <a:pt x="10120663" y="2043023"/>
                  <a:pt x="10108593" y="2087757"/>
                </a:cubicBezTo>
                <a:cubicBezTo>
                  <a:pt x="10116474" y="2132982"/>
                  <a:pt x="10207551" y="2100221"/>
                  <a:pt x="10225482" y="2099381"/>
                </a:cubicBezTo>
                <a:cubicBezTo>
                  <a:pt x="10257558" y="2107853"/>
                  <a:pt x="10258069" y="2133475"/>
                  <a:pt x="10258069" y="2133475"/>
                </a:cubicBezTo>
                <a:cubicBezTo>
                  <a:pt x="10296461" y="2158748"/>
                  <a:pt x="10610757" y="2169677"/>
                  <a:pt x="10518116" y="2174015"/>
                </a:cubicBezTo>
                <a:cubicBezTo>
                  <a:pt x="10425475" y="2178353"/>
                  <a:pt x="10269736" y="2168548"/>
                  <a:pt x="10215944" y="2171068"/>
                </a:cubicBezTo>
                <a:cubicBezTo>
                  <a:pt x="10221751" y="2162247"/>
                  <a:pt x="10030151" y="2154121"/>
                  <a:pt x="10030151" y="2154121"/>
                </a:cubicBezTo>
                <a:cubicBezTo>
                  <a:pt x="10042786" y="2187725"/>
                  <a:pt x="10171288" y="2181708"/>
                  <a:pt x="10215944" y="2171068"/>
                </a:cubicBezTo>
                <a:cubicBezTo>
                  <a:pt x="10322785" y="2228756"/>
                  <a:pt x="10359102" y="2199984"/>
                  <a:pt x="10488116" y="2219589"/>
                </a:cubicBezTo>
                <a:cubicBezTo>
                  <a:pt x="10506046" y="2218749"/>
                  <a:pt x="10699210" y="2255297"/>
                  <a:pt x="10705527" y="2272098"/>
                </a:cubicBezTo>
                <a:cubicBezTo>
                  <a:pt x="10711845" y="2288900"/>
                  <a:pt x="10636623" y="2266776"/>
                  <a:pt x="10636623" y="2266776"/>
                </a:cubicBezTo>
                <a:cubicBezTo>
                  <a:pt x="10582831" y="2269295"/>
                  <a:pt x="10564444" y="2297227"/>
                  <a:pt x="10544493" y="2296737"/>
                </a:cubicBezTo>
                <a:cubicBezTo>
                  <a:pt x="10451852" y="2301075"/>
                  <a:pt x="10397550" y="2277972"/>
                  <a:pt x="10298591" y="2265508"/>
                </a:cubicBezTo>
                <a:cubicBezTo>
                  <a:pt x="10111745" y="2245762"/>
                  <a:pt x="9875946" y="2221184"/>
                  <a:pt x="9672222" y="2205078"/>
                </a:cubicBezTo>
                <a:cubicBezTo>
                  <a:pt x="9642167" y="2197936"/>
                  <a:pt x="9468498" y="2188971"/>
                  <a:pt x="9605850" y="2226708"/>
                </a:cubicBezTo>
                <a:cubicBezTo>
                  <a:pt x="9671765" y="2232170"/>
                  <a:pt x="9758600" y="2236652"/>
                  <a:pt x="9821698" y="2250795"/>
                </a:cubicBezTo>
                <a:cubicBezTo>
                  <a:pt x="9988592" y="2270051"/>
                  <a:pt x="10161751" y="2253394"/>
                  <a:pt x="10304908" y="2282310"/>
                </a:cubicBezTo>
                <a:cubicBezTo>
                  <a:pt x="10322839" y="2281470"/>
                  <a:pt x="10341281" y="2306253"/>
                  <a:pt x="10355425" y="2315564"/>
                </a:cubicBezTo>
                <a:cubicBezTo>
                  <a:pt x="10441803" y="2347139"/>
                  <a:pt x="10502826" y="2307237"/>
                  <a:pt x="10603348" y="2348123"/>
                </a:cubicBezTo>
                <a:cubicBezTo>
                  <a:pt x="10570816" y="2366744"/>
                  <a:pt x="10472825" y="2352810"/>
                  <a:pt x="10354969" y="2342657"/>
                </a:cubicBezTo>
                <a:cubicBezTo>
                  <a:pt x="10299156" y="2343846"/>
                  <a:pt x="9990667" y="2324096"/>
                  <a:pt x="10188128" y="2376116"/>
                </a:cubicBezTo>
                <a:cubicBezTo>
                  <a:pt x="10107611" y="2388435"/>
                  <a:pt x="10033357" y="2364841"/>
                  <a:pt x="9916468" y="2353217"/>
                </a:cubicBezTo>
                <a:cubicBezTo>
                  <a:pt x="9898538" y="2354057"/>
                  <a:pt x="9507511" y="2345296"/>
                  <a:pt x="9743821" y="2395497"/>
                </a:cubicBezTo>
                <a:cubicBezTo>
                  <a:pt x="9904910" y="2423573"/>
                  <a:pt x="10320184" y="2448296"/>
                  <a:pt x="10513859" y="2510466"/>
                </a:cubicBezTo>
                <a:cubicBezTo>
                  <a:pt x="10600237" y="2542041"/>
                  <a:pt x="10642415" y="2557163"/>
                  <a:pt x="10569726" y="2561992"/>
                </a:cubicBezTo>
                <a:cubicBezTo>
                  <a:pt x="10495983" y="2564021"/>
                  <a:pt x="10247603" y="2558554"/>
                  <a:pt x="10211742" y="2560233"/>
                </a:cubicBezTo>
                <a:cubicBezTo>
                  <a:pt x="10247603" y="2558554"/>
                  <a:pt x="10155473" y="2588515"/>
                  <a:pt x="10143349" y="2580534"/>
                </a:cubicBezTo>
                <a:cubicBezTo>
                  <a:pt x="10163811" y="2606647"/>
                  <a:pt x="10235534" y="2603288"/>
                  <a:pt x="10286507" y="2609450"/>
                </a:cubicBezTo>
                <a:cubicBezTo>
                  <a:pt x="10316562" y="2616591"/>
                  <a:pt x="10509725" y="2653139"/>
                  <a:pt x="10385009" y="2649006"/>
                </a:cubicBezTo>
                <a:cubicBezTo>
                  <a:pt x="10337024" y="2642704"/>
                  <a:pt x="9996460" y="2614483"/>
                  <a:pt x="10002777" y="2631285"/>
                </a:cubicBezTo>
                <a:cubicBezTo>
                  <a:pt x="10014445" y="2666358"/>
                  <a:pt x="10256507" y="2655023"/>
                  <a:pt x="10256507" y="2655023"/>
                </a:cubicBezTo>
                <a:cubicBezTo>
                  <a:pt x="10343342" y="2659506"/>
                  <a:pt x="10602877" y="2674423"/>
                  <a:pt x="10479725" y="2698713"/>
                </a:cubicBezTo>
                <a:cubicBezTo>
                  <a:pt x="10418106" y="2708722"/>
                  <a:pt x="10121285" y="2724046"/>
                  <a:pt x="10369665" y="2729513"/>
                </a:cubicBezTo>
                <a:cubicBezTo>
                  <a:pt x="10492360" y="2732316"/>
                  <a:pt x="10474430" y="2733156"/>
                  <a:pt x="10611781" y="2770893"/>
                </a:cubicBezTo>
                <a:cubicBezTo>
                  <a:pt x="10567125" y="2781533"/>
                  <a:pt x="10519140" y="2775231"/>
                  <a:pt x="10474484" y="2785871"/>
                </a:cubicBezTo>
                <a:cubicBezTo>
                  <a:pt x="10462360" y="2777890"/>
                  <a:pt x="10462360" y="2777890"/>
                  <a:pt x="10456554" y="2786710"/>
                </a:cubicBezTo>
                <a:cubicBezTo>
                  <a:pt x="10444429" y="2778729"/>
                  <a:pt x="10444429" y="2778729"/>
                  <a:pt x="10438623" y="2787550"/>
                </a:cubicBezTo>
                <a:cubicBezTo>
                  <a:pt x="10426499" y="2779569"/>
                  <a:pt x="10426499" y="2779569"/>
                  <a:pt x="10419725" y="2789860"/>
                </a:cubicBezTo>
                <a:cubicBezTo>
                  <a:pt x="10375982" y="2746315"/>
                  <a:pt x="10402305" y="2816322"/>
                  <a:pt x="10419725" y="2789860"/>
                </a:cubicBezTo>
                <a:cubicBezTo>
                  <a:pt x="10431849" y="2797841"/>
                  <a:pt x="10438623" y="2787550"/>
                  <a:pt x="10438623" y="2787550"/>
                </a:cubicBezTo>
                <a:cubicBezTo>
                  <a:pt x="10450747" y="2795531"/>
                  <a:pt x="10456554" y="2786710"/>
                  <a:pt x="10456554" y="2786710"/>
                </a:cubicBezTo>
                <a:cubicBezTo>
                  <a:pt x="10468678" y="2794691"/>
                  <a:pt x="10474484" y="2785871"/>
                  <a:pt x="10474484" y="2785871"/>
                </a:cubicBezTo>
                <a:cubicBezTo>
                  <a:pt x="10567125" y="2781533"/>
                  <a:pt x="10716601" y="2827250"/>
                  <a:pt x="10593905" y="2824447"/>
                </a:cubicBezTo>
                <a:cubicBezTo>
                  <a:pt x="10489140" y="2820804"/>
                  <a:pt x="10444484" y="2831444"/>
                  <a:pt x="10333912" y="2836622"/>
                </a:cubicBezTo>
                <a:cubicBezTo>
                  <a:pt x="10303858" y="2829480"/>
                  <a:pt x="10160243" y="2827657"/>
                  <a:pt x="10148630" y="2845298"/>
                </a:cubicBezTo>
                <a:cubicBezTo>
                  <a:pt x="10137072" y="2915655"/>
                  <a:pt x="10476614" y="2892631"/>
                  <a:pt x="10489249" y="2926234"/>
                </a:cubicBezTo>
                <a:cubicBezTo>
                  <a:pt x="10497587" y="2944366"/>
                  <a:pt x="10441264" y="2919932"/>
                  <a:pt x="10434489" y="2930223"/>
                </a:cubicBezTo>
                <a:cubicBezTo>
                  <a:pt x="10378677" y="2931412"/>
                  <a:pt x="10267649" y="2963682"/>
                  <a:pt x="10249718" y="2964522"/>
                </a:cubicBezTo>
                <a:cubicBezTo>
                  <a:pt x="10213857" y="2966201"/>
                  <a:pt x="10013919" y="2939944"/>
                  <a:pt x="9995532" y="2967876"/>
                </a:cubicBezTo>
                <a:cubicBezTo>
                  <a:pt x="9984430" y="3011139"/>
                  <a:pt x="10194959" y="2968511"/>
                  <a:pt x="10201788" y="3010935"/>
                </a:cubicBezTo>
                <a:cubicBezTo>
                  <a:pt x="10213455" y="3046008"/>
                  <a:pt x="10058173" y="3009111"/>
                  <a:pt x="10040754" y="3035573"/>
                </a:cubicBezTo>
                <a:cubicBezTo>
                  <a:pt x="10024953" y="3143173"/>
                  <a:pt x="10449711" y="3043494"/>
                  <a:pt x="10290752" y="3122177"/>
                </a:cubicBezTo>
                <a:cubicBezTo>
                  <a:pt x="10222359" y="3142478"/>
                  <a:pt x="10210235" y="3134496"/>
                  <a:pt x="10123400" y="3130014"/>
                </a:cubicBezTo>
                <a:cubicBezTo>
                  <a:pt x="10030759" y="3134352"/>
                  <a:pt x="9777541" y="3136236"/>
                  <a:pt x="9666001" y="3142884"/>
                </a:cubicBezTo>
                <a:cubicBezTo>
                  <a:pt x="9511741" y="3157232"/>
                  <a:pt x="9729099" y="3157027"/>
                  <a:pt x="9810127" y="3170330"/>
                </a:cubicBezTo>
                <a:cubicBezTo>
                  <a:pt x="9734960" y="3200921"/>
                  <a:pt x="9597608" y="3163184"/>
                  <a:pt x="9469106" y="3169202"/>
                </a:cubicBezTo>
                <a:cubicBezTo>
                  <a:pt x="9406520" y="3180681"/>
                  <a:pt x="9475424" y="3186003"/>
                  <a:pt x="9432789" y="3197974"/>
                </a:cubicBezTo>
                <a:cubicBezTo>
                  <a:pt x="9364395" y="3218274"/>
                  <a:pt x="9245942" y="3178227"/>
                  <a:pt x="9247506" y="3206650"/>
                </a:cubicBezTo>
                <a:cubicBezTo>
                  <a:pt x="9230087" y="3233112"/>
                  <a:pt x="9329100" y="3298291"/>
                  <a:pt x="9435483" y="3383071"/>
                </a:cubicBezTo>
                <a:cubicBezTo>
                  <a:pt x="9554959" y="3474362"/>
                  <a:pt x="9763855" y="3649803"/>
                  <a:pt x="9925052" y="3783310"/>
                </a:cubicBezTo>
                <a:cubicBezTo>
                  <a:pt x="10234982" y="4025259"/>
                  <a:pt x="10485144" y="4270008"/>
                  <a:pt x="10795584" y="4537581"/>
                </a:cubicBezTo>
                <a:cubicBezTo>
                  <a:pt x="10932534" y="4655125"/>
                  <a:pt x="11070451" y="4771199"/>
                  <a:pt x="11185684" y="4899733"/>
                </a:cubicBezTo>
                <a:cubicBezTo>
                  <a:pt x="11505315" y="5228141"/>
                  <a:pt x="11835359" y="5628727"/>
                  <a:pt x="11996433" y="5956011"/>
                </a:cubicBezTo>
                <a:cubicBezTo>
                  <a:pt x="12093790" y="6138099"/>
                  <a:pt x="12114818" y="6242550"/>
                  <a:pt x="12135443" y="6426808"/>
                </a:cubicBezTo>
                <a:cubicBezTo>
                  <a:pt x="12138030" y="6506475"/>
                  <a:pt x="12140615" y="6586142"/>
                  <a:pt x="12128546" y="6630877"/>
                </a:cubicBezTo>
                <a:cubicBezTo>
                  <a:pt x="12051181" y="6801200"/>
                  <a:pt x="11808028" y="7007783"/>
                  <a:pt x="11697456" y="7012961"/>
                </a:cubicBezTo>
                <a:cubicBezTo>
                  <a:pt x="11665381" y="7004489"/>
                  <a:pt x="11665381" y="7004489"/>
                  <a:pt x="11665381" y="7004489"/>
                </a:cubicBezTo>
                <a:cubicBezTo>
                  <a:pt x="11665381" y="7004489"/>
                  <a:pt x="11658606" y="7014780"/>
                  <a:pt x="11652800" y="7023601"/>
                </a:cubicBezTo>
                <a:cubicBezTo>
                  <a:pt x="11629063" y="7033261"/>
                  <a:pt x="11580621" y="7054052"/>
                  <a:pt x="11569009" y="7071693"/>
                </a:cubicBezTo>
                <a:cubicBezTo>
                  <a:pt x="11562234" y="7081984"/>
                  <a:pt x="11586482" y="7097946"/>
                  <a:pt x="11580676" y="7106766"/>
                </a:cubicBezTo>
                <a:cubicBezTo>
                  <a:pt x="11532799" y="7205894"/>
                  <a:pt x="11269532" y="7253843"/>
                  <a:pt x="11188558" y="7293254"/>
                </a:cubicBezTo>
                <a:cubicBezTo>
                  <a:pt x="11141084" y="7312575"/>
                  <a:pt x="11086890" y="7394901"/>
                  <a:pt x="11030110" y="7397560"/>
                </a:cubicBezTo>
                <a:cubicBezTo>
                  <a:pt x="11049009" y="7395251"/>
                  <a:pt x="11078497" y="7324054"/>
                  <a:pt x="11084816" y="7340856"/>
                </a:cubicBezTo>
                <a:cubicBezTo>
                  <a:pt x="11078497" y="7324054"/>
                  <a:pt x="10980051" y="7337214"/>
                  <a:pt x="10979594" y="7364306"/>
                </a:cubicBezTo>
                <a:cubicBezTo>
                  <a:pt x="10979594" y="7364306"/>
                  <a:pt x="11006373" y="7407221"/>
                  <a:pt x="11012180" y="7398400"/>
                </a:cubicBezTo>
                <a:cubicBezTo>
                  <a:pt x="10988443" y="7408060"/>
                  <a:pt x="10949594" y="7409880"/>
                  <a:pt x="10914244" y="7437181"/>
                </a:cubicBezTo>
                <a:cubicBezTo>
                  <a:pt x="10895345" y="7439490"/>
                  <a:pt x="10890050" y="7473934"/>
                  <a:pt x="10877470" y="7493046"/>
                </a:cubicBezTo>
                <a:cubicBezTo>
                  <a:pt x="10847925" y="7511526"/>
                  <a:pt x="10791146" y="7514185"/>
                  <a:pt x="10779533" y="7531827"/>
                </a:cubicBezTo>
                <a:cubicBezTo>
                  <a:pt x="10719021" y="7597352"/>
                  <a:pt x="10679537" y="7767326"/>
                  <a:pt x="10637870" y="7777826"/>
                </a:cubicBezTo>
                <a:cubicBezTo>
                  <a:pt x="10616951" y="7778806"/>
                  <a:pt x="10611090" y="7734911"/>
                  <a:pt x="10611090" y="7734911"/>
                </a:cubicBezTo>
                <a:cubicBezTo>
                  <a:pt x="10568966" y="7772504"/>
                  <a:pt x="10617408" y="7751713"/>
                  <a:pt x="10611145" y="7787626"/>
                </a:cubicBezTo>
                <a:cubicBezTo>
                  <a:pt x="10576902" y="7870442"/>
                  <a:pt x="10428449" y="7875970"/>
                  <a:pt x="10353792" y="7932183"/>
                </a:cubicBezTo>
                <a:cubicBezTo>
                  <a:pt x="10317475" y="7960955"/>
                  <a:pt x="10306373" y="8004218"/>
                  <a:pt x="10275862" y="8024170"/>
                </a:cubicBezTo>
                <a:cubicBezTo>
                  <a:pt x="10167876" y="8109016"/>
                  <a:pt x="10056848" y="8141286"/>
                  <a:pt x="9965740" y="8222490"/>
                </a:cubicBezTo>
                <a:cubicBezTo>
                  <a:pt x="9954127" y="8240132"/>
                  <a:pt x="9941546" y="8259244"/>
                  <a:pt x="9929933" y="8276884"/>
                </a:cubicBezTo>
                <a:cubicBezTo>
                  <a:pt x="9845685" y="8352070"/>
                  <a:pt x="9728850" y="8393161"/>
                  <a:pt x="9636263" y="8450213"/>
                </a:cubicBezTo>
                <a:cubicBezTo>
                  <a:pt x="9564596" y="8506287"/>
                  <a:pt x="9497767" y="8555010"/>
                  <a:pt x="9429885" y="8600932"/>
                </a:cubicBezTo>
                <a:cubicBezTo>
                  <a:pt x="9192995" y="8771603"/>
                  <a:pt x="8989836" y="8833833"/>
                  <a:pt x="8681402" y="8866799"/>
                </a:cubicBezTo>
                <a:cubicBezTo>
                  <a:pt x="7904467" y="8955899"/>
                  <a:pt x="7079615" y="8792204"/>
                  <a:pt x="6136822" y="8614084"/>
                </a:cubicBezTo>
                <a:cubicBezTo>
                  <a:pt x="6117924" y="8616394"/>
                  <a:pt x="6130048" y="8624375"/>
                  <a:pt x="6136822" y="8614084"/>
                </a:cubicBezTo>
                <a:cubicBezTo>
                  <a:pt x="6187339" y="8647339"/>
                  <a:pt x="6136365" y="8641176"/>
                  <a:pt x="6124241" y="8633195"/>
                </a:cubicBezTo>
                <a:lnTo>
                  <a:pt x="6112117" y="8625214"/>
                </a:lnTo>
                <a:cubicBezTo>
                  <a:pt x="6112117" y="8625214"/>
                  <a:pt x="6112117" y="8625214"/>
                  <a:pt x="6124241" y="8633195"/>
                </a:cubicBezTo>
                <a:cubicBezTo>
                  <a:pt x="6118434" y="8642017"/>
                  <a:pt x="6106365" y="8686750"/>
                  <a:pt x="6094241" y="8678769"/>
                </a:cubicBezTo>
                <a:cubicBezTo>
                  <a:pt x="6120564" y="8748776"/>
                  <a:pt x="6207910" y="8778881"/>
                  <a:pt x="6244282" y="8802824"/>
                </a:cubicBezTo>
                <a:cubicBezTo>
                  <a:pt x="6804373" y="9289523"/>
                  <a:pt x="7926668" y="10118917"/>
                  <a:pt x="8811523" y="10741435"/>
                </a:cubicBezTo>
                <a:cubicBezTo>
                  <a:pt x="8930998" y="10832727"/>
                  <a:pt x="9262133" y="11038064"/>
                  <a:pt x="9476325" y="11179062"/>
                </a:cubicBezTo>
                <a:cubicBezTo>
                  <a:pt x="9650103" y="11293457"/>
                  <a:pt x="10133300" y="11624179"/>
                  <a:pt x="10151230" y="11623340"/>
                </a:cubicBezTo>
                <a:lnTo>
                  <a:pt x="10112327" y="11572444"/>
                </a:lnTo>
                <a:cubicBezTo>
                  <a:pt x="10070604" y="11530229"/>
                  <a:pt x="9807460" y="11384400"/>
                  <a:pt x="9786998" y="11358286"/>
                </a:cubicBezTo>
                <a:cubicBezTo>
                  <a:pt x="9757400" y="11324052"/>
                  <a:pt x="10075955" y="11548501"/>
                  <a:pt x="10082729" y="11538210"/>
                </a:cubicBezTo>
                <a:cubicBezTo>
                  <a:pt x="10082729" y="11538210"/>
                  <a:pt x="10039249" y="11495365"/>
                  <a:pt x="10021027" y="11481592"/>
                </a:cubicBezTo>
                <a:lnTo>
                  <a:pt x="10014681" y="11477673"/>
                </a:lnTo>
                <a:lnTo>
                  <a:pt x="10017292" y="11470516"/>
                </a:lnTo>
                <a:cubicBezTo>
                  <a:pt x="10030365" y="11456132"/>
                  <a:pt x="10073879" y="11494455"/>
                  <a:pt x="10073879" y="11494455"/>
                </a:cubicBezTo>
                <a:cubicBezTo>
                  <a:pt x="10079686" y="11485635"/>
                  <a:pt x="9703840" y="11238223"/>
                  <a:pt x="9749007" y="11253206"/>
                </a:cubicBezTo>
                <a:cubicBezTo>
                  <a:pt x="9921763" y="11316355"/>
                  <a:pt x="10062266" y="11512097"/>
                  <a:pt x="10217037" y="11523372"/>
                </a:cubicBezTo>
                <a:cubicBezTo>
                  <a:pt x="10180720" y="11552144"/>
                  <a:pt x="10255429" y="11548645"/>
                  <a:pt x="10285996" y="11581409"/>
                </a:cubicBezTo>
                <a:cubicBezTo>
                  <a:pt x="10285996" y="11581409"/>
                  <a:pt x="10275947" y="11627473"/>
                  <a:pt x="10294388" y="11652255"/>
                </a:cubicBezTo>
                <a:cubicBezTo>
                  <a:pt x="10225941" y="11619841"/>
                  <a:pt x="10124396" y="11527710"/>
                  <a:pt x="10106466" y="11528549"/>
                </a:cubicBezTo>
                <a:cubicBezTo>
                  <a:pt x="10088535" y="11529390"/>
                  <a:pt x="10119101" y="11562153"/>
                  <a:pt x="10133245" y="11571464"/>
                </a:cubicBezTo>
                <a:cubicBezTo>
                  <a:pt x="10157494" y="11587426"/>
                  <a:pt x="10264333" y="11645114"/>
                  <a:pt x="10288126" y="11688169"/>
                </a:cubicBezTo>
                <a:cubicBezTo>
                  <a:pt x="10308587" y="11714282"/>
                  <a:pt x="10291168" y="11740743"/>
                  <a:pt x="10296518" y="11759016"/>
                </a:cubicBezTo>
                <a:cubicBezTo>
                  <a:pt x="10290711" y="11767836"/>
                  <a:pt x="10332890" y="11782959"/>
                  <a:pt x="10332890" y="11782959"/>
                </a:cubicBezTo>
                <a:cubicBezTo>
                  <a:pt x="10327084" y="11791779"/>
                  <a:pt x="10309153" y="11792618"/>
                  <a:pt x="10309153" y="11792618"/>
                </a:cubicBezTo>
                <a:cubicBezTo>
                  <a:pt x="10309153" y="11792618"/>
                  <a:pt x="10379676" y="11879078"/>
                  <a:pt x="10403924" y="11895040"/>
                </a:cubicBezTo>
                <a:cubicBezTo>
                  <a:pt x="10385993" y="11895881"/>
                  <a:pt x="10338063" y="11942293"/>
                  <a:pt x="10350186" y="11950274"/>
                </a:cubicBezTo>
                <a:cubicBezTo>
                  <a:pt x="10389090" y="12001170"/>
                  <a:pt x="10504958" y="11961549"/>
                  <a:pt x="10511786" y="12003973"/>
                </a:cubicBezTo>
                <a:cubicBezTo>
                  <a:pt x="10517647" y="12047867"/>
                  <a:pt x="10493856" y="12004813"/>
                  <a:pt x="10455006" y="12006632"/>
                </a:cubicBezTo>
                <a:cubicBezTo>
                  <a:pt x="10382316" y="12011461"/>
                  <a:pt x="10394951" y="12045065"/>
                  <a:pt x="10437586" y="12033094"/>
                </a:cubicBezTo>
                <a:cubicBezTo>
                  <a:pt x="10536034" y="12019935"/>
                  <a:pt x="10490179" y="12120394"/>
                  <a:pt x="10476033" y="12111082"/>
                </a:cubicBezTo>
                <a:cubicBezTo>
                  <a:pt x="10484372" y="12129214"/>
                  <a:pt x="10577013" y="12124877"/>
                  <a:pt x="10576557" y="12151968"/>
                </a:cubicBezTo>
                <a:cubicBezTo>
                  <a:pt x="10564487" y="12196703"/>
                  <a:pt x="10496496" y="12137195"/>
                  <a:pt x="10489722" y="12147487"/>
                </a:cubicBezTo>
                <a:cubicBezTo>
                  <a:pt x="10465985" y="12157146"/>
                  <a:pt x="10516501" y="12190400"/>
                  <a:pt x="10490744" y="12198731"/>
                </a:cubicBezTo>
                <a:cubicBezTo>
                  <a:pt x="10435985" y="12202720"/>
                  <a:pt x="10403855" y="12141534"/>
                  <a:pt x="10384957" y="12143843"/>
                </a:cubicBezTo>
                <a:cubicBezTo>
                  <a:pt x="10384957" y="12143843"/>
                  <a:pt x="10361731" y="12179126"/>
                  <a:pt x="10347586" y="12169814"/>
                </a:cubicBezTo>
                <a:cubicBezTo>
                  <a:pt x="10367080" y="12197398"/>
                  <a:pt x="10403452" y="12221341"/>
                  <a:pt x="10403452" y="12221341"/>
                </a:cubicBezTo>
                <a:cubicBezTo>
                  <a:pt x="10374420" y="12265444"/>
                  <a:pt x="10310757" y="12172964"/>
                  <a:pt x="10331274" y="12251792"/>
                </a:cubicBezTo>
                <a:cubicBezTo>
                  <a:pt x="10346495" y="12365063"/>
                  <a:pt x="10193922" y="12214055"/>
                  <a:pt x="10208633" y="12301703"/>
                </a:cubicBezTo>
                <a:cubicBezTo>
                  <a:pt x="10215004" y="12371220"/>
                  <a:pt x="10191213" y="12328166"/>
                  <a:pt x="10154896" y="12356937"/>
                </a:cubicBezTo>
                <a:cubicBezTo>
                  <a:pt x="10149089" y="12365759"/>
                  <a:pt x="10160756" y="12400831"/>
                  <a:pt x="10179654" y="12398522"/>
                </a:cubicBezTo>
                <a:cubicBezTo>
                  <a:pt x="10154950" y="12409652"/>
                  <a:pt x="10068115" y="12405170"/>
                  <a:pt x="10025937" y="12390048"/>
                </a:cubicBezTo>
                <a:cubicBezTo>
                  <a:pt x="10011791" y="12380736"/>
                  <a:pt x="9967082" y="12338662"/>
                  <a:pt x="9961275" y="12347482"/>
                </a:cubicBezTo>
                <a:cubicBezTo>
                  <a:pt x="9913290" y="12341180"/>
                  <a:pt x="9951226" y="12393546"/>
                  <a:pt x="9907027" y="12377093"/>
                </a:cubicBezTo>
                <a:cubicBezTo>
                  <a:pt x="9856510" y="12343839"/>
                  <a:pt x="9882833" y="12413845"/>
                  <a:pt x="9907027" y="12377093"/>
                </a:cubicBezTo>
                <a:cubicBezTo>
                  <a:pt x="10001743" y="12426800"/>
                  <a:pt x="10050185" y="12406010"/>
                  <a:pt x="9990130" y="12444442"/>
                </a:cubicBezTo>
                <a:cubicBezTo>
                  <a:pt x="9957598" y="12463062"/>
                  <a:pt x="9901220" y="12385914"/>
                  <a:pt x="9927543" y="12455921"/>
                </a:cubicBezTo>
                <a:cubicBezTo>
                  <a:pt x="9953867" y="12525928"/>
                  <a:pt x="9910124" y="12482383"/>
                  <a:pt x="9835413" y="12485882"/>
                </a:cubicBezTo>
                <a:cubicBezTo>
                  <a:pt x="9784440" y="12479720"/>
                  <a:pt x="9799096" y="12514653"/>
                  <a:pt x="9774391" y="12525784"/>
                </a:cubicBezTo>
                <a:cubicBezTo>
                  <a:pt x="9768584" y="12534605"/>
                  <a:pt x="9730191" y="12509331"/>
                  <a:pt x="9730191" y="12509331"/>
                </a:cubicBezTo>
                <a:cubicBezTo>
                  <a:pt x="9712261" y="12510171"/>
                  <a:pt x="9742827" y="12542934"/>
                  <a:pt x="9712772" y="12535793"/>
                </a:cubicBezTo>
                <a:cubicBezTo>
                  <a:pt x="9638062" y="12539292"/>
                  <a:pt x="9682718" y="12528652"/>
                  <a:pt x="9637551" y="12513669"/>
                </a:cubicBezTo>
                <a:cubicBezTo>
                  <a:pt x="9661799" y="12529631"/>
                  <a:pt x="9506517" y="12492734"/>
                  <a:pt x="9602201" y="12540970"/>
                </a:cubicBezTo>
                <a:cubicBezTo>
                  <a:pt x="9715359" y="12615460"/>
                  <a:pt x="9583302" y="12543281"/>
                  <a:pt x="9577496" y="12552101"/>
                </a:cubicBezTo>
                <a:cubicBezTo>
                  <a:pt x="9553302" y="12588854"/>
                  <a:pt x="9646454" y="12610138"/>
                  <a:pt x="9634384" y="12654873"/>
                </a:cubicBezTo>
                <a:cubicBezTo>
                  <a:pt x="9622315" y="12699607"/>
                  <a:pt x="9584379" y="12647240"/>
                  <a:pt x="9548062" y="12676012"/>
                </a:cubicBezTo>
                <a:cubicBezTo>
                  <a:pt x="9548062" y="12676012"/>
                  <a:pt x="9592771" y="12718087"/>
                  <a:pt x="9598578" y="12709266"/>
                </a:cubicBezTo>
                <a:cubicBezTo>
                  <a:pt x="9592771" y="12718087"/>
                  <a:pt x="9535992" y="12720746"/>
                  <a:pt x="9518061" y="12721586"/>
                </a:cubicBezTo>
                <a:cubicBezTo>
                  <a:pt x="9500131" y="12722426"/>
                  <a:pt x="9493812" y="12705624"/>
                  <a:pt x="9481689" y="12697643"/>
                </a:cubicBezTo>
                <a:cubicBezTo>
                  <a:pt x="9424909" y="12700302"/>
                  <a:pt x="9475425" y="12733556"/>
                  <a:pt x="9433758" y="12744055"/>
                </a:cubicBezTo>
                <a:lnTo>
                  <a:pt x="9308531" y="12714301"/>
                </a:lnTo>
                <a:cubicBezTo>
                  <a:pt x="9215378" y="12693016"/>
                  <a:pt x="9272725" y="12768694"/>
                  <a:pt x="9279042" y="12785496"/>
                </a:cubicBezTo>
                <a:cubicBezTo>
                  <a:pt x="9272268" y="12795787"/>
                  <a:pt x="9254848" y="12822249"/>
                  <a:pt x="9254848" y="12822249"/>
                </a:cubicBezTo>
                <a:cubicBezTo>
                  <a:pt x="9287434" y="12856342"/>
                  <a:pt x="9335365" y="12809929"/>
                  <a:pt x="9329102" y="12845843"/>
                </a:cubicBezTo>
                <a:cubicBezTo>
                  <a:pt x="9319564" y="12917529"/>
                  <a:pt x="9299047" y="12838701"/>
                  <a:pt x="9236972" y="12875803"/>
                </a:cubicBezTo>
                <a:cubicBezTo>
                  <a:pt x="9230198" y="12886094"/>
                  <a:pt x="9206515" y="12948469"/>
                  <a:pt x="9206515" y="12948469"/>
                </a:cubicBezTo>
                <a:cubicBezTo>
                  <a:pt x="9134337" y="12978920"/>
                  <a:pt x="9090083" y="12909753"/>
                  <a:pt x="9053765" y="12938524"/>
                </a:cubicBezTo>
                <a:cubicBezTo>
                  <a:pt x="9047958" y="12947345"/>
                  <a:pt x="9071750" y="12990400"/>
                  <a:pt x="9078524" y="12980109"/>
                </a:cubicBezTo>
                <a:cubicBezTo>
                  <a:pt x="9048013" y="13000060"/>
                  <a:pt x="8985372" y="12958825"/>
                  <a:pt x="8991232" y="13002719"/>
                </a:cubicBezTo>
                <a:cubicBezTo>
                  <a:pt x="9005889" y="13037653"/>
                  <a:pt x="8912737" y="13016368"/>
                  <a:pt x="8906931" y="13025189"/>
                </a:cubicBezTo>
                <a:cubicBezTo>
                  <a:pt x="8906984" y="13077904"/>
                  <a:pt x="9006400" y="13063275"/>
                  <a:pt x="8988012" y="13091207"/>
                </a:cubicBezTo>
                <a:cubicBezTo>
                  <a:pt x="8981749" y="13127121"/>
                  <a:pt x="8919565" y="13058792"/>
                  <a:pt x="8889565" y="13104366"/>
                </a:cubicBezTo>
                <a:cubicBezTo>
                  <a:pt x="8876984" y="13123477"/>
                  <a:pt x="8958013" y="13136781"/>
                  <a:pt x="8889619" y="13157081"/>
                </a:cubicBezTo>
                <a:lnTo>
                  <a:pt x="8865371" y="13141119"/>
                </a:lnTo>
                <a:cubicBezTo>
                  <a:pt x="8865371" y="13141119"/>
                  <a:pt x="8865882" y="13166741"/>
                  <a:pt x="8846984" y="13169051"/>
                </a:cubicBezTo>
                <a:cubicBezTo>
                  <a:pt x="8811123" y="13170730"/>
                  <a:pt x="8772730" y="13145457"/>
                  <a:pt x="8748993" y="13155118"/>
                </a:cubicBezTo>
                <a:cubicBezTo>
                  <a:pt x="8754800" y="13146296"/>
                  <a:pt x="8742676" y="13138315"/>
                  <a:pt x="8736869" y="13147137"/>
                </a:cubicBezTo>
                <a:cubicBezTo>
                  <a:pt x="8722724" y="13137825"/>
                  <a:pt x="8710600" y="13129844"/>
                  <a:pt x="8703826" y="13140135"/>
                </a:cubicBezTo>
                <a:cubicBezTo>
                  <a:pt x="8660083" y="13096590"/>
                  <a:pt x="8650035" y="13142654"/>
                  <a:pt x="8698020" y="13148955"/>
                </a:cubicBezTo>
                <a:cubicBezTo>
                  <a:pt x="8655895" y="13186548"/>
                  <a:pt x="8674337" y="13211330"/>
                  <a:pt x="8625895" y="13232121"/>
                </a:cubicBezTo>
                <a:cubicBezTo>
                  <a:pt x="8643826" y="13231282"/>
                  <a:pt x="8632213" y="13248923"/>
                  <a:pt x="8614282" y="13249763"/>
                </a:cubicBezTo>
                <a:cubicBezTo>
                  <a:pt x="8583771" y="13269714"/>
                  <a:pt x="8503711" y="13254940"/>
                  <a:pt x="8496936" y="13265231"/>
                </a:cubicBezTo>
                <a:cubicBezTo>
                  <a:pt x="8492581" y="13271847"/>
                  <a:pt x="8506300" y="13312880"/>
                  <a:pt x="8518738" y="13324920"/>
                </a:cubicBezTo>
                <a:lnTo>
                  <a:pt x="8523069" y="13327301"/>
                </a:lnTo>
                <a:lnTo>
                  <a:pt x="8504042" y="13333728"/>
                </a:lnTo>
                <a:cubicBezTo>
                  <a:pt x="8437642" y="13343343"/>
                  <a:pt x="8335048" y="13284566"/>
                  <a:pt x="8281654" y="13319481"/>
                </a:cubicBezTo>
                <a:cubicBezTo>
                  <a:pt x="8275848" y="13328301"/>
                  <a:pt x="8300096" y="13344263"/>
                  <a:pt x="8312220" y="13352245"/>
                </a:cubicBezTo>
                <a:cubicBezTo>
                  <a:pt x="8308945" y="13388018"/>
                  <a:pt x="8243772" y="13319831"/>
                  <a:pt x="8239530" y="13357074"/>
                </a:cubicBezTo>
                <a:cubicBezTo>
                  <a:pt x="8252165" y="13390677"/>
                  <a:pt x="8382688" y="13385990"/>
                  <a:pt x="8383199" y="13411612"/>
                </a:cubicBezTo>
                <a:cubicBezTo>
                  <a:pt x="8395834" y="13445215"/>
                  <a:pt x="8240552" y="13408318"/>
                  <a:pt x="8221654" y="13410628"/>
                </a:cubicBezTo>
                <a:cubicBezTo>
                  <a:pt x="8183772" y="13410978"/>
                  <a:pt x="8173723" y="13457041"/>
                  <a:pt x="8123717" y="13449409"/>
                </a:cubicBezTo>
                <a:cubicBezTo>
                  <a:pt x="8081082" y="13461379"/>
                  <a:pt x="8000510" y="13420984"/>
                  <a:pt x="7968436" y="13412513"/>
                </a:cubicBezTo>
                <a:cubicBezTo>
                  <a:pt x="7943730" y="13423642"/>
                  <a:pt x="8013145" y="13454587"/>
                  <a:pt x="8006828" y="13437785"/>
                </a:cubicBezTo>
                <a:cubicBezTo>
                  <a:pt x="8033662" y="13533415"/>
                  <a:pt x="7788960" y="13412368"/>
                  <a:pt x="7740517" y="13433159"/>
                </a:cubicBezTo>
                <a:cubicBezTo>
                  <a:pt x="7740517" y="13433159"/>
                  <a:pt x="7660055" y="13498192"/>
                  <a:pt x="7666829" y="13487902"/>
                </a:cubicBezTo>
                <a:cubicBezTo>
                  <a:pt x="7660055" y="13498192"/>
                  <a:pt x="7717347" y="13521156"/>
                  <a:pt x="7747401" y="13528298"/>
                </a:cubicBezTo>
                <a:cubicBezTo>
                  <a:pt x="7823675" y="13553221"/>
                  <a:pt x="7859993" y="13524450"/>
                  <a:pt x="7952688" y="13572827"/>
                </a:cubicBezTo>
                <a:cubicBezTo>
                  <a:pt x="7898440" y="13602438"/>
                  <a:pt x="7612070" y="13491891"/>
                  <a:pt x="7457299" y="13480616"/>
                </a:cubicBezTo>
                <a:cubicBezTo>
                  <a:pt x="7438401" y="13482926"/>
                  <a:pt x="7345760" y="13487264"/>
                  <a:pt x="7352534" y="13476973"/>
                </a:cubicBezTo>
                <a:cubicBezTo>
                  <a:pt x="7325808" y="13486773"/>
                  <a:pt x="7352588" y="13529688"/>
                  <a:pt x="7334658" y="13530528"/>
                </a:cubicBezTo>
                <a:cubicBezTo>
                  <a:pt x="7295808" y="13532346"/>
                  <a:pt x="7221500" y="13456038"/>
                  <a:pt x="7190478" y="13450367"/>
                </a:cubicBezTo>
                <a:cubicBezTo>
                  <a:pt x="7178354" y="13442386"/>
                  <a:pt x="7184672" y="13459187"/>
                  <a:pt x="7184672" y="13459187"/>
                </a:cubicBezTo>
                <a:cubicBezTo>
                  <a:pt x="7110928" y="13461216"/>
                  <a:pt x="7047776" y="13394358"/>
                  <a:pt x="6935130" y="13345492"/>
                </a:cubicBezTo>
                <a:cubicBezTo>
                  <a:pt x="6859909" y="13323367"/>
                  <a:pt x="6773074" y="13318884"/>
                  <a:pt x="6680890" y="13296130"/>
                </a:cubicBezTo>
                <a:cubicBezTo>
                  <a:pt x="6406186" y="13220657"/>
                  <a:pt x="6152402" y="13144204"/>
                  <a:pt x="5877700" y="13068730"/>
                </a:cubicBezTo>
                <a:cubicBezTo>
                  <a:pt x="4871700" y="12771038"/>
                  <a:pt x="3614733" y="12388212"/>
                  <a:pt x="2662013" y="12062379"/>
                </a:cubicBezTo>
                <a:cubicBezTo>
                  <a:pt x="2381960" y="11968634"/>
                  <a:pt x="2028707" y="11854094"/>
                  <a:pt x="1730212" y="11735566"/>
                </a:cubicBezTo>
                <a:cubicBezTo>
                  <a:pt x="1498145" y="11648122"/>
                  <a:pt x="1238044" y="11554868"/>
                  <a:pt x="1037594" y="11502988"/>
                </a:cubicBezTo>
                <a:cubicBezTo>
                  <a:pt x="933286" y="11472253"/>
                  <a:pt x="838570" y="11422546"/>
                  <a:pt x="801741" y="11425695"/>
                </a:cubicBezTo>
                <a:cubicBezTo>
                  <a:pt x="753756" y="11419393"/>
                  <a:pt x="759617" y="11463288"/>
                  <a:pt x="753811" y="11472108"/>
                </a:cubicBezTo>
                <a:cubicBezTo>
                  <a:pt x="753811" y="11472108"/>
                  <a:pt x="673293" y="11484428"/>
                  <a:pt x="655363" y="11485267"/>
                </a:cubicBezTo>
                <a:cubicBezTo>
                  <a:pt x="623288" y="11476795"/>
                  <a:pt x="485425" y="11413436"/>
                  <a:pt x="493763" y="11431568"/>
                </a:cubicBezTo>
                <a:cubicBezTo>
                  <a:pt x="487500" y="11467481"/>
                  <a:pt x="611164" y="11468814"/>
                  <a:pt x="610707" y="11495907"/>
                </a:cubicBezTo>
                <a:cubicBezTo>
                  <a:pt x="604900" y="11504728"/>
                  <a:pt x="574845" y="11497587"/>
                  <a:pt x="556915" y="11498426"/>
                </a:cubicBezTo>
                <a:cubicBezTo>
                  <a:pt x="544791" y="11490445"/>
                  <a:pt x="523872" y="11491424"/>
                  <a:pt x="511748" y="11483443"/>
                </a:cubicBezTo>
                <a:cubicBezTo>
                  <a:pt x="487500" y="11467481"/>
                  <a:pt x="481693" y="11476303"/>
                  <a:pt x="511748" y="11483443"/>
                </a:cubicBezTo>
                <a:cubicBezTo>
                  <a:pt x="523872" y="11491424"/>
                  <a:pt x="538017" y="11500736"/>
                  <a:pt x="556458" y="11525519"/>
                </a:cubicBezTo>
                <a:cubicBezTo>
                  <a:pt x="556458" y="11525519"/>
                  <a:pt x="526915" y="11543999"/>
                  <a:pt x="539039" y="11551980"/>
                </a:cubicBezTo>
                <a:cubicBezTo>
                  <a:pt x="532265" y="11562272"/>
                  <a:pt x="595362" y="11576414"/>
                  <a:pt x="601680" y="11593216"/>
                </a:cubicBezTo>
                <a:cubicBezTo>
                  <a:pt x="603755" y="11647261"/>
                  <a:pt x="569094" y="11559122"/>
                  <a:pt x="538582" y="11579073"/>
                </a:cubicBezTo>
                <a:cubicBezTo>
                  <a:pt x="520652" y="11579913"/>
                  <a:pt x="533287" y="11613516"/>
                  <a:pt x="553238" y="11614007"/>
                </a:cubicBezTo>
                <a:cubicBezTo>
                  <a:pt x="514389" y="11615826"/>
                  <a:pt x="311122" y="11572627"/>
                  <a:pt x="311122" y="11572627"/>
                </a:cubicBezTo>
                <a:cubicBezTo>
                  <a:pt x="299509" y="11590269"/>
                  <a:pt x="367499" y="11649775"/>
                  <a:pt x="386397" y="11647466"/>
                </a:cubicBezTo>
                <a:cubicBezTo>
                  <a:pt x="355886" y="11667417"/>
                  <a:pt x="174281" y="11560513"/>
                  <a:pt x="141695" y="11526419"/>
                </a:cubicBezTo>
                <a:cubicBezTo>
                  <a:pt x="123253" y="11501636"/>
                  <a:pt x="210142" y="11558833"/>
                  <a:pt x="215949" y="11550013"/>
                </a:cubicBezTo>
                <a:cubicBezTo>
                  <a:pt x="234336" y="11522080"/>
                  <a:pt x="84860" y="11476362"/>
                  <a:pt x="117393" y="11457741"/>
                </a:cubicBezTo>
                <a:cubicBezTo>
                  <a:pt x="129005" y="11440100"/>
                  <a:pt x="177501" y="11472025"/>
                  <a:pt x="215894" y="11497298"/>
                </a:cubicBezTo>
                <a:cubicBezTo>
                  <a:pt x="228018" y="11505279"/>
                  <a:pt x="240143" y="11513260"/>
                  <a:pt x="254287" y="11522571"/>
                </a:cubicBezTo>
                <a:cubicBezTo>
                  <a:pt x="254287" y="11522571"/>
                  <a:pt x="240143" y="11513260"/>
                  <a:pt x="215894" y="11497298"/>
                </a:cubicBezTo>
                <a:cubicBezTo>
                  <a:pt x="198420" y="11471045"/>
                  <a:pt x="177447" y="11419310"/>
                  <a:pt x="189571" y="11427291"/>
                </a:cubicBezTo>
                <a:cubicBezTo>
                  <a:pt x="189571" y="11427291"/>
                  <a:pt x="189571" y="11427291"/>
                  <a:pt x="201695" y="11435272"/>
                </a:cubicBezTo>
                <a:lnTo>
                  <a:pt x="189571" y="11427291"/>
                </a:lnTo>
                <a:cubicBezTo>
                  <a:pt x="147392" y="11412168"/>
                  <a:pt x="135323" y="11456902"/>
                  <a:pt x="115318" y="11403696"/>
                </a:cubicBezTo>
                <a:cubicBezTo>
                  <a:pt x="102682" y="11370094"/>
                  <a:pt x="169054" y="11348463"/>
                  <a:pt x="183199" y="11357774"/>
                </a:cubicBezTo>
                <a:cubicBezTo>
                  <a:pt x="177393" y="11366595"/>
                  <a:pt x="177393" y="11366595"/>
                  <a:pt x="177393" y="11366595"/>
                </a:cubicBezTo>
                <a:cubicBezTo>
                  <a:pt x="183199" y="11357774"/>
                  <a:pt x="183199" y="11357774"/>
                  <a:pt x="183199" y="11357774"/>
                </a:cubicBezTo>
                <a:cubicBezTo>
                  <a:pt x="169054" y="11348463"/>
                  <a:pt x="150613" y="11323680"/>
                  <a:pt x="150613" y="11323680"/>
                </a:cubicBezTo>
                <a:cubicBezTo>
                  <a:pt x="193248" y="11311710"/>
                  <a:pt x="225378" y="11372896"/>
                  <a:pt x="270034" y="11362256"/>
                </a:cubicBezTo>
                <a:cubicBezTo>
                  <a:pt x="305894" y="11360578"/>
                  <a:pt x="207393" y="11321021"/>
                  <a:pt x="213711" y="11337823"/>
                </a:cubicBezTo>
                <a:cubicBezTo>
                  <a:pt x="186931" y="11294909"/>
                  <a:pt x="181015" y="11198299"/>
                  <a:pt x="198946" y="11197459"/>
                </a:cubicBezTo>
                <a:cubicBezTo>
                  <a:pt x="216877" y="11196620"/>
                  <a:pt x="368993" y="11374720"/>
                  <a:pt x="418998" y="11382352"/>
                </a:cubicBezTo>
                <a:cubicBezTo>
                  <a:pt x="473758" y="11378363"/>
                  <a:pt x="335840" y="11262289"/>
                  <a:pt x="342158" y="11279090"/>
                </a:cubicBezTo>
                <a:cubicBezTo>
                  <a:pt x="309572" y="11244997"/>
                  <a:pt x="327959" y="11217064"/>
                  <a:pt x="327448" y="11191442"/>
                </a:cubicBezTo>
                <a:cubicBezTo>
                  <a:pt x="321587" y="11147548"/>
                  <a:pt x="288544" y="11140547"/>
                  <a:pt x="295318" y="11130256"/>
                </a:cubicBezTo>
                <a:cubicBezTo>
                  <a:pt x="301125" y="11121435"/>
                  <a:pt x="363711" y="11109955"/>
                  <a:pt x="387448" y="11100296"/>
                </a:cubicBezTo>
                <a:cubicBezTo>
                  <a:pt x="381642" y="11109116"/>
                  <a:pt x="432158" y="11142370"/>
                  <a:pt x="425841" y="11125569"/>
                </a:cubicBezTo>
                <a:cubicBezTo>
                  <a:pt x="444283" y="11150351"/>
                  <a:pt x="431702" y="11169462"/>
                  <a:pt x="476869" y="11184445"/>
                </a:cubicBezTo>
                <a:cubicBezTo>
                  <a:pt x="476869" y="11184445"/>
                  <a:pt x="480144" y="11148672"/>
                  <a:pt x="462213" y="11149512"/>
                </a:cubicBezTo>
                <a:cubicBezTo>
                  <a:pt x="563193" y="11163305"/>
                  <a:pt x="482219" y="11202717"/>
                  <a:pt x="544805" y="11191237"/>
                </a:cubicBezTo>
                <a:cubicBezTo>
                  <a:pt x="587441" y="11179267"/>
                  <a:pt x="518993" y="11146853"/>
                  <a:pt x="492213" y="11103938"/>
                </a:cubicBezTo>
                <a:cubicBezTo>
                  <a:pt x="485896" y="11087136"/>
                  <a:pt x="477503" y="11016289"/>
                  <a:pt x="477503" y="11016289"/>
                </a:cubicBezTo>
                <a:cubicBezTo>
                  <a:pt x="453712" y="10973235"/>
                  <a:pt x="414862" y="10975054"/>
                  <a:pt x="402738" y="10967073"/>
                </a:cubicBezTo>
                <a:cubicBezTo>
                  <a:pt x="402738" y="10967073"/>
                  <a:pt x="420669" y="10966234"/>
                  <a:pt x="441588" y="10965254"/>
                </a:cubicBezTo>
                <a:cubicBezTo>
                  <a:pt x="465325" y="10955594"/>
                  <a:pt x="542676" y="11084478"/>
                  <a:pt x="584343" y="11073977"/>
                </a:cubicBezTo>
                <a:cubicBezTo>
                  <a:pt x="603242" y="11071668"/>
                  <a:pt x="513766" y="10934803"/>
                  <a:pt x="557455" y="10925633"/>
                </a:cubicBezTo>
                <a:cubicBezTo>
                  <a:pt x="582159" y="10914503"/>
                  <a:pt x="770136" y="11090924"/>
                  <a:pt x="764276" y="11047030"/>
                </a:cubicBezTo>
                <a:cubicBezTo>
                  <a:pt x="931225" y="11119000"/>
                  <a:pt x="630145" y="10920805"/>
                  <a:pt x="764276" y="11047030"/>
                </a:cubicBezTo>
                <a:cubicBezTo>
                  <a:pt x="725372" y="10996134"/>
                  <a:pt x="612725" y="10947267"/>
                  <a:pt x="606407" y="10930465"/>
                </a:cubicBezTo>
                <a:cubicBezTo>
                  <a:pt x="600601" y="10939286"/>
                  <a:pt x="668483" y="10893363"/>
                  <a:pt x="719000" y="10926617"/>
                </a:cubicBezTo>
                <a:cubicBezTo>
                  <a:pt x="743248" y="10942579"/>
                  <a:pt x="787501" y="11011747"/>
                  <a:pt x="785426" y="10957702"/>
                </a:cubicBezTo>
                <a:cubicBezTo>
                  <a:pt x="830137" y="10999777"/>
                  <a:pt x="803814" y="10929770"/>
                  <a:pt x="785426" y="10957702"/>
                </a:cubicBezTo>
                <a:cubicBezTo>
                  <a:pt x="767441" y="10905827"/>
                  <a:pt x="692731" y="10909325"/>
                  <a:pt x="680096" y="10875721"/>
                </a:cubicBezTo>
                <a:cubicBezTo>
                  <a:pt x="665951" y="10866410"/>
                  <a:pt x="726408" y="10748171"/>
                  <a:pt x="744339" y="10747331"/>
                </a:cubicBezTo>
                <a:cubicBezTo>
                  <a:pt x="764290" y="10747822"/>
                  <a:pt x="901696" y="10838273"/>
                  <a:pt x="901696" y="10838273"/>
                </a:cubicBezTo>
                <a:cubicBezTo>
                  <a:pt x="926400" y="10827143"/>
                  <a:pt x="824856" y="10735012"/>
                  <a:pt x="836469" y="10717370"/>
                </a:cubicBezTo>
                <a:cubicBezTo>
                  <a:pt x="848538" y="10672637"/>
                  <a:pt x="886986" y="10750625"/>
                  <a:pt x="904916" y="10749785"/>
                </a:cubicBezTo>
                <a:cubicBezTo>
                  <a:pt x="923814" y="10747476"/>
                  <a:pt x="899055" y="10705891"/>
                  <a:pt x="929567" y="10685940"/>
                </a:cubicBezTo>
                <a:cubicBezTo>
                  <a:pt x="935373" y="10677119"/>
                  <a:pt x="953815" y="10701902"/>
                  <a:pt x="973766" y="10702392"/>
                </a:cubicBezTo>
                <a:cubicBezTo>
                  <a:pt x="979572" y="10693572"/>
                  <a:pt x="953303" y="10676280"/>
                  <a:pt x="983815" y="10656329"/>
                </a:cubicBezTo>
                <a:cubicBezTo>
                  <a:pt x="978008" y="10665149"/>
                  <a:pt x="1039627" y="10655140"/>
                  <a:pt x="1039627" y="10655140"/>
                </a:cubicBezTo>
                <a:cubicBezTo>
                  <a:pt x="1058014" y="10627207"/>
                  <a:pt x="971180" y="10622725"/>
                  <a:pt x="1033766" y="10611245"/>
                </a:cubicBezTo>
                <a:cubicBezTo>
                  <a:pt x="1100138" y="10589615"/>
                  <a:pt x="1156973" y="10639671"/>
                  <a:pt x="1225420" y="10672086"/>
                </a:cubicBezTo>
                <a:cubicBezTo>
                  <a:pt x="1150710" y="10675584"/>
                  <a:pt x="1332261" y="10729773"/>
                  <a:pt x="1225420" y="10672086"/>
                </a:cubicBezTo>
                <a:cubicBezTo>
                  <a:pt x="1231683" y="10636173"/>
                  <a:pt x="1111751" y="10571974"/>
                  <a:pt x="1192780" y="10585277"/>
                </a:cubicBezTo>
                <a:cubicBezTo>
                  <a:pt x="1210710" y="10584437"/>
                  <a:pt x="1210710" y="10584437"/>
                  <a:pt x="1230661" y="10584928"/>
                </a:cubicBezTo>
                <a:cubicBezTo>
                  <a:pt x="1216516" y="10575617"/>
                  <a:pt x="1216516" y="10575617"/>
                  <a:pt x="1216516" y="10575617"/>
                </a:cubicBezTo>
                <a:cubicBezTo>
                  <a:pt x="1216973" y="10548524"/>
                  <a:pt x="1267490" y="10581779"/>
                  <a:pt x="1267490" y="10581779"/>
                </a:cubicBezTo>
                <a:cubicBezTo>
                  <a:pt x="1273296" y="10572958"/>
                  <a:pt x="1260662" y="10539354"/>
                  <a:pt x="1254855" y="10548176"/>
                </a:cubicBezTo>
                <a:cubicBezTo>
                  <a:pt x="1272785" y="10547335"/>
                  <a:pt x="1329566" y="10544676"/>
                  <a:pt x="1342201" y="10578280"/>
                </a:cubicBezTo>
                <a:cubicBezTo>
                  <a:pt x="1321227" y="10526545"/>
                  <a:pt x="1241167" y="10511772"/>
                  <a:pt x="1222269" y="10514081"/>
                </a:cubicBezTo>
                <a:cubicBezTo>
                  <a:pt x="1229043" y="10503790"/>
                  <a:pt x="1246462" y="10477328"/>
                  <a:pt x="1240656" y="10486149"/>
                </a:cubicBezTo>
                <a:cubicBezTo>
                  <a:pt x="1264393" y="10476489"/>
                  <a:pt x="1279049" y="10511422"/>
                  <a:pt x="1296979" y="10510583"/>
                </a:cubicBezTo>
                <a:cubicBezTo>
                  <a:pt x="1353759" y="10507924"/>
                  <a:pt x="1363297" y="10436237"/>
                  <a:pt x="1381227" y="10435398"/>
                </a:cubicBezTo>
                <a:cubicBezTo>
                  <a:pt x="1407953" y="10425598"/>
                  <a:pt x="1512316" y="10509048"/>
                  <a:pt x="1531214" y="10506738"/>
                </a:cubicBezTo>
                <a:cubicBezTo>
                  <a:pt x="1519090" y="10498757"/>
                  <a:pt x="1422841" y="10372183"/>
                  <a:pt x="1530648" y="10428401"/>
                </a:cubicBezTo>
                <a:cubicBezTo>
                  <a:pt x="1586972" y="10452835"/>
                  <a:pt x="1608634" y="10389129"/>
                  <a:pt x="1608634" y="10389129"/>
                </a:cubicBezTo>
                <a:cubicBezTo>
                  <a:pt x="1635359" y="10379328"/>
                  <a:pt x="1772254" y="10444158"/>
                  <a:pt x="1689151" y="10376809"/>
                </a:cubicBezTo>
                <a:cubicBezTo>
                  <a:pt x="1558008" y="10250445"/>
                  <a:pt x="1942880" y="10400548"/>
                  <a:pt x="1937020" y="10356654"/>
                </a:cubicBezTo>
                <a:cubicBezTo>
                  <a:pt x="1942826" y="10347833"/>
                  <a:pt x="1904433" y="10322560"/>
                  <a:pt x="1886503" y="10323399"/>
                </a:cubicBezTo>
                <a:cubicBezTo>
                  <a:pt x="1760764" y="10268022"/>
                  <a:pt x="1811738" y="10274183"/>
                  <a:pt x="1898115" y="10305759"/>
                </a:cubicBezTo>
                <a:cubicBezTo>
                  <a:pt x="1917014" y="10303448"/>
                  <a:pt x="2077646" y="10358617"/>
                  <a:pt x="1972826" y="10302260"/>
                </a:cubicBezTo>
                <a:cubicBezTo>
                  <a:pt x="1841738" y="10228610"/>
                  <a:pt x="2015461" y="10290290"/>
                  <a:pt x="2038688" y="10255007"/>
                </a:cubicBezTo>
                <a:cubicBezTo>
                  <a:pt x="2038688" y="10255007"/>
                  <a:pt x="2044950" y="10219094"/>
                  <a:pt x="2038633" y="10202292"/>
                </a:cubicBezTo>
                <a:cubicBezTo>
                  <a:pt x="2063338" y="10191162"/>
                  <a:pt x="2099199" y="10189482"/>
                  <a:pt x="2107537" y="10207614"/>
                </a:cubicBezTo>
                <a:cubicBezTo>
                  <a:pt x="2087020" y="10128786"/>
                  <a:pt x="2020702" y="10203132"/>
                  <a:pt x="2000186" y="10124304"/>
                </a:cubicBezTo>
                <a:cubicBezTo>
                  <a:pt x="1968056" y="10063117"/>
                  <a:pt x="2037014" y="10121155"/>
                  <a:pt x="2048627" y="10103513"/>
                </a:cubicBezTo>
                <a:lnTo>
                  <a:pt x="2066558" y="10102674"/>
                </a:lnTo>
                <a:cubicBezTo>
                  <a:pt x="2066558" y="10102674"/>
                  <a:pt x="2054434" y="10094693"/>
                  <a:pt x="2048627" y="10103513"/>
                </a:cubicBezTo>
                <a:cubicBezTo>
                  <a:pt x="2054434" y="10094693"/>
                  <a:pt x="2072310" y="10041138"/>
                  <a:pt x="2048573" y="10050798"/>
                </a:cubicBezTo>
                <a:cubicBezTo>
                  <a:pt x="2096047" y="10031478"/>
                  <a:pt x="2209205" y="10105968"/>
                  <a:pt x="2245523" y="10077195"/>
                </a:cubicBezTo>
                <a:cubicBezTo>
                  <a:pt x="2263453" y="10076356"/>
                  <a:pt x="2212882" y="9990387"/>
                  <a:pt x="2207076" y="9999207"/>
                </a:cubicBezTo>
                <a:cubicBezTo>
                  <a:pt x="2231269" y="9962454"/>
                  <a:pt x="2300228" y="10020491"/>
                  <a:pt x="2293910" y="10003690"/>
                </a:cubicBezTo>
                <a:cubicBezTo>
                  <a:pt x="2293856" y="9950975"/>
                  <a:pt x="2230758" y="9936833"/>
                  <a:pt x="2174380" y="9859684"/>
                </a:cubicBezTo>
                <a:cubicBezTo>
                  <a:pt x="2162256" y="9851703"/>
                  <a:pt x="2192311" y="9858844"/>
                  <a:pt x="2204435" y="9866825"/>
                </a:cubicBezTo>
                <a:cubicBezTo>
                  <a:pt x="2179676" y="9825241"/>
                  <a:pt x="2123352" y="9800807"/>
                  <a:pt x="2073292" y="9740461"/>
                </a:cubicBezTo>
                <a:cubicBezTo>
                  <a:pt x="2047023" y="9723168"/>
                  <a:pt x="2046512" y="9697546"/>
                  <a:pt x="2040194" y="9680744"/>
                </a:cubicBezTo>
                <a:cubicBezTo>
                  <a:pt x="1953762" y="9596454"/>
                  <a:pt x="1832266" y="9503833"/>
                  <a:pt x="1727392" y="9394760"/>
                </a:cubicBezTo>
                <a:cubicBezTo>
                  <a:pt x="1101106" y="8788629"/>
                  <a:pt x="356203" y="7984306"/>
                  <a:pt x="84030" y="7385815"/>
                </a:cubicBezTo>
                <a:cubicBezTo>
                  <a:pt x="20312" y="7240620"/>
                  <a:pt x="-52851" y="7021778"/>
                  <a:pt x="55080" y="6884217"/>
                </a:cubicBezTo>
                <a:cubicBezTo>
                  <a:pt x="60887" y="6875397"/>
                  <a:pt x="98768" y="6875048"/>
                  <a:pt x="98768" y="6875048"/>
                </a:cubicBezTo>
                <a:cubicBezTo>
                  <a:pt x="105031" y="6839135"/>
                  <a:pt x="66639" y="6813862"/>
                  <a:pt x="90832" y="6777109"/>
                </a:cubicBezTo>
                <a:lnTo>
                  <a:pt x="147156" y="6801542"/>
                </a:lnTo>
                <a:cubicBezTo>
                  <a:pt x="152963" y="6792722"/>
                  <a:pt x="165543" y="6773610"/>
                  <a:pt x="182962" y="6747149"/>
                </a:cubicBezTo>
                <a:cubicBezTo>
                  <a:pt x="195543" y="6728037"/>
                  <a:pt x="245550" y="6735668"/>
                  <a:pt x="251356" y="6726848"/>
                </a:cubicBezTo>
                <a:cubicBezTo>
                  <a:pt x="263937" y="6707736"/>
                  <a:pt x="237668" y="6690444"/>
                  <a:pt x="249280" y="6672803"/>
                </a:cubicBezTo>
                <a:cubicBezTo>
                  <a:pt x="267668" y="6644871"/>
                  <a:pt x="288130" y="6670983"/>
                  <a:pt x="299743" y="6653342"/>
                </a:cubicBezTo>
                <a:cubicBezTo>
                  <a:pt x="327668" y="6553724"/>
                  <a:pt x="246585" y="6487706"/>
                  <a:pt x="318710" y="6404540"/>
                </a:cubicBezTo>
                <a:cubicBezTo>
                  <a:pt x="330323" y="6386898"/>
                  <a:pt x="354571" y="6402860"/>
                  <a:pt x="366695" y="6410841"/>
                </a:cubicBezTo>
                <a:cubicBezTo>
                  <a:pt x="360888" y="6419662"/>
                  <a:pt x="355082" y="6428483"/>
                  <a:pt x="387614" y="6409862"/>
                </a:cubicBezTo>
                <a:cubicBezTo>
                  <a:pt x="380840" y="6420153"/>
                  <a:pt x="366695" y="6410841"/>
                  <a:pt x="366695" y="6410841"/>
                </a:cubicBezTo>
                <a:cubicBezTo>
                  <a:pt x="385083" y="6382909"/>
                  <a:pt x="501862" y="6289104"/>
                  <a:pt x="533481" y="6324668"/>
                </a:cubicBezTo>
                <a:cubicBezTo>
                  <a:pt x="557729" y="6340630"/>
                  <a:pt x="521868" y="6342310"/>
                  <a:pt x="516062" y="6351130"/>
                </a:cubicBezTo>
                <a:cubicBezTo>
                  <a:pt x="491868" y="6387882"/>
                  <a:pt x="491923" y="6440597"/>
                  <a:pt x="523998" y="6449069"/>
                </a:cubicBezTo>
                <a:cubicBezTo>
                  <a:pt x="578300" y="6472173"/>
                  <a:pt x="620316" y="6329150"/>
                  <a:pt x="656122" y="6274756"/>
                </a:cubicBezTo>
                <a:cubicBezTo>
                  <a:pt x="686122" y="6229183"/>
                  <a:pt x="752951" y="6180460"/>
                  <a:pt x="770882" y="6179620"/>
                </a:cubicBezTo>
                <a:cubicBezTo>
                  <a:pt x="796640" y="6171290"/>
                  <a:pt x="845136" y="6203215"/>
                  <a:pt x="883985" y="6201394"/>
                </a:cubicBezTo>
                <a:cubicBezTo>
                  <a:pt x="901916" y="6200556"/>
                  <a:pt x="919335" y="6174093"/>
                  <a:pt x="938233" y="6171784"/>
                </a:cubicBezTo>
                <a:cubicBezTo>
                  <a:pt x="981922" y="6162614"/>
                  <a:pt x="1024101" y="6177735"/>
                  <a:pt x="1048805" y="6166606"/>
                </a:cubicBezTo>
                <a:cubicBezTo>
                  <a:pt x="1074563" y="6158275"/>
                  <a:pt x="1078806" y="6121031"/>
                  <a:pt x="1104563" y="6112702"/>
                </a:cubicBezTo>
                <a:cubicBezTo>
                  <a:pt x="1135074" y="6092751"/>
                  <a:pt x="1177253" y="6107874"/>
                  <a:pt x="1183060" y="6099052"/>
                </a:cubicBezTo>
                <a:cubicBezTo>
                  <a:pt x="1263522" y="6034018"/>
                  <a:pt x="1255130" y="5963171"/>
                  <a:pt x="1347260" y="5933211"/>
                </a:cubicBezTo>
                <a:cubicBezTo>
                  <a:pt x="1354034" y="5922920"/>
                  <a:pt x="1390406" y="5946863"/>
                  <a:pt x="1410357" y="5947354"/>
                </a:cubicBezTo>
                <a:cubicBezTo>
                  <a:pt x="1434094" y="5937693"/>
                  <a:pt x="1434551" y="5910601"/>
                  <a:pt x="1452481" y="5909761"/>
                </a:cubicBezTo>
                <a:cubicBezTo>
                  <a:pt x="1470412" y="5908922"/>
                  <a:pt x="1458342" y="5953656"/>
                  <a:pt x="1440412" y="5954495"/>
                </a:cubicBezTo>
                <a:cubicBezTo>
                  <a:pt x="1497192" y="5951836"/>
                  <a:pt x="1673059" y="5821068"/>
                  <a:pt x="1691957" y="5818759"/>
                </a:cubicBezTo>
                <a:cubicBezTo>
                  <a:pt x="1709888" y="5817919"/>
                  <a:pt x="1766211" y="5842353"/>
                  <a:pt x="1766211" y="5842353"/>
                </a:cubicBezTo>
                <a:cubicBezTo>
                  <a:pt x="1789948" y="5832693"/>
                  <a:pt x="1796211" y="5796779"/>
                  <a:pt x="1826722" y="5776828"/>
                </a:cubicBezTo>
                <a:cubicBezTo>
                  <a:pt x="1880971" y="5747217"/>
                  <a:pt x="1987756" y="5752190"/>
                  <a:pt x="2053618" y="5704938"/>
                </a:cubicBezTo>
                <a:cubicBezTo>
                  <a:pt x="2065231" y="5687296"/>
                  <a:pt x="2071494" y="5651382"/>
                  <a:pt x="2101037" y="5632902"/>
                </a:cubicBezTo>
                <a:cubicBezTo>
                  <a:pt x="2143618" y="5568216"/>
                  <a:pt x="2218329" y="5564718"/>
                  <a:pt x="2272066" y="5509484"/>
                </a:cubicBezTo>
                <a:cubicBezTo>
                  <a:pt x="2314647" y="5444799"/>
                  <a:pt x="2382583" y="5451592"/>
                  <a:pt x="2454762" y="5421140"/>
                </a:cubicBezTo>
                <a:cubicBezTo>
                  <a:pt x="2577860" y="5344137"/>
                  <a:pt x="2705742" y="5207066"/>
                  <a:pt x="2802115" y="5139863"/>
                </a:cubicBezTo>
                <a:cubicBezTo>
                  <a:pt x="2827873" y="5131533"/>
                  <a:pt x="2858895" y="5137204"/>
                  <a:pt x="2870508" y="5119563"/>
                </a:cubicBezTo>
                <a:cubicBezTo>
                  <a:pt x="2901019" y="5099612"/>
                  <a:pt x="2925213" y="5062858"/>
                  <a:pt x="2942632" y="5036397"/>
                </a:cubicBezTo>
                <a:cubicBezTo>
                  <a:pt x="2939729" y="5040807"/>
                  <a:pt x="2939729" y="5040807"/>
                  <a:pt x="2941180" y="5038602"/>
                </a:cubicBezTo>
                <a:lnTo>
                  <a:pt x="2942632" y="5036397"/>
                </a:lnTo>
                <a:lnTo>
                  <a:pt x="2953572" y="5033269"/>
                </a:lnTo>
                <a:cubicBezTo>
                  <a:pt x="2988015" y="5020046"/>
                  <a:pt x="3078401" y="4969842"/>
                  <a:pt x="3089010" y="4976825"/>
                </a:cubicBezTo>
                <a:cubicBezTo>
                  <a:pt x="3115279" y="4994117"/>
                  <a:pt x="2975218" y="5070491"/>
                  <a:pt x="2975218" y="5070491"/>
                </a:cubicBezTo>
                <a:cubicBezTo>
                  <a:pt x="3012102" y="5120056"/>
                  <a:pt x="2998955" y="5060830"/>
                  <a:pt x="3041591" y="5048860"/>
                </a:cubicBezTo>
                <a:cubicBezTo>
                  <a:pt x="3122108" y="5036541"/>
                  <a:pt x="3325832" y="5052648"/>
                  <a:pt x="3363713" y="5052299"/>
                </a:cubicBezTo>
                <a:cubicBezTo>
                  <a:pt x="3408424" y="5094373"/>
                  <a:pt x="3518995" y="5089195"/>
                  <a:pt x="3587900" y="5094517"/>
                </a:cubicBezTo>
                <a:cubicBezTo>
                  <a:pt x="3823698" y="5119096"/>
                  <a:pt x="4083745" y="5159636"/>
                  <a:pt x="4307475" y="5228948"/>
                </a:cubicBezTo>
                <a:cubicBezTo>
                  <a:pt x="4457005" y="5327380"/>
                  <a:pt x="4748616" y="5350769"/>
                  <a:pt x="4997616" y="5487288"/>
                </a:cubicBezTo>
                <a:cubicBezTo>
                  <a:pt x="5190834" y="5576551"/>
                  <a:pt x="5358240" y="5621430"/>
                  <a:pt x="5558232" y="5700402"/>
                </a:cubicBezTo>
                <a:cubicBezTo>
                  <a:pt x="6143554" y="5902384"/>
                  <a:pt x="6716240" y="6070763"/>
                  <a:pt x="7255883" y="6232142"/>
                </a:cubicBezTo>
                <a:cubicBezTo>
                  <a:pt x="7298061" y="6247264"/>
                  <a:pt x="7459661" y="6300963"/>
                  <a:pt x="7453343" y="6284161"/>
                </a:cubicBezTo>
                <a:cubicBezTo>
                  <a:pt x="7477537" y="6247408"/>
                  <a:pt x="7384896" y="6251747"/>
                  <a:pt x="7384896" y="6251747"/>
                </a:cubicBezTo>
                <a:cubicBezTo>
                  <a:pt x="7166973" y="6173614"/>
                  <a:pt x="6955368" y="6112283"/>
                  <a:pt x="6782612" y="6049133"/>
                </a:cubicBezTo>
                <a:cubicBezTo>
                  <a:pt x="6918484" y="6062718"/>
                  <a:pt x="7179097" y="6181595"/>
                  <a:pt x="7385353" y="6224654"/>
                </a:cubicBezTo>
                <a:cubicBezTo>
                  <a:pt x="7397477" y="6232635"/>
                  <a:pt x="7471219" y="6230607"/>
                  <a:pt x="7465413" y="6239428"/>
                </a:cubicBezTo>
                <a:cubicBezTo>
                  <a:pt x="7483800" y="6211495"/>
                  <a:pt x="7250656" y="6020092"/>
                  <a:pt x="7194789" y="5968566"/>
                </a:cubicBezTo>
                <a:cubicBezTo>
                  <a:pt x="6628434" y="5517780"/>
                  <a:pt x="6102494" y="5093598"/>
                  <a:pt x="5474010" y="4627200"/>
                </a:cubicBezTo>
                <a:cubicBezTo>
                  <a:pt x="4758636" y="4103604"/>
                  <a:pt x="4086495" y="3597931"/>
                  <a:pt x="3541005" y="3093452"/>
                </a:cubicBezTo>
                <a:cubicBezTo>
                  <a:pt x="3294172" y="2865645"/>
                  <a:pt x="3091029" y="2628668"/>
                  <a:pt x="3090974" y="2575953"/>
                </a:cubicBezTo>
                <a:cubicBezTo>
                  <a:pt x="3083092" y="2530728"/>
                  <a:pt x="3108905" y="2575113"/>
                  <a:pt x="3133099" y="2538360"/>
                </a:cubicBezTo>
                <a:cubicBezTo>
                  <a:pt x="3151485" y="2510428"/>
                  <a:pt x="3094597" y="2407657"/>
                  <a:pt x="3138851" y="2476825"/>
                </a:cubicBezTo>
                <a:cubicBezTo>
                  <a:pt x="3189422" y="2562794"/>
                  <a:pt x="3155163" y="2394848"/>
                  <a:pt x="3197287" y="2357255"/>
                </a:cubicBezTo>
                <a:cubicBezTo>
                  <a:pt x="3203093" y="2348434"/>
                  <a:pt x="3264712" y="2338425"/>
                  <a:pt x="3258905" y="2347246"/>
                </a:cubicBezTo>
                <a:cubicBezTo>
                  <a:pt x="3277292" y="2319314"/>
                  <a:pt x="3245163" y="2258127"/>
                  <a:pt x="3268900" y="2248467"/>
                </a:cubicBezTo>
                <a:cubicBezTo>
                  <a:pt x="3280513" y="2230826"/>
                  <a:pt x="3313099" y="2264919"/>
                  <a:pt x="3331030" y="2264080"/>
                </a:cubicBezTo>
                <a:cubicBezTo>
                  <a:pt x="3369880" y="2262260"/>
                  <a:pt x="3465230" y="2143812"/>
                  <a:pt x="3477299" y="2099078"/>
                </a:cubicBezTo>
                <a:cubicBezTo>
                  <a:pt x="3484073" y="2088787"/>
                  <a:pt x="3457294" y="2045873"/>
                  <a:pt x="3451487" y="2054693"/>
                </a:cubicBezTo>
                <a:cubicBezTo>
                  <a:pt x="3463100" y="2037052"/>
                  <a:pt x="3495687" y="2071146"/>
                  <a:pt x="3495687" y="2071146"/>
                </a:cubicBezTo>
                <a:cubicBezTo>
                  <a:pt x="3532004" y="2042374"/>
                  <a:pt x="3462589" y="2011430"/>
                  <a:pt x="3517349" y="2007441"/>
                </a:cubicBezTo>
                <a:cubicBezTo>
                  <a:pt x="3574128" y="2004782"/>
                  <a:pt x="3504714" y="1973837"/>
                  <a:pt x="3573618" y="1979159"/>
                </a:cubicBezTo>
                <a:lnTo>
                  <a:pt x="3669936" y="1859241"/>
                </a:lnTo>
                <a:cubicBezTo>
                  <a:pt x="3687866" y="1858401"/>
                  <a:pt x="3714646" y="1901315"/>
                  <a:pt x="3714646" y="1901315"/>
                </a:cubicBezTo>
                <a:cubicBezTo>
                  <a:pt x="3720453" y="1892495"/>
                  <a:pt x="3687355" y="1832778"/>
                  <a:pt x="3687355" y="1832778"/>
                </a:cubicBezTo>
                <a:cubicBezTo>
                  <a:pt x="3694130" y="1822488"/>
                  <a:pt x="3724183" y="1829629"/>
                  <a:pt x="3735796" y="1811988"/>
                </a:cubicBezTo>
                <a:cubicBezTo>
                  <a:pt x="3741603" y="1803167"/>
                  <a:pt x="3729936" y="1768094"/>
                  <a:pt x="3729936" y="1768094"/>
                </a:cubicBezTo>
                <a:cubicBezTo>
                  <a:pt x="3759479" y="1749613"/>
                  <a:pt x="3766308" y="1792037"/>
                  <a:pt x="3792065" y="1783707"/>
                </a:cubicBezTo>
                <a:cubicBezTo>
                  <a:pt x="3809996" y="1782867"/>
                  <a:pt x="3802114" y="1737642"/>
                  <a:pt x="3822066" y="1738133"/>
                </a:cubicBezTo>
                <a:lnTo>
                  <a:pt x="3864244" y="1753255"/>
                </a:lnTo>
                <a:cubicBezTo>
                  <a:pt x="3871019" y="1742965"/>
                  <a:pt x="3852066" y="1692560"/>
                  <a:pt x="3857873" y="1683739"/>
                </a:cubicBezTo>
                <a:cubicBezTo>
                  <a:pt x="3932637" y="1732955"/>
                  <a:pt x="3894702" y="1680589"/>
                  <a:pt x="3925212" y="1660638"/>
                </a:cubicBezTo>
                <a:lnTo>
                  <a:pt x="3975218" y="1668270"/>
                </a:lnTo>
                <a:cubicBezTo>
                  <a:pt x="3986832" y="1650629"/>
                  <a:pt x="3942632" y="1634176"/>
                  <a:pt x="3954245" y="1616535"/>
                </a:cubicBezTo>
                <a:cubicBezTo>
                  <a:pt x="3954245" y="1616535"/>
                  <a:pt x="4004708" y="1597074"/>
                  <a:pt x="4029412" y="1585944"/>
                </a:cubicBezTo>
                <a:cubicBezTo>
                  <a:pt x="4071536" y="1548352"/>
                  <a:pt x="4064708" y="1505927"/>
                  <a:pt x="4101536" y="1502778"/>
                </a:cubicBezTo>
                <a:cubicBezTo>
                  <a:pt x="4101536" y="1502778"/>
                  <a:pt x="4109929" y="1573625"/>
                  <a:pt x="4139984" y="1580766"/>
                </a:cubicBezTo>
                <a:cubicBezTo>
                  <a:pt x="4184183" y="1597219"/>
                  <a:pt x="4145736" y="1519231"/>
                  <a:pt x="4157349" y="1501589"/>
                </a:cubicBezTo>
                <a:cubicBezTo>
                  <a:pt x="4187806" y="1428923"/>
                  <a:pt x="4262060" y="1452517"/>
                  <a:pt x="4265791" y="1389652"/>
                </a:cubicBezTo>
                <a:cubicBezTo>
                  <a:pt x="4251538" y="1274910"/>
                  <a:pt x="4322060" y="1361370"/>
                  <a:pt x="4339991" y="1360531"/>
                </a:cubicBezTo>
                <a:cubicBezTo>
                  <a:pt x="4357921" y="1359691"/>
                  <a:pt x="4361543" y="1191395"/>
                  <a:pt x="4382060" y="1270223"/>
                </a:cubicBezTo>
                <a:cubicBezTo>
                  <a:pt x="4408438" y="1392945"/>
                  <a:pt x="4466308" y="1195038"/>
                  <a:pt x="4521068" y="1191049"/>
                </a:cubicBezTo>
                <a:cubicBezTo>
                  <a:pt x="4526874" y="1182229"/>
                  <a:pt x="4615273" y="1215134"/>
                  <a:pt x="4627397" y="1223115"/>
                </a:cubicBezTo>
                <a:cubicBezTo>
                  <a:pt x="4652102" y="1211984"/>
                  <a:pt x="4663660" y="1141628"/>
                  <a:pt x="4693204" y="1123147"/>
                </a:cubicBezTo>
                <a:cubicBezTo>
                  <a:pt x="4699978" y="1112856"/>
                  <a:pt x="4723715" y="1103196"/>
                  <a:pt x="4735839" y="1111177"/>
                </a:cubicBezTo>
                <a:cubicBezTo>
                  <a:pt x="4797914" y="1074075"/>
                  <a:pt x="4765840" y="1065604"/>
                  <a:pt x="4753661" y="1004908"/>
                </a:cubicBezTo>
                <a:cubicBezTo>
                  <a:pt x="4777343" y="942533"/>
                  <a:pt x="4797404" y="1048453"/>
                  <a:pt x="4827915" y="1028502"/>
                </a:cubicBezTo>
                <a:cubicBezTo>
                  <a:pt x="4912674" y="978939"/>
                  <a:pt x="4790033" y="1028851"/>
                  <a:pt x="4789011" y="977606"/>
                </a:cubicBezTo>
                <a:cubicBezTo>
                  <a:pt x="4789467" y="950514"/>
                  <a:pt x="4813715" y="966476"/>
                  <a:pt x="4849522" y="912082"/>
                </a:cubicBezTo>
                <a:cubicBezTo>
                  <a:pt x="4873205" y="849706"/>
                  <a:pt x="4865269" y="751767"/>
                  <a:pt x="4939468" y="722646"/>
                </a:cubicBezTo>
                <a:cubicBezTo>
                  <a:pt x="4945275" y="713825"/>
                  <a:pt x="4964228" y="764230"/>
                  <a:pt x="4964228" y="764230"/>
                </a:cubicBezTo>
                <a:cubicBezTo>
                  <a:pt x="5046819" y="805956"/>
                  <a:pt x="5092164" y="679876"/>
                  <a:pt x="5146869" y="623172"/>
                </a:cubicBezTo>
                <a:cubicBezTo>
                  <a:pt x="5175902" y="579068"/>
                  <a:pt x="5250612" y="575570"/>
                  <a:pt x="5281123" y="555619"/>
                </a:cubicBezTo>
                <a:cubicBezTo>
                  <a:pt x="5292736" y="537977"/>
                  <a:pt x="5262681" y="530836"/>
                  <a:pt x="5286875" y="494083"/>
                </a:cubicBezTo>
                <a:cubicBezTo>
                  <a:pt x="5298945" y="449350"/>
                  <a:pt x="5371124" y="418898"/>
                  <a:pt x="5388543" y="392436"/>
                </a:cubicBezTo>
                <a:cubicBezTo>
                  <a:pt x="5401124" y="373325"/>
                  <a:pt x="5382682" y="348542"/>
                  <a:pt x="5401070" y="320610"/>
                </a:cubicBezTo>
                <a:cubicBezTo>
                  <a:pt x="5424752" y="258235"/>
                  <a:pt x="5679518" y="34010"/>
                  <a:pt x="5709572" y="41152"/>
                </a:cubicBezTo>
                <a:cubicBezTo>
                  <a:pt x="5729524" y="41642"/>
                  <a:pt x="5606937" y="144269"/>
                  <a:pt x="5700034" y="112838"/>
                </a:cubicBezTo>
                <a:cubicBezTo>
                  <a:pt x="5754283" y="83226"/>
                  <a:pt x="5876413" y="7693"/>
                  <a:pt x="5945317" y="13015"/>
                </a:cubicBezTo>
                <a:cubicBezTo>
                  <a:pt x="6005883" y="205"/>
                  <a:pt x="6223240" y="0"/>
                  <a:pt x="6223240" y="0"/>
                </a:cubicBez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1250" advTm="0">
        <p:pull/>
      </p:transition>
    </mc:Choice>
    <mc:Fallback xmlns="">
      <p:transition spd="slow" advTm="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53" y="2473550"/>
            <a:ext cx="8960556" cy="1820279"/>
          </a:xfrm>
          <a:prstGeom prst="rect">
            <a:avLst/>
          </a:prstGeom>
          <a:solidFill>
            <a:srgbClr val="474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p>
        </p:txBody>
      </p:sp>
      <p:sp>
        <p:nvSpPr>
          <p:cNvPr id="5" name="矩形 4"/>
          <p:cNvSpPr/>
          <p:nvPr/>
        </p:nvSpPr>
        <p:spPr>
          <a:xfrm>
            <a:off x="3273517" y="279552"/>
            <a:ext cx="2412816" cy="409023"/>
          </a:xfrm>
          <a:prstGeom prst="rect">
            <a:avLst/>
          </a:prstGeom>
        </p:spPr>
        <p:txBody>
          <a:bodyPr wrap="square">
            <a:spAutoFit/>
          </a:bodyPr>
          <a:lstStyle/>
          <a:p>
            <a:pPr algn="ctr"/>
            <a:r>
              <a:rPr lang="zh-CN" altLang="en-US" sz="2060" dirty="0">
                <a:latin typeface="Eras Bold ITC" panose="020B0907030504020204" pitchFamily="34" charset="0"/>
                <a:ea typeface="张海山锐线体2.0" panose="02000000000000000000" pitchFamily="2" charset="-122"/>
                <a:sym typeface="+mn-ea"/>
              </a:rPr>
              <a:t>点击添加标题</a:t>
            </a:r>
          </a:p>
        </p:txBody>
      </p:sp>
      <p:sp>
        <p:nvSpPr>
          <p:cNvPr id="8" name="矩形 7"/>
          <p:cNvSpPr/>
          <p:nvPr/>
        </p:nvSpPr>
        <p:spPr>
          <a:xfrm>
            <a:off x="1761891" y="816046"/>
            <a:ext cx="5436537" cy="703269"/>
          </a:xfrm>
          <a:prstGeom prst="rect">
            <a:avLst/>
          </a:prstGeom>
        </p:spPr>
        <p:txBody>
          <a:bodyPr wrap="square">
            <a:spAutoFit/>
          </a:bodyPr>
          <a:lstStyle/>
          <a:p>
            <a:pPr algn="ctr">
              <a:lnSpc>
                <a:spcPct val="150000"/>
              </a:lnSpc>
            </a:pPr>
            <a:r>
              <a:rPr lang="zh-CN" altLang="en-US" sz="880">
                <a:latin typeface="微软雅黑" panose="020B0503020204020204" pitchFamily="34" charset="-122"/>
                <a:ea typeface="微软雅黑" panose="020B0503020204020204" pitchFamily="34"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zh-CN" sz="1030" kern="100" dirty="0">
              <a:solidFill>
                <a:schemeClr val="tx1">
                  <a:lumMod val="95000"/>
                  <a:lumOff val="5000"/>
                </a:schemeClr>
              </a:solidFill>
              <a:latin typeface="Eras Light ITC" panose="020B0402030504020804" pitchFamily="34" charset="0"/>
              <a:cs typeface="Times New Roman" panose="02020603050405020304" pitchFamily="18" charset="0"/>
            </a:endParaRPr>
          </a:p>
        </p:txBody>
      </p:sp>
      <p:sp>
        <p:nvSpPr>
          <p:cNvPr id="9" name="上箭头 8"/>
          <p:cNvSpPr/>
          <p:nvPr/>
        </p:nvSpPr>
        <p:spPr>
          <a:xfrm>
            <a:off x="4231788" y="1599725"/>
            <a:ext cx="496277" cy="403225"/>
          </a:xfrm>
          <a:prstGeom prst="upArrow">
            <a:avLst/>
          </a:prstGeom>
          <a:solidFill>
            <a:srgbClr val="474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p>
        </p:txBody>
      </p:sp>
      <p:cxnSp>
        <p:nvCxnSpPr>
          <p:cNvPr id="10" name="直接连接符 9"/>
          <p:cNvCxnSpPr/>
          <p:nvPr/>
        </p:nvCxnSpPr>
        <p:spPr>
          <a:xfrm>
            <a:off x="3918958" y="745781"/>
            <a:ext cx="1121003" cy="9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2110512" y="1981124"/>
            <a:ext cx="4738360" cy="2805307"/>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p>
        </p:txBody>
      </p:sp>
    </p:spTree>
  </p:cSld>
  <p:clrMapOvr>
    <a:masterClrMapping/>
  </p:clrMapOvr>
  <mc:AlternateContent xmlns:mc="http://schemas.openxmlformats.org/markup-compatibility/2006" xmlns:p14="http://schemas.microsoft.com/office/powerpoint/2010/main">
    <mc:Choice Requires="p14">
      <p:transition spd="slow" p14:dur="1250" advClick="0" advTm="0">
        <p:pull/>
      </p:transition>
    </mc:Choice>
    <mc:Fallback xmlns="">
      <p:transition spd="slow" advClick="0" advTm="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edge">
                                      <p:cBhvr>
                                        <p:cTn id="11" dur="500"/>
                                        <p:tgtEl>
                                          <p:spTgt spid="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par>
                          <p:cTn id="16" fill="hold">
                            <p:stCondLst>
                              <p:cond delay="1500"/>
                            </p:stCondLst>
                            <p:childTnLst>
                              <p:par>
                                <p:cTn id="17" presetID="29"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2"/>
                                          </p:val>
                                        </p:tav>
                                        <p:tav tm="100000">
                                          <p:val>
                                            <p:strVal val="#ppt_x"/>
                                          </p:val>
                                        </p:tav>
                                      </p:tavLst>
                                    </p:anim>
                                    <p:anim calcmode="lin" valueType="num">
                                      <p:cBhvr>
                                        <p:cTn id="20" dur="5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1" dur="500"/>
                                        <p:tgtEl>
                                          <p:spTgt spid="5"/>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up)">
                                      <p:cBhvr>
                                        <p:cTn id="2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5" grpId="0"/>
      <p:bldP spid="8" grpId="0"/>
      <p:bldP spid="9" grpId="0" bldLvl="0" animBg="1"/>
      <p:bldP spid="4" grpId="0" bldLvl="0" animBg="1"/>
    </p:bldLst>
  </p:timing>
</p:sld>
</file>

<file path=ppt/theme/theme1.xml><?xml version="1.0" encoding="utf-8"?>
<a:theme xmlns:a="http://schemas.openxmlformats.org/drawingml/2006/main" name="pp">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1750</Words>
  <Application>Microsoft Office PowerPoint</Application>
  <PresentationFormat>自定义</PresentationFormat>
  <Paragraphs>173</Paragraphs>
  <Slides>24</Slides>
  <Notes>24</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24</vt:i4>
      </vt:variant>
    </vt:vector>
  </HeadingPairs>
  <TitlesOfParts>
    <vt:vector size="46" baseType="lpstr">
      <vt:lpstr>DIN Alternate</vt:lpstr>
      <vt:lpstr>Gill Sans</vt:lpstr>
      <vt:lpstr>Montserrat Light</vt:lpstr>
      <vt:lpstr>Montserrat Semi</vt:lpstr>
      <vt:lpstr>Poppins</vt:lpstr>
      <vt:lpstr>Poppins Light</vt:lpstr>
      <vt:lpstr>Poppins SemiBold</vt:lpstr>
      <vt:lpstr>等线</vt:lpstr>
      <vt:lpstr>方正兰亭准黑_GBK</vt:lpstr>
      <vt:lpstr>方正悠黑简体_502L</vt:lpstr>
      <vt:lpstr>浪漫雅圆</vt:lpstr>
      <vt:lpstr>微软雅黑</vt:lpstr>
      <vt:lpstr>Arial</vt:lpstr>
      <vt:lpstr>Calibri</vt:lpstr>
      <vt:lpstr>Calibri Light</vt:lpstr>
      <vt:lpstr>Eras Bold ITC</vt:lpstr>
      <vt:lpstr>Eras Light ITC</vt:lpstr>
      <vt:lpstr>Helvetica</vt:lpstr>
      <vt:lpstr>Lato Light</vt:lpstr>
      <vt:lpstr>Montserrat</vt:lpstr>
      <vt:lpstr>Narkisim</vt:lpstr>
      <vt:lpstr>pp</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33</cp:revision>
  <dcterms:created xsi:type="dcterms:W3CDTF">2017-07-28T02:04:00Z</dcterms:created>
  <dcterms:modified xsi:type="dcterms:W3CDTF">2021-01-06T03:02:05Z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