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70" r:id="rId2"/>
    <p:sldId id="381" r:id="rId3"/>
    <p:sldId id="634" r:id="rId4"/>
    <p:sldId id="596" r:id="rId5"/>
    <p:sldId id="723" r:id="rId6"/>
    <p:sldId id="724" r:id="rId7"/>
    <p:sldId id="725" r:id="rId8"/>
    <p:sldId id="871" r:id="rId9"/>
    <p:sldId id="872" r:id="rId10"/>
    <p:sldId id="873" r:id="rId11"/>
    <p:sldId id="876" r:id="rId12"/>
    <p:sldId id="738" r:id="rId13"/>
    <p:sldId id="696" r:id="rId14"/>
    <p:sldId id="698" r:id="rId15"/>
    <p:sldId id="711" r:id="rId16"/>
    <p:sldId id="699" r:id="rId17"/>
    <p:sldId id="831" r:id="rId18"/>
    <p:sldId id="681" r:id="rId19"/>
    <p:sldId id="695" r:id="rId20"/>
    <p:sldId id="682" r:id="rId21"/>
    <p:sldId id="679" r:id="rId22"/>
    <p:sldId id="683" r:id="rId23"/>
    <p:sldId id="507" r:id="rId24"/>
    <p:sldId id="8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ages Slide" id="{974A6F21-B5C0-4448-B840-06AAD8231DC2}">
          <p14:sldIdLst>
            <p14:sldId id="870"/>
            <p14:sldId id="381"/>
            <p14:sldId id="634"/>
            <p14:sldId id="596"/>
            <p14:sldId id="723"/>
            <p14:sldId id="724"/>
            <p14:sldId id="725"/>
            <p14:sldId id="871"/>
            <p14:sldId id="872"/>
            <p14:sldId id="873"/>
            <p14:sldId id="876"/>
            <p14:sldId id="738"/>
            <p14:sldId id="696"/>
            <p14:sldId id="698"/>
            <p14:sldId id="711"/>
            <p14:sldId id="699"/>
            <p14:sldId id="831"/>
            <p14:sldId id="681"/>
            <p14:sldId id="695"/>
            <p14:sldId id="682"/>
            <p14:sldId id="679"/>
            <p14:sldId id="683"/>
            <p14:sldId id="507"/>
            <p14:sldId id="8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E50"/>
    <a:srgbClr val="DE0000"/>
    <a:srgbClr val="FD4F50"/>
    <a:srgbClr val="B3D236"/>
    <a:srgbClr val="F39C12"/>
    <a:srgbClr val="16A085"/>
    <a:srgbClr val="9BBB59"/>
    <a:srgbClr val="0066FF"/>
    <a:srgbClr val="4B2C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55" autoAdjust="0"/>
    <p:restoredTop sz="85611" autoAdjust="0"/>
  </p:normalViewPr>
  <p:slideViewPr>
    <p:cSldViewPr snapToGrid="0">
      <p:cViewPr varScale="1">
        <p:scale>
          <a:sx n="95" d="100"/>
          <a:sy n="95" d="100"/>
        </p:scale>
        <p:origin x="414" y="78"/>
      </p:cViewPr>
      <p:guideLst/>
    </p:cSldViewPr>
  </p:slideViewPr>
  <p:outlineViewPr>
    <p:cViewPr>
      <p:scale>
        <a:sx n="33" d="100"/>
        <a:sy n="33" d="100"/>
      </p:scale>
      <p:origin x="0" y="-102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01B-B353-4705-B3B3-A985D290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F4DB-4C47-4782-A2E4-AF0DC385DFE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B52D5-0F10-409C-88A1-07E8733E16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211422" y="2947480"/>
            <a:ext cx="7769157" cy="3910521"/>
          </a:xfrm>
          <a:custGeom>
            <a:avLst/>
            <a:gdLst>
              <a:gd name="connsiteX0" fmla="*/ 5896584 w 7769157"/>
              <a:gd name="connsiteY0" fmla="*/ 2013626 h 3910521"/>
              <a:gd name="connsiteX1" fmla="*/ 7769157 w 7769157"/>
              <a:gd name="connsiteY1" fmla="*/ 3910521 h 3910521"/>
              <a:gd name="connsiteX2" fmla="*/ 4024010 w 7769157"/>
              <a:gd name="connsiteY2" fmla="*/ 3910521 h 3910521"/>
              <a:gd name="connsiteX3" fmla="*/ 1872574 w 7769157"/>
              <a:gd name="connsiteY3" fmla="*/ 2013624 h 3910521"/>
              <a:gd name="connsiteX4" fmla="*/ 3745147 w 7769157"/>
              <a:gd name="connsiteY4" fmla="*/ 3910519 h 3910521"/>
              <a:gd name="connsiteX5" fmla="*/ 0 w 7769157"/>
              <a:gd name="connsiteY5" fmla="*/ 3910519 h 3910521"/>
              <a:gd name="connsiteX6" fmla="*/ 3884579 w 7769157"/>
              <a:gd name="connsiteY6" fmla="*/ 0 h 3910521"/>
              <a:gd name="connsiteX7" fmla="*/ 5839838 w 7769157"/>
              <a:gd name="connsiteY7" fmla="*/ 1955260 h 3910521"/>
              <a:gd name="connsiteX8" fmla="*/ 3884579 w 7769157"/>
              <a:gd name="connsiteY8" fmla="*/ 3910519 h 3910521"/>
              <a:gd name="connsiteX9" fmla="*/ 1929319 w 7769157"/>
              <a:gd name="connsiteY9" fmla="*/ 1955260 h 39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9157" h="3910521">
                <a:moveTo>
                  <a:pt x="5896584" y="2013626"/>
                </a:moveTo>
                <a:lnTo>
                  <a:pt x="7769157" y="3910521"/>
                </a:lnTo>
                <a:lnTo>
                  <a:pt x="4024010" y="3910521"/>
                </a:lnTo>
                <a:close/>
                <a:moveTo>
                  <a:pt x="1872574" y="2013624"/>
                </a:moveTo>
                <a:lnTo>
                  <a:pt x="3745147" y="3910519"/>
                </a:lnTo>
                <a:lnTo>
                  <a:pt x="0" y="3910519"/>
                </a:lnTo>
                <a:close/>
                <a:moveTo>
                  <a:pt x="3884579" y="0"/>
                </a:moveTo>
                <a:lnTo>
                  <a:pt x="5839838" y="1955260"/>
                </a:lnTo>
                <a:lnTo>
                  <a:pt x="3884579" y="3910519"/>
                </a:lnTo>
                <a:lnTo>
                  <a:pt x="1929319" y="195526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>
            <a:spLocks noGrp="1"/>
          </p:cNvSpPr>
          <p:nvPr>
            <p:ph type="pic" sz="quarter" idx="13"/>
          </p:nvPr>
        </p:nvSpPr>
        <p:spPr>
          <a:xfrm>
            <a:off x="924877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6" name="2"/>
          <p:cNvSpPr>
            <a:spLocks noGrp="1"/>
          </p:cNvSpPr>
          <p:nvPr>
            <p:ph type="pic" sz="quarter" idx="14"/>
          </p:nvPr>
        </p:nvSpPr>
        <p:spPr>
          <a:xfrm>
            <a:off x="2888933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7" name="3"/>
          <p:cNvSpPr>
            <a:spLocks noGrp="1"/>
          </p:cNvSpPr>
          <p:nvPr>
            <p:ph type="pic" sz="quarter" idx="15"/>
          </p:nvPr>
        </p:nvSpPr>
        <p:spPr>
          <a:xfrm>
            <a:off x="4852989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8" name="4"/>
          <p:cNvSpPr>
            <a:spLocks noGrp="1"/>
          </p:cNvSpPr>
          <p:nvPr>
            <p:ph type="pic" sz="quarter" idx="16"/>
          </p:nvPr>
        </p:nvSpPr>
        <p:spPr>
          <a:xfrm>
            <a:off x="6817045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9" name="5"/>
          <p:cNvSpPr>
            <a:spLocks noGrp="1"/>
          </p:cNvSpPr>
          <p:nvPr>
            <p:ph type="pic" sz="quarter" idx="17"/>
          </p:nvPr>
        </p:nvSpPr>
        <p:spPr>
          <a:xfrm>
            <a:off x="8781101" y="1019175"/>
            <a:ext cx="2553652" cy="3648074"/>
          </a:xfrm>
          <a:prstGeom prst="parallelogram">
            <a:avLst/>
          </a:prstGeom>
          <a:noFill/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7990942" cy="6857999"/>
          </a:xfrm>
          <a:custGeom>
            <a:avLst/>
            <a:gdLst>
              <a:gd name="connsiteX0" fmla="*/ 6031514 w 7990942"/>
              <a:gd name="connsiteY0" fmla="*/ 3465236 h 6857999"/>
              <a:gd name="connsiteX1" fmla="*/ 7990942 w 7990942"/>
              <a:gd name="connsiteY1" fmla="*/ 6857999 h 6857999"/>
              <a:gd name="connsiteX2" fmla="*/ 4072085 w 7990942"/>
              <a:gd name="connsiteY2" fmla="*/ 6857999 h 6857999"/>
              <a:gd name="connsiteX3" fmla="*/ 2018803 w 7990942"/>
              <a:gd name="connsiteY3" fmla="*/ 3465236 h 6857999"/>
              <a:gd name="connsiteX4" fmla="*/ 5937660 w 7990942"/>
              <a:gd name="connsiteY4" fmla="*/ 3465236 h 6857999"/>
              <a:gd name="connsiteX5" fmla="*/ 3978232 w 7990942"/>
              <a:gd name="connsiteY5" fmla="*/ 6857999 h 6857999"/>
              <a:gd name="connsiteX6" fmla="*/ 4014686 w 7990942"/>
              <a:gd name="connsiteY6" fmla="*/ 0 h 6857999"/>
              <a:gd name="connsiteX7" fmla="*/ 4014687 w 7990942"/>
              <a:gd name="connsiteY7" fmla="*/ 0 h 6857999"/>
              <a:gd name="connsiteX8" fmla="*/ 5974114 w 7990942"/>
              <a:gd name="connsiteY8" fmla="*/ 3392762 h 6857999"/>
              <a:gd name="connsiteX9" fmla="*/ 2055257 w 7990942"/>
              <a:gd name="connsiteY9" fmla="*/ 3392762 h 6857999"/>
              <a:gd name="connsiteX10" fmla="*/ 0 w 7990942"/>
              <a:gd name="connsiteY10" fmla="*/ 0 h 6857999"/>
              <a:gd name="connsiteX11" fmla="*/ 3918856 w 7990942"/>
              <a:gd name="connsiteY11" fmla="*/ 0 h 6857999"/>
              <a:gd name="connsiteX12" fmla="*/ 1959428 w 7990942"/>
              <a:gd name="connsiteY12" fmla="*/ 33927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90942" h="6857999">
                <a:moveTo>
                  <a:pt x="6031514" y="3465236"/>
                </a:moveTo>
                <a:lnTo>
                  <a:pt x="7990942" y="6857999"/>
                </a:lnTo>
                <a:lnTo>
                  <a:pt x="4072085" y="6857999"/>
                </a:lnTo>
                <a:close/>
                <a:moveTo>
                  <a:pt x="2018803" y="3465236"/>
                </a:moveTo>
                <a:lnTo>
                  <a:pt x="5937660" y="3465236"/>
                </a:lnTo>
                <a:lnTo>
                  <a:pt x="3978232" y="6857999"/>
                </a:lnTo>
                <a:close/>
                <a:moveTo>
                  <a:pt x="4014686" y="0"/>
                </a:moveTo>
                <a:lnTo>
                  <a:pt x="4014687" y="0"/>
                </a:lnTo>
                <a:lnTo>
                  <a:pt x="5974114" y="3392762"/>
                </a:lnTo>
                <a:lnTo>
                  <a:pt x="2055257" y="3392762"/>
                </a:lnTo>
                <a:close/>
                <a:moveTo>
                  <a:pt x="0" y="0"/>
                </a:moveTo>
                <a:lnTo>
                  <a:pt x="3918856" y="0"/>
                </a:lnTo>
                <a:lnTo>
                  <a:pt x="1959428" y="3392762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01058" y="1"/>
            <a:ext cx="7990942" cy="6857999"/>
          </a:xfrm>
          <a:custGeom>
            <a:avLst/>
            <a:gdLst>
              <a:gd name="connsiteX0" fmla="*/ 2053281 w 7990942"/>
              <a:gd name="connsiteY0" fmla="*/ 3465237 h 6857999"/>
              <a:gd name="connsiteX1" fmla="*/ 5972138 w 7990942"/>
              <a:gd name="connsiteY1" fmla="*/ 3465237 h 6857999"/>
              <a:gd name="connsiteX2" fmla="*/ 4012710 w 7990942"/>
              <a:gd name="connsiteY2" fmla="*/ 6857999 h 6857999"/>
              <a:gd name="connsiteX3" fmla="*/ 4012708 w 7990942"/>
              <a:gd name="connsiteY3" fmla="*/ 6857999 h 6857999"/>
              <a:gd name="connsiteX4" fmla="*/ 1959427 w 7990942"/>
              <a:gd name="connsiteY4" fmla="*/ 3465237 h 6857999"/>
              <a:gd name="connsiteX5" fmla="*/ 3918856 w 7990942"/>
              <a:gd name="connsiteY5" fmla="*/ 6857999 h 6857999"/>
              <a:gd name="connsiteX6" fmla="*/ 0 w 7990942"/>
              <a:gd name="connsiteY6" fmla="*/ 6857999 h 6857999"/>
              <a:gd name="connsiteX7" fmla="*/ 4072085 w 7990942"/>
              <a:gd name="connsiteY7" fmla="*/ 0 h 6857999"/>
              <a:gd name="connsiteX8" fmla="*/ 7990942 w 7990942"/>
              <a:gd name="connsiteY8" fmla="*/ 0 h 6857999"/>
              <a:gd name="connsiteX9" fmla="*/ 6031513 w 7990942"/>
              <a:gd name="connsiteY9" fmla="*/ 3392763 h 6857999"/>
              <a:gd name="connsiteX10" fmla="*/ 3976255 w 7990942"/>
              <a:gd name="connsiteY10" fmla="*/ 0 h 6857999"/>
              <a:gd name="connsiteX11" fmla="*/ 5935684 w 7990942"/>
              <a:gd name="connsiteY11" fmla="*/ 3392763 h 6857999"/>
              <a:gd name="connsiteX12" fmla="*/ 2016827 w 7990942"/>
              <a:gd name="connsiteY12" fmla="*/ 339276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90942" h="6857999">
                <a:moveTo>
                  <a:pt x="2053281" y="3465237"/>
                </a:moveTo>
                <a:lnTo>
                  <a:pt x="5972138" y="3465237"/>
                </a:lnTo>
                <a:lnTo>
                  <a:pt x="4012710" y="6857999"/>
                </a:lnTo>
                <a:lnTo>
                  <a:pt x="4012708" y="6857999"/>
                </a:lnTo>
                <a:close/>
                <a:moveTo>
                  <a:pt x="1959427" y="3465237"/>
                </a:moveTo>
                <a:lnTo>
                  <a:pt x="3918856" y="6857999"/>
                </a:lnTo>
                <a:lnTo>
                  <a:pt x="0" y="6857999"/>
                </a:lnTo>
                <a:close/>
                <a:moveTo>
                  <a:pt x="4072085" y="0"/>
                </a:moveTo>
                <a:lnTo>
                  <a:pt x="7990942" y="0"/>
                </a:lnTo>
                <a:lnTo>
                  <a:pt x="6031513" y="3392763"/>
                </a:lnTo>
                <a:close/>
                <a:moveTo>
                  <a:pt x="3976255" y="0"/>
                </a:moveTo>
                <a:lnTo>
                  <a:pt x="5935684" y="3392763"/>
                </a:lnTo>
                <a:lnTo>
                  <a:pt x="2016827" y="3392763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1987969" y="0"/>
            <a:ext cx="10057248" cy="6858000"/>
          </a:xfrm>
          <a:custGeom>
            <a:avLst/>
            <a:gdLst>
              <a:gd name="connsiteX0" fmla="*/ 3998517 w 10057248"/>
              <a:gd name="connsiteY0" fmla="*/ 3467594 h 6858000"/>
              <a:gd name="connsiteX1" fmla="*/ 5930730 w 10057248"/>
              <a:gd name="connsiteY1" fmla="*/ 6857999 h 6858000"/>
              <a:gd name="connsiteX2" fmla="*/ 2066304 w 10057248"/>
              <a:gd name="connsiteY2" fmla="*/ 6857999 h 6858000"/>
              <a:gd name="connsiteX3" fmla="*/ 8097820 w 10057248"/>
              <a:gd name="connsiteY3" fmla="*/ 3465237 h 6858000"/>
              <a:gd name="connsiteX4" fmla="*/ 10057248 w 10057248"/>
              <a:gd name="connsiteY4" fmla="*/ 6858000 h 6858000"/>
              <a:gd name="connsiteX5" fmla="*/ 6138391 w 10057248"/>
              <a:gd name="connsiteY5" fmla="*/ 6858000 h 6858000"/>
              <a:gd name="connsiteX6" fmla="*/ 4085109 w 10057248"/>
              <a:gd name="connsiteY6" fmla="*/ 3465237 h 6858000"/>
              <a:gd name="connsiteX7" fmla="*/ 8003966 w 10057248"/>
              <a:gd name="connsiteY7" fmla="*/ 3465237 h 6858000"/>
              <a:gd name="connsiteX8" fmla="*/ 6044538 w 10057248"/>
              <a:gd name="connsiteY8" fmla="*/ 6858000 h 6858000"/>
              <a:gd name="connsiteX9" fmla="*/ 1971303 w 10057248"/>
              <a:gd name="connsiteY9" fmla="*/ 23750 h 6858000"/>
              <a:gd name="connsiteX10" fmla="*/ 3942607 w 10057248"/>
              <a:gd name="connsiteY10" fmla="*/ 3417125 h 6858000"/>
              <a:gd name="connsiteX11" fmla="*/ 1971303 w 10057248"/>
              <a:gd name="connsiteY11" fmla="*/ 6810500 h 6858000"/>
              <a:gd name="connsiteX12" fmla="*/ 0 w 10057248"/>
              <a:gd name="connsiteY12" fmla="*/ 3417125 h 6858000"/>
              <a:gd name="connsiteX13" fmla="*/ 6080992 w 10057248"/>
              <a:gd name="connsiteY13" fmla="*/ 0 h 6858000"/>
              <a:gd name="connsiteX14" fmla="*/ 8040420 w 10057248"/>
              <a:gd name="connsiteY14" fmla="*/ 3392763 h 6858000"/>
              <a:gd name="connsiteX15" fmla="*/ 4121563 w 10057248"/>
              <a:gd name="connsiteY15" fmla="*/ 3392763 h 6858000"/>
              <a:gd name="connsiteX16" fmla="*/ 2066305 w 10057248"/>
              <a:gd name="connsiteY16" fmla="*/ 0 h 6858000"/>
              <a:gd name="connsiteX17" fmla="*/ 5985162 w 10057248"/>
              <a:gd name="connsiteY17" fmla="*/ 0 h 6858000"/>
              <a:gd name="connsiteX18" fmla="*/ 4025734 w 10057248"/>
              <a:gd name="connsiteY18" fmla="*/ 33927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57248" h="6858000">
                <a:moveTo>
                  <a:pt x="3998517" y="3467594"/>
                </a:moveTo>
                <a:lnTo>
                  <a:pt x="5930730" y="6857999"/>
                </a:lnTo>
                <a:lnTo>
                  <a:pt x="2066304" y="6857999"/>
                </a:lnTo>
                <a:close/>
                <a:moveTo>
                  <a:pt x="8097820" y="3465237"/>
                </a:moveTo>
                <a:lnTo>
                  <a:pt x="10057248" y="6858000"/>
                </a:lnTo>
                <a:lnTo>
                  <a:pt x="6138391" y="6858000"/>
                </a:lnTo>
                <a:close/>
                <a:moveTo>
                  <a:pt x="4085109" y="3465237"/>
                </a:moveTo>
                <a:lnTo>
                  <a:pt x="8003966" y="3465237"/>
                </a:lnTo>
                <a:lnTo>
                  <a:pt x="6044538" y="6858000"/>
                </a:lnTo>
                <a:close/>
                <a:moveTo>
                  <a:pt x="1971303" y="23750"/>
                </a:moveTo>
                <a:lnTo>
                  <a:pt x="3942607" y="3417125"/>
                </a:lnTo>
                <a:lnTo>
                  <a:pt x="1971303" y="6810500"/>
                </a:lnTo>
                <a:lnTo>
                  <a:pt x="0" y="3417125"/>
                </a:lnTo>
                <a:close/>
                <a:moveTo>
                  <a:pt x="6080992" y="0"/>
                </a:moveTo>
                <a:lnTo>
                  <a:pt x="8040420" y="3392763"/>
                </a:lnTo>
                <a:lnTo>
                  <a:pt x="4121563" y="3392763"/>
                </a:lnTo>
                <a:close/>
                <a:moveTo>
                  <a:pt x="2066305" y="0"/>
                </a:moveTo>
                <a:lnTo>
                  <a:pt x="5985162" y="0"/>
                </a:lnTo>
                <a:lnTo>
                  <a:pt x="4025734" y="3392763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117929" y="1"/>
            <a:ext cx="10057248" cy="6857999"/>
          </a:xfrm>
          <a:custGeom>
            <a:avLst/>
            <a:gdLst>
              <a:gd name="connsiteX0" fmla="*/ 6058731 w 10057248"/>
              <a:gd name="connsiteY0" fmla="*/ 3467593 h 6857999"/>
              <a:gd name="connsiteX1" fmla="*/ 7990944 w 10057248"/>
              <a:gd name="connsiteY1" fmla="*/ 6857998 h 6857999"/>
              <a:gd name="connsiteX2" fmla="*/ 4126518 w 10057248"/>
              <a:gd name="connsiteY2" fmla="*/ 6857998 h 6857999"/>
              <a:gd name="connsiteX3" fmla="*/ 2053282 w 10057248"/>
              <a:gd name="connsiteY3" fmla="*/ 3465236 h 6857999"/>
              <a:gd name="connsiteX4" fmla="*/ 5972139 w 10057248"/>
              <a:gd name="connsiteY4" fmla="*/ 3465236 h 6857999"/>
              <a:gd name="connsiteX5" fmla="*/ 4012710 w 10057248"/>
              <a:gd name="connsiteY5" fmla="*/ 6857999 h 6857999"/>
              <a:gd name="connsiteX6" fmla="*/ 1959428 w 10057248"/>
              <a:gd name="connsiteY6" fmla="*/ 3465236 h 6857999"/>
              <a:gd name="connsiteX7" fmla="*/ 3918857 w 10057248"/>
              <a:gd name="connsiteY7" fmla="*/ 6857999 h 6857999"/>
              <a:gd name="connsiteX8" fmla="*/ 0 w 10057248"/>
              <a:gd name="connsiteY8" fmla="*/ 6857999 h 6857999"/>
              <a:gd name="connsiteX9" fmla="*/ 8085945 w 10057248"/>
              <a:gd name="connsiteY9" fmla="*/ 23749 h 6857999"/>
              <a:gd name="connsiteX10" fmla="*/ 10057248 w 10057248"/>
              <a:gd name="connsiteY10" fmla="*/ 3417124 h 6857999"/>
              <a:gd name="connsiteX11" fmla="*/ 8085945 w 10057248"/>
              <a:gd name="connsiteY11" fmla="*/ 6810499 h 6857999"/>
              <a:gd name="connsiteX12" fmla="*/ 6114641 w 10057248"/>
              <a:gd name="connsiteY12" fmla="*/ 3417124 h 6857999"/>
              <a:gd name="connsiteX13" fmla="*/ 4072087 w 10057248"/>
              <a:gd name="connsiteY13" fmla="*/ 0 h 6857999"/>
              <a:gd name="connsiteX14" fmla="*/ 7990942 w 10057248"/>
              <a:gd name="connsiteY14" fmla="*/ 0 h 6857999"/>
              <a:gd name="connsiteX15" fmla="*/ 6031514 w 10057248"/>
              <a:gd name="connsiteY15" fmla="*/ 3392762 h 6857999"/>
              <a:gd name="connsiteX16" fmla="*/ 3976256 w 10057248"/>
              <a:gd name="connsiteY16" fmla="*/ 0 h 6857999"/>
              <a:gd name="connsiteX17" fmla="*/ 3976257 w 10057248"/>
              <a:gd name="connsiteY17" fmla="*/ 0 h 6857999"/>
              <a:gd name="connsiteX18" fmla="*/ 5935685 w 10057248"/>
              <a:gd name="connsiteY18" fmla="*/ 3392762 h 6857999"/>
              <a:gd name="connsiteX19" fmla="*/ 2016828 w 10057248"/>
              <a:gd name="connsiteY19" fmla="*/ 33927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57248" h="6857999">
                <a:moveTo>
                  <a:pt x="6058731" y="3467593"/>
                </a:moveTo>
                <a:lnTo>
                  <a:pt x="7990944" y="6857998"/>
                </a:lnTo>
                <a:lnTo>
                  <a:pt x="4126518" y="6857998"/>
                </a:lnTo>
                <a:close/>
                <a:moveTo>
                  <a:pt x="2053282" y="3465236"/>
                </a:moveTo>
                <a:lnTo>
                  <a:pt x="5972139" y="3465236"/>
                </a:lnTo>
                <a:lnTo>
                  <a:pt x="4012710" y="6857999"/>
                </a:lnTo>
                <a:close/>
                <a:moveTo>
                  <a:pt x="1959428" y="3465236"/>
                </a:moveTo>
                <a:lnTo>
                  <a:pt x="3918857" y="6857999"/>
                </a:lnTo>
                <a:lnTo>
                  <a:pt x="0" y="6857999"/>
                </a:lnTo>
                <a:close/>
                <a:moveTo>
                  <a:pt x="8085945" y="23749"/>
                </a:moveTo>
                <a:lnTo>
                  <a:pt x="10057248" y="3417124"/>
                </a:lnTo>
                <a:lnTo>
                  <a:pt x="8085945" y="6810499"/>
                </a:lnTo>
                <a:lnTo>
                  <a:pt x="6114641" y="3417124"/>
                </a:lnTo>
                <a:close/>
                <a:moveTo>
                  <a:pt x="4072087" y="0"/>
                </a:moveTo>
                <a:lnTo>
                  <a:pt x="7990942" y="0"/>
                </a:lnTo>
                <a:lnTo>
                  <a:pt x="6031514" y="3392762"/>
                </a:lnTo>
                <a:close/>
                <a:moveTo>
                  <a:pt x="3976256" y="0"/>
                </a:moveTo>
                <a:lnTo>
                  <a:pt x="3976257" y="0"/>
                </a:lnTo>
                <a:lnTo>
                  <a:pt x="5935685" y="3392762"/>
                </a:lnTo>
                <a:lnTo>
                  <a:pt x="2016828" y="3392762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1245140" y="805258"/>
            <a:ext cx="5223753" cy="5225891"/>
          </a:xfrm>
          <a:custGeom>
            <a:avLst/>
            <a:gdLst>
              <a:gd name="connsiteX0" fmla="*/ 4238803 w 5223753"/>
              <a:gd name="connsiteY0" fmla="*/ 0 h 5225891"/>
              <a:gd name="connsiteX1" fmla="*/ 5223753 w 5223753"/>
              <a:gd name="connsiteY1" fmla="*/ 0 h 5225891"/>
              <a:gd name="connsiteX2" fmla="*/ 5223753 w 5223753"/>
              <a:gd name="connsiteY2" fmla="*/ 5225891 h 5225891"/>
              <a:gd name="connsiteX3" fmla="*/ 4238803 w 5223753"/>
              <a:gd name="connsiteY3" fmla="*/ 5225891 h 5225891"/>
              <a:gd name="connsiteX4" fmla="*/ 3183499 w 5223753"/>
              <a:gd name="connsiteY4" fmla="*/ 0 h 5225891"/>
              <a:gd name="connsiteX5" fmla="*/ 4168449 w 5223753"/>
              <a:gd name="connsiteY5" fmla="*/ 0 h 5225891"/>
              <a:gd name="connsiteX6" fmla="*/ 4168449 w 5223753"/>
              <a:gd name="connsiteY6" fmla="*/ 5225891 h 5225891"/>
              <a:gd name="connsiteX7" fmla="*/ 3183499 w 5223753"/>
              <a:gd name="connsiteY7" fmla="*/ 5225891 h 5225891"/>
              <a:gd name="connsiteX8" fmla="*/ 2122332 w 5223753"/>
              <a:gd name="connsiteY8" fmla="*/ 0 h 5225891"/>
              <a:gd name="connsiteX9" fmla="*/ 3107282 w 5223753"/>
              <a:gd name="connsiteY9" fmla="*/ 0 h 5225891"/>
              <a:gd name="connsiteX10" fmla="*/ 3107282 w 5223753"/>
              <a:gd name="connsiteY10" fmla="*/ 5225891 h 5225891"/>
              <a:gd name="connsiteX11" fmla="*/ 2122332 w 5223753"/>
              <a:gd name="connsiteY11" fmla="*/ 5225891 h 5225891"/>
              <a:gd name="connsiteX12" fmla="*/ 1061166 w 5223753"/>
              <a:gd name="connsiteY12" fmla="*/ 0 h 5225891"/>
              <a:gd name="connsiteX13" fmla="*/ 2046116 w 5223753"/>
              <a:gd name="connsiteY13" fmla="*/ 0 h 5225891"/>
              <a:gd name="connsiteX14" fmla="*/ 2046116 w 5223753"/>
              <a:gd name="connsiteY14" fmla="*/ 5225891 h 5225891"/>
              <a:gd name="connsiteX15" fmla="*/ 1061166 w 5223753"/>
              <a:gd name="connsiteY15" fmla="*/ 5225891 h 5225891"/>
              <a:gd name="connsiteX16" fmla="*/ 0 w 5223753"/>
              <a:gd name="connsiteY16" fmla="*/ 0 h 5225891"/>
              <a:gd name="connsiteX17" fmla="*/ 984950 w 5223753"/>
              <a:gd name="connsiteY17" fmla="*/ 0 h 5225891"/>
              <a:gd name="connsiteX18" fmla="*/ 984950 w 5223753"/>
              <a:gd name="connsiteY18" fmla="*/ 5225891 h 5225891"/>
              <a:gd name="connsiteX19" fmla="*/ 0 w 5223753"/>
              <a:gd name="connsiteY19" fmla="*/ 5225891 h 52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23753" h="5225891">
                <a:moveTo>
                  <a:pt x="4238803" y="0"/>
                </a:moveTo>
                <a:lnTo>
                  <a:pt x="5223753" y="0"/>
                </a:lnTo>
                <a:lnTo>
                  <a:pt x="5223753" y="5225891"/>
                </a:lnTo>
                <a:lnTo>
                  <a:pt x="4238803" y="5225891"/>
                </a:lnTo>
                <a:close/>
                <a:moveTo>
                  <a:pt x="3183499" y="0"/>
                </a:moveTo>
                <a:lnTo>
                  <a:pt x="4168449" y="0"/>
                </a:lnTo>
                <a:lnTo>
                  <a:pt x="4168449" y="5225891"/>
                </a:lnTo>
                <a:lnTo>
                  <a:pt x="3183499" y="5225891"/>
                </a:lnTo>
                <a:close/>
                <a:moveTo>
                  <a:pt x="2122332" y="0"/>
                </a:moveTo>
                <a:lnTo>
                  <a:pt x="3107282" y="0"/>
                </a:lnTo>
                <a:lnTo>
                  <a:pt x="3107282" y="5225891"/>
                </a:lnTo>
                <a:lnTo>
                  <a:pt x="2122332" y="5225891"/>
                </a:lnTo>
                <a:close/>
                <a:moveTo>
                  <a:pt x="1061166" y="0"/>
                </a:moveTo>
                <a:lnTo>
                  <a:pt x="2046116" y="0"/>
                </a:lnTo>
                <a:lnTo>
                  <a:pt x="2046116" y="5225891"/>
                </a:lnTo>
                <a:lnTo>
                  <a:pt x="1061166" y="5225891"/>
                </a:lnTo>
                <a:close/>
                <a:moveTo>
                  <a:pt x="0" y="0"/>
                </a:moveTo>
                <a:lnTo>
                  <a:pt x="984950" y="0"/>
                </a:lnTo>
                <a:lnTo>
                  <a:pt x="984950" y="5225891"/>
                </a:lnTo>
                <a:lnTo>
                  <a:pt x="0" y="5225891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21517" y="806327"/>
            <a:ext cx="5225891" cy="5223753"/>
          </a:xfrm>
          <a:custGeom>
            <a:avLst/>
            <a:gdLst>
              <a:gd name="connsiteX0" fmla="*/ 0 w 5225891"/>
              <a:gd name="connsiteY0" fmla="*/ 4238803 h 5223753"/>
              <a:gd name="connsiteX1" fmla="*/ 5225891 w 5225891"/>
              <a:gd name="connsiteY1" fmla="*/ 4238803 h 5223753"/>
              <a:gd name="connsiteX2" fmla="*/ 5225891 w 5225891"/>
              <a:gd name="connsiteY2" fmla="*/ 5223753 h 5223753"/>
              <a:gd name="connsiteX3" fmla="*/ 0 w 5225891"/>
              <a:gd name="connsiteY3" fmla="*/ 5223753 h 5223753"/>
              <a:gd name="connsiteX4" fmla="*/ 0 w 5225891"/>
              <a:gd name="connsiteY4" fmla="*/ 3183499 h 5223753"/>
              <a:gd name="connsiteX5" fmla="*/ 5225891 w 5225891"/>
              <a:gd name="connsiteY5" fmla="*/ 3183499 h 5223753"/>
              <a:gd name="connsiteX6" fmla="*/ 5225891 w 5225891"/>
              <a:gd name="connsiteY6" fmla="*/ 4168449 h 5223753"/>
              <a:gd name="connsiteX7" fmla="*/ 0 w 5225891"/>
              <a:gd name="connsiteY7" fmla="*/ 4168449 h 5223753"/>
              <a:gd name="connsiteX8" fmla="*/ 0 w 5225891"/>
              <a:gd name="connsiteY8" fmla="*/ 2122332 h 5223753"/>
              <a:gd name="connsiteX9" fmla="*/ 5225891 w 5225891"/>
              <a:gd name="connsiteY9" fmla="*/ 2122332 h 5223753"/>
              <a:gd name="connsiteX10" fmla="*/ 5225891 w 5225891"/>
              <a:gd name="connsiteY10" fmla="*/ 3107282 h 5223753"/>
              <a:gd name="connsiteX11" fmla="*/ 0 w 5225891"/>
              <a:gd name="connsiteY11" fmla="*/ 3107282 h 5223753"/>
              <a:gd name="connsiteX12" fmla="*/ 0 w 5225891"/>
              <a:gd name="connsiteY12" fmla="*/ 1061166 h 5223753"/>
              <a:gd name="connsiteX13" fmla="*/ 5225891 w 5225891"/>
              <a:gd name="connsiteY13" fmla="*/ 1061166 h 5223753"/>
              <a:gd name="connsiteX14" fmla="*/ 5225891 w 5225891"/>
              <a:gd name="connsiteY14" fmla="*/ 2046116 h 5223753"/>
              <a:gd name="connsiteX15" fmla="*/ 0 w 5225891"/>
              <a:gd name="connsiteY15" fmla="*/ 2046116 h 5223753"/>
              <a:gd name="connsiteX16" fmla="*/ 0 w 5225891"/>
              <a:gd name="connsiteY16" fmla="*/ 0 h 5223753"/>
              <a:gd name="connsiteX17" fmla="*/ 5225891 w 5225891"/>
              <a:gd name="connsiteY17" fmla="*/ 0 h 5223753"/>
              <a:gd name="connsiteX18" fmla="*/ 5225891 w 5225891"/>
              <a:gd name="connsiteY18" fmla="*/ 984950 h 5223753"/>
              <a:gd name="connsiteX19" fmla="*/ 0 w 5225891"/>
              <a:gd name="connsiteY19" fmla="*/ 984950 h 522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25891" h="5223753">
                <a:moveTo>
                  <a:pt x="0" y="4238803"/>
                </a:moveTo>
                <a:lnTo>
                  <a:pt x="5225891" y="4238803"/>
                </a:lnTo>
                <a:lnTo>
                  <a:pt x="5225891" y="5223753"/>
                </a:lnTo>
                <a:lnTo>
                  <a:pt x="0" y="5223753"/>
                </a:lnTo>
                <a:close/>
                <a:moveTo>
                  <a:pt x="0" y="3183499"/>
                </a:moveTo>
                <a:lnTo>
                  <a:pt x="5225891" y="3183499"/>
                </a:lnTo>
                <a:lnTo>
                  <a:pt x="5225891" y="4168449"/>
                </a:lnTo>
                <a:lnTo>
                  <a:pt x="0" y="4168449"/>
                </a:lnTo>
                <a:close/>
                <a:moveTo>
                  <a:pt x="0" y="2122332"/>
                </a:moveTo>
                <a:lnTo>
                  <a:pt x="5225891" y="2122332"/>
                </a:lnTo>
                <a:lnTo>
                  <a:pt x="5225891" y="3107282"/>
                </a:lnTo>
                <a:lnTo>
                  <a:pt x="0" y="3107282"/>
                </a:lnTo>
                <a:close/>
                <a:moveTo>
                  <a:pt x="0" y="1061166"/>
                </a:moveTo>
                <a:lnTo>
                  <a:pt x="5225891" y="1061166"/>
                </a:lnTo>
                <a:lnTo>
                  <a:pt x="5225891" y="2046116"/>
                </a:lnTo>
                <a:lnTo>
                  <a:pt x="0" y="2046116"/>
                </a:lnTo>
                <a:close/>
                <a:moveTo>
                  <a:pt x="0" y="0"/>
                </a:moveTo>
                <a:lnTo>
                  <a:pt x="5225891" y="0"/>
                </a:lnTo>
                <a:lnTo>
                  <a:pt x="5225891" y="984950"/>
                </a:lnTo>
                <a:lnTo>
                  <a:pt x="0" y="984950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18681" y="1089497"/>
            <a:ext cx="5778230" cy="4510392"/>
          </a:xfrm>
          <a:custGeom>
            <a:avLst/>
            <a:gdLst>
              <a:gd name="connsiteX0" fmla="*/ 3504978 w 5778230"/>
              <a:gd name="connsiteY0" fmla="*/ 531779 h 4510392"/>
              <a:gd name="connsiteX1" fmla="*/ 4609904 w 5778230"/>
              <a:gd name="connsiteY1" fmla="*/ 531779 h 4510392"/>
              <a:gd name="connsiteX2" fmla="*/ 4609904 w 5778230"/>
              <a:gd name="connsiteY2" fmla="*/ 4510392 h 4510392"/>
              <a:gd name="connsiteX3" fmla="*/ 3504978 w 5778230"/>
              <a:gd name="connsiteY3" fmla="*/ 4510392 h 4510392"/>
              <a:gd name="connsiteX4" fmla="*/ 1168326 w 5778230"/>
              <a:gd name="connsiteY4" fmla="*/ 531779 h 4510392"/>
              <a:gd name="connsiteX5" fmla="*/ 2273252 w 5778230"/>
              <a:gd name="connsiteY5" fmla="*/ 531779 h 4510392"/>
              <a:gd name="connsiteX6" fmla="*/ 2273252 w 5778230"/>
              <a:gd name="connsiteY6" fmla="*/ 4510392 h 4510392"/>
              <a:gd name="connsiteX7" fmla="*/ 1168326 w 5778230"/>
              <a:gd name="connsiteY7" fmla="*/ 4510392 h 4510392"/>
              <a:gd name="connsiteX8" fmla="*/ 4673304 w 5778230"/>
              <a:gd name="connsiteY8" fmla="*/ 0 h 4510392"/>
              <a:gd name="connsiteX9" fmla="*/ 5778230 w 5778230"/>
              <a:gd name="connsiteY9" fmla="*/ 0 h 4510392"/>
              <a:gd name="connsiteX10" fmla="*/ 5778230 w 5778230"/>
              <a:gd name="connsiteY10" fmla="*/ 3978613 h 4510392"/>
              <a:gd name="connsiteX11" fmla="*/ 4673304 w 5778230"/>
              <a:gd name="connsiteY11" fmla="*/ 3978613 h 4510392"/>
              <a:gd name="connsiteX12" fmla="*/ 2336652 w 5778230"/>
              <a:gd name="connsiteY12" fmla="*/ 0 h 4510392"/>
              <a:gd name="connsiteX13" fmla="*/ 3441578 w 5778230"/>
              <a:gd name="connsiteY13" fmla="*/ 0 h 4510392"/>
              <a:gd name="connsiteX14" fmla="*/ 3441578 w 5778230"/>
              <a:gd name="connsiteY14" fmla="*/ 3978613 h 4510392"/>
              <a:gd name="connsiteX15" fmla="*/ 2336652 w 5778230"/>
              <a:gd name="connsiteY15" fmla="*/ 3978613 h 4510392"/>
              <a:gd name="connsiteX16" fmla="*/ 0 w 5778230"/>
              <a:gd name="connsiteY16" fmla="*/ 0 h 4510392"/>
              <a:gd name="connsiteX17" fmla="*/ 1104926 w 5778230"/>
              <a:gd name="connsiteY17" fmla="*/ 0 h 4510392"/>
              <a:gd name="connsiteX18" fmla="*/ 1104926 w 5778230"/>
              <a:gd name="connsiteY18" fmla="*/ 3978613 h 4510392"/>
              <a:gd name="connsiteX19" fmla="*/ 0 w 5778230"/>
              <a:gd name="connsiteY19" fmla="*/ 3978613 h 45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78230" h="4510392">
                <a:moveTo>
                  <a:pt x="3504978" y="531779"/>
                </a:moveTo>
                <a:lnTo>
                  <a:pt x="4609904" y="531779"/>
                </a:lnTo>
                <a:lnTo>
                  <a:pt x="4609904" y="4510392"/>
                </a:lnTo>
                <a:lnTo>
                  <a:pt x="3504978" y="4510392"/>
                </a:lnTo>
                <a:close/>
                <a:moveTo>
                  <a:pt x="1168326" y="531779"/>
                </a:moveTo>
                <a:lnTo>
                  <a:pt x="2273252" y="531779"/>
                </a:lnTo>
                <a:lnTo>
                  <a:pt x="2273252" y="4510392"/>
                </a:lnTo>
                <a:lnTo>
                  <a:pt x="1168326" y="4510392"/>
                </a:lnTo>
                <a:close/>
                <a:moveTo>
                  <a:pt x="4673304" y="0"/>
                </a:moveTo>
                <a:lnTo>
                  <a:pt x="5778230" y="0"/>
                </a:lnTo>
                <a:lnTo>
                  <a:pt x="5778230" y="3978613"/>
                </a:lnTo>
                <a:lnTo>
                  <a:pt x="4673304" y="3978613"/>
                </a:lnTo>
                <a:close/>
                <a:moveTo>
                  <a:pt x="2336652" y="0"/>
                </a:moveTo>
                <a:lnTo>
                  <a:pt x="3441578" y="0"/>
                </a:lnTo>
                <a:lnTo>
                  <a:pt x="3441578" y="3978613"/>
                </a:lnTo>
                <a:lnTo>
                  <a:pt x="2336652" y="3978613"/>
                </a:lnTo>
                <a:close/>
                <a:moveTo>
                  <a:pt x="0" y="0"/>
                </a:moveTo>
                <a:lnTo>
                  <a:pt x="1104926" y="0"/>
                </a:lnTo>
                <a:lnTo>
                  <a:pt x="1104926" y="3978613"/>
                </a:lnTo>
                <a:lnTo>
                  <a:pt x="0" y="3978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30030" y="1245141"/>
            <a:ext cx="6068438" cy="4220182"/>
          </a:xfrm>
          <a:custGeom>
            <a:avLst/>
            <a:gdLst>
              <a:gd name="connsiteX0" fmla="*/ 715474 w 6068438"/>
              <a:gd name="connsiteY0" fmla="*/ 3413190 h 4220182"/>
              <a:gd name="connsiteX1" fmla="*/ 6068438 w 6068438"/>
              <a:gd name="connsiteY1" fmla="*/ 3413190 h 4220182"/>
              <a:gd name="connsiteX2" fmla="*/ 6068438 w 6068438"/>
              <a:gd name="connsiteY2" fmla="*/ 4220182 h 4220182"/>
              <a:gd name="connsiteX3" fmla="*/ 715474 w 6068438"/>
              <a:gd name="connsiteY3" fmla="*/ 4220182 h 4220182"/>
              <a:gd name="connsiteX4" fmla="*/ 0 w 6068438"/>
              <a:gd name="connsiteY4" fmla="*/ 2559892 h 4220182"/>
              <a:gd name="connsiteX5" fmla="*/ 5352964 w 6068438"/>
              <a:gd name="connsiteY5" fmla="*/ 2559892 h 4220182"/>
              <a:gd name="connsiteX6" fmla="*/ 5352964 w 6068438"/>
              <a:gd name="connsiteY6" fmla="*/ 3366885 h 4220182"/>
              <a:gd name="connsiteX7" fmla="*/ 0 w 6068438"/>
              <a:gd name="connsiteY7" fmla="*/ 3366885 h 4220182"/>
              <a:gd name="connsiteX8" fmla="*/ 715474 w 6068438"/>
              <a:gd name="connsiteY8" fmla="*/ 1706595 h 4220182"/>
              <a:gd name="connsiteX9" fmla="*/ 6068438 w 6068438"/>
              <a:gd name="connsiteY9" fmla="*/ 1706595 h 4220182"/>
              <a:gd name="connsiteX10" fmla="*/ 6068438 w 6068438"/>
              <a:gd name="connsiteY10" fmla="*/ 2513587 h 4220182"/>
              <a:gd name="connsiteX11" fmla="*/ 715474 w 6068438"/>
              <a:gd name="connsiteY11" fmla="*/ 2513587 h 4220182"/>
              <a:gd name="connsiteX12" fmla="*/ 0 w 6068438"/>
              <a:gd name="connsiteY12" fmla="*/ 853298 h 4220182"/>
              <a:gd name="connsiteX13" fmla="*/ 5352964 w 6068438"/>
              <a:gd name="connsiteY13" fmla="*/ 853298 h 4220182"/>
              <a:gd name="connsiteX14" fmla="*/ 5352964 w 6068438"/>
              <a:gd name="connsiteY14" fmla="*/ 1660290 h 4220182"/>
              <a:gd name="connsiteX15" fmla="*/ 0 w 6068438"/>
              <a:gd name="connsiteY15" fmla="*/ 1660290 h 4220182"/>
              <a:gd name="connsiteX16" fmla="*/ 715474 w 6068438"/>
              <a:gd name="connsiteY16" fmla="*/ 0 h 4220182"/>
              <a:gd name="connsiteX17" fmla="*/ 6068438 w 6068438"/>
              <a:gd name="connsiteY17" fmla="*/ 0 h 4220182"/>
              <a:gd name="connsiteX18" fmla="*/ 6068438 w 6068438"/>
              <a:gd name="connsiteY18" fmla="*/ 806993 h 4220182"/>
              <a:gd name="connsiteX19" fmla="*/ 715474 w 6068438"/>
              <a:gd name="connsiteY19" fmla="*/ 806993 h 422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8438" h="4220182">
                <a:moveTo>
                  <a:pt x="715474" y="3413190"/>
                </a:moveTo>
                <a:lnTo>
                  <a:pt x="6068438" y="3413190"/>
                </a:lnTo>
                <a:lnTo>
                  <a:pt x="6068438" y="4220182"/>
                </a:lnTo>
                <a:lnTo>
                  <a:pt x="715474" y="4220182"/>
                </a:lnTo>
                <a:close/>
                <a:moveTo>
                  <a:pt x="0" y="2559892"/>
                </a:moveTo>
                <a:lnTo>
                  <a:pt x="5352964" y="2559892"/>
                </a:lnTo>
                <a:lnTo>
                  <a:pt x="5352964" y="3366885"/>
                </a:lnTo>
                <a:lnTo>
                  <a:pt x="0" y="3366885"/>
                </a:lnTo>
                <a:close/>
                <a:moveTo>
                  <a:pt x="715474" y="1706595"/>
                </a:moveTo>
                <a:lnTo>
                  <a:pt x="6068438" y="1706595"/>
                </a:lnTo>
                <a:lnTo>
                  <a:pt x="6068438" y="2513587"/>
                </a:lnTo>
                <a:lnTo>
                  <a:pt x="715474" y="2513587"/>
                </a:lnTo>
                <a:close/>
                <a:moveTo>
                  <a:pt x="0" y="853298"/>
                </a:moveTo>
                <a:lnTo>
                  <a:pt x="5352964" y="853298"/>
                </a:lnTo>
                <a:lnTo>
                  <a:pt x="5352964" y="1660290"/>
                </a:lnTo>
                <a:lnTo>
                  <a:pt x="0" y="1660290"/>
                </a:lnTo>
                <a:close/>
                <a:moveTo>
                  <a:pt x="715474" y="0"/>
                </a:moveTo>
                <a:lnTo>
                  <a:pt x="6068438" y="0"/>
                </a:lnTo>
                <a:lnTo>
                  <a:pt x="6068438" y="806993"/>
                </a:lnTo>
                <a:lnTo>
                  <a:pt x="715474" y="8069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 userDrawn="1">
            <p:ph type="pic" sz="quarter" idx="13"/>
          </p:nvPr>
        </p:nvSpPr>
        <p:spPr>
          <a:xfrm>
            <a:off x="6103035" y="1080656"/>
            <a:ext cx="5020184" cy="4334493"/>
          </a:xfrm>
          <a:custGeom>
            <a:avLst/>
            <a:gdLst>
              <a:gd name="connsiteX0" fmla="*/ 3794283 w 5020184"/>
              <a:gd name="connsiteY0" fmla="*/ 2220868 h 4334493"/>
              <a:gd name="connsiteX1" fmla="*/ 5020184 w 5020184"/>
              <a:gd name="connsiteY1" fmla="*/ 4334491 h 4334493"/>
              <a:gd name="connsiteX2" fmla="*/ 5020184 w 5020184"/>
              <a:gd name="connsiteY2" fmla="*/ 4334493 h 4334493"/>
              <a:gd name="connsiteX3" fmla="*/ 2568380 w 5020184"/>
              <a:gd name="connsiteY3" fmla="*/ 4334493 h 4334493"/>
              <a:gd name="connsiteX4" fmla="*/ 1225903 w 5020184"/>
              <a:gd name="connsiteY4" fmla="*/ 2220868 h 4334493"/>
              <a:gd name="connsiteX5" fmla="*/ 2451805 w 5020184"/>
              <a:gd name="connsiteY5" fmla="*/ 4334493 h 4334493"/>
              <a:gd name="connsiteX6" fmla="*/ 0 w 5020184"/>
              <a:gd name="connsiteY6" fmla="*/ 4334493 h 4334493"/>
              <a:gd name="connsiteX7" fmla="*/ 1287881 w 5020184"/>
              <a:gd name="connsiteY7" fmla="*/ 2180569 h 4334493"/>
              <a:gd name="connsiteX8" fmla="*/ 3739686 w 5020184"/>
              <a:gd name="connsiteY8" fmla="*/ 2180569 h 4334493"/>
              <a:gd name="connsiteX9" fmla="*/ 2513784 w 5020184"/>
              <a:gd name="connsiteY9" fmla="*/ 4294194 h 4334493"/>
              <a:gd name="connsiteX10" fmla="*/ 2516591 w 5020184"/>
              <a:gd name="connsiteY10" fmla="*/ 0 h 4334493"/>
              <a:gd name="connsiteX11" fmla="*/ 2516593 w 5020184"/>
              <a:gd name="connsiteY11" fmla="*/ 0 h 4334493"/>
              <a:gd name="connsiteX12" fmla="*/ 3742494 w 5020184"/>
              <a:gd name="connsiteY12" fmla="*/ 2113624 h 4334493"/>
              <a:gd name="connsiteX13" fmla="*/ 1290689 w 5020184"/>
              <a:gd name="connsiteY13" fmla="*/ 2113624 h 433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0184" h="4334493">
                <a:moveTo>
                  <a:pt x="3794283" y="2220868"/>
                </a:moveTo>
                <a:lnTo>
                  <a:pt x="5020184" y="4334491"/>
                </a:lnTo>
                <a:lnTo>
                  <a:pt x="5020184" y="4334493"/>
                </a:lnTo>
                <a:lnTo>
                  <a:pt x="2568380" y="4334493"/>
                </a:lnTo>
                <a:close/>
                <a:moveTo>
                  <a:pt x="1225903" y="2220868"/>
                </a:moveTo>
                <a:lnTo>
                  <a:pt x="2451805" y="4334493"/>
                </a:lnTo>
                <a:lnTo>
                  <a:pt x="0" y="4334493"/>
                </a:lnTo>
                <a:close/>
                <a:moveTo>
                  <a:pt x="1287881" y="2180569"/>
                </a:moveTo>
                <a:lnTo>
                  <a:pt x="3739686" y="2180569"/>
                </a:lnTo>
                <a:lnTo>
                  <a:pt x="2513784" y="4294194"/>
                </a:lnTo>
                <a:close/>
                <a:moveTo>
                  <a:pt x="2516591" y="0"/>
                </a:moveTo>
                <a:lnTo>
                  <a:pt x="2516593" y="0"/>
                </a:lnTo>
                <a:lnTo>
                  <a:pt x="3742494" y="2113624"/>
                </a:lnTo>
                <a:lnTo>
                  <a:pt x="1290689" y="21136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211423" y="0"/>
            <a:ext cx="7769157" cy="3910521"/>
          </a:xfrm>
          <a:custGeom>
            <a:avLst/>
            <a:gdLst>
              <a:gd name="connsiteX0" fmla="*/ 3884579 w 7769157"/>
              <a:gd name="connsiteY0" fmla="*/ 2 h 3910521"/>
              <a:gd name="connsiteX1" fmla="*/ 5839838 w 7769157"/>
              <a:gd name="connsiteY1" fmla="*/ 1955261 h 3910521"/>
              <a:gd name="connsiteX2" fmla="*/ 3884579 w 7769157"/>
              <a:gd name="connsiteY2" fmla="*/ 3910521 h 3910521"/>
              <a:gd name="connsiteX3" fmla="*/ 1929319 w 7769157"/>
              <a:gd name="connsiteY3" fmla="*/ 1955261 h 3910521"/>
              <a:gd name="connsiteX4" fmla="*/ 0 w 7769157"/>
              <a:gd name="connsiteY4" fmla="*/ 2 h 3910521"/>
              <a:gd name="connsiteX5" fmla="*/ 3745147 w 7769157"/>
              <a:gd name="connsiteY5" fmla="*/ 2 h 3910521"/>
              <a:gd name="connsiteX6" fmla="*/ 1872574 w 7769157"/>
              <a:gd name="connsiteY6" fmla="*/ 1896897 h 3910521"/>
              <a:gd name="connsiteX7" fmla="*/ 4024010 w 7769157"/>
              <a:gd name="connsiteY7" fmla="*/ 0 h 3910521"/>
              <a:gd name="connsiteX8" fmla="*/ 7769157 w 7769157"/>
              <a:gd name="connsiteY8" fmla="*/ 0 h 3910521"/>
              <a:gd name="connsiteX9" fmla="*/ 5896584 w 7769157"/>
              <a:gd name="connsiteY9" fmla="*/ 1896895 h 39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9157" h="3910521">
                <a:moveTo>
                  <a:pt x="3884579" y="2"/>
                </a:moveTo>
                <a:lnTo>
                  <a:pt x="5839838" y="1955261"/>
                </a:lnTo>
                <a:lnTo>
                  <a:pt x="3884579" y="3910521"/>
                </a:lnTo>
                <a:lnTo>
                  <a:pt x="1929319" y="1955261"/>
                </a:lnTo>
                <a:close/>
                <a:moveTo>
                  <a:pt x="0" y="2"/>
                </a:moveTo>
                <a:lnTo>
                  <a:pt x="3745147" y="2"/>
                </a:lnTo>
                <a:lnTo>
                  <a:pt x="1872574" y="1896897"/>
                </a:lnTo>
                <a:close/>
                <a:moveTo>
                  <a:pt x="4024010" y="0"/>
                </a:moveTo>
                <a:lnTo>
                  <a:pt x="7769157" y="0"/>
                </a:lnTo>
                <a:lnTo>
                  <a:pt x="5896584" y="1896895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193973" cy="6858000"/>
          </a:xfrm>
          <a:custGeom>
            <a:avLst/>
            <a:gdLst>
              <a:gd name="connsiteX0" fmla="*/ 0 w 8193973"/>
              <a:gd name="connsiteY0" fmla="*/ 173620 h 6858000"/>
              <a:gd name="connsiteX1" fmla="*/ 6627479 w 8193973"/>
              <a:gd name="connsiteY1" fmla="*/ 6858000 h 6858000"/>
              <a:gd name="connsiteX2" fmla="*/ 0 w 8193973"/>
              <a:gd name="connsiteY2" fmla="*/ 6858000 h 6858000"/>
              <a:gd name="connsiteX3" fmla="*/ 1 w 8193973"/>
              <a:gd name="connsiteY3" fmla="*/ 0 h 6858000"/>
              <a:gd name="connsiteX4" fmla="*/ 8193973 w 8193973"/>
              <a:gd name="connsiteY4" fmla="*/ 0 h 6858000"/>
              <a:gd name="connsiteX5" fmla="*/ 4096987 w 8193973"/>
              <a:gd name="connsiteY5" fmla="*/ 40974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3973" h="6858000">
                <a:moveTo>
                  <a:pt x="0" y="173620"/>
                </a:moveTo>
                <a:lnTo>
                  <a:pt x="6627479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8193973" y="0"/>
                </a:lnTo>
                <a:lnTo>
                  <a:pt x="4096987" y="4097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 flipH="1">
            <a:off x="3998027" y="0"/>
            <a:ext cx="8193973" cy="6858000"/>
          </a:xfrm>
          <a:custGeom>
            <a:avLst/>
            <a:gdLst>
              <a:gd name="connsiteX0" fmla="*/ 0 w 8193973"/>
              <a:gd name="connsiteY0" fmla="*/ 173620 h 6858000"/>
              <a:gd name="connsiteX1" fmla="*/ 6627479 w 8193973"/>
              <a:gd name="connsiteY1" fmla="*/ 6858000 h 6858000"/>
              <a:gd name="connsiteX2" fmla="*/ 0 w 8193973"/>
              <a:gd name="connsiteY2" fmla="*/ 6858000 h 6858000"/>
              <a:gd name="connsiteX3" fmla="*/ 1 w 8193973"/>
              <a:gd name="connsiteY3" fmla="*/ 0 h 6858000"/>
              <a:gd name="connsiteX4" fmla="*/ 8193973 w 8193973"/>
              <a:gd name="connsiteY4" fmla="*/ 0 h 6858000"/>
              <a:gd name="connsiteX5" fmla="*/ 4096987 w 8193973"/>
              <a:gd name="connsiteY5" fmla="*/ 40974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3973" h="6858000">
                <a:moveTo>
                  <a:pt x="0" y="173620"/>
                </a:moveTo>
                <a:lnTo>
                  <a:pt x="6627479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8193973" y="0"/>
                </a:lnTo>
                <a:lnTo>
                  <a:pt x="4096987" y="4097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95760" y="783772"/>
            <a:ext cx="5290794" cy="5306289"/>
          </a:xfrm>
          <a:custGeom>
            <a:avLst/>
            <a:gdLst>
              <a:gd name="connsiteX0" fmla="*/ 2697298 w 5290794"/>
              <a:gd name="connsiteY0" fmla="*/ 2712793 h 5306289"/>
              <a:gd name="connsiteX1" fmla="*/ 5290794 w 5290794"/>
              <a:gd name="connsiteY1" fmla="*/ 2712793 h 5306289"/>
              <a:gd name="connsiteX2" fmla="*/ 5290794 w 5290794"/>
              <a:gd name="connsiteY2" fmla="*/ 2712794 h 5306289"/>
              <a:gd name="connsiteX3" fmla="*/ 2697298 w 5290794"/>
              <a:gd name="connsiteY3" fmla="*/ 5306289 h 5306289"/>
              <a:gd name="connsiteX4" fmla="*/ 0 w 5290794"/>
              <a:gd name="connsiteY4" fmla="*/ 2712792 h 5306289"/>
              <a:gd name="connsiteX5" fmla="*/ 2593496 w 5290794"/>
              <a:gd name="connsiteY5" fmla="*/ 2712792 h 5306289"/>
              <a:gd name="connsiteX6" fmla="*/ 2593496 w 5290794"/>
              <a:gd name="connsiteY6" fmla="*/ 5306288 h 5306289"/>
              <a:gd name="connsiteX7" fmla="*/ 2697298 w 5290794"/>
              <a:gd name="connsiteY7" fmla="*/ 1 h 5306289"/>
              <a:gd name="connsiteX8" fmla="*/ 5290794 w 5290794"/>
              <a:gd name="connsiteY8" fmla="*/ 2593497 h 5306289"/>
              <a:gd name="connsiteX9" fmla="*/ 5290794 w 5290794"/>
              <a:gd name="connsiteY9" fmla="*/ 2593497 h 5306289"/>
              <a:gd name="connsiteX10" fmla="*/ 2697298 w 5290794"/>
              <a:gd name="connsiteY10" fmla="*/ 2593497 h 5306289"/>
              <a:gd name="connsiteX11" fmla="*/ 2593496 w 5290794"/>
              <a:gd name="connsiteY11" fmla="*/ 0 h 5306289"/>
              <a:gd name="connsiteX12" fmla="*/ 2593496 w 5290794"/>
              <a:gd name="connsiteY12" fmla="*/ 2593497 h 5306289"/>
              <a:gd name="connsiteX13" fmla="*/ 0 w 5290794"/>
              <a:gd name="connsiteY13" fmla="*/ 2593497 h 530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0794" h="5306289">
                <a:moveTo>
                  <a:pt x="2697298" y="2712793"/>
                </a:moveTo>
                <a:lnTo>
                  <a:pt x="5290794" y="2712793"/>
                </a:lnTo>
                <a:lnTo>
                  <a:pt x="5290794" y="2712794"/>
                </a:lnTo>
                <a:lnTo>
                  <a:pt x="2697298" y="5306289"/>
                </a:lnTo>
                <a:close/>
                <a:moveTo>
                  <a:pt x="0" y="2712792"/>
                </a:moveTo>
                <a:lnTo>
                  <a:pt x="2593496" y="2712792"/>
                </a:lnTo>
                <a:lnTo>
                  <a:pt x="2593496" y="5306288"/>
                </a:lnTo>
                <a:close/>
                <a:moveTo>
                  <a:pt x="2697298" y="1"/>
                </a:moveTo>
                <a:lnTo>
                  <a:pt x="5290794" y="2593497"/>
                </a:lnTo>
                <a:lnTo>
                  <a:pt x="5290794" y="2593497"/>
                </a:lnTo>
                <a:lnTo>
                  <a:pt x="2697298" y="2593497"/>
                </a:lnTo>
                <a:close/>
                <a:moveTo>
                  <a:pt x="2593496" y="0"/>
                </a:moveTo>
                <a:lnTo>
                  <a:pt x="2593496" y="2593497"/>
                </a:lnTo>
                <a:lnTo>
                  <a:pt x="0" y="2593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6388925" cy="6857999"/>
          </a:xfrm>
          <a:custGeom>
            <a:avLst/>
            <a:gdLst>
              <a:gd name="connsiteX0" fmla="*/ 3246358 w 6388925"/>
              <a:gd name="connsiteY0" fmla="*/ 3478745 h 6857999"/>
              <a:gd name="connsiteX1" fmla="*/ 6388925 w 6388925"/>
              <a:gd name="connsiteY1" fmla="*/ 6857999 h 6857999"/>
              <a:gd name="connsiteX2" fmla="*/ 6388925 w 6388925"/>
              <a:gd name="connsiteY2" fmla="*/ 6857999 h 6857999"/>
              <a:gd name="connsiteX3" fmla="*/ 3246358 w 6388925"/>
              <a:gd name="connsiteY3" fmla="*/ 6857999 h 6857999"/>
              <a:gd name="connsiteX4" fmla="*/ 215351 w 6388925"/>
              <a:gd name="connsiteY4" fmla="*/ 3478744 h 6857999"/>
              <a:gd name="connsiteX5" fmla="*/ 3142568 w 6388925"/>
              <a:gd name="connsiteY5" fmla="*/ 3478744 h 6857999"/>
              <a:gd name="connsiteX6" fmla="*/ 3142568 w 6388925"/>
              <a:gd name="connsiteY6" fmla="*/ 6626429 h 6857999"/>
              <a:gd name="connsiteX7" fmla="*/ 0 w 6388925"/>
              <a:gd name="connsiteY7" fmla="*/ 3379255 h 6857999"/>
              <a:gd name="connsiteX8" fmla="*/ 3235089 w 6388925"/>
              <a:gd name="connsiteY8" fmla="*/ 6857999 h 6857999"/>
              <a:gd name="connsiteX9" fmla="*/ 0 w 6388925"/>
              <a:gd name="connsiteY9" fmla="*/ 6857999 h 6857999"/>
              <a:gd name="connsiteX10" fmla="*/ 1 w 6388925"/>
              <a:gd name="connsiteY10" fmla="*/ 0 h 6857999"/>
              <a:gd name="connsiteX11" fmla="*/ 3142569 w 6388925"/>
              <a:gd name="connsiteY11" fmla="*/ 3379255 h 6857999"/>
              <a:gd name="connsiteX12" fmla="*/ 1 w 6388925"/>
              <a:gd name="connsiteY12" fmla="*/ 337925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8925" h="6857999">
                <a:moveTo>
                  <a:pt x="3246358" y="3478745"/>
                </a:moveTo>
                <a:lnTo>
                  <a:pt x="6388925" y="6857999"/>
                </a:lnTo>
                <a:lnTo>
                  <a:pt x="6388925" y="6857999"/>
                </a:lnTo>
                <a:lnTo>
                  <a:pt x="3246358" y="6857999"/>
                </a:lnTo>
                <a:close/>
                <a:moveTo>
                  <a:pt x="215351" y="3478744"/>
                </a:moveTo>
                <a:lnTo>
                  <a:pt x="3142568" y="3478744"/>
                </a:lnTo>
                <a:lnTo>
                  <a:pt x="3142568" y="6626429"/>
                </a:lnTo>
                <a:close/>
                <a:moveTo>
                  <a:pt x="0" y="3379255"/>
                </a:moveTo>
                <a:lnTo>
                  <a:pt x="3235089" y="6857999"/>
                </a:lnTo>
                <a:lnTo>
                  <a:pt x="0" y="6857999"/>
                </a:lnTo>
                <a:close/>
                <a:moveTo>
                  <a:pt x="1" y="0"/>
                </a:moveTo>
                <a:lnTo>
                  <a:pt x="3142569" y="3379255"/>
                </a:lnTo>
                <a:lnTo>
                  <a:pt x="1" y="33792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03074" y="0"/>
            <a:ext cx="6388926" cy="6858000"/>
          </a:xfrm>
          <a:custGeom>
            <a:avLst/>
            <a:gdLst>
              <a:gd name="connsiteX0" fmla="*/ 3246357 w 6388926"/>
              <a:gd name="connsiteY0" fmla="*/ 3478745 h 6858000"/>
              <a:gd name="connsiteX1" fmla="*/ 6388925 w 6388926"/>
              <a:gd name="connsiteY1" fmla="*/ 3478745 h 6858000"/>
              <a:gd name="connsiteX2" fmla="*/ 6388925 w 6388926"/>
              <a:gd name="connsiteY2" fmla="*/ 6858000 h 6858000"/>
              <a:gd name="connsiteX3" fmla="*/ 3246358 w 6388926"/>
              <a:gd name="connsiteY3" fmla="*/ 231571 h 6858000"/>
              <a:gd name="connsiteX4" fmla="*/ 6173575 w 6388926"/>
              <a:gd name="connsiteY4" fmla="*/ 3379256 h 6858000"/>
              <a:gd name="connsiteX5" fmla="*/ 3246358 w 6388926"/>
              <a:gd name="connsiteY5" fmla="*/ 3379256 h 6858000"/>
              <a:gd name="connsiteX6" fmla="*/ 3153836 w 6388926"/>
              <a:gd name="connsiteY6" fmla="*/ 0 h 6858000"/>
              <a:gd name="connsiteX7" fmla="*/ 6388926 w 6388926"/>
              <a:gd name="connsiteY7" fmla="*/ 0 h 6858000"/>
              <a:gd name="connsiteX8" fmla="*/ 6388926 w 6388926"/>
              <a:gd name="connsiteY8" fmla="*/ 3478745 h 6858000"/>
              <a:gd name="connsiteX9" fmla="*/ 0 w 6388926"/>
              <a:gd name="connsiteY9" fmla="*/ 0 h 6858000"/>
              <a:gd name="connsiteX10" fmla="*/ 3142568 w 6388926"/>
              <a:gd name="connsiteY10" fmla="*/ 0 h 6858000"/>
              <a:gd name="connsiteX11" fmla="*/ 3142568 w 6388926"/>
              <a:gd name="connsiteY11" fmla="*/ 33792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8926" h="6858000">
                <a:moveTo>
                  <a:pt x="3246357" y="3478745"/>
                </a:moveTo>
                <a:lnTo>
                  <a:pt x="6388925" y="3478745"/>
                </a:lnTo>
                <a:lnTo>
                  <a:pt x="6388925" y="6858000"/>
                </a:lnTo>
                <a:close/>
                <a:moveTo>
                  <a:pt x="3246358" y="231571"/>
                </a:moveTo>
                <a:lnTo>
                  <a:pt x="6173575" y="3379256"/>
                </a:lnTo>
                <a:lnTo>
                  <a:pt x="3246358" y="3379256"/>
                </a:lnTo>
                <a:close/>
                <a:moveTo>
                  <a:pt x="3153836" y="0"/>
                </a:moveTo>
                <a:lnTo>
                  <a:pt x="6388926" y="0"/>
                </a:lnTo>
                <a:lnTo>
                  <a:pt x="6388926" y="3478745"/>
                </a:lnTo>
                <a:close/>
                <a:moveTo>
                  <a:pt x="0" y="0"/>
                </a:moveTo>
                <a:lnTo>
                  <a:pt x="3142568" y="0"/>
                </a:lnTo>
                <a:lnTo>
                  <a:pt x="3142568" y="33792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11926" y="1911927"/>
            <a:ext cx="8288976" cy="2956956"/>
          </a:xfrm>
          <a:custGeom>
            <a:avLst/>
            <a:gdLst>
              <a:gd name="connsiteX0" fmla="*/ 8288976 w 8288976"/>
              <a:gd name="connsiteY0" fmla="*/ 106878 h 2624446"/>
              <a:gd name="connsiteX1" fmla="*/ 8288976 w 8288976"/>
              <a:gd name="connsiteY1" fmla="*/ 2624446 h 2624446"/>
              <a:gd name="connsiteX2" fmla="*/ 4298867 w 8288976"/>
              <a:gd name="connsiteY2" fmla="*/ 2624446 h 2624446"/>
              <a:gd name="connsiteX3" fmla="*/ 0 w 8288976"/>
              <a:gd name="connsiteY3" fmla="*/ 106878 h 2624446"/>
              <a:gd name="connsiteX4" fmla="*/ 3990109 w 8288976"/>
              <a:gd name="connsiteY4" fmla="*/ 2624446 h 2624446"/>
              <a:gd name="connsiteX5" fmla="*/ 0 w 8288976"/>
              <a:gd name="connsiteY5" fmla="*/ 2624446 h 2624446"/>
              <a:gd name="connsiteX6" fmla="*/ 0 w 8288976"/>
              <a:gd name="connsiteY6" fmla="*/ 0 h 2624446"/>
              <a:gd name="connsiteX7" fmla="*/ 8288976 w 8288976"/>
              <a:gd name="connsiteY7" fmla="*/ 0 h 2624446"/>
              <a:gd name="connsiteX8" fmla="*/ 4144488 w 8288976"/>
              <a:gd name="connsiteY8" fmla="*/ 2624446 h 262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8976" h="2624446">
                <a:moveTo>
                  <a:pt x="8288976" y="106878"/>
                </a:moveTo>
                <a:lnTo>
                  <a:pt x="8288976" y="2624446"/>
                </a:lnTo>
                <a:lnTo>
                  <a:pt x="4298867" y="2624446"/>
                </a:lnTo>
                <a:close/>
                <a:moveTo>
                  <a:pt x="0" y="106878"/>
                </a:moveTo>
                <a:lnTo>
                  <a:pt x="3990109" y="2624446"/>
                </a:lnTo>
                <a:lnTo>
                  <a:pt x="0" y="2624446"/>
                </a:lnTo>
                <a:close/>
                <a:moveTo>
                  <a:pt x="0" y="0"/>
                </a:moveTo>
                <a:lnTo>
                  <a:pt x="8288976" y="0"/>
                </a:lnTo>
                <a:lnTo>
                  <a:pt x="4144488" y="26244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1796844" y="2137560"/>
            <a:ext cx="9002707" cy="2737261"/>
          </a:xfrm>
          <a:custGeom>
            <a:avLst/>
            <a:gdLst>
              <a:gd name="connsiteX0" fmla="*/ 6446245 w 9002707"/>
              <a:gd name="connsiteY0" fmla="*/ 417615 h 2737261"/>
              <a:gd name="connsiteX1" fmla="*/ 7681796 w 9002707"/>
              <a:gd name="connsiteY1" fmla="*/ 2737261 h 2737261"/>
              <a:gd name="connsiteX2" fmla="*/ 5210694 w 9002707"/>
              <a:gd name="connsiteY2" fmla="*/ 2737261 h 2737261"/>
              <a:gd name="connsiteX3" fmla="*/ 3845887 w 9002707"/>
              <a:gd name="connsiteY3" fmla="*/ 417615 h 2737261"/>
              <a:gd name="connsiteX4" fmla="*/ 5081438 w 9002707"/>
              <a:gd name="connsiteY4" fmla="*/ 2737261 h 2737261"/>
              <a:gd name="connsiteX5" fmla="*/ 2610336 w 9002707"/>
              <a:gd name="connsiteY5" fmla="*/ 2737261 h 2737261"/>
              <a:gd name="connsiteX6" fmla="*/ 1235550 w 9002707"/>
              <a:gd name="connsiteY6" fmla="*/ 417615 h 2737261"/>
              <a:gd name="connsiteX7" fmla="*/ 2471101 w 9002707"/>
              <a:gd name="connsiteY7" fmla="*/ 2737261 h 2737261"/>
              <a:gd name="connsiteX8" fmla="*/ 0 w 9002707"/>
              <a:gd name="connsiteY8" fmla="*/ 2737261 h 2737261"/>
              <a:gd name="connsiteX9" fmla="*/ 6531607 w 9002707"/>
              <a:gd name="connsiteY9" fmla="*/ 0 h 2737261"/>
              <a:gd name="connsiteX10" fmla="*/ 9002707 w 9002707"/>
              <a:gd name="connsiteY10" fmla="*/ 0 h 2737261"/>
              <a:gd name="connsiteX11" fmla="*/ 7767157 w 9002707"/>
              <a:gd name="connsiteY11" fmla="*/ 2319645 h 2737261"/>
              <a:gd name="connsiteX12" fmla="*/ 3943124 w 9002707"/>
              <a:gd name="connsiteY12" fmla="*/ 0 h 2737261"/>
              <a:gd name="connsiteX13" fmla="*/ 6414225 w 9002707"/>
              <a:gd name="connsiteY13" fmla="*/ 0 h 2737261"/>
              <a:gd name="connsiteX14" fmla="*/ 5178674 w 9002707"/>
              <a:gd name="connsiteY14" fmla="*/ 2319645 h 2737261"/>
              <a:gd name="connsiteX15" fmla="*/ 1332787 w 9002707"/>
              <a:gd name="connsiteY15" fmla="*/ 0 h 2737261"/>
              <a:gd name="connsiteX16" fmla="*/ 3803888 w 9002707"/>
              <a:gd name="connsiteY16" fmla="*/ 0 h 2737261"/>
              <a:gd name="connsiteX17" fmla="*/ 2568337 w 9002707"/>
              <a:gd name="connsiteY17" fmla="*/ 2319645 h 27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2707" h="2737261">
                <a:moveTo>
                  <a:pt x="6446245" y="417615"/>
                </a:moveTo>
                <a:lnTo>
                  <a:pt x="7681796" y="2737261"/>
                </a:lnTo>
                <a:lnTo>
                  <a:pt x="5210694" y="2737261"/>
                </a:lnTo>
                <a:close/>
                <a:moveTo>
                  <a:pt x="3845887" y="417615"/>
                </a:moveTo>
                <a:lnTo>
                  <a:pt x="5081438" y="2737261"/>
                </a:lnTo>
                <a:lnTo>
                  <a:pt x="2610336" y="2737261"/>
                </a:lnTo>
                <a:close/>
                <a:moveTo>
                  <a:pt x="1235550" y="417615"/>
                </a:moveTo>
                <a:lnTo>
                  <a:pt x="2471101" y="2737261"/>
                </a:lnTo>
                <a:lnTo>
                  <a:pt x="0" y="2737261"/>
                </a:lnTo>
                <a:close/>
                <a:moveTo>
                  <a:pt x="6531607" y="0"/>
                </a:moveTo>
                <a:lnTo>
                  <a:pt x="9002707" y="0"/>
                </a:lnTo>
                <a:lnTo>
                  <a:pt x="7767157" y="2319645"/>
                </a:lnTo>
                <a:close/>
                <a:moveTo>
                  <a:pt x="3943124" y="0"/>
                </a:moveTo>
                <a:lnTo>
                  <a:pt x="6414225" y="0"/>
                </a:lnTo>
                <a:lnTo>
                  <a:pt x="5178674" y="2319645"/>
                </a:lnTo>
                <a:close/>
                <a:moveTo>
                  <a:pt x="1332787" y="0"/>
                </a:moveTo>
                <a:lnTo>
                  <a:pt x="3803888" y="0"/>
                </a:lnTo>
                <a:lnTo>
                  <a:pt x="2568337" y="23196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55145" y="910676"/>
            <a:ext cx="5043514" cy="4747723"/>
          </a:xfrm>
          <a:custGeom>
            <a:avLst/>
            <a:gdLst/>
            <a:ahLst/>
            <a:cxnLst/>
            <a:rect l="l" t="t" r="r" b="b"/>
            <a:pathLst>
              <a:path w="526329" h="495461">
                <a:moveTo>
                  <a:pt x="106370" y="443719"/>
                </a:moveTo>
                <a:cubicBezTo>
                  <a:pt x="105807" y="443891"/>
                  <a:pt x="105532" y="444403"/>
                  <a:pt x="105547" y="445253"/>
                </a:cubicBezTo>
                <a:cubicBezTo>
                  <a:pt x="105562" y="446104"/>
                  <a:pt x="105639" y="446866"/>
                  <a:pt x="105779" y="447541"/>
                </a:cubicBezTo>
                <a:cubicBezTo>
                  <a:pt x="105619" y="450695"/>
                  <a:pt x="106270" y="453636"/>
                  <a:pt x="107733" y="456361"/>
                </a:cubicBezTo>
                <a:cubicBezTo>
                  <a:pt x="109196" y="459087"/>
                  <a:pt x="111898" y="461371"/>
                  <a:pt x="115841" y="463214"/>
                </a:cubicBezTo>
                <a:cubicBezTo>
                  <a:pt x="113840" y="464792"/>
                  <a:pt x="112441" y="466269"/>
                  <a:pt x="111642" y="467644"/>
                </a:cubicBezTo>
                <a:cubicBezTo>
                  <a:pt x="116532" y="470516"/>
                  <a:pt x="120653" y="472043"/>
                  <a:pt x="124007" y="472227"/>
                </a:cubicBezTo>
                <a:cubicBezTo>
                  <a:pt x="127361" y="472411"/>
                  <a:pt x="129522" y="471478"/>
                  <a:pt x="130490" y="469428"/>
                </a:cubicBezTo>
                <a:cubicBezTo>
                  <a:pt x="131852" y="469870"/>
                  <a:pt x="133390" y="470437"/>
                  <a:pt x="135104" y="471131"/>
                </a:cubicBezTo>
                <a:cubicBezTo>
                  <a:pt x="136818" y="471824"/>
                  <a:pt x="138356" y="472391"/>
                  <a:pt x="139719" y="472834"/>
                </a:cubicBezTo>
                <a:cubicBezTo>
                  <a:pt x="141019" y="473209"/>
                  <a:pt x="142331" y="473660"/>
                  <a:pt x="143657" y="474186"/>
                </a:cubicBezTo>
                <a:cubicBezTo>
                  <a:pt x="144982" y="474712"/>
                  <a:pt x="146345" y="475464"/>
                  <a:pt x="147746" y="476442"/>
                </a:cubicBezTo>
                <a:cubicBezTo>
                  <a:pt x="149101" y="476834"/>
                  <a:pt x="150605" y="477201"/>
                  <a:pt x="152259" y="477542"/>
                </a:cubicBezTo>
                <a:cubicBezTo>
                  <a:pt x="153914" y="477883"/>
                  <a:pt x="155418" y="478250"/>
                  <a:pt x="156772" y="478642"/>
                </a:cubicBezTo>
                <a:cubicBezTo>
                  <a:pt x="158047" y="479021"/>
                  <a:pt x="159058" y="479213"/>
                  <a:pt x="159806" y="479216"/>
                </a:cubicBezTo>
                <a:cubicBezTo>
                  <a:pt x="160553" y="479219"/>
                  <a:pt x="161213" y="479159"/>
                  <a:pt x="161785" y="479037"/>
                </a:cubicBezTo>
                <a:cubicBezTo>
                  <a:pt x="161581" y="477831"/>
                  <a:pt x="161378" y="476624"/>
                  <a:pt x="161174" y="475418"/>
                </a:cubicBezTo>
                <a:cubicBezTo>
                  <a:pt x="158974" y="473980"/>
                  <a:pt x="157349" y="472289"/>
                  <a:pt x="156301" y="470347"/>
                </a:cubicBezTo>
                <a:cubicBezTo>
                  <a:pt x="155252" y="468404"/>
                  <a:pt x="155329" y="465806"/>
                  <a:pt x="156531" y="462553"/>
                </a:cubicBezTo>
                <a:cubicBezTo>
                  <a:pt x="154812" y="462895"/>
                  <a:pt x="153493" y="463324"/>
                  <a:pt x="152576" y="463841"/>
                </a:cubicBezTo>
                <a:cubicBezTo>
                  <a:pt x="151658" y="464358"/>
                  <a:pt x="150640" y="464736"/>
                  <a:pt x="149522" y="464976"/>
                </a:cubicBezTo>
                <a:cubicBezTo>
                  <a:pt x="148925" y="465103"/>
                  <a:pt x="148315" y="465154"/>
                  <a:pt x="147693" y="465130"/>
                </a:cubicBezTo>
                <a:cubicBezTo>
                  <a:pt x="147071" y="465106"/>
                  <a:pt x="146410" y="464855"/>
                  <a:pt x="145711" y="464378"/>
                </a:cubicBezTo>
                <a:cubicBezTo>
                  <a:pt x="144327" y="463345"/>
                  <a:pt x="142879" y="462401"/>
                  <a:pt x="141369" y="461544"/>
                </a:cubicBezTo>
                <a:cubicBezTo>
                  <a:pt x="139860" y="460687"/>
                  <a:pt x="138163" y="460094"/>
                  <a:pt x="136278" y="459766"/>
                </a:cubicBezTo>
                <a:cubicBezTo>
                  <a:pt x="131992" y="457568"/>
                  <a:pt x="127418" y="455496"/>
                  <a:pt x="122557" y="453551"/>
                </a:cubicBezTo>
                <a:cubicBezTo>
                  <a:pt x="117695" y="451605"/>
                  <a:pt x="113569" y="448527"/>
                  <a:pt x="110180" y="444317"/>
                </a:cubicBezTo>
                <a:cubicBezTo>
                  <a:pt x="109571" y="444368"/>
                  <a:pt x="108936" y="444268"/>
                  <a:pt x="108275" y="444018"/>
                </a:cubicBezTo>
                <a:cubicBezTo>
                  <a:pt x="107615" y="443767"/>
                  <a:pt x="106980" y="443668"/>
                  <a:pt x="106370" y="443719"/>
                </a:cubicBezTo>
                <a:close/>
                <a:moveTo>
                  <a:pt x="73079" y="422278"/>
                </a:moveTo>
                <a:cubicBezTo>
                  <a:pt x="71464" y="423118"/>
                  <a:pt x="69897" y="423795"/>
                  <a:pt x="68379" y="424308"/>
                </a:cubicBezTo>
                <a:cubicBezTo>
                  <a:pt x="66862" y="424822"/>
                  <a:pt x="64998" y="425549"/>
                  <a:pt x="62788" y="426489"/>
                </a:cubicBezTo>
                <a:cubicBezTo>
                  <a:pt x="64041" y="426973"/>
                  <a:pt x="65159" y="427558"/>
                  <a:pt x="66140" y="428243"/>
                </a:cubicBezTo>
                <a:cubicBezTo>
                  <a:pt x="67121" y="428928"/>
                  <a:pt x="68188" y="429212"/>
                  <a:pt x="69340" y="429095"/>
                </a:cubicBezTo>
                <a:cubicBezTo>
                  <a:pt x="69979" y="428962"/>
                  <a:pt x="70729" y="428578"/>
                  <a:pt x="71590" y="427943"/>
                </a:cubicBezTo>
                <a:cubicBezTo>
                  <a:pt x="72451" y="427308"/>
                  <a:pt x="73150" y="426623"/>
                  <a:pt x="73688" y="425887"/>
                </a:cubicBezTo>
                <a:cubicBezTo>
                  <a:pt x="74100" y="425122"/>
                  <a:pt x="74124" y="424345"/>
                  <a:pt x="73759" y="423556"/>
                </a:cubicBezTo>
                <a:cubicBezTo>
                  <a:pt x="73394" y="422767"/>
                  <a:pt x="73167" y="422341"/>
                  <a:pt x="73079" y="422278"/>
                </a:cubicBezTo>
                <a:close/>
                <a:moveTo>
                  <a:pt x="41317" y="401653"/>
                </a:moveTo>
                <a:cubicBezTo>
                  <a:pt x="41460" y="402196"/>
                  <a:pt x="41728" y="402564"/>
                  <a:pt x="42121" y="402755"/>
                </a:cubicBezTo>
                <a:cubicBezTo>
                  <a:pt x="42514" y="402947"/>
                  <a:pt x="42782" y="403314"/>
                  <a:pt x="42925" y="403857"/>
                </a:cubicBezTo>
                <a:cubicBezTo>
                  <a:pt x="43527" y="404374"/>
                  <a:pt x="43529" y="404992"/>
                  <a:pt x="42929" y="405712"/>
                </a:cubicBezTo>
                <a:cubicBezTo>
                  <a:pt x="42329" y="406432"/>
                  <a:pt x="41729" y="407152"/>
                  <a:pt x="41129" y="407871"/>
                </a:cubicBezTo>
                <a:cubicBezTo>
                  <a:pt x="40978" y="407278"/>
                  <a:pt x="40676" y="406711"/>
                  <a:pt x="40224" y="406168"/>
                </a:cubicBezTo>
                <a:cubicBezTo>
                  <a:pt x="39772" y="405626"/>
                  <a:pt x="39470" y="405058"/>
                  <a:pt x="39318" y="404465"/>
                </a:cubicBezTo>
                <a:cubicBezTo>
                  <a:pt x="39238" y="403834"/>
                  <a:pt x="39395" y="403241"/>
                  <a:pt x="39791" y="402684"/>
                </a:cubicBezTo>
                <a:cubicBezTo>
                  <a:pt x="40186" y="402128"/>
                  <a:pt x="40695" y="401784"/>
                  <a:pt x="41317" y="401653"/>
                </a:cubicBezTo>
                <a:close/>
                <a:moveTo>
                  <a:pt x="319159" y="393142"/>
                </a:moveTo>
                <a:cubicBezTo>
                  <a:pt x="320490" y="395998"/>
                  <a:pt x="321384" y="398547"/>
                  <a:pt x="321839" y="400788"/>
                </a:cubicBezTo>
                <a:cubicBezTo>
                  <a:pt x="322295" y="403028"/>
                  <a:pt x="320934" y="405041"/>
                  <a:pt x="317757" y="406824"/>
                </a:cubicBezTo>
                <a:cubicBezTo>
                  <a:pt x="317682" y="406837"/>
                  <a:pt x="317231" y="406913"/>
                  <a:pt x="316405" y="407052"/>
                </a:cubicBezTo>
                <a:cubicBezTo>
                  <a:pt x="315578" y="407192"/>
                  <a:pt x="314827" y="407319"/>
                  <a:pt x="314151" y="407433"/>
                </a:cubicBezTo>
                <a:cubicBezTo>
                  <a:pt x="314038" y="406764"/>
                  <a:pt x="313913" y="406021"/>
                  <a:pt x="313775" y="405204"/>
                </a:cubicBezTo>
                <a:cubicBezTo>
                  <a:pt x="313637" y="404387"/>
                  <a:pt x="313562" y="403941"/>
                  <a:pt x="313549" y="403867"/>
                </a:cubicBezTo>
                <a:cubicBezTo>
                  <a:pt x="314384" y="401943"/>
                  <a:pt x="315169" y="400181"/>
                  <a:pt x="315903" y="398580"/>
                </a:cubicBezTo>
                <a:cubicBezTo>
                  <a:pt x="316638" y="396979"/>
                  <a:pt x="317723" y="395167"/>
                  <a:pt x="319159" y="393142"/>
                </a:cubicBezTo>
                <a:close/>
                <a:moveTo>
                  <a:pt x="221701" y="262345"/>
                </a:moveTo>
                <a:cubicBezTo>
                  <a:pt x="222527" y="263469"/>
                  <a:pt x="223266" y="264530"/>
                  <a:pt x="223919" y="265528"/>
                </a:cubicBezTo>
                <a:cubicBezTo>
                  <a:pt x="224571" y="266526"/>
                  <a:pt x="224962" y="267337"/>
                  <a:pt x="225093" y="267959"/>
                </a:cubicBezTo>
                <a:cubicBezTo>
                  <a:pt x="225100" y="268603"/>
                  <a:pt x="224796" y="269221"/>
                  <a:pt x="224183" y="269814"/>
                </a:cubicBezTo>
                <a:cubicBezTo>
                  <a:pt x="223570" y="270407"/>
                  <a:pt x="223216" y="270725"/>
                  <a:pt x="223122" y="270766"/>
                </a:cubicBezTo>
                <a:cubicBezTo>
                  <a:pt x="221782" y="270374"/>
                  <a:pt x="220591" y="269956"/>
                  <a:pt x="219549" y="269513"/>
                </a:cubicBezTo>
                <a:cubicBezTo>
                  <a:pt x="218506" y="269070"/>
                  <a:pt x="217910" y="268552"/>
                  <a:pt x="217759" y="267959"/>
                </a:cubicBezTo>
                <a:cubicBezTo>
                  <a:pt x="217723" y="267295"/>
                  <a:pt x="218034" y="266418"/>
                  <a:pt x="218690" y="265328"/>
                </a:cubicBezTo>
                <a:cubicBezTo>
                  <a:pt x="219346" y="264237"/>
                  <a:pt x="219954" y="263310"/>
                  <a:pt x="220513" y="262546"/>
                </a:cubicBezTo>
                <a:cubicBezTo>
                  <a:pt x="220562" y="262537"/>
                  <a:pt x="220760" y="262504"/>
                  <a:pt x="221107" y="262445"/>
                </a:cubicBezTo>
                <a:cubicBezTo>
                  <a:pt x="221453" y="262387"/>
                  <a:pt x="221652" y="262353"/>
                  <a:pt x="221701" y="262345"/>
                </a:cubicBezTo>
                <a:close/>
                <a:moveTo>
                  <a:pt x="380335" y="220738"/>
                </a:moveTo>
                <a:cubicBezTo>
                  <a:pt x="380085" y="222611"/>
                  <a:pt x="379946" y="224232"/>
                  <a:pt x="379920" y="225603"/>
                </a:cubicBezTo>
                <a:cubicBezTo>
                  <a:pt x="379893" y="226974"/>
                  <a:pt x="379704" y="228294"/>
                  <a:pt x="379352" y="229565"/>
                </a:cubicBezTo>
                <a:cubicBezTo>
                  <a:pt x="381003" y="228668"/>
                  <a:pt x="382505" y="227796"/>
                  <a:pt x="383856" y="226949"/>
                </a:cubicBezTo>
                <a:cubicBezTo>
                  <a:pt x="385207" y="226103"/>
                  <a:pt x="386709" y="225231"/>
                  <a:pt x="388361" y="224334"/>
                </a:cubicBezTo>
                <a:cubicBezTo>
                  <a:pt x="387061" y="223960"/>
                  <a:pt x="385749" y="223511"/>
                  <a:pt x="384424" y="222987"/>
                </a:cubicBezTo>
                <a:cubicBezTo>
                  <a:pt x="383099" y="222463"/>
                  <a:pt x="381736" y="221713"/>
                  <a:pt x="380335" y="220738"/>
                </a:cubicBezTo>
                <a:close/>
                <a:moveTo>
                  <a:pt x="238144" y="169414"/>
                </a:moveTo>
                <a:cubicBezTo>
                  <a:pt x="238549" y="171813"/>
                  <a:pt x="238951" y="174195"/>
                  <a:pt x="239350" y="176561"/>
                </a:cubicBezTo>
                <a:cubicBezTo>
                  <a:pt x="240752" y="176324"/>
                  <a:pt x="242756" y="175986"/>
                  <a:pt x="245361" y="175547"/>
                </a:cubicBezTo>
                <a:cubicBezTo>
                  <a:pt x="245269" y="175003"/>
                  <a:pt x="245202" y="174608"/>
                  <a:pt x="245161" y="174361"/>
                </a:cubicBezTo>
                <a:cubicBezTo>
                  <a:pt x="245119" y="174114"/>
                  <a:pt x="245052" y="173719"/>
                  <a:pt x="244961" y="173176"/>
                </a:cubicBezTo>
                <a:cubicBezTo>
                  <a:pt x="244314" y="172701"/>
                  <a:pt x="243504" y="172176"/>
                  <a:pt x="242531" y="171600"/>
                </a:cubicBezTo>
                <a:cubicBezTo>
                  <a:pt x="241558" y="171024"/>
                  <a:pt x="240096" y="170295"/>
                  <a:pt x="238144" y="169414"/>
                </a:cubicBezTo>
                <a:close/>
                <a:moveTo>
                  <a:pt x="253773" y="166778"/>
                </a:moveTo>
                <a:cubicBezTo>
                  <a:pt x="251368" y="167184"/>
                  <a:pt x="248964" y="167589"/>
                  <a:pt x="246560" y="167995"/>
                </a:cubicBezTo>
                <a:cubicBezTo>
                  <a:pt x="246652" y="168546"/>
                  <a:pt x="246720" y="168946"/>
                  <a:pt x="246762" y="169197"/>
                </a:cubicBezTo>
                <a:cubicBezTo>
                  <a:pt x="246805" y="169447"/>
                  <a:pt x="246872" y="169848"/>
                  <a:pt x="246965" y="170399"/>
                </a:cubicBezTo>
                <a:cubicBezTo>
                  <a:pt x="249336" y="169796"/>
                  <a:pt x="251807" y="169786"/>
                  <a:pt x="254378" y="170368"/>
                </a:cubicBezTo>
                <a:cubicBezTo>
                  <a:pt x="254178" y="169180"/>
                  <a:pt x="253976" y="167983"/>
                  <a:pt x="253773" y="166778"/>
                </a:cubicBezTo>
                <a:close/>
                <a:moveTo>
                  <a:pt x="33495" y="165607"/>
                </a:moveTo>
                <a:cubicBezTo>
                  <a:pt x="33003" y="166359"/>
                  <a:pt x="32537" y="167262"/>
                  <a:pt x="32096" y="168315"/>
                </a:cubicBezTo>
                <a:cubicBezTo>
                  <a:pt x="31654" y="169369"/>
                  <a:pt x="31188" y="170272"/>
                  <a:pt x="30696" y="171024"/>
                </a:cubicBezTo>
                <a:cubicBezTo>
                  <a:pt x="31256" y="170981"/>
                  <a:pt x="31691" y="171114"/>
                  <a:pt x="32001" y="171423"/>
                </a:cubicBezTo>
                <a:cubicBezTo>
                  <a:pt x="32311" y="171731"/>
                  <a:pt x="32746" y="171864"/>
                  <a:pt x="33306" y="171821"/>
                </a:cubicBezTo>
                <a:cubicBezTo>
                  <a:pt x="34340" y="170616"/>
                  <a:pt x="35273" y="168810"/>
                  <a:pt x="36105" y="166403"/>
                </a:cubicBezTo>
                <a:cubicBezTo>
                  <a:pt x="35996" y="166370"/>
                  <a:pt x="35561" y="166237"/>
                  <a:pt x="34800" y="166005"/>
                </a:cubicBezTo>
                <a:cubicBezTo>
                  <a:pt x="34039" y="165772"/>
                  <a:pt x="33604" y="165640"/>
                  <a:pt x="33495" y="165607"/>
                </a:cubicBezTo>
                <a:close/>
                <a:moveTo>
                  <a:pt x="507944" y="133386"/>
                </a:moveTo>
                <a:cubicBezTo>
                  <a:pt x="506416" y="133644"/>
                  <a:pt x="505714" y="134677"/>
                  <a:pt x="505839" y="136485"/>
                </a:cubicBezTo>
                <a:cubicBezTo>
                  <a:pt x="506130" y="138360"/>
                  <a:pt x="506509" y="140302"/>
                  <a:pt x="506976" y="142309"/>
                </a:cubicBezTo>
                <a:cubicBezTo>
                  <a:pt x="507443" y="144316"/>
                  <a:pt x="508073" y="145910"/>
                  <a:pt x="508865" y="147092"/>
                </a:cubicBezTo>
                <a:cubicBezTo>
                  <a:pt x="509638" y="147554"/>
                  <a:pt x="511050" y="147677"/>
                  <a:pt x="513100" y="147460"/>
                </a:cubicBezTo>
                <a:cubicBezTo>
                  <a:pt x="515150" y="147243"/>
                  <a:pt x="517412" y="146913"/>
                  <a:pt x="519888" y="146470"/>
                </a:cubicBezTo>
                <a:cubicBezTo>
                  <a:pt x="518232" y="143681"/>
                  <a:pt x="516816" y="141395"/>
                  <a:pt x="515639" y="139610"/>
                </a:cubicBezTo>
                <a:cubicBezTo>
                  <a:pt x="514463" y="137826"/>
                  <a:pt x="513199" y="136446"/>
                  <a:pt x="511850" y="135471"/>
                </a:cubicBezTo>
                <a:cubicBezTo>
                  <a:pt x="510774" y="133823"/>
                  <a:pt x="509472" y="133129"/>
                  <a:pt x="507944" y="133386"/>
                </a:cubicBezTo>
                <a:close/>
                <a:moveTo>
                  <a:pt x="288545" y="14"/>
                </a:moveTo>
                <a:cubicBezTo>
                  <a:pt x="290144" y="-128"/>
                  <a:pt x="292006" y="835"/>
                  <a:pt x="294133" y="2903"/>
                </a:cubicBezTo>
                <a:cubicBezTo>
                  <a:pt x="297106" y="4649"/>
                  <a:pt x="300580" y="5698"/>
                  <a:pt x="304555" y="6049"/>
                </a:cubicBezTo>
                <a:cubicBezTo>
                  <a:pt x="309556" y="6380"/>
                  <a:pt x="314533" y="6563"/>
                  <a:pt x="319484" y="6596"/>
                </a:cubicBezTo>
                <a:cubicBezTo>
                  <a:pt x="324435" y="6629"/>
                  <a:pt x="329412" y="6812"/>
                  <a:pt x="334414" y="7143"/>
                </a:cubicBezTo>
                <a:cubicBezTo>
                  <a:pt x="335737" y="7507"/>
                  <a:pt x="337299" y="7908"/>
                  <a:pt x="339099" y="8348"/>
                </a:cubicBezTo>
                <a:cubicBezTo>
                  <a:pt x="340899" y="8787"/>
                  <a:pt x="342812" y="9442"/>
                  <a:pt x="344839" y="10312"/>
                </a:cubicBezTo>
                <a:cubicBezTo>
                  <a:pt x="349638" y="12339"/>
                  <a:pt x="354784" y="13224"/>
                  <a:pt x="360279" y="12968"/>
                </a:cubicBezTo>
                <a:cubicBezTo>
                  <a:pt x="365774" y="12711"/>
                  <a:pt x="371120" y="12944"/>
                  <a:pt x="376316" y="13666"/>
                </a:cubicBezTo>
                <a:cubicBezTo>
                  <a:pt x="385285" y="15222"/>
                  <a:pt x="394218" y="17480"/>
                  <a:pt x="403114" y="20440"/>
                </a:cubicBezTo>
                <a:cubicBezTo>
                  <a:pt x="412011" y="23400"/>
                  <a:pt x="420597" y="27264"/>
                  <a:pt x="428871" y="32031"/>
                </a:cubicBezTo>
                <a:cubicBezTo>
                  <a:pt x="435047" y="35966"/>
                  <a:pt x="441111" y="40152"/>
                  <a:pt x="447063" y="44589"/>
                </a:cubicBezTo>
                <a:cubicBezTo>
                  <a:pt x="453014" y="49025"/>
                  <a:pt x="459129" y="53512"/>
                  <a:pt x="465407" y="58049"/>
                </a:cubicBezTo>
                <a:cubicBezTo>
                  <a:pt x="466232" y="59122"/>
                  <a:pt x="466994" y="60282"/>
                  <a:pt x="467694" y="61531"/>
                </a:cubicBezTo>
                <a:cubicBezTo>
                  <a:pt x="468394" y="62779"/>
                  <a:pt x="468907" y="64292"/>
                  <a:pt x="469232" y="66068"/>
                </a:cubicBezTo>
                <a:cubicBezTo>
                  <a:pt x="471049" y="70119"/>
                  <a:pt x="472552" y="74146"/>
                  <a:pt x="473743" y="78148"/>
                </a:cubicBezTo>
                <a:cubicBezTo>
                  <a:pt x="474933" y="82150"/>
                  <a:pt x="476386" y="85876"/>
                  <a:pt x="478101" y="89326"/>
                </a:cubicBezTo>
                <a:cubicBezTo>
                  <a:pt x="480113" y="92700"/>
                  <a:pt x="482726" y="95972"/>
                  <a:pt x="485939" y="99143"/>
                </a:cubicBezTo>
                <a:cubicBezTo>
                  <a:pt x="486099" y="99632"/>
                  <a:pt x="486584" y="99757"/>
                  <a:pt x="487393" y="99517"/>
                </a:cubicBezTo>
                <a:cubicBezTo>
                  <a:pt x="488203" y="99277"/>
                  <a:pt x="488988" y="99351"/>
                  <a:pt x="489749" y="99738"/>
                </a:cubicBezTo>
                <a:cubicBezTo>
                  <a:pt x="489546" y="98535"/>
                  <a:pt x="489343" y="97332"/>
                  <a:pt x="489140" y="96128"/>
                </a:cubicBezTo>
                <a:cubicBezTo>
                  <a:pt x="487409" y="93351"/>
                  <a:pt x="486795" y="91237"/>
                  <a:pt x="487297" y="89786"/>
                </a:cubicBezTo>
                <a:cubicBezTo>
                  <a:pt x="487800" y="88335"/>
                  <a:pt x="489543" y="87370"/>
                  <a:pt x="492528" y="86892"/>
                </a:cubicBezTo>
                <a:cubicBezTo>
                  <a:pt x="494853" y="86474"/>
                  <a:pt x="496112" y="85695"/>
                  <a:pt x="496306" y="84553"/>
                </a:cubicBezTo>
                <a:cubicBezTo>
                  <a:pt x="496500" y="83412"/>
                  <a:pt x="496104" y="81983"/>
                  <a:pt x="495119" y="80267"/>
                </a:cubicBezTo>
                <a:cubicBezTo>
                  <a:pt x="494964" y="79648"/>
                  <a:pt x="494619" y="78830"/>
                  <a:pt x="494087" y="77811"/>
                </a:cubicBezTo>
                <a:cubicBezTo>
                  <a:pt x="493554" y="76792"/>
                  <a:pt x="493159" y="75672"/>
                  <a:pt x="492902" y="74452"/>
                </a:cubicBezTo>
                <a:cubicBezTo>
                  <a:pt x="502675" y="82606"/>
                  <a:pt x="510594" y="91680"/>
                  <a:pt x="516659" y="101676"/>
                </a:cubicBezTo>
                <a:cubicBezTo>
                  <a:pt x="519692" y="106674"/>
                  <a:pt x="521759" y="112136"/>
                  <a:pt x="522862" y="118063"/>
                </a:cubicBezTo>
                <a:cubicBezTo>
                  <a:pt x="523965" y="123989"/>
                  <a:pt x="524103" y="130380"/>
                  <a:pt x="523276" y="137236"/>
                </a:cubicBezTo>
                <a:cubicBezTo>
                  <a:pt x="524693" y="138310"/>
                  <a:pt x="525624" y="140162"/>
                  <a:pt x="526068" y="142792"/>
                </a:cubicBezTo>
                <a:cubicBezTo>
                  <a:pt x="526511" y="145422"/>
                  <a:pt x="526392" y="148379"/>
                  <a:pt x="525709" y="151662"/>
                </a:cubicBezTo>
                <a:cubicBezTo>
                  <a:pt x="523504" y="160122"/>
                  <a:pt x="521400" y="168720"/>
                  <a:pt x="519396" y="177456"/>
                </a:cubicBezTo>
                <a:cubicBezTo>
                  <a:pt x="517392" y="186191"/>
                  <a:pt x="514987" y="194839"/>
                  <a:pt x="512181" y="203401"/>
                </a:cubicBezTo>
                <a:cubicBezTo>
                  <a:pt x="510010" y="211907"/>
                  <a:pt x="507538" y="220464"/>
                  <a:pt x="504765" y="229071"/>
                </a:cubicBezTo>
                <a:cubicBezTo>
                  <a:pt x="501993" y="237679"/>
                  <a:pt x="498217" y="245837"/>
                  <a:pt x="493439" y="253547"/>
                </a:cubicBezTo>
                <a:cubicBezTo>
                  <a:pt x="487992" y="261266"/>
                  <a:pt x="482696" y="268960"/>
                  <a:pt x="477549" y="276628"/>
                </a:cubicBezTo>
                <a:cubicBezTo>
                  <a:pt x="472403" y="284297"/>
                  <a:pt x="467107" y="291990"/>
                  <a:pt x="461660" y="299709"/>
                </a:cubicBezTo>
                <a:cubicBezTo>
                  <a:pt x="461703" y="300269"/>
                  <a:pt x="461570" y="300703"/>
                  <a:pt x="461262" y="301013"/>
                </a:cubicBezTo>
                <a:cubicBezTo>
                  <a:pt x="460953" y="301323"/>
                  <a:pt x="460821" y="301757"/>
                  <a:pt x="460864" y="302317"/>
                </a:cubicBezTo>
                <a:cubicBezTo>
                  <a:pt x="457530" y="303626"/>
                  <a:pt x="455087" y="305635"/>
                  <a:pt x="453534" y="308344"/>
                </a:cubicBezTo>
                <a:cubicBezTo>
                  <a:pt x="451982" y="311053"/>
                  <a:pt x="450292" y="313862"/>
                  <a:pt x="448465" y="316772"/>
                </a:cubicBezTo>
                <a:cubicBezTo>
                  <a:pt x="443468" y="323797"/>
                  <a:pt x="438471" y="330822"/>
                  <a:pt x="433474" y="337848"/>
                </a:cubicBezTo>
                <a:cubicBezTo>
                  <a:pt x="431190" y="335760"/>
                  <a:pt x="428830" y="333685"/>
                  <a:pt x="426396" y="331623"/>
                </a:cubicBezTo>
                <a:cubicBezTo>
                  <a:pt x="423962" y="329561"/>
                  <a:pt x="421903" y="327435"/>
                  <a:pt x="420220" y="325246"/>
                </a:cubicBezTo>
                <a:cubicBezTo>
                  <a:pt x="419289" y="322930"/>
                  <a:pt x="418733" y="320551"/>
                  <a:pt x="418553" y="318109"/>
                </a:cubicBezTo>
                <a:cubicBezTo>
                  <a:pt x="418372" y="315666"/>
                  <a:pt x="418117" y="313237"/>
                  <a:pt x="417787" y="310820"/>
                </a:cubicBezTo>
                <a:cubicBezTo>
                  <a:pt x="417939" y="307754"/>
                  <a:pt x="418268" y="304814"/>
                  <a:pt x="418771" y="301998"/>
                </a:cubicBezTo>
                <a:cubicBezTo>
                  <a:pt x="419275" y="299183"/>
                  <a:pt x="419604" y="296243"/>
                  <a:pt x="419756" y="293177"/>
                </a:cubicBezTo>
                <a:cubicBezTo>
                  <a:pt x="419567" y="292514"/>
                  <a:pt x="418989" y="291838"/>
                  <a:pt x="418024" y="291151"/>
                </a:cubicBezTo>
                <a:cubicBezTo>
                  <a:pt x="417058" y="290464"/>
                  <a:pt x="416230" y="290140"/>
                  <a:pt x="415541" y="290179"/>
                </a:cubicBezTo>
                <a:cubicBezTo>
                  <a:pt x="412391" y="289525"/>
                  <a:pt x="409917" y="288294"/>
                  <a:pt x="408118" y="286486"/>
                </a:cubicBezTo>
                <a:cubicBezTo>
                  <a:pt x="406319" y="284677"/>
                  <a:pt x="404844" y="282041"/>
                  <a:pt x="403693" y="278577"/>
                </a:cubicBezTo>
                <a:cubicBezTo>
                  <a:pt x="403208" y="276160"/>
                  <a:pt x="402059" y="273933"/>
                  <a:pt x="400247" y="271894"/>
                </a:cubicBezTo>
                <a:cubicBezTo>
                  <a:pt x="398435" y="269856"/>
                  <a:pt x="396436" y="268081"/>
                  <a:pt x="394249" y="266569"/>
                </a:cubicBezTo>
                <a:cubicBezTo>
                  <a:pt x="391956" y="264432"/>
                  <a:pt x="390164" y="262055"/>
                  <a:pt x="388873" y="259440"/>
                </a:cubicBezTo>
                <a:cubicBezTo>
                  <a:pt x="387582" y="256824"/>
                  <a:pt x="387293" y="254194"/>
                  <a:pt x="388006" y="251549"/>
                </a:cubicBezTo>
                <a:cubicBezTo>
                  <a:pt x="385184" y="250248"/>
                  <a:pt x="382701" y="248657"/>
                  <a:pt x="380555" y="246778"/>
                </a:cubicBezTo>
                <a:cubicBezTo>
                  <a:pt x="378409" y="244899"/>
                  <a:pt x="377276" y="242154"/>
                  <a:pt x="377157" y="238542"/>
                </a:cubicBezTo>
                <a:cubicBezTo>
                  <a:pt x="376753" y="237374"/>
                  <a:pt x="375749" y="236307"/>
                  <a:pt x="374144" y="235341"/>
                </a:cubicBezTo>
                <a:cubicBezTo>
                  <a:pt x="371557" y="234361"/>
                  <a:pt x="368757" y="233030"/>
                  <a:pt x="365743" y="231349"/>
                </a:cubicBezTo>
                <a:cubicBezTo>
                  <a:pt x="362729" y="229668"/>
                  <a:pt x="359378" y="228739"/>
                  <a:pt x="355690" y="228562"/>
                </a:cubicBezTo>
                <a:cubicBezTo>
                  <a:pt x="353218" y="228258"/>
                  <a:pt x="350794" y="227328"/>
                  <a:pt x="348419" y="225771"/>
                </a:cubicBezTo>
                <a:cubicBezTo>
                  <a:pt x="346044" y="224214"/>
                  <a:pt x="343519" y="222682"/>
                  <a:pt x="340844" y="221176"/>
                </a:cubicBezTo>
                <a:cubicBezTo>
                  <a:pt x="338728" y="219626"/>
                  <a:pt x="336586" y="217927"/>
                  <a:pt x="334420" y="216077"/>
                </a:cubicBezTo>
                <a:cubicBezTo>
                  <a:pt x="332253" y="214227"/>
                  <a:pt x="330112" y="212528"/>
                  <a:pt x="327996" y="210979"/>
                </a:cubicBezTo>
                <a:cubicBezTo>
                  <a:pt x="323817" y="209417"/>
                  <a:pt x="320138" y="207152"/>
                  <a:pt x="316958" y="204185"/>
                </a:cubicBezTo>
                <a:cubicBezTo>
                  <a:pt x="311710" y="202392"/>
                  <a:pt x="306361" y="199997"/>
                  <a:pt x="300909" y="197001"/>
                </a:cubicBezTo>
                <a:cubicBezTo>
                  <a:pt x="297541" y="195663"/>
                  <a:pt x="293997" y="194200"/>
                  <a:pt x="290278" y="192613"/>
                </a:cubicBezTo>
                <a:cubicBezTo>
                  <a:pt x="286558" y="191025"/>
                  <a:pt x="283014" y="189562"/>
                  <a:pt x="279646" y="188224"/>
                </a:cubicBezTo>
                <a:cubicBezTo>
                  <a:pt x="275868" y="186594"/>
                  <a:pt x="272590" y="184262"/>
                  <a:pt x="269811" y="181228"/>
                </a:cubicBezTo>
                <a:cubicBezTo>
                  <a:pt x="268306" y="180245"/>
                  <a:pt x="266250" y="179665"/>
                  <a:pt x="263644" y="179486"/>
                </a:cubicBezTo>
                <a:cubicBezTo>
                  <a:pt x="261038" y="179308"/>
                  <a:pt x="258483" y="179430"/>
                  <a:pt x="255978" y="179852"/>
                </a:cubicBezTo>
                <a:cubicBezTo>
                  <a:pt x="252485" y="181136"/>
                  <a:pt x="249205" y="181846"/>
                  <a:pt x="246137" y="181982"/>
                </a:cubicBezTo>
                <a:cubicBezTo>
                  <a:pt x="243069" y="182119"/>
                  <a:pt x="240138" y="181237"/>
                  <a:pt x="237345" y="179337"/>
                </a:cubicBezTo>
                <a:cubicBezTo>
                  <a:pt x="234574" y="178789"/>
                  <a:pt x="232303" y="177546"/>
                  <a:pt x="230534" y="175609"/>
                </a:cubicBezTo>
                <a:cubicBezTo>
                  <a:pt x="227153" y="170227"/>
                  <a:pt x="223278" y="169243"/>
                  <a:pt x="218908" y="172656"/>
                </a:cubicBezTo>
                <a:cubicBezTo>
                  <a:pt x="217177" y="173541"/>
                  <a:pt x="215483" y="174187"/>
                  <a:pt x="213826" y="174596"/>
                </a:cubicBezTo>
                <a:cubicBezTo>
                  <a:pt x="212169" y="175004"/>
                  <a:pt x="210725" y="175300"/>
                  <a:pt x="209493" y="175481"/>
                </a:cubicBezTo>
                <a:cubicBezTo>
                  <a:pt x="208300" y="175734"/>
                  <a:pt x="207131" y="176138"/>
                  <a:pt x="205988" y="176692"/>
                </a:cubicBezTo>
                <a:cubicBezTo>
                  <a:pt x="204845" y="177246"/>
                  <a:pt x="203677" y="177650"/>
                  <a:pt x="202483" y="177903"/>
                </a:cubicBezTo>
                <a:cubicBezTo>
                  <a:pt x="203330" y="179563"/>
                  <a:pt x="203989" y="181027"/>
                  <a:pt x="204460" y="182294"/>
                </a:cubicBezTo>
                <a:cubicBezTo>
                  <a:pt x="204931" y="183560"/>
                  <a:pt x="205541" y="184728"/>
                  <a:pt x="206287" y="185796"/>
                </a:cubicBezTo>
                <a:cubicBezTo>
                  <a:pt x="203922" y="186195"/>
                  <a:pt x="201784" y="186555"/>
                  <a:pt x="199875" y="186877"/>
                </a:cubicBezTo>
                <a:cubicBezTo>
                  <a:pt x="197965" y="187199"/>
                  <a:pt x="196132" y="187509"/>
                  <a:pt x="194375" y="187805"/>
                </a:cubicBezTo>
                <a:cubicBezTo>
                  <a:pt x="193219" y="188203"/>
                  <a:pt x="191964" y="188009"/>
                  <a:pt x="190609" y="187221"/>
                </a:cubicBezTo>
                <a:cubicBezTo>
                  <a:pt x="187587" y="187019"/>
                  <a:pt x="185867" y="187209"/>
                  <a:pt x="185450" y="187789"/>
                </a:cubicBezTo>
                <a:cubicBezTo>
                  <a:pt x="185033" y="188369"/>
                  <a:pt x="185417" y="190036"/>
                  <a:pt x="186603" y="192791"/>
                </a:cubicBezTo>
                <a:cubicBezTo>
                  <a:pt x="192288" y="213057"/>
                  <a:pt x="198473" y="232621"/>
                  <a:pt x="205158" y="251482"/>
                </a:cubicBezTo>
                <a:cubicBezTo>
                  <a:pt x="205436" y="252672"/>
                  <a:pt x="206090" y="253798"/>
                  <a:pt x="207119" y="254861"/>
                </a:cubicBezTo>
                <a:cubicBezTo>
                  <a:pt x="208148" y="255924"/>
                  <a:pt x="209102" y="256999"/>
                  <a:pt x="209982" y="258087"/>
                </a:cubicBezTo>
                <a:cubicBezTo>
                  <a:pt x="209612" y="257119"/>
                  <a:pt x="209945" y="256651"/>
                  <a:pt x="210981" y="256682"/>
                </a:cubicBezTo>
                <a:cubicBezTo>
                  <a:pt x="211294" y="258536"/>
                  <a:pt x="211632" y="260539"/>
                  <a:pt x="211995" y="262693"/>
                </a:cubicBezTo>
                <a:cubicBezTo>
                  <a:pt x="212358" y="264847"/>
                  <a:pt x="212696" y="266851"/>
                  <a:pt x="213009" y="268704"/>
                </a:cubicBezTo>
                <a:cubicBezTo>
                  <a:pt x="213356" y="271067"/>
                  <a:pt x="214078" y="272903"/>
                  <a:pt x="215174" y="274212"/>
                </a:cubicBezTo>
                <a:cubicBezTo>
                  <a:pt x="216271" y="275521"/>
                  <a:pt x="218094" y="276553"/>
                  <a:pt x="220642" y="277308"/>
                </a:cubicBezTo>
                <a:cubicBezTo>
                  <a:pt x="224655" y="279104"/>
                  <a:pt x="226465" y="282508"/>
                  <a:pt x="226074" y="287520"/>
                </a:cubicBezTo>
                <a:cubicBezTo>
                  <a:pt x="226546" y="289861"/>
                  <a:pt x="227369" y="291989"/>
                  <a:pt x="228542" y="293904"/>
                </a:cubicBezTo>
                <a:cubicBezTo>
                  <a:pt x="229715" y="295818"/>
                  <a:pt x="230838" y="297895"/>
                  <a:pt x="231912" y="300136"/>
                </a:cubicBezTo>
                <a:cubicBezTo>
                  <a:pt x="232800" y="301892"/>
                  <a:pt x="233789" y="303786"/>
                  <a:pt x="234879" y="305817"/>
                </a:cubicBezTo>
                <a:cubicBezTo>
                  <a:pt x="235969" y="307849"/>
                  <a:pt x="237259" y="309692"/>
                  <a:pt x="238748" y="311347"/>
                </a:cubicBezTo>
                <a:cubicBezTo>
                  <a:pt x="240356" y="313548"/>
                  <a:pt x="241964" y="315750"/>
                  <a:pt x="243572" y="317951"/>
                </a:cubicBezTo>
                <a:cubicBezTo>
                  <a:pt x="244021" y="317257"/>
                  <a:pt x="244321" y="316589"/>
                  <a:pt x="244470" y="315945"/>
                </a:cubicBezTo>
                <a:cubicBezTo>
                  <a:pt x="244619" y="315302"/>
                  <a:pt x="244918" y="314633"/>
                  <a:pt x="245368" y="313939"/>
                </a:cubicBezTo>
                <a:cubicBezTo>
                  <a:pt x="248396" y="318580"/>
                  <a:pt x="250727" y="322721"/>
                  <a:pt x="252361" y="326360"/>
                </a:cubicBezTo>
                <a:cubicBezTo>
                  <a:pt x="254075" y="329111"/>
                  <a:pt x="255987" y="331673"/>
                  <a:pt x="258097" y="334048"/>
                </a:cubicBezTo>
                <a:cubicBezTo>
                  <a:pt x="260207" y="336422"/>
                  <a:pt x="262416" y="338935"/>
                  <a:pt x="264726" y="341584"/>
                </a:cubicBezTo>
                <a:cubicBezTo>
                  <a:pt x="264987" y="342828"/>
                  <a:pt x="265422" y="344198"/>
                  <a:pt x="266031" y="345692"/>
                </a:cubicBezTo>
                <a:cubicBezTo>
                  <a:pt x="266640" y="347186"/>
                  <a:pt x="267075" y="348555"/>
                  <a:pt x="267336" y="349799"/>
                </a:cubicBezTo>
                <a:cubicBezTo>
                  <a:pt x="267800" y="352245"/>
                  <a:pt x="268440" y="354816"/>
                  <a:pt x="269255" y="357512"/>
                </a:cubicBezTo>
                <a:cubicBezTo>
                  <a:pt x="270071" y="360208"/>
                  <a:pt x="270710" y="362779"/>
                  <a:pt x="271175" y="365225"/>
                </a:cubicBezTo>
                <a:cubicBezTo>
                  <a:pt x="271612" y="366594"/>
                  <a:pt x="272548" y="367260"/>
                  <a:pt x="273985" y="367224"/>
                </a:cubicBezTo>
                <a:cubicBezTo>
                  <a:pt x="277975" y="366161"/>
                  <a:pt x="281165" y="366711"/>
                  <a:pt x="283556" y="368874"/>
                </a:cubicBezTo>
                <a:cubicBezTo>
                  <a:pt x="285946" y="371037"/>
                  <a:pt x="288231" y="373324"/>
                  <a:pt x="290412" y="375735"/>
                </a:cubicBezTo>
                <a:cubicBezTo>
                  <a:pt x="292894" y="373256"/>
                  <a:pt x="294937" y="372705"/>
                  <a:pt x="296543" y="374083"/>
                </a:cubicBezTo>
                <a:cubicBezTo>
                  <a:pt x="298149" y="375460"/>
                  <a:pt x="299802" y="376212"/>
                  <a:pt x="301502" y="376337"/>
                </a:cubicBezTo>
                <a:cubicBezTo>
                  <a:pt x="302553" y="379251"/>
                  <a:pt x="303456" y="382190"/>
                  <a:pt x="304212" y="385153"/>
                </a:cubicBezTo>
                <a:cubicBezTo>
                  <a:pt x="304968" y="388117"/>
                  <a:pt x="305875" y="391055"/>
                  <a:pt x="306934" y="393968"/>
                </a:cubicBezTo>
                <a:cubicBezTo>
                  <a:pt x="308776" y="396336"/>
                  <a:pt x="308713" y="398407"/>
                  <a:pt x="306745" y="400181"/>
                </a:cubicBezTo>
                <a:cubicBezTo>
                  <a:pt x="305058" y="401033"/>
                  <a:pt x="303344" y="401734"/>
                  <a:pt x="301606" y="402285"/>
                </a:cubicBezTo>
                <a:cubicBezTo>
                  <a:pt x="299867" y="402836"/>
                  <a:pt x="298154" y="403537"/>
                  <a:pt x="296466" y="404388"/>
                </a:cubicBezTo>
                <a:cubicBezTo>
                  <a:pt x="296535" y="404943"/>
                  <a:pt x="296354" y="405386"/>
                  <a:pt x="295925" y="405716"/>
                </a:cubicBezTo>
                <a:cubicBezTo>
                  <a:pt x="295496" y="406046"/>
                  <a:pt x="295015" y="406539"/>
                  <a:pt x="294482" y="407196"/>
                </a:cubicBezTo>
                <a:cubicBezTo>
                  <a:pt x="293652" y="409603"/>
                  <a:pt x="291721" y="412813"/>
                  <a:pt x="288689" y="416828"/>
                </a:cubicBezTo>
                <a:cubicBezTo>
                  <a:pt x="292370" y="416823"/>
                  <a:pt x="295815" y="416859"/>
                  <a:pt x="299021" y="416935"/>
                </a:cubicBezTo>
                <a:cubicBezTo>
                  <a:pt x="302228" y="417010"/>
                  <a:pt x="305353" y="417100"/>
                  <a:pt x="308396" y="417203"/>
                </a:cubicBezTo>
                <a:cubicBezTo>
                  <a:pt x="312192" y="417796"/>
                  <a:pt x="315996" y="418387"/>
                  <a:pt x="319807" y="418977"/>
                </a:cubicBezTo>
                <a:cubicBezTo>
                  <a:pt x="325029" y="420614"/>
                  <a:pt x="330276" y="422400"/>
                  <a:pt x="335549" y="424337"/>
                </a:cubicBezTo>
                <a:cubicBezTo>
                  <a:pt x="340821" y="426274"/>
                  <a:pt x="346068" y="428062"/>
                  <a:pt x="351290" y="429700"/>
                </a:cubicBezTo>
                <a:cubicBezTo>
                  <a:pt x="352596" y="430721"/>
                  <a:pt x="353601" y="431792"/>
                  <a:pt x="354305" y="432914"/>
                </a:cubicBezTo>
                <a:cubicBezTo>
                  <a:pt x="355010" y="434036"/>
                  <a:pt x="356015" y="435107"/>
                  <a:pt x="357320" y="436127"/>
                </a:cubicBezTo>
                <a:cubicBezTo>
                  <a:pt x="358869" y="437675"/>
                  <a:pt x="360543" y="439047"/>
                  <a:pt x="362342" y="440243"/>
                </a:cubicBezTo>
                <a:cubicBezTo>
                  <a:pt x="364141" y="441439"/>
                  <a:pt x="365815" y="442811"/>
                  <a:pt x="367364" y="444359"/>
                </a:cubicBezTo>
                <a:cubicBezTo>
                  <a:pt x="367998" y="446900"/>
                  <a:pt x="368132" y="450137"/>
                  <a:pt x="367765" y="454070"/>
                </a:cubicBezTo>
                <a:cubicBezTo>
                  <a:pt x="365846" y="458418"/>
                  <a:pt x="362634" y="461059"/>
                  <a:pt x="358129" y="461995"/>
                </a:cubicBezTo>
                <a:cubicBezTo>
                  <a:pt x="353624" y="462931"/>
                  <a:pt x="349158" y="463631"/>
                  <a:pt x="344728" y="464096"/>
                </a:cubicBezTo>
                <a:cubicBezTo>
                  <a:pt x="328880" y="466563"/>
                  <a:pt x="312360" y="468526"/>
                  <a:pt x="295166" y="469984"/>
                </a:cubicBezTo>
                <a:cubicBezTo>
                  <a:pt x="289693" y="470423"/>
                  <a:pt x="284585" y="471647"/>
                  <a:pt x="279842" y="473656"/>
                </a:cubicBezTo>
                <a:cubicBezTo>
                  <a:pt x="275098" y="475664"/>
                  <a:pt x="270443" y="477735"/>
                  <a:pt x="265876" y="479870"/>
                </a:cubicBezTo>
                <a:cubicBezTo>
                  <a:pt x="264146" y="480780"/>
                  <a:pt x="262491" y="481677"/>
                  <a:pt x="260912" y="482562"/>
                </a:cubicBezTo>
                <a:cubicBezTo>
                  <a:pt x="259333" y="483447"/>
                  <a:pt x="257979" y="484293"/>
                  <a:pt x="256852" y="485102"/>
                </a:cubicBezTo>
                <a:cubicBezTo>
                  <a:pt x="256187" y="485136"/>
                  <a:pt x="255308" y="484821"/>
                  <a:pt x="254215" y="484155"/>
                </a:cubicBezTo>
                <a:cubicBezTo>
                  <a:pt x="253123" y="483490"/>
                  <a:pt x="252193" y="482874"/>
                  <a:pt x="251427" y="482307"/>
                </a:cubicBezTo>
                <a:cubicBezTo>
                  <a:pt x="249615" y="478906"/>
                  <a:pt x="246803" y="476917"/>
                  <a:pt x="242991" y="476340"/>
                </a:cubicBezTo>
                <a:cubicBezTo>
                  <a:pt x="240549" y="476548"/>
                  <a:pt x="239211" y="475959"/>
                  <a:pt x="238977" y="474572"/>
                </a:cubicBezTo>
                <a:cubicBezTo>
                  <a:pt x="234413" y="471675"/>
                  <a:pt x="230550" y="470187"/>
                  <a:pt x="227389" y="470109"/>
                </a:cubicBezTo>
                <a:cubicBezTo>
                  <a:pt x="224229" y="470031"/>
                  <a:pt x="220265" y="471617"/>
                  <a:pt x="215499" y="474866"/>
                </a:cubicBezTo>
                <a:cubicBezTo>
                  <a:pt x="215666" y="475856"/>
                  <a:pt x="215733" y="476252"/>
                  <a:pt x="215700" y="476054"/>
                </a:cubicBezTo>
                <a:cubicBezTo>
                  <a:pt x="214939" y="474909"/>
                  <a:pt x="214354" y="473887"/>
                  <a:pt x="213944" y="472989"/>
                </a:cubicBezTo>
                <a:cubicBezTo>
                  <a:pt x="213534" y="472090"/>
                  <a:pt x="213050" y="471663"/>
                  <a:pt x="212489" y="471706"/>
                </a:cubicBezTo>
                <a:cubicBezTo>
                  <a:pt x="211181" y="471901"/>
                  <a:pt x="209885" y="472171"/>
                  <a:pt x="208601" y="472515"/>
                </a:cubicBezTo>
                <a:cubicBezTo>
                  <a:pt x="207318" y="472859"/>
                  <a:pt x="206674" y="473324"/>
                  <a:pt x="206670" y="473910"/>
                </a:cubicBezTo>
                <a:cubicBezTo>
                  <a:pt x="206193" y="474602"/>
                  <a:pt x="205992" y="475552"/>
                  <a:pt x="206067" y="476762"/>
                </a:cubicBezTo>
                <a:cubicBezTo>
                  <a:pt x="206142" y="477972"/>
                  <a:pt x="206343" y="479466"/>
                  <a:pt x="206669" y="481245"/>
                </a:cubicBezTo>
                <a:cubicBezTo>
                  <a:pt x="203194" y="485597"/>
                  <a:pt x="197434" y="489184"/>
                  <a:pt x="189390" y="492005"/>
                </a:cubicBezTo>
                <a:cubicBezTo>
                  <a:pt x="181345" y="494826"/>
                  <a:pt x="173933" y="495920"/>
                  <a:pt x="167153" y="495287"/>
                </a:cubicBezTo>
                <a:cubicBezTo>
                  <a:pt x="166951" y="494084"/>
                  <a:pt x="166748" y="492882"/>
                  <a:pt x="166545" y="491680"/>
                </a:cubicBezTo>
                <a:cubicBezTo>
                  <a:pt x="161727" y="492493"/>
                  <a:pt x="156909" y="493306"/>
                  <a:pt x="152091" y="494118"/>
                </a:cubicBezTo>
                <a:cubicBezTo>
                  <a:pt x="151999" y="493573"/>
                  <a:pt x="151932" y="493177"/>
                  <a:pt x="151890" y="492930"/>
                </a:cubicBezTo>
                <a:cubicBezTo>
                  <a:pt x="151849" y="492682"/>
                  <a:pt x="151782" y="492286"/>
                  <a:pt x="151690" y="491741"/>
                </a:cubicBezTo>
                <a:cubicBezTo>
                  <a:pt x="152263" y="491619"/>
                  <a:pt x="152874" y="491261"/>
                  <a:pt x="153522" y="490668"/>
                </a:cubicBezTo>
                <a:cubicBezTo>
                  <a:pt x="154170" y="490075"/>
                  <a:pt x="155032" y="489369"/>
                  <a:pt x="156107" y="488551"/>
                </a:cubicBezTo>
                <a:cubicBezTo>
                  <a:pt x="152259" y="487774"/>
                  <a:pt x="149717" y="487388"/>
                  <a:pt x="148479" y="487393"/>
                </a:cubicBezTo>
                <a:cubicBezTo>
                  <a:pt x="145033" y="488993"/>
                  <a:pt x="141687" y="489354"/>
                  <a:pt x="138442" y="488475"/>
                </a:cubicBezTo>
                <a:cubicBezTo>
                  <a:pt x="135197" y="487597"/>
                  <a:pt x="132253" y="486667"/>
                  <a:pt x="129610" y="485687"/>
                </a:cubicBezTo>
                <a:cubicBezTo>
                  <a:pt x="126316" y="484364"/>
                  <a:pt x="123209" y="482774"/>
                  <a:pt x="120289" y="480917"/>
                </a:cubicBezTo>
                <a:cubicBezTo>
                  <a:pt x="117368" y="479059"/>
                  <a:pt x="114511" y="477112"/>
                  <a:pt x="111716" y="475076"/>
                </a:cubicBezTo>
                <a:cubicBezTo>
                  <a:pt x="106287" y="472269"/>
                  <a:pt x="102063" y="469260"/>
                  <a:pt x="99044" y="466047"/>
                </a:cubicBezTo>
                <a:cubicBezTo>
                  <a:pt x="96160" y="463483"/>
                  <a:pt x="93527" y="461032"/>
                  <a:pt x="91145" y="458694"/>
                </a:cubicBezTo>
                <a:cubicBezTo>
                  <a:pt x="88764" y="456356"/>
                  <a:pt x="86432" y="453854"/>
                  <a:pt x="84150" y="451189"/>
                </a:cubicBezTo>
                <a:cubicBezTo>
                  <a:pt x="83223" y="450130"/>
                  <a:pt x="82359" y="448987"/>
                  <a:pt x="81558" y="447758"/>
                </a:cubicBezTo>
                <a:cubicBezTo>
                  <a:pt x="80757" y="446530"/>
                  <a:pt x="80747" y="444940"/>
                  <a:pt x="81528" y="442988"/>
                </a:cubicBezTo>
                <a:cubicBezTo>
                  <a:pt x="81343" y="442353"/>
                  <a:pt x="80757" y="441632"/>
                  <a:pt x="79769" y="440824"/>
                </a:cubicBezTo>
                <a:cubicBezTo>
                  <a:pt x="78781" y="440017"/>
                  <a:pt x="77894" y="439347"/>
                  <a:pt x="77107" y="438813"/>
                </a:cubicBezTo>
                <a:cubicBezTo>
                  <a:pt x="73776" y="437683"/>
                  <a:pt x="70646" y="436366"/>
                  <a:pt x="67717" y="434861"/>
                </a:cubicBezTo>
                <a:cubicBezTo>
                  <a:pt x="64787" y="433356"/>
                  <a:pt x="62351" y="430691"/>
                  <a:pt x="60407" y="426867"/>
                </a:cubicBezTo>
                <a:cubicBezTo>
                  <a:pt x="59950" y="424458"/>
                  <a:pt x="60052" y="422646"/>
                  <a:pt x="60713" y="421431"/>
                </a:cubicBezTo>
                <a:cubicBezTo>
                  <a:pt x="61374" y="420216"/>
                  <a:pt x="62916" y="419701"/>
                  <a:pt x="65341" y="419884"/>
                </a:cubicBezTo>
                <a:cubicBezTo>
                  <a:pt x="66529" y="419683"/>
                  <a:pt x="67718" y="419483"/>
                  <a:pt x="68907" y="419282"/>
                </a:cubicBezTo>
                <a:cubicBezTo>
                  <a:pt x="67447" y="417725"/>
                  <a:pt x="66236" y="416281"/>
                  <a:pt x="65273" y="414950"/>
                </a:cubicBezTo>
                <a:cubicBezTo>
                  <a:pt x="64310" y="413618"/>
                  <a:pt x="63395" y="412124"/>
                  <a:pt x="62530" y="410466"/>
                </a:cubicBezTo>
                <a:cubicBezTo>
                  <a:pt x="62472" y="410425"/>
                  <a:pt x="62240" y="410258"/>
                  <a:pt x="61835" y="409966"/>
                </a:cubicBezTo>
                <a:cubicBezTo>
                  <a:pt x="61429" y="409673"/>
                  <a:pt x="61197" y="409507"/>
                  <a:pt x="61139" y="409465"/>
                </a:cubicBezTo>
                <a:cubicBezTo>
                  <a:pt x="57246" y="409786"/>
                  <a:pt x="54759" y="408403"/>
                  <a:pt x="53675" y="405314"/>
                </a:cubicBezTo>
                <a:cubicBezTo>
                  <a:pt x="52592" y="402226"/>
                  <a:pt x="51144" y="399740"/>
                  <a:pt x="49331" y="397856"/>
                </a:cubicBezTo>
                <a:cubicBezTo>
                  <a:pt x="49151" y="397242"/>
                  <a:pt x="48907" y="396717"/>
                  <a:pt x="48602" y="396279"/>
                </a:cubicBezTo>
                <a:cubicBezTo>
                  <a:pt x="48296" y="395841"/>
                  <a:pt x="48404" y="395565"/>
                  <a:pt x="48926" y="395451"/>
                </a:cubicBezTo>
                <a:cubicBezTo>
                  <a:pt x="49492" y="392394"/>
                  <a:pt x="48845" y="390391"/>
                  <a:pt x="46985" y="389442"/>
                </a:cubicBezTo>
                <a:cubicBezTo>
                  <a:pt x="45125" y="388494"/>
                  <a:pt x="42826" y="387697"/>
                  <a:pt x="40090" y="387051"/>
                </a:cubicBezTo>
                <a:cubicBezTo>
                  <a:pt x="40538" y="385738"/>
                  <a:pt x="41137" y="384401"/>
                  <a:pt x="41886" y="383038"/>
                </a:cubicBezTo>
                <a:cubicBezTo>
                  <a:pt x="42635" y="381675"/>
                  <a:pt x="43234" y="380338"/>
                  <a:pt x="43682" y="379026"/>
                </a:cubicBezTo>
                <a:cubicBezTo>
                  <a:pt x="43716" y="379226"/>
                  <a:pt x="43648" y="378826"/>
                  <a:pt x="43479" y="377824"/>
                </a:cubicBezTo>
                <a:cubicBezTo>
                  <a:pt x="38051" y="373742"/>
                  <a:pt x="34050" y="368956"/>
                  <a:pt x="31475" y="363466"/>
                </a:cubicBezTo>
                <a:cubicBezTo>
                  <a:pt x="28900" y="357976"/>
                  <a:pt x="26601" y="352285"/>
                  <a:pt x="24577" y="346393"/>
                </a:cubicBezTo>
                <a:cubicBezTo>
                  <a:pt x="22740" y="342377"/>
                  <a:pt x="21278" y="338292"/>
                  <a:pt x="20191" y="334139"/>
                </a:cubicBezTo>
                <a:cubicBezTo>
                  <a:pt x="19104" y="329986"/>
                  <a:pt x="17940" y="325830"/>
                  <a:pt x="16697" y="321672"/>
                </a:cubicBezTo>
                <a:cubicBezTo>
                  <a:pt x="16692" y="321028"/>
                  <a:pt x="16999" y="320409"/>
                  <a:pt x="17620" y="319815"/>
                </a:cubicBezTo>
                <a:cubicBezTo>
                  <a:pt x="18241" y="319220"/>
                  <a:pt x="18600" y="318902"/>
                  <a:pt x="18696" y="318860"/>
                </a:cubicBezTo>
                <a:cubicBezTo>
                  <a:pt x="17896" y="317784"/>
                  <a:pt x="17084" y="316632"/>
                  <a:pt x="16258" y="315405"/>
                </a:cubicBezTo>
                <a:cubicBezTo>
                  <a:pt x="15433" y="314178"/>
                  <a:pt x="14570" y="312725"/>
                  <a:pt x="13669" y="311047"/>
                </a:cubicBezTo>
                <a:cubicBezTo>
                  <a:pt x="12246" y="309483"/>
                  <a:pt x="11524" y="307955"/>
                  <a:pt x="11504" y="306463"/>
                </a:cubicBezTo>
                <a:cubicBezTo>
                  <a:pt x="11485" y="304972"/>
                  <a:pt x="11665" y="303291"/>
                  <a:pt x="12045" y="301423"/>
                </a:cubicBezTo>
                <a:cubicBezTo>
                  <a:pt x="12194" y="298949"/>
                  <a:pt x="12181" y="296425"/>
                  <a:pt x="12004" y="293852"/>
                </a:cubicBezTo>
                <a:cubicBezTo>
                  <a:pt x="11828" y="291278"/>
                  <a:pt x="11763" y="288453"/>
                  <a:pt x="11811" y="285378"/>
                </a:cubicBezTo>
                <a:cubicBezTo>
                  <a:pt x="11215" y="285504"/>
                  <a:pt x="10605" y="285556"/>
                  <a:pt x="9983" y="285532"/>
                </a:cubicBezTo>
                <a:cubicBezTo>
                  <a:pt x="9360" y="285508"/>
                  <a:pt x="8700" y="285258"/>
                  <a:pt x="8002" y="284783"/>
                </a:cubicBezTo>
                <a:cubicBezTo>
                  <a:pt x="8442" y="283420"/>
                  <a:pt x="9006" y="281881"/>
                  <a:pt x="9696" y="280167"/>
                </a:cubicBezTo>
                <a:cubicBezTo>
                  <a:pt x="10386" y="278452"/>
                  <a:pt x="10950" y="276914"/>
                  <a:pt x="11390" y="275551"/>
                </a:cubicBezTo>
                <a:cubicBezTo>
                  <a:pt x="12047" y="274254"/>
                  <a:pt x="12880" y="273083"/>
                  <a:pt x="13888" y="272036"/>
                </a:cubicBezTo>
                <a:cubicBezTo>
                  <a:pt x="14897" y="270990"/>
                  <a:pt x="14527" y="270021"/>
                  <a:pt x="12780" y="269130"/>
                </a:cubicBezTo>
                <a:cubicBezTo>
                  <a:pt x="11624" y="265639"/>
                  <a:pt x="10657" y="262347"/>
                  <a:pt x="9878" y="259255"/>
                </a:cubicBezTo>
                <a:cubicBezTo>
                  <a:pt x="9098" y="256162"/>
                  <a:pt x="8181" y="253167"/>
                  <a:pt x="7125" y="250268"/>
                </a:cubicBezTo>
                <a:cubicBezTo>
                  <a:pt x="7326" y="250234"/>
                  <a:pt x="6925" y="250302"/>
                  <a:pt x="5923" y="250471"/>
                </a:cubicBezTo>
                <a:cubicBezTo>
                  <a:pt x="5129" y="254314"/>
                  <a:pt x="4936" y="258056"/>
                  <a:pt x="5344" y="261696"/>
                </a:cubicBezTo>
                <a:cubicBezTo>
                  <a:pt x="4793" y="261789"/>
                  <a:pt x="4392" y="261857"/>
                  <a:pt x="4142" y="261899"/>
                </a:cubicBezTo>
                <a:cubicBezTo>
                  <a:pt x="3891" y="261941"/>
                  <a:pt x="3490" y="262009"/>
                  <a:pt x="2939" y="262102"/>
                </a:cubicBezTo>
                <a:cubicBezTo>
                  <a:pt x="2779" y="261459"/>
                  <a:pt x="2444" y="260691"/>
                  <a:pt x="1933" y="259799"/>
                </a:cubicBezTo>
                <a:cubicBezTo>
                  <a:pt x="1421" y="258906"/>
                  <a:pt x="1086" y="258138"/>
                  <a:pt x="926" y="257496"/>
                </a:cubicBezTo>
                <a:cubicBezTo>
                  <a:pt x="1825" y="251832"/>
                  <a:pt x="2750" y="246318"/>
                  <a:pt x="3700" y="240954"/>
                </a:cubicBezTo>
                <a:cubicBezTo>
                  <a:pt x="4649" y="235591"/>
                  <a:pt x="5574" y="230077"/>
                  <a:pt x="6473" y="224413"/>
                </a:cubicBezTo>
                <a:cubicBezTo>
                  <a:pt x="6307" y="224647"/>
                  <a:pt x="5438" y="224382"/>
                  <a:pt x="3866" y="223616"/>
                </a:cubicBezTo>
                <a:cubicBezTo>
                  <a:pt x="870" y="218532"/>
                  <a:pt x="-384" y="213231"/>
                  <a:pt x="102" y="207714"/>
                </a:cubicBezTo>
                <a:cubicBezTo>
                  <a:pt x="588" y="202197"/>
                  <a:pt x="886" y="196943"/>
                  <a:pt x="998" y="191953"/>
                </a:cubicBezTo>
                <a:cubicBezTo>
                  <a:pt x="742" y="189523"/>
                  <a:pt x="1238" y="186967"/>
                  <a:pt x="2486" y="184284"/>
                </a:cubicBezTo>
                <a:cubicBezTo>
                  <a:pt x="3733" y="181600"/>
                  <a:pt x="4831" y="178942"/>
                  <a:pt x="5777" y="176310"/>
                </a:cubicBezTo>
                <a:cubicBezTo>
                  <a:pt x="6303" y="171945"/>
                  <a:pt x="7080" y="167693"/>
                  <a:pt x="8107" y="163552"/>
                </a:cubicBezTo>
                <a:cubicBezTo>
                  <a:pt x="9135" y="159412"/>
                  <a:pt x="10212" y="155109"/>
                  <a:pt x="11339" y="150643"/>
                </a:cubicBezTo>
                <a:cubicBezTo>
                  <a:pt x="10255" y="151393"/>
                  <a:pt x="9371" y="151954"/>
                  <a:pt x="8687" y="152327"/>
                </a:cubicBezTo>
                <a:cubicBezTo>
                  <a:pt x="8003" y="152700"/>
                  <a:pt x="7419" y="153210"/>
                  <a:pt x="6936" y="153859"/>
                </a:cubicBezTo>
                <a:cubicBezTo>
                  <a:pt x="6390" y="150319"/>
                  <a:pt x="6710" y="147328"/>
                  <a:pt x="7894" y="144888"/>
                </a:cubicBezTo>
                <a:cubicBezTo>
                  <a:pt x="9078" y="142447"/>
                  <a:pt x="10748" y="140156"/>
                  <a:pt x="12904" y="138015"/>
                </a:cubicBezTo>
                <a:cubicBezTo>
                  <a:pt x="16507" y="134316"/>
                  <a:pt x="19271" y="130140"/>
                  <a:pt x="21195" y="125488"/>
                </a:cubicBezTo>
                <a:cubicBezTo>
                  <a:pt x="23119" y="120836"/>
                  <a:pt x="24503" y="115657"/>
                  <a:pt x="25347" y="109951"/>
                </a:cubicBezTo>
                <a:cubicBezTo>
                  <a:pt x="25334" y="102535"/>
                  <a:pt x="29339" y="96913"/>
                  <a:pt x="37362" y="93087"/>
                </a:cubicBezTo>
                <a:cubicBezTo>
                  <a:pt x="41941" y="91027"/>
                  <a:pt x="46219" y="88553"/>
                  <a:pt x="50195" y="85667"/>
                </a:cubicBezTo>
                <a:cubicBezTo>
                  <a:pt x="54172" y="82781"/>
                  <a:pt x="58047" y="79758"/>
                  <a:pt x="61822" y="76597"/>
                </a:cubicBezTo>
                <a:cubicBezTo>
                  <a:pt x="67343" y="72626"/>
                  <a:pt x="72890" y="68805"/>
                  <a:pt x="78463" y="65135"/>
                </a:cubicBezTo>
                <a:cubicBezTo>
                  <a:pt x="84035" y="61464"/>
                  <a:pt x="89582" y="57644"/>
                  <a:pt x="95103" y="53673"/>
                </a:cubicBezTo>
                <a:cubicBezTo>
                  <a:pt x="97726" y="51325"/>
                  <a:pt x="99947" y="48898"/>
                  <a:pt x="101769" y="46391"/>
                </a:cubicBezTo>
                <a:cubicBezTo>
                  <a:pt x="103590" y="43883"/>
                  <a:pt x="105512" y="41514"/>
                  <a:pt x="107535" y="39284"/>
                </a:cubicBezTo>
                <a:cubicBezTo>
                  <a:pt x="108614" y="38489"/>
                  <a:pt x="109466" y="37732"/>
                  <a:pt x="110093" y="37013"/>
                </a:cubicBezTo>
                <a:cubicBezTo>
                  <a:pt x="110720" y="36294"/>
                  <a:pt x="111271" y="35588"/>
                  <a:pt x="111747" y="34895"/>
                </a:cubicBezTo>
                <a:cubicBezTo>
                  <a:pt x="113270" y="32748"/>
                  <a:pt x="114819" y="31669"/>
                  <a:pt x="116396" y="31658"/>
                </a:cubicBezTo>
                <a:cubicBezTo>
                  <a:pt x="117973" y="31648"/>
                  <a:pt x="119331" y="33053"/>
                  <a:pt x="120469" y="35876"/>
                </a:cubicBezTo>
                <a:cubicBezTo>
                  <a:pt x="121828" y="37894"/>
                  <a:pt x="123882" y="40409"/>
                  <a:pt x="126631" y="43419"/>
                </a:cubicBezTo>
                <a:cubicBezTo>
                  <a:pt x="128262" y="45586"/>
                  <a:pt x="129928" y="46590"/>
                  <a:pt x="131630" y="46431"/>
                </a:cubicBezTo>
                <a:cubicBezTo>
                  <a:pt x="133332" y="46271"/>
                  <a:pt x="134945" y="45123"/>
                  <a:pt x="136469" y="42986"/>
                </a:cubicBezTo>
                <a:cubicBezTo>
                  <a:pt x="135741" y="42495"/>
                  <a:pt x="135088" y="41993"/>
                  <a:pt x="134511" y="41477"/>
                </a:cubicBezTo>
                <a:cubicBezTo>
                  <a:pt x="133933" y="40961"/>
                  <a:pt x="133582" y="40407"/>
                  <a:pt x="133456" y="39816"/>
                </a:cubicBezTo>
                <a:cubicBezTo>
                  <a:pt x="133908" y="38513"/>
                  <a:pt x="134509" y="37186"/>
                  <a:pt x="135262" y="35833"/>
                </a:cubicBezTo>
                <a:cubicBezTo>
                  <a:pt x="136014" y="34479"/>
                  <a:pt x="136616" y="33152"/>
                  <a:pt x="137068" y="31850"/>
                </a:cubicBezTo>
                <a:cubicBezTo>
                  <a:pt x="135737" y="31461"/>
                  <a:pt x="134182" y="31110"/>
                  <a:pt x="132400" y="30798"/>
                </a:cubicBezTo>
                <a:cubicBezTo>
                  <a:pt x="130618" y="30485"/>
                  <a:pt x="128761" y="30186"/>
                  <a:pt x="126828" y="29898"/>
                </a:cubicBezTo>
                <a:cubicBezTo>
                  <a:pt x="127397" y="29751"/>
                  <a:pt x="127715" y="29493"/>
                  <a:pt x="127782" y="29125"/>
                </a:cubicBezTo>
                <a:cubicBezTo>
                  <a:pt x="127848" y="28756"/>
                  <a:pt x="127865" y="28549"/>
                  <a:pt x="127832" y="28503"/>
                </a:cubicBezTo>
                <a:cubicBezTo>
                  <a:pt x="132507" y="27152"/>
                  <a:pt x="137058" y="25976"/>
                  <a:pt x="141482" y="24974"/>
                </a:cubicBezTo>
                <a:cubicBezTo>
                  <a:pt x="145907" y="23972"/>
                  <a:pt x="150458" y="22796"/>
                  <a:pt x="155134" y="21445"/>
                </a:cubicBezTo>
                <a:cubicBezTo>
                  <a:pt x="158203" y="20979"/>
                  <a:pt x="161449" y="20635"/>
                  <a:pt x="164870" y="20416"/>
                </a:cubicBezTo>
                <a:cubicBezTo>
                  <a:pt x="168292" y="20196"/>
                  <a:pt x="171537" y="19853"/>
                  <a:pt x="174607" y="19387"/>
                </a:cubicBezTo>
                <a:cubicBezTo>
                  <a:pt x="175218" y="19335"/>
                  <a:pt x="175853" y="19432"/>
                  <a:pt x="176514" y="19678"/>
                </a:cubicBezTo>
                <a:cubicBezTo>
                  <a:pt x="177175" y="19924"/>
                  <a:pt x="177811" y="20021"/>
                  <a:pt x="178422" y="19969"/>
                </a:cubicBezTo>
                <a:cubicBezTo>
                  <a:pt x="179739" y="20437"/>
                  <a:pt x="181070" y="20979"/>
                  <a:pt x="182412" y="21595"/>
                </a:cubicBezTo>
                <a:cubicBezTo>
                  <a:pt x="183755" y="22212"/>
                  <a:pt x="185035" y="22455"/>
                  <a:pt x="186252" y="22327"/>
                </a:cubicBezTo>
                <a:cubicBezTo>
                  <a:pt x="192277" y="21310"/>
                  <a:pt x="198295" y="20295"/>
                  <a:pt x="204305" y="19281"/>
                </a:cubicBezTo>
                <a:cubicBezTo>
                  <a:pt x="203146" y="18455"/>
                  <a:pt x="202482" y="16932"/>
                  <a:pt x="202311" y="14713"/>
                </a:cubicBezTo>
                <a:cubicBezTo>
                  <a:pt x="203699" y="14479"/>
                  <a:pt x="204492" y="14345"/>
                  <a:pt x="204691" y="14312"/>
                </a:cubicBezTo>
                <a:cubicBezTo>
                  <a:pt x="206080" y="14844"/>
                  <a:pt x="207519" y="15214"/>
                  <a:pt x="209007" y="15423"/>
                </a:cubicBezTo>
                <a:cubicBezTo>
                  <a:pt x="210496" y="15632"/>
                  <a:pt x="211436" y="14860"/>
                  <a:pt x="211829" y="13108"/>
                </a:cubicBezTo>
                <a:cubicBezTo>
                  <a:pt x="212385" y="12478"/>
                  <a:pt x="213153" y="12195"/>
                  <a:pt x="214133" y="12259"/>
                </a:cubicBezTo>
                <a:cubicBezTo>
                  <a:pt x="215112" y="12324"/>
                  <a:pt x="215931" y="12339"/>
                  <a:pt x="216588" y="12305"/>
                </a:cubicBezTo>
                <a:cubicBezTo>
                  <a:pt x="217023" y="13662"/>
                  <a:pt x="218159" y="15514"/>
                  <a:pt x="219997" y="17860"/>
                </a:cubicBezTo>
                <a:cubicBezTo>
                  <a:pt x="220430" y="14314"/>
                  <a:pt x="220562" y="12656"/>
                  <a:pt x="220395" y="12889"/>
                </a:cubicBezTo>
                <a:cubicBezTo>
                  <a:pt x="224524" y="12167"/>
                  <a:pt x="228289" y="11583"/>
                  <a:pt x="231691" y="11137"/>
                </a:cubicBezTo>
                <a:cubicBezTo>
                  <a:pt x="235093" y="10690"/>
                  <a:pt x="238608" y="10455"/>
                  <a:pt x="242236" y="10431"/>
                </a:cubicBezTo>
                <a:cubicBezTo>
                  <a:pt x="243489" y="10219"/>
                  <a:pt x="244891" y="9983"/>
                  <a:pt x="246444" y="9721"/>
                </a:cubicBezTo>
                <a:cubicBezTo>
                  <a:pt x="247997" y="9459"/>
                  <a:pt x="249400" y="9222"/>
                  <a:pt x="250652" y="9011"/>
                </a:cubicBezTo>
                <a:cubicBezTo>
                  <a:pt x="254397" y="9069"/>
                  <a:pt x="258079" y="9214"/>
                  <a:pt x="261698" y="9447"/>
                </a:cubicBezTo>
                <a:cubicBezTo>
                  <a:pt x="265318" y="9679"/>
                  <a:pt x="268650" y="9577"/>
                  <a:pt x="271693" y="9140"/>
                </a:cubicBezTo>
                <a:cubicBezTo>
                  <a:pt x="273634" y="9349"/>
                  <a:pt x="275613" y="8862"/>
                  <a:pt x="277628" y="7679"/>
                </a:cubicBezTo>
                <a:cubicBezTo>
                  <a:pt x="279644" y="6496"/>
                  <a:pt x="281472" y="5115"/>
                  <a:pt x="283112" y="3536"/>
                </a:cubicBezTo>
                <a:cubicBezTo>
                  <a:pt x="285135" y="1330"/>
                  <a:pt x="286946" y="156"/>
                  <a:pt x="288545" y="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73899" y="1458596"/>
            <a:ext cx="3783760" cy="3913169"/>
          </a:xfrm>
          <a:custGeom>
            <a:avLst/>
            <a:gdLst/>
            <a:ahLst/>
            <a:cxnLst/>
            <a:rect l="l" t="t" r="r" b="b"/>
            <a:pathLst>
              <a:path w="1768384" h="1828865">
                <a:moveTo>
                  <a:pt x="857293" y="1666362"/>
                </a:moveTo>
                <a:cubicBezTo>
                  <a:pt x="851422" y="1666902"/>
                  <a:pt x="845172" y="1667442"/>
                  <a:pt x="838541" y="1667982"/>
                </a:cubicBezTo>
                <a:cubicBezTo>
                  <a:pt x="841445" y="1674831"/>
                  <a:pt x="844562" y="1680679"/>
                  <a:pt x="847892" y="1685525"/>
                </a:cubicBezTo>
                <a:cubicBezTo>
                  <a:pt x="851221" y="1690372"/>
                  <a:pt x="856813" y="1692146"/>
                  <a:pt x="864666" y="1690848"/>
                </a:cubicBezTo>
                <a:cubicBezTo>
                  <a:pt x="866583" y="1690368"/>
                  <a:pt x="868500" y="1688042"/>
                  <a:pt x="870417" y="1683871"/>
                </a:cubicBezTo>
                <a:cubicBezTo>
                  <a:pt x="872334" y="1679699"/>
                  <a:pt x="872608" y="1676563"/>
                  <a:pt x="871238" y="1674463"/>
                </a:cubicBezTo>
                <a:cubicBezTo>
                  <a:pt x="867812" y="1668522"/>
                  <a:pt x="863163" y="1665822"/>
                  <a:pt x="857293" y="1666362"/>
                </a:cubicBezTo>
                <a:close/>
                <a:moveTo>
                  <a:pt x="881097" y="1634162"/>
                </a:moveTo>
                <a:cubicBezTo>
                  <a:pt x="878838" y="1634778"/>
                  <a:pt x="876784" y="1635189"/>
                  <a:pt x="874935" y="1635395"/>
                </a:cubicBezTo>
                <a:cubicBezTo>
                  <a:pt x="876441" y="1638612"/>
                  <a:pt x="877537" y="1641214"/>
                  <a:pt x="878221" y="1643199"/>
                </a:cubicBezTo>
                <a:cubicBezTo>
                  <a:pt x="878906" y="1645185"/>
                  <a:pt x="880001" y="1646965"/>
                  <a:pt x="881508" y="1648539"/>
                </a:cubicBezTo>
                <a:cubicBezTo>
                  <a:pt x="885341" y="1648539"/>
                  <a:pt x="887532" y="1648539"/>
                  <a:pt x="888080" y="1648539"/>
                </a:cubicBezTo>
                <a:cubicBezTo>
                  <a:pt x="888627" y="1642515"/>
                  <a:pt x="887532" y="1638133"/>
                  <a:pt x="884794" y="1635395"/>
                </a:cubicBezTo>
                <a:cubicBezTo>
                  <a:pt x="884588" y="1633957"/>
                  <a:pt x="883356" y="1633546"/>
                  <a:pt x="881097" y="1634162"/>
                </a:cubicBezTo>
                <a:close/>
                <a:moveTo>
                  <a:pt x="910566" y="1548312"/>
                </a:moveTo>
                <a:cubicBezTo>
                  <a:pt x="910226" y="1547696"/>
                  <a:pt x="909276" y="1548107"/>
                  <a:pt x="907714" y="1549545"/>
                </a:cubicBezTo>
                <a:cubicBezTo>
                  <a:pt x="901046" y="1554679"/>
                  <a:pt x="897234" y="1560841"/>
                  <a:pt x="896278" y="1568029"/>
                </a:cubicBezTo>
                <a:cubicBezTo>
                  <a:pt x="895322" y="1575218"/>
                  <a:pt x="898048" y="1582201"/>
                  <a:pt x="904456" y="1588978"/>
                </a:cubicBezTo>
                <a:cubicBezTo>
                  <a:pt x="908226" y="1592264"/>
                  <a:pt x="913721" y="1595550"/>
                  <a:pt x="920941" y="1598836"/>
                </a:cubicBezTo>
                <a:cubicBezTo>
                  <a:pt x="921489" y="1592264"/>
                  <a:pt x="920393" y="1585692"/>
                  <a:pt x="917655" y="1579120"/>
                </a:cubicBezTo>
                <a:cubicBezTo>
                  <a:pt x="917107" y="1569261"/>
                  <a:pt x="914916" y="1559403"/>
                  <a:pt x="911083" y="1549545"/>
                </a:cubicBezTo>
                <a:lnTo>
                  <a:pt x="910973" y="1549545"/>
                </a:lnTo>
                <a:cubicBezTo>
                  <a:pt x="911041" y="1549339"/>
                  <a:pt x="910905" y="1548928"/>
                  <a:pt x="910566" y="1548312"/>
                </a:cubicBezTo>
                <a:close/>
                <a:moveTo>
                  <a:pt x="500317" y="1497377"/>
                </a:moveTo>
                <a:cubicBezTo>
                  <a:pt x="497579" y="1516546"/>
                  <a:pt x="496483" y="1534072"/>
                  <a:pt x="497031" y="1549955"/>
                </a:cubicBezTo>
                <a:cubicBezTo>
                  <a:pt x="497579" y="1549955"/>
                  <a:pt x="499769" y="1549955"/>
                  <a:pt x="503603" y="1549955"/>
                </a:cubicBezTo>
                <a:cubicBezTo>
                  <a:pt x="508567" y="1538317"/>
                  <a:pt x="510877" y="1527911"/>
                  <a:pt x="510535" y="1518737"/>
                </a:cubicBezTo>
                <a:cubicBezTo>
                  <a:pt x="510192" y="1509563"/>
                  <a:pt x="506787" y="1502444"/>
                  <a:pt x="500317" y="1497377"/>
                </a:cubicBezTo>
                <a:close/>
                <a:moveTo>
                  <a:pt x="664513" y="1309658"/>
                </a:moveTo>
                <a:cubicBezTo>
                  <a:pt x="664376" y="1317736"/>
                  <a:pt x="663828" y="1325403"/>
                  <a:pt x="662869" y="1332660"/>
                </a:cubicBezTo>
                <a:cubicBezTo>
                  <a:pt x="661910" y="1339917"/>
                  <a:pt x="661362" y="1347585"/>
                  <a:pt x="661225" y="1355663"/>
                </a:cubicBezTo>
                <a:cubicBezTo>
                  <a:pt x="661293" y="1355663"/>
                  <a:pt x="661978" y="1355663"/>
                  <a:pt x="663280" y="1355663"/>
                </a:cubicBezTo>
                <a:cubicBezTo>
                  <a:pt x="664581" y="1355663"/>
                  <a:pt x="666088" y="1355663"/>
                  <a:pt x="667800" y="1355663"/>
                </a:cubicBezTo>
                <a:cubicBezTo>
                  <a:pt x="667935" y="1349023"/>
                  <a:pt x="668487" y="1341766"/>
                  <a:pt x="669458" y="1333893"/>
                </a:cubicBezTo>
                <a:cubicBezTo>
                  <a:pt x="670428" y="1326020"/>
                  <a:pt x="671007" y="1317941"/>
                  <a:pt x="671196" y="1309658"/>
                </a:cubicBezTo>
                <a:lnTo>
                  <a:pt x="671088" y="1309658"/>
                </a:lnTo>
                <a:cubicBezTo>
                  <a:pt x="671020" y="1309658"/>
                  <a:pt x="670335" y="1309658"/>
                  <a:pt x="669033" y="1309658"/>
                </a:cubicBezTo>
                <a:cubicBezTo>
                  <a:pt x="667732" y="1309658"/>
                  <a:pt x="666225" y="1309658"/>
                  <a:pt x="664513" y="1309658"/>
                </a:cubicBezTo>
                <a:close/>
                <a:moveTo>
                  <a:pt x="674244" y="1161782"/>
                </a:moveTo>
                <a:cubicBezTo>
                  <a:pt x="674107" y="1168354"/>
                  <a:pt x="673559" y="1174926"/>
                  <a:pt x="672599" y="1181499"/>
                </a:cubicBezTo>
                <a:cubicBezTo>
                  <a:pt x="671640" y="1188071"/>
                  <a:pt x="671092" y="1194643"/>
                  <a:pt x="670955" y="1201215"/>
                </a:cubicBezTo>
                <a:cubicBezTo>
                  <a:pt x="672462" y="1201215"/>
                  <a:pt x="673559" y="1201215"/>
                  <a:pt x="674244" y="1201215"/>
                </a:cubicBezTo>
                <a:cubicBezTo>
                  <a:pt x="674929" y="1201215"/>
                  <a:pt x="676026" y="1201215"/>
                  <a:pt x="677533" y="1201215"/>
                </a:cubicBezTo>
                <a:cubicBezTo>
                  <a:pt x="681988" y="1194643"/>
                  <a:pt x="683770" y="1188071"/>
                  <a:pt x="682879" y="1181499"/>
                </a:cubicBezTo>
                <a:cubicBezTo>
                  <a:pt x="681988" y="1174926"/>
                  <a:pt x="681303" y="1168354"/>
                  <a:pt x="680823" y="1161782"/>
                </a:cubicBezTo>
                <a:cubicBezTo>
                  <a:pt x="679315" y="1161782"/>
                  <a:pt x="678219" y="1161782"/>
                  <a:pt x="677533" y="1161782"/>
                </a:cubicBezTo>
                <a:cubicBezTo>
                  <a:pt x="676848" y="1161782"/>
                  <a:pt x="675752" y="1161782"/>
                  <a:pt x="674244" y="1161782"/>
                </a:cubicBezTo>
                <a:close/>
                <a:moveTo>
                  <a:pt x="838762" y="1000762"/>
                </a:moveTo>
                <a:cubicBezTo>
                  <a:pt x="835543" y="1002405"/>
                  <a:pt x="832940" y="1004048"/>
                  <a:pt x="830954" y="1005691"/>
                </a:cubicBezTo>
                <a:cubicBezTo>
                  <a:pt x="828968" y="1007334"/>
                  <a:pt x="827187" y="1008977"/>
                  <a:pt x="825611" y="1010620"/>
                </a:cubicBezTo>
                <a:cubicBezTo>
                  <a:pt x="824036" y="1012400"/>
                  <a:pt x="823077" y="1014591"/>
                  <a:pt x="822735" y="1017192"/>
                </a:cubicBezTo>
                <a:cubicBezTo>
                  <a:pt x="822392" y="1019794"/>
                  <a:pt x="822255" y="1021985"/>
                  <a:pt x="822324" y="1023765"/>
                </a:cubicBezTo>
                <a:cubicBezTo>
                  <a:pt x="822461" y="1025339"/>
                  <a:pt x="823009" y="1026298"/>
                  <a:pt x="823967" y="1026640"/>
                </a:cubicBezTo>
                <a:cubicBezTo>
                  <a:pt x="824926" y="1026982"/>
                  <a:pt x="825474" y="1027119"/>
                  <a:pt x="825611" y="1027051"/>
                </a:cubicBezTo>
                <a:cubicBezTo>
                  <a:pt x="827392" y="1025408"/>
                  <a:pt x="829584" y="1023765"/>
                  <a:pt x="832187" y="1022122"/>
                </a:cubicBezTo>
                <a:cubicBezTo>
                  <a:pt x="834790" y="1020478"/>
                  <a:pt x="836981" y="1018836"/>
                  <a:pt x="838762" y="1017192"/>
                </a:cubicBezTo>
                <a:cubicBezTo>
                  <a:pt x="838762" y="1014043"/>
                  <a:pt x="838762" y="1011305"/>
                  <a:pt x="838762" y="1008977"/>
                </a:cubicBezTo>
                <a:cubicBezTo>
                  <a:pt x="838762" y="1006649"/>
                  <a:pt x="838762" y="1003911"/>
                  <a:pt x="838762" y="1000762"/>
                </a:cubicBezTo>
                <a:close/>
                <a:moveTo>
                  <a:pt x="861791" y="981045"/>
                </a:moveTo>
                <a:lnTo>
                  <a:pt x="861802" y="981087"/>
                </a:lnTo>
                <a:lnTo>
                  <a:pt x="861380" y="981456"/>
                </a:lnTo>
                <a:close/>
                <a:moveTo>
                  <a:pt x="546323" y="968311"/>
                </a:moveTo>
                <a:cubicBezTo>
                  <a:pt x="546460" y="968311"/>
                  <a:pt x="547007" y="968311"/>
                  <a:pt x="547966" y="968311"/>
                </a:cubicBezTo>
                <a:cubicBezTo>
                  <a:pt x="548924" y="968311"/>
                  <a:pt x="549472" y="968311"/>
                  <a:pt x="549609" y="968311"/>
                </a:cubicBezTo>
                <a:cubicBezTo>
                  <a:pt x="549472" y="979950"/>
                  <a:pt x="548924" y="991999"/>
                  <a:pt x="547966" y="1004459"/>
                </a:cubicBezTo>
                <a:cubicBezTo>
                  <a:pt x="547007" y="1016919"/>
                  <a:pt x="546460" y="1028968"/>
                  <a:pt x="546323" y="1040606"/>
                </a:cubicBezTo>
                <a:cubicBezTo>
                  <a:pt x="546323" y="1028968"/>
                  <a:pt x="546323" y="1016919"/>
                  <a:pt x="546323" y="1004459"/>
                </a:cubicBezTo>
                <a:cubicBezTo>
                  <a:pt x="546323" y="991999"/>
                  <a:pt x="546323" y="979950"/>
                  <a:pt x="546323" y="968311"/>
                </a:cubicBezTo>
                <a:close/>
                <a:moveTo>
                  <a:pt x="861556" y="967901"/>
                </a:moveTo>
                <a:cubicBezTo>
                  <a:pt x="857796" y="970639"/>
                  <a:pt x="855546" y="975020"/>
                  <a:pt x="854808" y="981045"/>
                </a:cubicBezTo>
                <a:cubicBezTo>
                  <a:pt x="853296" y="986043"/>
                  <a:pt x="852212" y="991656"/>
                  <a:pt x="851558" y="997886"/>
                </a:cubicBezTo>
                <a:cubicBezTo>
                  <a:pt x="850904" y="1004116"/>
                  <a:pt x="849894" y="1010552"/>
                  <a:pt x="848529" y="1017192"/>
                </a:cubicBezTo>
                <a:cubicBezTo>
                  <a:pt x="848461" y="1020615"/>
                  <a:pt x="848597" y="1023628"/>
                  <a:pt x="848936" y="1026229"/>
                </a:cubicBezTo>
                <a:cubicBezTo>
                  <a:pt x="849275" y="1028831"/>
                  <a:pt x="850225" y="1030200"/>
                  <a:pt x="851786" y="1030337"/>
                </a:cubicBezTo>
                <a:cubicBezTo>
                  <a:pt x="853550" y="1031980"/>
                  <a:pt x="855721" y="1032802"/>
                  <a:pt x="858299" y="1032802"/>
                </a:cubicBezTo>
                <a:cubicBezTo>
                  <a:pt x="860878" y="1032802"/>
                  <a:pt x="863049" y="1031980"/>
                  <a:pt x="864813" y="1030337"/>
                </a:cubicBezTo>
                <a:cubicBezTo>
                  <a:pt x="866367" y="1028557"/>
                  <a:pt x="867329" y="1026366"/>
                  <a:pt x="867699" y="1023765"/>
                </a:cubicBezTo>
                <a:cubicBezTo>
                  <a:pt x="868069" y="1021163"/>
                  <a:pt x="868290" y="1018972"/>
                  <a:pt x="868363" y="1017192"/>
                </a:cubicBezTo>
                <a:cubicBezTo>
                  <a:pt x="868089" y="1010346"/>
                  <a:pt x="867405" y="1003911"/>
                  <a:pt x="866309" y="997887"/>
                </a:cubicBezTo>
                <a:lnTo>
                  <a:pt x="861802" y="981087"/>
                </a:lnTo>
                <a:lnTo>
                  <a:pt x="864666" y="978580"/>
                </a:lnTo>
                <a:cubicBezTo>
                  <a:pt x="865351" y="978238"/>
                  <a:pt x="866446" y="978101"/>
                  <a:pt x="867952" y="978170"/>
                </a:cubicBezTo>
                <a:cubicBezTo>
                  <a:pt x="866237" y="976535"/>
                  <a:pt x="864738" y="974875"/>
                  <a:pt x="863456" y="973189"/>
                </a:cubicBezTo>
                <a:cubicBezTo>
                  <a:pt x="862173" y="971503"/>
                  <a:pt x="861540" y="969740"/>
                  <a:pt x="861556" y="967901"/>
                </a:cubicBezTo>
                <a:close/>
                <a:moveTo>
                  <a:pt x="832051" y="902178"/>
                </a:moveTo>
                <a:cubicBezTo>
                  <a:pt x="832051" y="918609"/>
                  <a:pt x="832051" y="935039"/>
                  <a:pt x="832051" y="951470"/>
                </a:cubicBezTo>
                <a:cubicBezTo>
                  <a:pt x="834756" y="951470"/>
                  <a:pt x="835837" y="951470"/>
                  <a:pt x="835296" y="951470"/>
                </a:cubicBezTo>
                <a:cubicBezTo>
                  <a:pt x="835296" y="934492"/>
                  <a:pt x="835296" y="919156"/>
                  <a:pt x="835296" y="905464"/>
                </a:cubicBezTo>
                <a:cubicBezTo>
                  <a:pt x="835837" y="902726"/>
                  <a:pt x="834756" y="901630"/>
                  <a:pt x="832051" y="902178"/>
                </a:cubicBezTo>
                <a:close/>
                <a:moveTo>
                  <a:pt x="815785" y="879175"/>
                </a:moveTo>
                <a:cubicBezTo>
                  <a:pt x="813937" y="880887"/>
                  <a:pt x="811883" y="883214"/>
                  <a:pt x="809624" y="886158"/>
                </a:cubicBezTo>
                <a:cubicBezTo>
                  <a:pt x="807364" y="889102"/>
                  <a:pt x="806132" y="892251"/>
                  <a:pt x="805927" y="895606"/>
                </a:cubicBezTo>
                <a:cubicBezTo>
                  <a:pt x="806474" y="919156"/>
                  <a:pt x="805379" y="941064"/>
                  <a:pt x="802641" y="961328"/>
                </a:cubicBezTo>
                <a:cubicBezTo>
                  <a:pt x="802846" y="967832"/>
                  <a:pt x="803257" y="973720"/>
                  <a:pt x="803873" y="978991"/>
                </a:cubicBezTo>
                <a:cubicBezTo>
                  <a:pt x="804489" y="984263"/>
                  <a:pt x="804078" y="989329"/>
                  <a:pt x="802641" y="994189"/>
                </a:cubicBezTo>
                <a:cubicBezTo>
                  <a:pt x="800861" y="1000830"/>
                  <a:pt x="800313" y="1007266"/>
                  <a:pt x="800997" y="1013495"/>
                </a:cubicBezTo>
                <a:cubicBezTo>
                  <a:pt x="801682" y="1019725"/>
                  <a:pt x="804421" y="1025339"/>
                  <a:pt x="809213" y="1030337"/>
                </a:cubicBezTo>
                <a:lnTo>
                  <a:pt x="810445" y="1030337"/>
                </a:lnTo>
                <a:cubicBezTo>
                  <a:pt x="811404" y="1030337"/>
                  <a:pt x="811951" y="1030337"/>
                  <a:pt x="812088" y="1030337"/>
                </a:cubicBezTo>
                <a:cubicBezTo>
                  <a:pt x="813800" y="1005554"/>
                  <a:pt x="815306" y="980360"/>
                  <a:pt x="816607" y="954756"/>
                </a:cubicBezTo>
                <a:cubicBezTo>
                  <a:pt x="817907" y="929152"/>
                  <a:pt x="818592" y="903958"/>
                  <a:pt x="818660" y="879175"/>
                </a:cubicBezTo>
                <a:cubicBezTo>
                  <a:pt x="818515" y="879175"/>
                  <a:pt x="817984" y="879175"/>
                  <a:pt x="817069" y="879175"/>
                </a:cubicBezTo>
                <a:cubicBezTo>
                  <a:pt x="816153" y="879175"/>
                  <a:pt x="815725" y="879175"/>
                  <a:pt x="815785" y="879175"/>
                </a:cubicBezTo>
                <a:close/>
                <a:moveTo>
                  <a:pt x="979681" y="859458"/>
                </a:moveTo>
                <a:cubicBezTo>
                  <a:pt x="974546" y="864524"/>
                  <a:pt x="971671" y="870001"/>
                  <a:pt x="971054" y="875889"/>
                </a:cubicBezTo>
                <a:cubicBezTo>
                  <a:pt x="970438" y="881776"/>
                  <a:pt x="973314" y="887253"/>
                  <a:pt x="979681" y="892320"/>
                </a:cubicBezTo>
                <a:cubicBezTo>
                  <a:pt x="979681" y="887253"/>
                  <a:pt x="979681" y="881776"/>
                  <a:pt x="979681" y="875889"/>
                </a:cubicBezTo>
                <a:cubicBezTo>
                  <a:pt x="979681" y="870001"/>
                  <a:pt x="979681" y="864524"/>
                  <a:pt x="979681" y="859458"/>
                </a:cubicBezTo>
                <a:close/>
                <a:moveTo>
                  <a:pt x="881097" y="846416"/>
                </a:moveTo>
                <a:cubicBezTo>
                  <a:pt x="881028" y="853008"/>
                  <a:pt x="880344" y="860235"/>
                  <a:pt x="879043" y="868097"/>
                </a:cubicBezTo>
                <a:cubicBezTo>
                  <a:pt x="877742" y="875960"/>
                  <a:pt x="876236" y="884034"/>
                  <a:pt x="874525" y="892320"/>
                </a:cubicBezTo>
                <a:cubicBezTo>
                  <a:pt x="874388" y="892320"/>
                  <a:pt x="873840" y="892320"/>
                  <a:pt x="872881" y="892320"/>
                </a:cubicBezTo>
                <a:cubicBezTo>
                  <a:pt x="871923" y="892320"/>
                  <a:pt x="871375" y="892320"/>
                  <a:pt x="871238" y="892320"/>
                </a:cubicBezTo>
                <a:cubicBezTo>
                  <a:pt x="869458" y="885747"/>
                  <a:pt x="867268" y="879175"/>
                  <a:pt x="864666" y="872603"/>
                </a:cubicBezTo>
                <a:cubicBezTo>
                  <a:pt x="862065" y="866031"/>
                  <a:pt x="859874" y="859458"/>
                  <a:pt x="858094" y="852886"/>
                </a:cubicBezTo>
                <a:cubicBezTo>
                  <a:pt x="858017" y="852886"/>
                  <a:pt x="857349" y="852886"/>
                  <a:pt x="856091" y="852886"/>
                </a:cubicBezTo>
                <a:cubicBezTo>
                  <a:pt x="854833" y="852886"/>
                  <a:pt x="853447" y="852886"/>
                  <a:pt x="851932" y="852886"/>
                </a:cubicBezTo>
                <a:cubicBezTo>
                  <a:pt x="851932" y="869864"/>
                  <a:pt x="851932" y="885200"/>
                  <a:pt x="851932" y="898892"/>
                </a:cubicBezTo>
                <a:cubicBezTo>
                  <a:pt x="861243" y="906012"/>
                  <a:pt x="868911" y="914775"/>
                  <a:pt x="874935" y="925181"/>
                </a:cubicBezTo>
                <a:cubicBezTo>
                  <a:pt x="874388" y="925677"/>
                  <a:pt x="872197" y="927971"/>
                  <a:pt x="868363" y="932061"/>
                </a:cubicBezTo>
                <a:cubicBezTo>
                  <a:pt x="861928" y="933477"/>
                  <a:pt x="858368" y="935498"/>
                  <a:pt x="857683" y="938127"/>
                </a:cubicBezTo>
                <a:cubicBezTo>
                  <a:pt x="856998" y="940755"/>
                  <a:pt x="858368" y="945203"/>
                  <a:pt x="861791" y="951470"/>
                </a:cubicBezTo>
                <a:cubicBezTo>
                  <a:pt x="876031" y="946420"/>
                  <a:pt x="884520" y="938703"/>
                  <a:pt x="887258" y="928319"/>
                </a:cubicBezTo>
                <a:cubicBezTo>
                  <a:pt x="889997" y="917936"/>
                  <a:pt x="890271" y="906073"/>
                  <a:pt x="888080" y="892730"/>
                </a:cubicBezTo>
                <a:cubicBezTo>
                  <a:pt x="888217" y="891087"/>
                  <a:pt x="888764" y="889444"/>
                  <a:pt x="889723" y="887801"/>
                </a:cubicBezTo>
                <a:cubicBezTo>
                  <a:pt x="890681" y="886158"/>
                  <a:pt x="891229" y="884515"/>
                  <a:pt x="891366" y="882872"/>
                </a:cubicBezTo>
                <a:cubicBezTo>
                  <a:pt x="891914" y="869180"/>
                  <a:pt x="890818" y="857131"/>
                  <a:pt x="888080" y="846725"/>
                </a:cubicBezTo>
                <a:lnTo>
                  <a:pt x="887669" y="846416"/>
                </a:lnTo>
                <a:cubicBezTo>
                  <a:pt x="887121" y="846416"/>
                  <a:pt x="884931" y="846416"/>
                  <a:pt x="881097" y="846416"/>
                </a:cubicBezTo>
                <a:close/>
                <a:moveTo>
                  <a:pt x="979681" y="800719"/>
                </a:moveTo>
                <a:cubicBezTo>
                  <a:pt x="979544" y="807291"/>
                  <a:pt x="978996" y="813863"/>
                  <a:pt x="978037" y="820436"/>
                </a:cubicBezTo>
                <a:cubicBezTo>
                  <a:pt x="977079" y="827008"/>
                  <a:pt x="976531" y="833580"/>
                  <a:pt x="976394" y="840152"/>
                </a:cubicBezTo>
                <a:cubicBezTo>
                  <a:pt x="977901" y="840152"/>
                  <a:pt x="978996" y="840152"/>
                  <a:pt x="979681" y="840152"/>
                </a:cubicBezTo>
                <a:cubicBezTo>
                  <a:pt x="980365" y="840152"/>
                  <a:pt x="981460" y="840152"/>
                  <a:pt x="982967" y="840152"/>
                </a:cubicBezTo>
                <a:cubicBezTo>
                  <a:pt x="983104" y="833580"/>
                  <a:pt x="983651" y="827008"/>
                  <a:pt x="984610" y="820436"/>
                </a:cubicBezTo>
                <a:cubicBezTo>
                  <a:pt x="985568" y="813863"/>
                  <a:pt x="986116" y="807291"/>
                  <a:pt x="986253" y="800719"/>
                </a:cubicBezTo>
                <a:cubicBezTo>
                  <a:pt x="984747" y="800719"/>
                  <a:pt x="983651" y="800719"/>
                  <a:pt x="982967" y="800719"/>
                </a:cubicBezTo>
                <a:cubicBezTo>
                  <a:pt x="982282" y="800719"/>
                  <a:pt x="981187" y="800719"/>
                  <a:pt x="979681" y="800719"/>
                </a:cubicBezTo>
                <a:close/>
                <a:moveTo>
                  <a:pt x="950105" y="790860"/>
                </a:moveTo>
                <a:cubicBezTo>
                  <a:pt x="947709" y="803864"/>
                  <a:pt x="945108" y="816418"/>
                  <a:pt x="942301" y="828522"/>
                </a:cubicBezTo>
                <a:cubicBezTo>
                  <a:pt x="939494" y="840627"/>
                  <a:pt x="941000" y="853130"/>
                  <a:pt x="946819" y="866031"/>
                </a:cubicBezTo>
                <a:lnTo>
                  <a:pt x="946819" y="866441"/>
                </a:lnTo>
                <a:cubicBezTo>
                  <a:pt x="941387" y="876710"/>
                  <a:pt x="938402" y="887390"/>
                  <a:pt x="937865" y="898481"/>
                </a:cubicBezTo>
                <a:cubicBezTo>
                  <a:pt x="937327" y="909572"/>
                  <a:pt x="942503" y="918609"/>
                  <a:pt x="953392" y="925592"/>
                </a:cubicBezTo>
                <a:cubicBezTo>
                  <a:pt x="949558" y="905943"/>
                  <a:pt x="947367" y="886090"/>
                  <a:pt x="946819" y="866031"/>
                </a:cubicBezTo>
                <a:cubicBezTo>
                  <a:pt x="948531" y="862880"/>
                  <a:pt x="950858" y="860144"/>
                  <a:pt x="953802" y="857822"/>
                </a:cubicBezTo>
                <a:cubicBezTo>
                  <a:pt x="956746" y="855500"/>
                  <a:pt x="959895" y="852776"/>
                  <a:pt x="963250" y="849651"/>
                </a:cubicBezTo>
                <a:cubicBezTo>
                  <a:pt x="949558" y="839442"/>
                  <a:pt x="947367" y="827513"/>
                  <a:pt x="956678" y="813863"/>
                </a:cubicBezTo>
                <a:cubicBezTo>
                  <a:pt x="961333" y="809003"/>
                  <a:pt x="962702" y="804758"/>
                  <a:pt x="960785" y="801130"/>
                </a:cubicBezTo>
                <a:cubicBezTo>
                  <a:pt x="958868" y="797501"/>
                  <a:pt x="955308" y="794078"/>
                  <a:pt x="950105" y="790860"/>
                </a:cubicBezTo>
                <a:close/>
                <a:moveTo>
                  <a:pt x="953429" y="748141"/>
                </a:moveTo>
                <a:cubicBezTo>
                  <a:pt x="954917" y="754576"/>
                  <a:pt x="956002" y="760601"/>
                  <a:pt x="956682" y="766215"/>
                </a:cubicBezTo>
                <a:cubicBezTo>
                  <a:pt x="957363" y="771829"/>
                  <a:pt x="958457" y="777853"/>
                  <a:pt x="959964" y="784288"/>
                </a:cubicBezTo>
                <a:cubicBezTo>
                  <a:pt x="960101" y="784288"/>
                  <a:pt x="960648" y="784288"/>
                  <a:pt x="961607" y="784288"/>
                </a:cubicBezTo>
                <a:cubicBezTo>
                  <a:pt x="962565" y="784288"/>
                  <a:pt x="963113" y="784288"/>
                  <a:pt x="963250" y="784288"/>
                </a:cubicBezTo>
                <a:cubicBezTo>
                  <a:pt x="965167" y="777648"/>
                  <a:pt x="966262" y="771212"/>
                  <a:pt x="966536" y="764982"/>
                </a:cubicBezTo>
                <a:cubicBezTo>
                  <a:pt x="966810" y="758752"/>
                  <a:pt x="964619" y="753139"/>
                  <a:pt x="959964" y="748141"/>
                </a:cubicBezTo>
                <a:cubicBezTo>
                  <a:pt x="959894" y="748141"/>
                  <a:pt x="959211" y="748141"/>
                  <a:pt x="957915" y="748141"/>
                </a:cubicBezTo>
                <a:cubicBezTo>
                  <a:pt x="956618" y="748141"/>
                  <a:pt x="955122" y="748141"/>
                  <a:pt x="953429" y="748141"/>
                </a:cubicBezTo>
                <a:close/>
                <a:moveTo>
                  <a:pt x="982967" y="738283"/>
                </a:moveTo>
                <a:cubicBezTo>
                  <a:pt x="981392" y="746224"/>
                  <a:pt x="980434" y="754165"/>
                  <a:pt x="980091" y="762107"/>
                </a:cubicBezTo>
                <a:cubicBezTo>
                  <a:pt x="979749" y="770048"/>
                  <a:pt x="979612" y="779633"/>
                  <a:pt x="979681" y="790860"/>
                </a:cubicBezTo>
                <a:cubicBezTo>
                  <a:pt x="986390" y="782098"/>
                  <a:pt x="990224" y="772513"/>
                  <a:pt x="991182" y="762107"/>
                </a:cubicBezTo>
                <a:cubicBezTo>
                  <a:pt x="992140" y="751701"/>
                  <a:pt x="989402" y="743759"/>
                  <a:pt x="982967" y="738283"/>
                </a:cubicBezTo>
                <a:close/>
                <a:moveTo>
                  <a:pt x="890955" y="705421"/>
                </a:moveTo>
                <a:cubicBezTo>
                  <a:pt x="887669" y="747593"/>
                  <a:pt x="884383" y="788122"/>
                  <a:pt x="881097" y="827008"/>
                </a:cubicBezTo>
                <a:cubicBezTo>
                  <a:pt x="884383" y="827008"/>
                  <a:pt x="887669" y="827008"/>
                  <a:pt x="890955" y="827008"/>
                </a:cubicBezTo>
                <a:cubicBezTo>
                  <a:pt x="892461" y="807291"/>
                  <a:pt x="893557" y="787574"/>
                  <a:pt x="894241" y="767858"/>
                </a:cubicBezTo>
                <a:cubicBezTo>
                  <a:pt x="894926" y="748141"/>
                  <a:pt x="896021" y="728424"/>
                  <a:pt x="897527" y="708707"/>
                </a:cubicBezTo>
                <a:cubicBezTo>
                  <a:pt x="896980" y="705969"/>
                  <a:pt x="894789" y="704874"/>
                  <a:pt x="890955" y="705421"/>
                </a:cubicBezTo>
                <a:close/>
                <a:moveTo>
                  <a:pt x="50118" y="176355"/>
                </a:moveTo>
                <a:cubicBezTo>
                  <a:pt x="50118" y="179641"/>
                  <a:pt x="50118" y="182927"/>
                  <a:pt x="50118" y="186214"/>
                </a:cubicBezTo>
                <a:cubicBezTo>
                  <a:pt x="51898" y="186214"/>
                  <a:pt x="54089" y="186214"/>
                  <a:pt x="56690" y="186214"/>
                </a:cubicBezTo>
                <a:cubicBezTo>
                  <a:pt x="59292" y="186214"/>
                  <a:pt x="61482" y="186214"/>
                  <a:pt x="63262" y="186214"/>
                </a:cubicBezTo>
                <a:cubicBezTo>
                  <a:pt x="63399" y="186008"/>
                  <a:pt x="63947" y="184776"/>
                  <a:pt x="64905" y="182517"/>
                </a:cubicBezTo>
                <a:cubicBezTo>
                  <a:pt x="65864" y="180258"/>
                  <a:pt x="66412" y="178204"/>
                  <a:pt x="66549" y="176355"/>
                </a:cubicBezTo>
                <a:cubicBezTo>
                  <a:pt x="59429" y="176355"/>
                  <a:pt x="53952" y="176355"/>
                  <a:pt x="50118" y="176355"/>
                </a:cubicBezTo>
                <a:close/>
                <a:moveTo>
                  <a:pt x="1327291" y="137"/>
                </a:moveTo>
                <a:cubicBezTo>
                  <a:pt x="1333179" y="-137"/>
                  <a:pt x="1338758" y="0"/>
                  <a:pt x="1344030" y="548"/>
                </a:cubicBezTo>
                <a:cubicBezTo>
                  <a:pt x="1354573" y="1643"/>
                  <a:pt x="1364705" y="7668"/>
                  <a:pt x="1374426" y="18621"/>
                </a:cubicBezTo>
                <a:cubicBezTo>
                  <a:pt x="1378192" y="23277"/>
                  <a:pt x="1384627" y="26289"/>
                  <a:pt x="1393732" y="27658"/>
                </a:cubicBezTo>
                <a:cubicBezTo>
                  <a:pt x="1402838" y="29027"/>
                  <a:pt x="1411738" y="30397"/>
                  <a:pt x="1420432" y="31766"/>
                </a:cubicBezTo>
                <a:cubicBezTo>
                  <a:pt x="1427141" y="31492"/>
                  <a:pt x="1432618" y="32039"/>
                  <a:pt x="1436863" y="33409"/>
                </a:cubicBezTo>
                <a:cubicBezTo>
                  <a:pt x="1441107" y="34778"/>
                  <a:pt x="1443298" y="38612"/>
                  <a:pt x="1443435" y="44910"/>
                </a:cubicBezTo>
                <a:cubicBezTo>
                  <a:pt x="1445215" y="48128"/>
                  <a:pt x="1447406" y="50729"/>
                  <a:pt x="1450007" y="52715"/>
                </a:cubicBezTo>
                <a:cubicBezTo>
                  <a:pt x="1452609" y="54700"/>
                  <a:pt x="1454800" y="56480"/>
                  <a:pt x="1456580" y="58055"/>
                </a:cubicBezTo>
                <a:cubicBezTo>
                  <a:pt x="1479514" y="63120"/>
                  <a:pt x="1501832" y="66954"/>
                  <a:pt x="1523534" y="69554"/>
                </a:cubicBezTo>
                <a:cubicBezTo>
                  <a:pt x="1545236" y="72155"/>
                  <a:pt x="1566733" y="72703"/>
                  <a:pt x="1588025" y="71199"/>
                </a:cubicBezTo>
                <a:cubicBezTo>
                  <a:pt x="1591311" y="71747"/>
                  <a:pt x="1594597" y="70651"/>
                  <a:pt x="1597883" y="67913"/>
                </a:cubicBezTo>
                <a:cubicBezTo>
                  <a:pt x="1606304" y="61683"/>
                  <a:pt x="1615751" y="58534"/>
                  <a:pt x="1626226" y="58465"/>
                </a:cubicBezTo>
                <a:cubicBezTo>
                  <a:pt x="1636700" y="58397"/>
                  <a:pt x="1646969" y="59355"/>
                  <a:pt x="1657033" y="61341"/>
                </a:cubicBezTo>
                <a:cubicBezTo>
                  <a:pt x="1666892" y="62848"/>
                  <a:pt x="1675928" y="65585"/>
                  <a:pt x="1684144" y="69553"/>
                </a:cubicBezTo>
                <a:cubicBezTo>
                  <a:pt x="1692359" y="73522"/>
                  <a:pt x="1699753" y="79540"/>
                  <a:pt x="1706325" y="87607"/>
                </a:cubicBezTo>
                <a:cubicBezTo>
                  <a:pt x="1711389" y="92393"/>
                  <a:pt x="1716849" y="96769"/>
                  <a:pt x="1722704" y="100734"/>
                </a:cubicBezTo>
                <a:cubicBezTo>
                  <a:pt x="1728560" y="104699"/>
                  <a:pt x="1733999" y="109075"/>
                  <a:pt x="1739022" y="113861"/>
                </a:cubicBezTo>
                <a:cubicBezTo>
                  <a:pt x="1733383" y="119877"/>
                  <a:pt x="1727533" y="125073"/>
                  <a:pt x="1721472" y="129448"/>
                </a:cubicBezTo>
                <a:cubicBezTo>
                  <a:pt x="1715412" y="133824"/>
                  <a:pt x="1713649" y="140661"/>
                  <a:pt x="1716183" y="149959"/>
                </a:cubicBezTo>
                <a:cubicBezTo>
                  <a:pt x="1716320" y="150027"/>
                  <a:pt x="1716868" y="149890"/>
                  <a:pt x="1717826" y="149549"/>
                </a:cubicBezTo>
                <a:cubicBezTo>
                  <a:pt x="1718785" y="149207"/>
                  <a:pt x="1719333" y="148250"/>
                  <a:pt x="1719470" y="146677"/>
                </a:cubicBezTo>
                <a:cubicBezTo>
                  <a:pt x="1722592" y="148318"/>
                  <a:pt x="1725308" y="149959"/>
                  <a:pt x="1727616" y="151600"/>
                </a:cubicBezTo>
                <a:cubicBezTo>
                  <a:pt x="1729925" y="153241"/>
                  <a:pt x="1732640" y="154881"/>
                  <a:pt x="1735763" y="156522"/>
                </a:cubicBezTo>
                <a:cubicBezTo>
                  <a:pt x="1739565" y="157069"/>
                  <a:pt x="1744996" y="159257"/>
                  <a:pt x="1752057" y="163085"/>
                </a:cubicBezTo>
                <a:cubicBezTo>
                  <a:pt x="1755587" y="166367"/>
                  <a:pt x="1759118" y="169649"/>
                  <a:pt x="1762648" y="172930"/>
                </a:cubicBezTo>
                <a:cubicBezTo>
                  <a:pt x="1766178" y="176212"/>
                  <a:pt x="1768079" y="179494"/>
                  <a:pt x="1768351" y="182775"/>
                </a:cubicBezTo>
                <a:cubicBezTo>
                  <a:pt x="1768486" y="187903"/>
                  <a:pt x="1768215" y="193236"/>
                  <a:pt x="1767536" y="198774"/>
                </a:cubicBezTo>
                <a:cubicBezTo>
                  <a:pt x="1766857" y="204311"/>
                  <a:pt x="1764956" y="208824"/>
                  <a:pt x="1761833" y="212310"/>
                </a:cubicBezTo>
                <a:cubicBezTo>
                  <a:pt x="1757420" y="220715"/>
                  <a:pt x="1753211" y="228519"/>
                  <a:pt x="1749206" y="235723"/>
                </a:cubicBezTo>
                <a:cubicBezTo>
                  <a:pt x="1745200" y="242927"/>
                  <a:pt x="1738547" y="248332"/>
                  <a:pt x="1729246" y="251936"/>
                </a:cubicBezTo>
                <a:cubicBezTo>
                  <a:pt x="1727752" y="253511"/>
                  <a:pt x="1726666" y="255291"/>
                  <a:pt x="1725987" y="257276"/>
                </a:cubicBezTo>
                <a:cubicBezTo>
                  <a:pt x="1725308" y="259261"/>
                  <a:pt x="1724222" y="261863"/>
                  <a:pt x="1722728" y="265081"/>
                </a:cubicBezTo>
                <a:cubicBezTo>
                  <a:pt x="1728703" y="265081"/>
                  <a:pt x="1733048" y="265081"/>
                  <a:pt x="1735763" y="265081"/>
                </a:cubicBezTo>
                <a:cubicBezTo>
                  <a:pt x="1738479" y="265622"/>
                  <a:pt x="1742824" y="267788"/>
                  <a:pt x="1748798" y="271578"/>
                </a:cubicBezTo>
                <a:cubicBezTo>
                  <a:pt x="1745539" y="272120"/>
                  <a:pt x="1742281" y="274285"/>
                  <a:pt x="1739022" y="278076"/>
                </a:cubicBezTo>
                <a:cubicBezTo>
                  <a:pt x="1713417" y="284573"/>
                  <a:pt x="1689374" y="291071"/>
                  <a:pt x="1666892" y="297568"/>
                </a:cubicBezTo>
                <a:cubicBezTo>
                  <a:pt x="1656485" y="300276"/>
                  <a:pt x="1647722" y="301359"/>
                  <a:pt x="1640603" y="300817"/>
                </a:cubicBezTo>
                <a:cubicBezTo>
                  <a:pt x="1635742" y="300682"/>
                  <a:pt x="1631497" y="300140"/>
                  <a:pt x="1627869" y="299193"/>
                </a:cubicBezTo>
                <a:cubicBezTo>
                  <a:pt x="1624240" y="298245"/>
                  <a:pt x="1620817" y="297704"/>
                  <a:pt x="1617600" y="297568"/>
                </a:cubicBezTo>
                <a:cubicBezTo>
                  <a:pt x="1607536" y="299330"/>
                  <a:pt x="1600553" y="303153"/>
                  <a:pt x="1596651" y="309037"/>
                </a:cubicBezTo>
                <a:cubicBezTo>
                  <a:pt x="1592748" y="314921"/>
                  <a:pt x="1593159" y="322039"/>
                  <a:pt x="1597883" y="330392"/>
                </a:cubicBezTo>
                <a:cubicBezTo>
                  <a:pt x="1602266" y="340045"/>
                  <a:pt x="1602536" y="347850"/>
                  <a:pt x="1598694" y="353806"/>
                </a:cubicBezTo>
                <a:cubicBezTo>
                  <a:pt x="1594852" y="359763"/>
                  <a:pt x="1590172" y="365104"/>
                  <a:pt x="1584655" y="369830"/>
                </a:cubicBezTo>
                <a:cubicBezTo>
                  <a:pt x="1582874" y="372977"/>
                  <a:pt x="1579860" y="374893"/>
                  <a:pt x="1575613" y="375577"/>
                </a:cubicBezTo>
                <a:cubicBezTo>
                  <a:pt x="1571366" y="376261"/>
                  <a:pt x="1566708" y="376535"/>
                  <a:pt x="1561639" y="376398"/>
                </a:cubicBezTo>
                <a:cubicBezTo>
                  <a:pt x="1556639" y="376261"/>
                  <a:pt x="1551022" y="375713"/>
                  <a:pt x="1544788" y="374755"/>
                </a:cubicBezTo>
                <a:cubicBezTo>
                  <a:pt x="1538554" y="373797"/>
                  <a:pt x="1532115" y="373249"/>
                  <a:pt x="1525471" y="373112"/>
                </a:cubicBezTo>
                <a:cubicBezTo>
                  <a:pt x="1515675" y="373317"/>
                  <a:pt x="1505674" y="373728"/>
                  <a:pt x="1495467" y="374344"/>
                </a:cubicBezTo>
                <a:cubicBezTo>
                  <a:pt x="1485261" y="374960"/>
                  <a:pt x="1474438" y="374550"/>
                  <a:pt x="1462998" y="373112"/>
                </a:cubicBezTo>
                <a:cubicBezTo>
                  <a:pt x="1457929" y="373591"/>
                  <a:pt x="1452449" y="374276"/>
                  <a:pt x="1446558" y="375166"/>
                </a:cubicBezTo>
                <a:cubicBezTo>
                  <a:pt x="1440667" y="376057"/>
                  <a:pt x="1435187" y="374278"/>
                  <a:pt x="1430118" y="369830"/>
                </a:cubicBezTo>
                <a:cubicBezTo>
                  <a:pt x="1428268" y="368395"/>
                  <a:pt x="1425391" y="367984"/>
                  <a:pt x="1421487" y="368600"/>
                </a:cubicBezTo>
                <a:cubicBezTo>
                  <a:pt x="1417582" y="369215"/>
                  <a:pt x="1413883" y="369625"/>
                  <a:pt x="1410390" y="369830"/>
                </a:cubicBezTo>
                <a:cubicBezTo>
                  <a:pt x="1397238" y="372565"/>
                  <a:pt x="1384086" y="373659"/>
                  <a:pt x="1370933" y="373112"/>
                </a:cubicBezTo>
                <a:cubicBezTo>
                  <a:pt x="1369152" y="373112"/>
                  <a:pt x="1366960" y="373112"/>
                  <a:pt x="1364357" y="373112"/>
                </a:cubicBezTo>
                <a:cubicBezTo>
                  <a:pt x="1361754" y="373112"/>
                  <a:pt x="1359562" y="373112"/>
                  <a:pt x="1357781" y="373112"/>
                </a:cubicBezTo>
                <a:cubicBezTo>
                  <a:pt x="1349424" y="374755"/>
                  <a:pt x="1340656" y="376398"/>
                  <a:pt x="1331477" y="378041"/>
                </a:cubicBezTo>
                <a:cubicBezTo>
                  <a:pt x="1322298" y="379684"/>
                  <a:pt x="1313530" y="381327"/>
                  <a:pt x="1305173" y="382970"/>
                </a:cubicBezTo>
                <a:cubicBezTo>
                  <a:pt x="1301816" y="384613"/>
                  <a:pt x="1297843" y="386256"/>
                  <a:pt x="1293254" y="387899"/>
                </a:cubicBezTo>
                <a:cubicBezTo>
                  <a:pt x="1288664" y="389543"/>
                  <a:pt x="1283869" y="391186"/>
                  <a:pt x="1278869" y="392829"/>
                </a:cubicBezTo>
                <a:cubicBezTo>
                  <a:pt x="1278869" y="392692"/>
                  <a:pt x="1278047" y="391323"/>
                  <a:pt x="1276403" y="388721"/>
                </a:cubicBezTo>
                <a:cubicBezTo>
                  <a:pt x="1274758" y="386120"/>
                  <a:pt x="1272292" y="383107"/>
                  <a:pt x="1269004" y="379684"/>
                </a:cubicBezTo>
                <a:cubicBezTo>
                  <a:pt x="1265716" y="386256"/>
                  <a:pt x="1262428" y="392829"/>
                  <a:pt x="1259140" y="399401"/>
                </a:cubicBezTo>
                <a:cubicBezTo>
                  <a:pt x="1259003" y="399264"/>
                  <a:pt x="1258455" y="398716"/>
                  <a:pt x="1257496" y="397758"/>
                </a:cubicBezTo>
                <a:cubicBezTo>
                  <a:pt x="1256537" y="396799"/>
                  <a:pt x="1255989" y="396252"/>
                  <a:pt x="1255852" y="396115"/>
                </a:cubicBezTo>
                <a:cubicBezTo>
                  <a:pt x="1255852" y="394609"/>
                  <a:pt x="1255852" y="392692"/>
                  <a:pt x="1255852" y="390364"/>
                </a:cubicBezTo>
                <a:cubicBezTo>
                  <a:pt x="1255852" y="388036"/>
                  <a:pt x="1255852" y="384476"/>
                  <a:pt x="1255852" y="379684"/>
                </a:cubicBezTo>
                <a:cubicBezTo>
                  <a:pt x="1244344" y="392076"/>
                  <a:pt x="1232836" y="400154"/>
                  <a:pt x="1221328" y="403919"/>
                </a:cubicBezTo>
                <a:cubicBezTo>
                  <a:pt x="1209820" y="407685"/>
                  <a:pt x="1198312" y="401797"/>
                  <a:pt x="1186804" y="386256"/>
                </a:cubicBezTo>
                <a:cubicBezTo>
                  <a:pt x="1183516" y="395567"/>
                  <a:pt x="1180228" y="406521"/>
                  <a:pt x="1176940" y="419117"/>
                </a:cubicBezTo>
                <a:cubicBezTo>
                  <a:pt x="1170500" y="410218"/>
                  <a:pt x="1164472" y="406658"/>
                  <a:pt x="1158855" y="408438"/>
                </a:cubicBezTo>
                <a:cubicBezTo>
                  <a:pt x="1153238" y="410218"/>
                  <a:pt x="1147210" y="411587"/>
                  <a:pt x="1140771" y="412545"/>
                </a:cubicBezTo>
                <a:cubicBezTo>
                  <a:pt x="1130839" y="415558"/>
                  <a:pt x="1120289" y="417748"/>
                  <a:pt x="1109124" y="419117"/>
                </a:cubicBezTo>
                <a:cubicBezTo>
                  <a:pt x="1097958" y="420487"/>
                  <a:pt x="1086587" y="422677"/>
                  <a:pt x="1075011" y="425690"/>
                </a:cubicBezTo>
                <a:cubicBezTo>
                  <a:pt x="1071654" y="425758"/>
                  <a:pt x="1068503" y="426443"/>
                  <a:pt x="1065557" y="427744"/>
                </a:cubicBezTo>
                <a:cubicBezTo>
                  <a:pt x="1062612" y="429044"/>
                  <a:pt x="1060283" y="430551"/>
                  <a:pt x="1058570" y="432262"/>
                </a:cubicBezTo>
                <a:cubicBezTo>
                  <a:pt x="1060283" y="434110"/>
                  <a:pt x="1062612" y="436164"/>
                  <a:pt x="1065557" y="438424"/>
                </a:cubicBezTo>
                <a:cubicBezTo>
                  <a:pt x="1068503" y="440683"/>
                  <a:pt x="1071654" y="441915"/>
                  <a:pt x="1075011" y="442120"/>
                </a:cubicBezTo>
                <a:cubicBezTo>
                  <a:pt x="1080011" y="443490"/>
                  <a:pt x="1085628" y="444037"/>
                  <a:pt x="1091862" y="443763"/>
                </a:cubicBezTo>
                <a:cubicBezTo>
                  <a:pt x="1098095" y="443490"/>
                  <a:pt x="1104534" y="444037"/>
                  <a:pt x="1111179" y="445407"/>
                </a:cubicBezTo>
                <a:cubicBezTo>
                  <a:pt x="1112960" y="445270"/>
                  <a:pt x="1115152" y="445543"/>
                  <a:pt x="1117755" y="446228"/>
                </a:cubicBezTo>
                <a:cubicBezTo>
                  <a:pt x="1120358" y="446913"/>
                  <a:pt x="1122550" y="448830"/>
                  <a:pt x="1124331" y="451979"/>
                </a:cubicBezTo>
                <a:cubicBezTo>
                  <a:pt x="1115974" y="453485"/>
                  <a:pt x="1107206" y="454580"/>
                  <a:pt x="1098027" y="455265"/>
                </a:cubicBezTo>
                <a:cubicBezTo>
                  <a:pt x="1088848" y="455950"/>
                  <a:pt x="1080080" y="457045"/>
                  <a:pt x="1071723" y="458551"/>
                </a:cubicBezTo>
                <a:cubicBezTo>
                  <a:pt x="1074462" y="464781"/>
                  <a:pt x="1073915" y="469573"/>
                  <a:pt x="1070078" y="472928"/>
                </a:cubicBezTo>
                <a:cubicBezTo>
                  <a:pt x="1066243" y="476283"/>
                  <a:pt x="1062406" y="480253"/>
                  <a:pt x="1058570" y="484840"/>
                </a:cubicBezTo>
                <a:cubicBezTo>
                  <a:pt x="1052063" y="489838"/>
                  <a:pt x="1046172" y="495451"/>
                  <a:pt x="1040897" y="501681"/>
                </a:cubicBezTo>
                <a:cubicBezTo>
                  <a:pt x="1035623" y="507911"/>
                  <a:pt x="1030554" y="514347"/>
                  <a:pt x="1025690" y="520987"/>
                </a:cubicBezTo>
                <a:cubicBezTo>
                  <a:pt x="1025690" y="522836"/>
                  <a:pt x="1025690" y="524890"/>
                  <a:pt x="1025690" y="527149"/>
                </a:cubicBezTo>
                <a:cubicBezTo>
                  <a:pt x="1025690" y="529408"/>
                  <a:pt x="1025690" y="530640"/>
                  <a:pt x="1025690" y="530846"/>
                </a:cubicBezTo>
                <a:cubicBezTo>
                  <a:pt x="1031787" y="535775"/>
                  <a:pt x="1034390" y="540704"/>
                  <a:pt x="1033499" y="545633"/>
                </a:cubicBezTo>
                <a:cubicBezTo>
                  <a:pt x="1032609" y="550563"/>
                  <a:pt x="1031102" y="555492"/>
                  <a:pt x="1028978" y="560421"/>
                </a:cubicBezTo>
                <a:cubicBezTo>
                  <a:pt x="1018607" y="589996"/>
                  <a:pt x="1009939" y="619571"/>
                  <a:pt x="1002977" y="649146"/>
                </a:cubicBezTo>
                <a:cubicBezTo>
                  <a:pt x="1001565" y="655582"/>
                  <a:pt x="1001161" y="661606"/>
                  <a:pt x="1001766" y="667220"/>
                </a:cubicBezTo>
                <a:cubicBezTo>
                  <a:pt x="1002372" y="672834"/>
                  <a:pt x="1002775" y="678858"/>
                  <a:pt x="1002977" y="685294"/>
                </a:cubicBezTo>
                <a:cubicBezTo>
                  <a:pt x="1001498" y="685294"/>
                  <a:pt x="1000422" y="685294"/>
                  <a:pt x="999749" y="685294"/>
                </a:cubicBezTo>
                <a:cubicBezTo>
                  <a:pt x="999077" y="685294"/>
                  <a:pt x="998001" y="685294"/>
                  <a:pt x="996522" y="685294"/>
                </a:cubicBezTo>
                <a:cubicBezTo>
                  <a:pt x="995016" y="680365"/>
                  <a:pt x="993920" y="675435"/>
                  <a:pt x="993236" y="670506"/>
                </a:cubicBezTo>
                <a:cubicBezTo>
                  <a:pt x="992551" y="665577"/>
                  <a:pt x="991456" y="660648"/>
                  <a:pt x="989950" y="655718"/>
                </a:cubicBezTo>
                <a:cubicBezTo>
                  <a:pt x="989813" y="655718"/>
                  <a:pt x="989265" y="655718"/>
                  <a:pt x="988307" y="655718"/>
                </a:cubicBezTo>
                <a:cubicBezTo>
                  <a:pt x="987348" y="655718"/>
                  <a:pt x="986800" y="655718"/>
                  <a:pt x="986664" y="655718"/>
                </a:cubicBezTo>
                <a:cubicBezTo>
                  <a:pt x="985027" y="667143"/>
                  <a:pt x="985014" y="677977"/>
                  <a:pt x="986627" y="688221"/>
                </a:cubicBezTo>
                <a:cubicBezTo>
                  <a:pt x="988239" y="698464"/>
                  <a:pt x="991440" y="708579"/>
                  <a:pt x="996229" y="718566"/>
                </a:cubicBezTo>
                <a:cubicBezTo>
                  <a:pt x="999994" y="728424"/>
                  <a:pt x="1002146" y="738283"/>
                  <a:pt x="1002683" y="748141"/>
                </a:cubicBezTo>
                <a:cubicBezTo>
                  <a:pt x="999456" y="794694"/>
                  <a:pt x="996229" y="842891"/>
                  <a:pt x="993001" y="892730"/>
                </a:cubicBezTo>
                <a:cubicBezTo>
                  <a:pt x="989236" y="912464"/>
                  <a:pt x="987084" y="932044"/>
                  <a:pt x="986546" y="951470"/>
                </a:cubicBezTo>
                <a:cubicBezTo>
                  <a:pt x="985067" y="951470"/>
                  <a:pt x="983991" y="951470"/>
                  <a:pt x="983319" y="951470"/>
                </a:cubicBezTo>
                <a:cubicBezTo>
                  <a:pt x="982646" y="951470"/>
                  <a:pt x="981571" y="951470"/>
                  <a:pt x="980091" y="951470"/>
                </a:cubicBezTo>
                <a:cubicBezTo>
                  <a:pt x="979954" y="949920"/>
                  <a:pt x="979407" y="948168"/>
                  <a:pt x="978448" y="946213"/>
                </a:cubicBezTo>
                <a:cubicBezTo>
                  <a:pt x="977490" y="944259"/>
                  <a:pt x="976942" y="941698"/>
                  <a:pt x="976805" y="938531"/>
                </a:cubicBezTo>
                <a:cubicBezTo>
                  <a:pt x="972022" y="945005"/>
                  <a:pt x="967623" y="951517"/>
                  <a:pt x="963609" y="958068"/>
                </a:cubicBezTo>
                <a:cubicBezTo>
                  <a:pt x="959596" y="964619"/>
                  <a:pt x="955094" y="971182"/>
                  <a:pt x="950105" y="977759"/>
                </a:cubicBezTo>
                <a:cubicBezTo>
                  <a:pt x="956541" y="976184"/>
                  <a:pt x="962565" y="974404"/>
                  <a:pt x="968179" y="972419"/>
                </a:cubicBezTo>
                <a:cubicBezTo>
                  <a:pt x="973793" y="970434"/>
                  <a:pt x="979817" y="967832"/>
                  <a:pt x="986253" y="964614"/>
                </a:cubicBezTo>
                <a:cubicBezTo>
                  <a:pt x="981460" y="972761"/>
                  <a:pt x="977079" y="980292"/>
                  <a:pt x="973108" y="987206"/>
                </a:cubicBezTo>
                <a:cubicBezTo>
                  <a:pt x="969137" y="994121"/>
                  <a:pt x="964756" y="1000830"/>
                  <a:pt x="959964" y="1007334"/>
                </a:cubicBezTo>
                <a:cubicBezTo>
                  <a:pt x="958321" y="1004185"/>
                  <a:pt x="956678" y="1001446"/>
                  <a:pt x="955035" y="999119"/>
                </a:cubicBezTo>
                <a:cubicBezTo>
                  <a:pt x="953392" y="996791"/>
                  <a:pt x="951748" y="994052"/>
                  <a:pt x="950105" y="990903"/>
                </a:cubicBezTo>
                <a:cubicBezTo>
                  <a:pt x="949968" y="994121"/>
                  <a:pt x="949421" y="996723"/>
                  <a:pt x="948462" y="998708"/>
                </a:cubicBezTo>
                <a:cubicBezTo>
                  <a:pt x="947504" y="1000693"/>
                  <a:pt x="946956" y="1002473"/>
                  <a:pt x="946819" y="1004048"/>
                </a:cubicBezTo>
                <a:cubicBezTo>
                  <a:pt x="950105" y="1013906"/>
                  <a:pt x="953392" y="1020478"/>
                  <a:pt x="956678" y="1023765"/>
                </a:cubicBezTo>
                <a:cubicBezTo>
                  <a:pt x="958595" y="1026709"/>
                  <a:pt x="961333" y="1028215"/>
                  <a:pt x="964893" y="1028283"/>
                </a:cubicBezTo>
                <a:cubicBezTo>
                  <a:pt x="968453" y="1028352"/>
                  <a:pt x="971191" y="1029036"/>
                  <a:pt x="973108" y="1030337"/>
                </a:cubicBezTo>
                <a:cubicBezTo>
                  <a:pt x="982485" y="1035540"/>
                  <a:pt x="988377" y="1042386"/>
                  <a:pt x="990786" y="1050875"/>
                </a:cubicBezTo>
                <a:cubicBezTo>
                  <a:pt x="993194" y="1059364"/>
                  <a:pt x="995008" y="1067853"/>
                  <a:pt x="996229" y="1076342"/>
                </a:cubicBezTo>
                <a:cubicBezTo>
                  <a:pt x="996363" y="1086201"/>
                  <a:pt x="996901" y="1096059"/>
                  <a:pt x="997842" y="1105918"/>
                </a:cubicBezTo>
                <a:cubicBezTo>
                  <a:pt x="998784" y="1115776"/>
                  <a:pt x="999322" y="1125635"/>
                  <a:pt x="999456" y="1135493"/>
                </a:cubicBezTo>
                <a:cubicBezTo>
                  <a:pt x="1002145" y="1148637"/>
                  <a:pt x="1003221" y="1161782"/>
                  <a:pt x="1002683" y="1174926"/>
                </a:cubicBezTo>
                <a:cubicBezTo>
                  <a:pt x="1005422" y="1174926"/>
                  <a:pt x="1009803" y="1174926"/>
                  <a:pt x="1015828" y="1174926"/>
                </a:cubicBezTo>
                <a:cubicBezTo>
                  <a:pt x="1015828" y="1181635"/>
                  <a:pt x="1015828" y="1188755"/>
                  <a:pt x="1015828" y="1196286"/>
                </a:cubicBezTo>
                <a:cubicBezTo>
                  <a:pt x="1015828" y="1203817"/>
                  <a:pt x="1015828" y="1210937"/>
                  <a:pt x="1015828" y="1217646"/>
                </a:cubicBezTo>
                <a:cubicBezTo>
                  <a:pt x="1015143" y="1227641"/>
                  <a:pt x="1014869" y="1238047"/>
                  <a:pt x="1015006" y="1248864"/>
                </a:cubicBezTo>
                <a:cubicBezTo>
                  <a:pt x="1015143" y="1259681"/>
                  <a:pt x="1019799" y="1270087"/>
                  <a:pt x="1028972" y="1280082"/>
                </a:cubicBezTo>
                <a:cubicBezTo>
                  <a:pt x="1028972" y="1281931"/>
                  <a:pt x="1028972" y="1283985"/>
                  <a:pt x="1028972" y="1286244"/>
                </a:cubicBezTo>
                <a:cubicBezTo>
                  <a:pt x="1028972" y="1288503"/>
                  <a:pt x="1028972" y="1289735"/>
                  <a:pt x="1028972" y="1289941"/>
                </a:cubicBezTo>
                <a:cubicBezTo>
                  <a:pt x="1018361" y="1301511"/>
                  <a:pt x="1013295" y="1313697"/>
                  <a:pt x="1013774" y="1326499"/>
                </a:cubicBezTo>
                <a:cubicBezTo>
                  <a:pt x="1014253" y="1339301"/>
                  <a:pt x="1014938" y="1352309"/>
                  <a:pt x="1015828" y="1365522"/>
                </a:cubicBezTo>
                <a:cubicBezTo>
                  <a:pt x="1011994" y="1379214"/>
                  <a:pt x="1013089" y="1394549"/>
                  <a:pt x="1019114" y="1411527"/>
                </a:cubicBezTo>
                <a:cubicBezTo>
                  <a:pt x="1022058" y="1414950"/>
                  <a:pt x="1022742" y="1419606"/>
                  <a:pt x="1021168" y="1425493"/>
                </a:cubicBezTo>
                <a:cubicBezTo>
                  <a:pt x="1019593" y="1431381"/>
                  <a:pt x="1017813" y="1437679"/>
                  <a:pt x="1015828" y="1444389"/>
                </a:cubicBezTo>
                <a:cubicBezTo>
                  <a:pt x="1014180" y="1450884"/>
                  <a:pt x="1012547" y="1457610"/>
                  <a:pt x="1010928" y="1464568"/>
                </a:cubicBezTo>
                <a:cubicBezTo>
                  <a:pt x="1009309" y="1471525"/>
                  <a:pt x="1007735" y="1479175"/>
                  <a:pt x="1006204" y="1487519"/>
                </a:cubicBezTo>
                <a:cubicBezTo>
                  <a:pt x="1003515" y="1494639"/>
                  <a:pt x="1002439" y="1503402"/>
                  <a:pt x="1002977" y="1513808"/>
                </a:cubicBezTo>
                <a:cubicBezTo>
                  <a:pt x="1001498" y="1513808"/>
                  <a:pt x="1000422" y="1513808"/>
                  <a:pt x="999749" y="1513808"/>
                </a:cubicBezTo>
                <a:cubicBezTo>
                  <a:pt x="999077" y="1513808"/>
                  <a:pt x="998001" y="1513808"/>
                  <a:pt x="996522" y="1513808"/>
                </a:cubicBezTo>
                <a:cubicBezTo>
                  <a:pt x="995974" y="1467255"/>
                  <a:pt x="993783" y="1422344"/>
                  <a:pt x="989950" y="1379077"/>
                </a:cubicBezTo>
                <a:cubicBezTo>
                  <a:pt x="989402" y="1379077"/>
                  <a:pt x="987211" y="1379077"/>
                  <a:pt x="983377" y="1379077"/>
                </a:cubicBezTo>
                <a:cubicBezTo>
                  <a:pt x="983104" y="1380788"/>
                  <a:pt x="982008" y="1383116"/>
                  <a:pt x="980091" y="1386060"/>
                </a:cubicBezTo>
                <a:cubicBezTo>
                  <a:pt x="978174" y="1389004"/>
                  <a:pt x="977079" y="1392153"/>
                  <a:pt x="976805" y="1395508"/>
                </a:cubicBezTo>
                <a:cubicBezTo>
                  <a:pt x="976805" y="1406872"/>
                  <a:pt x="976805" y="1417826"/>
                  <a:pt x="976805" y="1428369"/>
                </a:cubicBezTo>
                <a:cubicBezTo>
                  <a:pt x="976805" y="1438912"/>
                  <a:pt x="976805" y="1449866"/>
                  <a:pt x="976805" y="1461230"/>
                </a:cubicBezTo>
                <a:cubicBezTo>
                  <a:pt x="975778" y="1464859"/>
                  <a:pt x="975368" y="1468281"/>
                  <a:pt x="975573" y="1471499"/>
                </a:cubicBezTo>
                <a:cubicBezTo>
                  <a:pt x="975778" y="1474717"/>
                  <a:pt x="972903" y="1475675"/>
                  <a:pt x="966947" y="1474375"/>
                </a:cubicBezTo>
                <a:cubicBezTo>
                  <a:pt x="965235" y="1474648"/>
                  <a:pt x="963729" y="1476565"/>
                  <a:pt x="962428" y="1480125"/>
                </a:cubicBezTo>
                <a:cubicBezTo>
                  <a:pt x="961128" y="1483685"/>
                  <a:pt x="960443" y="1487245"/>
                  <a:pt x="960375" y="1490805"/>
                </a:cubicBezTo>
                <a:cubicBezTo>
                  <a:pt x="958800" y="1495871"/>
                  <a:pt x="957841" y="1501348"/>
                  <a:pt x="957499" y="1507236"/>
                </a:cubicBezTo>
                <a:cubicBezTo>
                  <a:pt x="957157" y="1513123"/>
                  <a:pt x="957020" y="1518600"/>
                  <a:pt x="957088" y="1523666"/>
                </a:cubicBezTo>
                <a:cubicBezTo>
                  <a:pt x="955591" y="1533388"/>
                  <a:pt x="954478" y="1542699"/>
                  <a:pt x="953751" y="1551598"/>
                </a:cubicBezTo>
                <a:cubicBezTo>
                  <a:pt x="953024" y="1560498"/>
                  <a:pt x="951808" y="1569809"/>
                  <a:pt x="950105" y="1579530"/>
                </a:cubicBezTo>
                <a:cubicBezTo>
                  <a:pt x="948257" y="1584323"/>
                  <a:pt x="945382" y="1588704"/>
                  <a:pt x="941479" y="1592675"/>
                </a:cubicBezTo>
                <a:cubicBezTo>
                  <a:pt x="937577" y="1596646"/>
                  <a:pt x="933880" y="1601027"/>
                  <a:pt x="930389" y="1605819"/>
                </a:cubicBezTo>
                <a:cubicBezTo>
                  <a:pt x="928814" y="1610612"/>
                  <a:pt x="927856" y="1614993"/>
                  <a:pt x="927513" y="1618964"/>
                </a:cubicBezTo>
                <a:cubicBezTo>
                  <a:pt x="927171" y="1622935"/>
                  <a:pt x="927034" y="1627316"/>
                  <a:pt x="927102" y="1632109"/>
                </a:cubicBezTo>
                <a:cubicBezTo>
                  <a:pt x="927993" y="1635601"/>
                  <a:pt x="929499" y="1639296"/>
                  <a:pt x="931621" y="1643193"/>
                </a:cubicBezTo>
                <a:cubicBezTo>
                  <a:pt x="933743" y="1647091"/>
                  <a:pt x="931142" y="1649953"/>
                  <a:pt x="923816" y="1651779"/>
                </a:cubicBezTo>
                <a:cubicBezTo>
                  <a:pt x="931689" y="1661959"/>
                  <a:pt x="935660" y="1669144"/>
                  <a:pt x="935729" y="1673333"/>
                </a:cubicBezTo>
                <a:cubicBezTo>
                  <a:pt x="935797" y="1677523"/>
                  <a:pt x="934017" y="1685689"/>
                  <a:pt x="930389" y="1697831"/>
                </a:cubicBezTo>
                <a:cubicBezTo>
                  <a:pt x="927239" y="1702760"/>
                  <a:pt x="925323" y="1707689"/>
                  <a:pt x="924638" y="1712618"/>
                </a:cubicBezTo>
                <a:cubicBezTo>
                  <a:pt x="923953" y="1717548"/>
                  <a:pt x="923680" y="1722477"/>
                  <a:pt x="923816" y="1727406"/>
                </a:cubicBezTo>
                <a:cubicBezTo>
                  <a:pt x="923884" y="1729186"/>
                  <a:pt x="923749" y="1731377"/>
                  <a:pt x="923413" y="1733979"/>
                </a:cubicBezTo>
                <a:cubicBezTo>
                  <a:pt x="923077" y="1736580"/>
                  <a:pt x="922135" y="1738771"/>
                  <a:pt x="920589" y="1740550"/>
                </a:cubicBezTo>
                <a:cubicBezTo>
                  <a:pt x="920522" y="1742057"/>
                  <a:pt x="919849" y="1743152"/>
                  <a:pt x="918572" y="1743837"/>
                </a:cubicBezTo>
                <a:cubicBezTo>
                  <a:pt x="917294" y="1744521"/>
                  <a:pt x="915815" y="1745617"/>
                  <a:pt x="914134" y="1747123"/>
                </a:cubicBezTo>
                <a:cubicBezTo>
                  <a:pt x="912319" y="1745480"/>
                  <a:pt x="910302" y="1743837"/>
                  <a:pt x="908083" y="1742194"/>
                </a:cubicBezTo>
                <a:cubicBezTo>
                  <a:pt x="905864" y="1740550"/>
                  <a:pt x="904653" y="1738908"/>
                  <a:pt x="904452" y="1737265"/>
                </a:cubicBezTo>
                <a:cubicBezTo>
                  <a:pt x="903914" y="1730145"/>
                  <a:pt x="904990" y="1721382"/>
                  <a:pt x="907679" y="1710976"/>
                </a:cubicBezTo>
                <a:cubicBezTo>
                  <a:pt x="910638" y="1705978"/>
                  <a:pt x="911176" y="1701186"/>
                  <a:pt x="909293" y="1696599"/>
                </a:cubicBezTo>
                <a:cubicBezTo>
                  <a:pt x="907410" y="1692012"/>
                  <a:pt x="904721" y="1688041"/>
                  <a:pt x="901224" y="1684686"/>
                </a:cubicBezTo>
                <a:cubicBezTo>
                  <a:pt x="900950" y="1681537"/>
                  <a:pt x="899034" y="1679620"/>
                  <a:pt x="895474" y="1678936"/>
                </a:cubicBezTo>
                <a:cubicBezTo>
                  <a:pt x="891914" y="1678251"/>
                  <a:pt x="888354" y="1677977"/>
                  <a:pt x="884794" y="1678114"/>
                </a:cubicBezTo>
                <a:cubicBezTo>
                  <a:pt x="883082" y="1678320"/>
                  <a:pt x="881576" y="1679552"/>
                  <a:pt x="880275" y="1681811"/>
                </a:cubicBezTo>
                <a:cubicBezTo>
                  <a:pt x="878974" y="1684070"/>
                  <a:pt x="878290" y="1686124"/>
                  <a:pt x="878221" y="1687973"/>
                </a:cubicBezTo>
                <a:cubicBezTo>
                  <a:pt x="876441" y="1694477"/>
                  <a:pt x="873429" y="1698721"/>
                  <a:pt x="869185" y="1700706"/>
                </a:cubicBezTo>
                <a:cubicBezTo>
                  <a:pt x="864940" y="1702692"/>
                  <a:pt x="860285" y="1702829"/>
                  <a:pt x="855219" y="1701117"/>
                </a:cubicBezTo>
                <a:cubicBezTo>
                  <a:pt x="843854" y="1699406"/>
                  <a:pt x="835365" y="1700364"/>
                  <a:pt x="829751" y="1703993"/>
                </a:cubicBezTo>
                <a:cubicBezTo>
                  <a:pt x="824137" y="1707621"/>
                  <a:pt x="820577" y="1714330"/>
                  <a:pt x="819071" y="1724120"/>
                </a:cubicBezTo>
                <a:cubicBezTo>
                  <a:pt x="817291" y="1728981"/>
                  <a:pt x="815100" y="1733225"/>
                  <a:pt x="812499" y="1736854"/>
                </a:cubicBezTo>
                <a:cubicBezTo>
                  <a:pt x="809897" y="1740482"/>
                  <a:pt x="807707" y="1743905"/>
                  <a:pt x="805927" y="1747123"/>
                </a:cubicBezTo>
                <a:cubicBezTo>
                  <a:pt x="803188" y="1750409"/>
                  <a:pt x="802093" y="1753695"/>
                  <a:pt x="802641" y="1756981"/>
                </a:cubicBezTo>
                <a:cubicBezTo>
                  <a:pt x="803188" y="1760248"/>
                  <a:pt x="805379" y="1763516"/>
                  <a:pt x="809213" y="1766783"/>
                </a:cubicBezTo>
                <a:cubicBezTo>
                  <a:pt x="815785" y="1770051"/>
                  <a:pt x="822357" y="1773318"/>
                  <a:pt x="828930" y="1776586"/>
                </a:cubicBezTo>
                <a:cubicBezTo>
                  <a:pt x="829477" y="1769506"/>
                  <a:pt x="831668" y="1764060"/>
                  <a:pt x="835502" y="1760248"/>
                </a:cubicBezTo>
                <a:cubicBezTo>
                  <a:pt x="835502" y="1757526"/>
                  <a:pt x="835502" y="1756437"/>
                  <a:pt x="835502" y="1756981"/>
                </a:cubicBezTo>
                <a:cubicBezTo>
                  <a:pt x="848715" y="1756981"/>
                  <a:pt x="861722" y="1756981"/>
                  <a:pt x="874525" y="1756981"/>
                </a:cubicBezTo>
                <a:cubicBezTo>
                  <a:pt x="873018" y="1761882"/>
                  <a:pt x="871923" y="1765966"/>
                  <a:pt x="871238" y="1769234"/>
                </a:cubicBezTo>
                <a:cubicBezTo>
                  <a:pt x="870554" y="1772501"/>
                  <a:pt x="869458" y="1774952"/>
                  <a:pt x="867952" y="1776586"/>
                </a:cubicBezTo>
                <a:cubicBezTo>
                  <a:pt x="863092" y="1775088"/>
                  <a:pt x="858847" y="1773999"/>
                  <a:pt x="855219" y="1773318"/>
                </a:cubicBezTo>
                <a:cubicBezTo>
                  <a:pt x="851590" y="1772637"/>
                  <a:pt x="848167" y="1771548"/>
                  <a:pt x="844949" y="1770051"/>
                </a:cubicBezTo>
                <a:cubicBezTo>
                  <a:pt x="845492" y="1776586"/>
                  <a:pt x="844407" y="1783121"/>
                  <a:pt x="841693" y="1789656"/>
                </a:cubicBezTo>
                <a:cubicBezTo>
                  <a:pt x="839929" y="1794557"/>
                  <a:pt x="837757" y="1799458"/>
                  <a:pt x="835179" y="1804359"/>
                </a:cubicBezTo>
                <a:cubicBezTo>
                  <a:pt x="832601" y="1809260"/>
                  <a:pt x="830430" y="1814162"/>
                  <a:pt x="828666" y="1819063"/>
                </a:cubicBezTo>
                <a:cubicBezTo>
                  <a:pt x="818563" y="1815319"/>
                  <a:pt x="813528" y="1808920"/>
                  <a:pt x="813559" y="1799866"/>
                </a:cubicBezTo>
                <a:cubicBezTo>
                  <a:pt x="813590" y="1790813"/>
                  <a:pt x="810909" y="1781963"/>
                  <a:pt x="805516" y="1773318"/>
                </a:cubicBezTo>
                <a:cubicBezTo>
                  <a:pt x="805516" y="1784618"/>
                  <a:pt x="805516" y="1794693"/>
                  <a:pt x="805516" y="1803542"/>
                </a:cubicBezTo>
                <a:cubicBezTo>
                  <a:pt x="805516" y="1812392"/>
                  <a:pt x="805516" y="1820833"/>
                  <a:pt x="805516" y="1828865"/>
                </a:cubicBezTo>
                <a:cubicBezTo>
                  <a:pt x="804010" y="1828865"/>
                  <a:pt x="802914" y="1828865"/>
                  <a:pt x="802230" y="1828865"/>
                </a:cubicBezTo>
                <a:cubicBezTo>
                  <a:pt x="801545" y="1828865"/>
                  <a:pt x="800450" y="1828865"/>
                  <a:pt x="798944" y="1828865"/>
                </a:cubicBezTo>
                <a:cubicBezTo>
                  <a:pt x="798944" y="1825734"/>
                  <a:pt x="798944" y="1823011"/>
                  <a:pt x="798944" y="1820696"/>
                </a:cubicBezTo>
                <a:cubicBezTo>
                  <a:pt x="798944" y="1818382"/>
                  <a:pt x="798944" y="1815659"/>
                  <a:pt x="798944" y="1812528"/>
                </a:cubicBezTo>
                <a:cubicBezTo>
                  <a:pt x="799149" y="1810826"/>
                  <a:pt x="799560" y="1808512"/>
                  <a:pt x="800176" y="1805585"/>
                </a:cubicBezTo>
                <a:cubicBezTo>
                  <a:pt x="800792" y="1802657"/>
                  <a:pt x="800381" y="1799526"/>
                  <a:pt x="798944" y="1796190"/>
                </a:cubicBezTo>
                <a:cubicBezTo>
                  <a:pt x="797232" y="1793059"/>
                  <a:pt x="794904" y="1790336"/>
                  <a:pt x="791961" y="1788022"/>
                </a:cubicBezTo>
                <a:cubicBezTo>
                  <a:pt x="789017" y="1785707"/>
                  <a:pt x="785868" y="1782985"/>
                  <a:pt x="782513" y="1779853"/>
                </a:cubicBezTo>
                <a:cubicBezTo>
                  <a:pt x="779227" y="1786388"/>
                  <a:pt x="775941" y="1792923"/>
                  <a:pt x="772655" y="1799458"/>
                </a:cubicBezTo>
                <a:cubicBezTo>
                  <a:pt x="771285" y="1801092"/>
                  <a:pt x="770738" y="1803542"/>
                  <a:pt x="771012" y="1806810"/>
                </a:cubicBezTo>
                <a:cubicBezTo>
                  <a:pt x="771285" y="1810077"/>
                  <a:pt x="770738" y="1814162"/>
                  <a:pt x="769369" y="1819063"/>
                </a:cubicBezTo>
                <a:cubicBezTo>
                  <a:pt x="763527" y="1810418"/>
                  <a:pt x="758093" y="1800751"/>
                  <a:pt x="753066" y="1790064"/>
                </a:cubicBezTo>
                <a:cubicBezTo>
                  <a:pt x="748040" y="1779377"/>
                  <a:pt x="739345" y="1770527"/>
                  <a:pt x="726983" y="1763516"/>
                </a:cubicBezTo>
                <a:cubicBezTo>
                  <a:pt x="725352" y="1758536"/>
                  <a:pt x="723722" y="1752112"/>
                  <a:pt x="722092" y="1744243"/>
                </a:cubicBezTo>
                <a:cubicBezTo>
                  <a:pt x="720462" y="1736374"/>
                  <a:pt x="718831" y="1727475"/>
                  <a:pt x="717201" y="1717548"/>
                </a:cubicBezTo>
                <a:cubicBezTo>
                  <a:pt x="712601" y="1722819"/>
                  <a:pt x="708619" y="1727064"/>
                  <a:pt x="705255" y="1730281"/>
                </a:cubicBezTo>
                <a:cubicBezTo>
                  <a:pt x="701891" y="1733499"/>
                  <a:pt x="697085" y="1733636"/>
                  <a:pt x="690837" y="1730692"/>
                </a:cubicBezTo>
                <a:cubicBezTo>
                  <a:pt x="690563" y="1730898"/>
                  <a:pt x="689464" y="1732130"/>
                  <a:pt x="687542" y="1734389"/>
                </a:cubicBezTo>
                <a:cubicBezTo>
                  <a:pt x="685619" y="1736648"/>
                  <a:pt x="684521" y="1738702"/>
                  <a:pt x="684246" y="1740550"/>
                </a:cubicBezTo>
                <a:cubicBezTo>
                  <a:pt x="680951" y="1744385"/>
                  <a:pt x="677656" y="1749861"/>
                  <a:pt x="674360" y="1756981"/>
                </a:cubicBezTo>
                <a:cubicBezTo>
                  <a:pt x="672850" y="1753695"/>
                  <a:pt x="671751" y="1751231"/>
                  <a:pt x="671065" y="1749587"/>
                </a:cubicBezTo>
                <a:cubicBezTo>
                  <a:pt x="670378" y="1747945"/>
                  <a:pt x="669279" y="1747123"/>
                  <a:pt x="667769" y="1747123"/>
                </a:cubicBezTo>
                <a:cubicBezTo>
                  <a:pt x="666121" y="1745343"/>
                  <a:pt x="664474" y="1743152"/>
                  <a:pt x="662826" y="1740550"/>
                </a:cubicBezTo>
                <a:cubicBezTo>
                  <a:pt x="661178" y="1737949"/>
                  <a:pt x="659530" y="1735758"/>
                  <a:pt x="657883" y="1733979"/>
                </a:cubicBezTo>
                <a:cubicBezTo>
                  <a:pt x="656304" y="1737196"/>
                  <a:pt x="655343" y="1739798"/>
                  <a:pt x="654999" y="1741783"/>
                </a:cubicBezTo>
                <a:cubicBezTo>
                  <a:pt x="654656" y="1743768"/>
                  <a:pt x="654519" y="1745548"/>
                  <a:pt x="654587" y="1747123"/>
                </a:cubicBezTo>
                <a:cubicBezTo>
                  <a:pt x="651155" y="1753548"/>
                  <a:pt x="647310" y="1759555"/>
                  <a:pt x="643053" y="1765143"/>
                </a:cubicBezTo>
                <a:cubicBezTo>
                  <a:pt x="638797" y="1770730"/>
                  <a:pt x="634952" y="1776723"/>
                  <a:pt x="631519" y="1783121"/>
                </a:cubicBezTo>
                <a:cubicBezTo>
                  <a:pt x="631588" y="1783189"/>
                  <a:pt x="631450" y="1783869"/>
                  <a:pt x="631107" y="1785163"/>
                </a:cubicBezTo>
                <a:cubicBezTo>
                  <a:pt x="630764" y="1786456"/>
                  <a:pt x="629803" y="1787954"/>
                  <a:pt x="628224" y="1789656"/>
                </a:cubicBezTo>
                <a:cubicBezTo>
                  <a:pt x="625409" y="1802317"/>
                  <a:pt x="621976" y="1809669"/>
                  <a:pt x="617925" y="1811711"/>
                </a:cubicBezTo>
                <a:cubicBezTo>
                  <a:pt x="613875" y="1813753"/>
                  <a:pt x="606323" y="1812936"/>
                  <a:pt x="595269" y="1809260"/>
                </a:cubicBezTo>
                <a:cubicBezTo>
                  <a:pt x="592042" y="1808920"/>
                  <a:pt x="589433" y="1807150"/>
                  <a:pt x="587442" y="1803951"/>
                </a:cubicBezTo>
                <a:cubicBezTo>
                  <a:pt x="585451" y="1800751"/>
                  <a:pt x="583666" y="1798165"/>
                  <a:pt x="582087" y="1796190"/>
                </a:cubicBezTo>
                <a:cubicBezTo>
                  <a:pt x="578792" y="1790200"/>
                  <a:pt x="575496" y="1785844"/>
                  <a:pt x="572201" y="1783121"/>
                </a:cubicBezTo>
                <a:cubicBezTo>
                  <a:pt x="568966" y="1786388"/>
                  <a:pt x="565731" y="1789656"/>
                  <a:pt x="562497" y="1792923"/>
                </a:cubicBezTo>
                <a:cubicBezTo>
                  <a:pt x="559397" y="1794489"/>
                  <a:pt x="556701" y="1796258"/>
                  <a:pt x="554410" y="1798233"/>
                </a:cubicBezTo>
                <a:cubicBezTo>
                  <a:pt x="552118" y="1800207"/>
                  <a:pt x="549423" y="1802793"/>
                  <a:pt x="546323" y="1805993"/>
                </a:cubicBezTo>
                <a:cubicBezTo>
                  <a:pt x="543088" y="1790200"/>
                  <a:pt x="539699" y="1776041"/>
                  <a:pt x="536156" y="1763516"/>
                </a:cubicBezTo>
                <a:cubicBezTo>
                  <a:pt x="534666" y="1763516"/>
                  <a:pt x="533582" y="1763516"/>
                  <a:pt x="532904" y="1763516"/>
                </a:cubicBezTo>
                <a:cubicBezTo>
                  <a:pt x="532227" y="1763516"/>
                  <a:pt x="531143" y="1763516"/>
                  <a:pt x="529652" y="1763516"/>
                </a:cubicBezTo>
                <a:cubicBezTo>
                  <a:pt x="527891" y="1769983"/>
                  <a:pt x="525723" y="1776654"/>
                  <a:pt x="523149" y="1783529"/>
                </a:cubicBezTo>
                <a:cubicBezTo>
                  <a:pt x="520574" y="1790404"/>
                  <a:pt x="518406" y="1797892"/>
                  <a:pt x="516645" y="1805993"/>
                </a:cubicBezTo>
                <a:cubicBezTo>
                  <a:pt x="509593" y="1786936"/>
                  <a:pt x="504151" y="1769503"/>
                  <a:pt x="500317" y="1753695"/>
                </a:cubicBezTo>
                <a:cubicBezTo>
                  <a:pt x="495319" y="1732472"/>
                  <a:pt x="490527" y="1711660"/>
                  <a:pt x="485940" y="1691259"/>
                </a:cubicBezTo>
                <a:cubicBezTo>
                  <a:pt x="481353" y="1670857"/>
                  <a:pt x="477383" y="1650045"/>
                  <a:pt x="474028" y="1628822"/>
                </a:cubicBezTo>
                <a:cubicBezTo>
                  <a:pt x="474096" y="1620470"/>
                  <a:pt x="474781" y="1611707"/>
                  <a:pt x="476082" y="1602533"/>
                </a:cubicBezTo>
                <a:cubicBezTo>
                  <a:pt x="477383" y="1593360"/>
                  <a:pt x="478889" y="1584597"/>
                  <a:pt x="480600" y="1576245"/>
                </a:cubicBezTo>
                <a:cubicBezTo>
                  <a:pt x="482312" y="1556733"/>
                  <a:pt x="484639" y="1538249"/>
                  <a:pt x="487583" y="1520791"/>
                </a:cubicBezTo>
                <a:cubicBezTo>
                  <a:pt x="490527" y="1503334"/>
                  <a:pt x="493676" y="1485671"/>
                  <a:pt x="497031" y="1467802"/>
                </a:cubicBezTo>
                <a:cubicBezTo>
                  <a:pt x="496963" y="1464653"/>
                  <a:pt x="497099" y="1461915"/>
                  <a:pt x="497442" y="1459587"/>
                </a:cubicBezTo>
                <a:cubicBezTo>
                  <a:pt x="497784" y="1457259"/>
                  <a:pt x="498742" y="1454521"/>
                  <a:pt x="500317" y="1451372"/>
                </a:cubicBezTo>
                <a:cubicBezTo>
                  <a:pt x="501893" y="1454384"/>
                  <a:pt x="503670" y="1456575"/>
                  <a:pt x="505648" y="1457944"/>
                </a:cubicBezTo>
                <a:cubicBezTo>
                  <a:pt x="507627" y="1459313"/>
                  <a:pt x="510208" y="1461504"/>
                  <a:pt x="513393" y="1464516"/>
                </a:cubicBezTo>
                <a:cubicBezTo>
                  <a:pt x="513529" y="1451577"/>
                  <a:pt x="514071" y="1438843"/>
                  <a:pt x="515019" y="1426315"/>
                </a:cubicBezTo>
                <a:cubicBezTo>
                  <a:pt x="515967" y="1413787"/>
                  <a:pt x="516509" y="1400231"/>
                  <a:pt x="516645" y="1385649"/>
                </a:cubicBezTo>
                <a:cubicBezTo>
                  <a:pt x="511970" y="1389004"/>
                  <a:pt x="508303" y="1392153"/>
                  <a:pt x="505644" y="1395097"/>
                </a:cubicBezTo>
                <a:cubicBezTo>
                  <a:pt x="502985" y="1398041"/>
                  <a:pt x="500114" y="1400368"/>
                  <a:pt x="497031" y="1402080"/>
                </a:cubicBezTo>
                <a:cubicBezTo>
                  <a:pt x="494156" y="1395302"/>
                  <a:pt x="494156" y="1389141"/>
                  <a:pt x="497031" y="1383595"/>
                </a:cubicBezTo>
                <a:cubicBezTo>
                  <a:pt x="499906" y="1378050"/>
                  <a:pt x="503192" y="1374353"/>
                  <a:pt x="506889" y="1372505"/>
                </a:cubicBezTo>
                <a:cubicBezTo>
                  <a:pt x="517593" y="1367302"/>
                  <a:pt x="523013" y="1360455"/>
                  <a:pt x="523149" y="1351966"/>
                </a:cubicBezTo>
                <a:cubicBezTo>
                  <a:pt x="523284" y="1343477"/>
                  <a:pt x="522200" y="1334988"/>
                  <a:pt x="519897" y="1326499"/>
                </a:cubicBezTo>
                <a:cubicBezTo>
                  <a:pt x="519355" y="1336357"/>
                  <a:pt x="517187" y="1346216"/>
                  <a:pt x="513393" y="1356074"/>
                </a:cubicBezTo>
                <a:cubicBezTo>
                  <a:pt x="511768" y="1352925"/>
                  <a:pt x="510140" y="1350186"/>
                  <a:pt x="508511" y="1347859"/>
                </a:cubicBezTo>
                <a:cubicBezTo>
                  <a:pt x="506881" y="1345531"/>
                  <a:pt x="505245" y="1342793"/>
                  <a:pt x="503603" y="1339643"/>
                </a:cubicBezTo>
                <a:cubicBezTo>
                  <a:pt x="501960" y="1337863"/>
                  <a:pt x="501139" y="1335673"/>
                  <a:pt x="501139" y="1333071"/>
                </a:cubicBezTo>
                <a:cubicBezTo>
                  <a:pt x="501139" y="1330470"/>
                  <a:pt x="501960" y="1328279"/>
                  <a:pt x="503603" y="1326499"/>
                </a:cubicBezTo>
                <a:cubicBezTo>
                  <a:pt x="513929" y="1317188"/>
                  <a:pt x="516109" y="1306235"/>
                  <a:pt x="510141" y="1293638"/>
                </a:cubicBezTo>
                <a:cubicBezTo>
                  <a:pt x="510141" y="1291652"/>
                  <a:pt x="510141" y="1289051"/>
                  <a:pt x="510141" y="1285833"/>
                </a:cubicBezTo>
                <a:cubicBezTo>
                  <a:pt x="510141" y="1282615"/>
                  <a:pt x="510141" y="1280836"/>
                  <a:pt x="510141" y="1280493"/>
                </a:cubicBezTo>
                <a:cubicBezTo>
                  <a:pt x="519152" y="1273853"/>
                  <a:pt x="523894" y="1266595"/>
                  <a:pt x="524368" y="1258723"/>
                </a:cubicBezTo>
                <a:cubicBezTo>
                  <a:pt x="524842" y="1250850"/>
                  <a:pt x="525520" y="1242771"/>
                  <a:pt x="526401" y="1234487"/>
                </a:cubicBezTo>
                <a:cubicBezTo>
                  <a:pt x="526943" y="1218604"/>
                  <a:pt x="525859" y="1204365"/>
                  <a:pt x="523149" y="1191768"/>
                </a:cubicBezTo>
                <a:cubicBezTo>
                  <a:pt x="523013" y="1195122"/>
                  <a:pt x="522471" y="1199093"/>
                  <a:pt x="521523" y="1203680"/>
                </a:cubicBezTo>
                <a:cubicBezTo>
                  <a:pt x="520574" y="1208267"/>
                  <a:pt x="520032" y="1213059"/>
                  <a:pt x="519897" y="1218057"/>
                </a:cubicBezTo>
                <a:cubicBezTo>
                  <a:pt x="518542" y="1219700"/>
                  <a:pt x="518000" y="1221343"/>
                  <a:pt x="518271" y="1222986"/>
                </a:cubicBezTo>
                <a:cubicBezTo>
                  <a:pt x="518542" y="1224629"/>
                  <a:pt x="518000" y="1226272"/>
                  <a:pt x="516645" y="1227915"/>
                </a:cubicBezTo>
                <a:cubicBezTo>
                  <a:pt x="516577" y="1229695"/>
                  <a:pt x="515900" y="1231886"/>
                  <a:pt x="514613" y="1234487"/>
                </a:cubicBezTo>
                <a:cubicBezTo>
                  <a:pt x="513325" y="1237089"/>
                  <a:pt x="511835" y="1239280"/>
                  <a:pt x="510141" y="1241060"/>
                </a:cubicBezTo>
                <a:cubicBezTo>
                  <a:pt x="508446" y="1237842"/>
                  <a:pt x="506950" y="1235240"/>
                  <a:pt x="505653" y="1233255"/>
                </a:cubicBezTo>
                <a:cubicBezTo>
                  <a:pt x="504355" y="1231270"/>
                  <a:pt x="503672" y="1229490"/>
                  <a:pt x="503603" y="1227915"/>
                </a:cubicBezTo>
                <a:cubicBezTo>
                  <a:pt x="503055" y="1204912"/>
                  <a:pt x="504151" y="1181909"/>
                  <a:pt x="506889" y="1158907"/>
                </a:cubicBezTo>
                <a:cubicBezTo>
                  <a:pt x="506684" y="1145830"/>
                  <a:pt x="506273" y="1133371"/>
                  <a:pt x="505657" y="1121527"/>
                </a:cubicBezTo>
                <a:cubicBezTo>
                  <a:pt x="505041" y="1109683"/>
                  <a:pt x="505452" y="1098045"/>
                  <a:pt x="506889" y="1086612"/>
                </a:cubicBezTo>
                <a:cubicBezTo>
                  <a:pt x="507431" y="1069634"/>
                  <a:pt x="509599" y="1051012"/>
                  <a:pt x="513393" y="1030748"/>
                </a:cubicBezTo>
                <a:cubicBezTo>
                  <a:pt x="518474" y="1048753"/>
                  <a:pt x="522132" y="1068607"/>
                  <a:pt x="524368" y="1090308"/>
                </a:cubicBezTo>
                <a:cubicBezTo>
                  <a:pt x="526604" y="1112011"/>
                  <a:pt x="526197" y="1126114"/>
                  <a:pt x="523149" y="1132618"/>
                </a:cubicBezTo>
                <a:cubicBezTo>
                  <a:pt x="524639" y="1140491"/>
                  <a:pt x="525723" y="1147747"/>
                  <a:pt x="526401" y="1154388"/>
                </a:cubicBezTo>
                <a:cubicBezTo>
                  <a:pt x="527078" y="1161029"/>
                  <a:pt x="528162" y="1169107"/>
                  <a:pt x="529652" y="1178623"/>
                </a:cubicBezTo>
                <a:cubicBezTo>
                  <a:pt x="536156" y="1169313"/>
                  <a:pt x="539408" y="1161645"/>
                  <a:pt x="539408" y="1155620"/>
                </a:cubicBezTo>
                <a:cubicBezTo>
                  <a:pt x="544373" y="1134192"/>
                  <a:pt x="549145" y="1112148"/>
                  <a:pt x="553725" y="1089487"/>
                </a:cubicBezTo>
                <a:cubicBezTo>
                  <a:pt x="558305" y="1066827"/>
                  <a:pt x="562273" y="1043961"/>
                  <a:pt x="565629" y="1020889"/>
                </a:cubicBezTo>
                <a:cubicBezTo>
                  <a:pt x="566989" y="1006042"/>
                  <a:pt x="567554" y="990552"/>
                  <a:pt x="567323" y="974421"/>
                </a:cubicBezTo>
                <a:cubicBezTo>
                  <a:pt x="567092" y="958290"/>
                  <a:pt x="567760" y="941877"/>
                  <a:pt x="569326" y="925181"/>
                </a:cubicBezTo>
                <a:cubicBezTo>
                  <a:pt x="569600" y="918472"/>
                  <a:pt x="570695" y="911352"/>
                  <a:pt x="572612" y="903821"/>
                </a:cubicBezTo>
                <a:cubicBezTo>
                  <a:pt x="574529" y="896290"/>
                  <a:pt x="575624" y="889170"/>
                  <a:pt x="575898" y="882461"/>
                </a:cubicBezTo>
                <a:cubicBezTo>
                  <a:pt x="575351" y="846861"/>
                  <a:pt x="576445" y="812905"/>
                  <a:pt x="579178" y="780591"/>
                </a:cubicBezTo>
                <a:cubicBezTo>
                  <a:pt x="579178" y="741158"/>
                  <a:pt x="579178" y="701724"/>
                  <a:pt x="579178" y="662291"/>
                </a:cubicBezTo>
                <a:cubicBezTo>
                  <a:pt x="580613" y="657293"/>
                  <a:pt x="581023" y="651679"/>
                  <a:pt x="580408" y="645449"/>
                </a:cubicBezTo>
                <a:cubicBezTo>
                  <a:pt x="579793" y="639219"/>
                  <a:pt x="579383" y="632784"/>
                  <a:pt x="579178" y="626144"/>
                </a:cubicBezTo>
                <a:cubicBezTo>
                  <a:pt x="578632" y="626144"/>
                  <a:pt x="576444" y="626144"/>
                  <a:pt x="572612" y="626144"/>
                </a:cubicBezTo>
                <a:cubicBezTo>
                  <a:pt x="566040" y="643122"/>
                  <a:pt x="559467" y="661743"/>
                  <a:pt x="552895" y="682008"/>
                </a:cubicBezTo>
                <a:cubicBezTo>
                  <a:pt x="551389" y="682008"/>
                  <a:pt x="550294" y="682008"/>
                  <a:pt x="549609" y="682008"/>
                </a:cubicBezTo>
                <a:cubicBezTo>
                  <a:pt x="548924" y="682008"/>
                  <a:pt x="547829" y="682008"/>
                  <a:pt x="546323" y="682008"/>
                </a:cubicBezTo>
                <a:cubicBezTo>
                  <a:pt x="549061" y="675435"/>
                  <a:pt x="550157" y="668863"/>
                  <a:pt x="549609" y="662291"/>
                </a:cubicBezTo>
                <a:cubicBezTo>
                  <a:pt x="552074" y="655650"/>
                  <a:pt x="554538" y="648394"/>
                  <a:pt x="557003" y="640524"/>
                </a:cubicBezTo>
                <a:cubicBezTo>
                  <a:pt x="559467" y="632654"/>
                  <a:pt x="557003" y="624585"/>
                  <a:pt x="549609" y="616317"/>
                </a:cubicBezTo>
                <a:cubicBezTo>
                  <a:pt x="549609" y="613041"/>
                  <a:pt x="549609" y="609765"/>
                  <a:pt x="549609" y="606490"/>
                </a:cubicBezTo>
                <a:cubicBezTo>
                  <a:pt x="549746" y="598164"/>
                  <a:pt x="550294" y="589429"/>
                  <a:pt x="551252" y="580285"/>
                </a:cubicBezTo>
                <a:cubicBezTo>
                  <a:pt x="552210" y="571141"/>
                  <a:pt x="552758" y="562406"/>
                  <a:pt x="552895" y="554080"/>
                </a:cubicBezTo>
                <a:cubicBezTo>
                  <a:pt x="552895" y="537157"/>
                  <a:pt x="552895" y="521870"/>
                  <a:pt x="552895" y="508222"/>
                </a:cubicBezTo>
                <a:cubicBezTo>
                  <a:pt x="556737" y="500023"/>
                  <a:pt x="558911" y="492636"/>
                  <a:pt x="559416" y="486061"/>
                </a:cubicBezTo>
                <a:cubicBezTo>
                  <a:pt x="559921" y="479486"/>
                  <a:pt x="555420" y="473719"/>
                  <a:pt x="545912" y="468762"/>
                </a:cubicBezTo>
                <a:cubicBezTo>
                  <a:pt x="544422" y="468490"/>
                  <a:pt x="543337" y="467404"/>
                  <a:pt x="542660" y="465505"/>
                </a:cubicBezTo>
                <a:cubicBezTo>
                  <a:pt x="541983" y="463605"/>
                  <a:pt x="540899" y="462519"/>
                  <a:pt x="539408" y="462248"/>
                </a:cubicBezTo>
                <a:cubicBezTo>
                  <a:pt x="545946" y="457798"/>
                  <a:pt x="549215" y="454375"/>
                  <a:pt x="549215" y="451979"/>
                </a:cubicBezTo>
                <a:cubicBezTo>
                  <a:pt x="549215" y="449583"/>
                  <a:pt x="545946" y="445338"/>
                  <a:pt x="539408" y="439245"/>
                </a:cubicBezTo>
                <a:cubicBezTo>
                  <a:pt x="537647" y="442531"/>
                  <a:pt x="535479" y="445817"/>
                  <a:pt x="532904" y="449103"/>
                </a:cubicBezTo>
                <a:cubicBezTo>
                  <a:pt x="530330" y="452390"/>
                  <a:pt x="528162" y="455676"/>
                  <a:pt x="526401" y="458962"/>
                </a:cubicBezTo>
                <a:cubicBezTo>
                  <a:pt x="526401" y="459099"/>
                  <a:pt x="526401" y="459646"/>
                  <a:pt x="526401" y="460605"/>
                </a:cubicBezTo>
                <a:cubicBezTo>
                  <a:pt x="526401" y="461563"/>
                  <a:pt x="526401" y="462111"/>
                  <a:pt x="526401" y="462248"/>
                </a:cubicBezTo>
                <a:cubicBezTo>
                  <a:pt x="532362" y="462248"/>
                  <a:pt x="536698" y="462248"/>
                  <a:pt x="539408" y="462248"/>
                </a:cubicBezTo>
                <a:cubicBezTo>
                  <a:pt x="536156" y="464012"/>
                  <a:pt x="532904" y="466183"/>
                  <a:pt x="529652" y="468762"/>
                </a:cubicBezTo>
                <a:cubicBezTo>
                  <a:pt x="526401" y="471340"/>
                  <a:pt x="523149" y="473511"/>
                  <a:pt x="519897" y="475275"/>
                </a:cubicBezTo>
                <a:cubicBezTo>
                  <a:pt x="518203" y="478396"/>
                  <a:pt x="516713" y="481110"/>
                  <a:pt x="515425" y="483417"/>
                </a:cubicBezTo>
                <a:cubicBezTo>
                  <a:pt x="514138" y="485724"/>
                  <a:pt x="513461" y="488438"/>
                  <a:pt x="513393" y="491559"/>
                </a:cubicBezTo>
                <a:cubicBezTo>
                  <a:pt x="513596" y="491830"/>
                  <a:pt x="514816" y="492916"/>
                  <a:pt x="517051" y="494816"/>
                </a:cubicBezTo>
                <a:cubicBezTo>
                  <a:pt x="519287" y="496716"/>
                  <a:pt x="521319" y="497801"/>
                  <a:pt x="523149" y="498073"/>
                </a:cubicBezTo>
                <a:cubicBezTo>
                  <a:pt x="527890" y="498073"/>
                  <a:pt x="532228" y="498073"/>
                  <a:pt x="536161" y="498073"/>
                </a:cubicBezTo>
                <a:cubicBezTo>
                  <a:pt x="540093" y="498073"/>
                  <a:pt x="544439" y="498073"/>
                  <a:pt x="549198" y="498073"/>
                </a:cubicBezTo>
                <a:cubicBezTo>
                  <a:pt x="549335" y="498276"/>
                  <a:pt x="549883" y="499497"/>
                  <a:pt x="550841" y="501736"/>
                </a:cubicBezTo>
                <a:cubicBezTo>
                  <a:pt x="551800" y="503975"/>
                  <a:pt x="552347" y="506011"/>
                  <a:pt x="552484" y="507843"/>
                </a:cubicBezTo>
                <a:cubicBezTo>
                  <a:pt x="532936" y="511403"/>
                  <a:pt x="513328" y="515784"/>
                  <a:pt x="493660" y="520987"/>
                </a:cubicBezTo>
                <a:cubicBezTo>
                  <a:pt x="473992" y="526191"/>
                  <a:pt x="454282" y="530572"/>
                  <a:pt x="434530" y="534132"/>
                </a:cubicBezTo>
                <a:cubicBezTo>
                  <a:pt x="401776" y="540430"/>
                  <a:pt x="369433" y="545907"/>
                  <a:pt x="337502" y="550563"/>
                </a:cubicBezTo>
                <a:cubicBezTo>
                  <a:pt x="305570" y="555218"/>
                  <a:pt x="273228" y="560695"/>
                  <a:pt x="240474" y="566993"/>
                </a:cubicBezTo>
                <a:cubicBezTo>
                  <a:pt x="228825" y="568636"/>
                  <a:pt x="216765" y="570279"/>
                  <a:pt x="204294" y="571922"/>
                </a:cubicBezTo>
                <a:cubicBezTo>
                  <a:pt x="191823" y="573565"/>
                  <a:pt x="179763" y="575209"/>
                  <a:pt x="168114" y="576851"/>
                </a:cubicBezTo>
                <a:cubicBezTo>
                  <a:pt x="151669" y="576851"/>
                  <a:pt x="138512" y="570279"/>
                  <a:pt x="128645" y="557135"/>
                </a:cubicBezTo>
                <a:cubicBezTo>
                  <a:pt x="125356" y="553849"/>
                  <a:pt x="122067" y="550563"/>
                  <a:pt x="118778" y="547277"/>
                </a:cubicBezTo>
                <a:cubicBezTo>
                  <a:pt x="110692" y="547140"/>
                  <a:pt x="104662" y="544949"/>
                  <a:pt x="100688" y="540704"/>
                </a:cubicBezTo>
                <a:cubicBezTo>
                  <a:pt x="96714" y="536460"/>
                  <a:pt x="93973" y="530983"/>
                  <a:pt x="92465" y="524274"/>
                </a:cubicBezTo>
                <a:cubicBezTo>
                  <a:pt x="92534" y="517499"/>
                  <a:pt x="90752" y="511353"/>
                  <a:pt x="87120" y="505837"/>
                </a:cubicBezTo>
                <a:cubicBezTo>
                  <a:pt x="83489" y="500320"/>
                  <a:pt x="77596" y="496646"/>
                  <a:pt x="69442" y="494816"/>
                </a:cubicBezTo>
                <a:cubicBezTo>
                  <a:pt x="66084" y="492780"/>
                  <a:pt x="62932" y="488709"/>
                  <a:pt x="59986" y="482603"/>
                </a:cubicBezTo>
                <a:cubicBezTo>
                  <a:pt x="57039" y="476496"/>
                  <a:pt x="54709" y="470797"/>
                  <a:pt x="52996" y="465504"/>
                </a:cubicBezTo>
                <a:cubicBezTo>
                  <a:pt x="51489" y="463738"/>
                  <a:pt x="51215" y="461554"/>
                  <a:pt x="52174" y="458951"/>
                </a:cubicBezTo>
                <a:cubicBezTo>
                  <a:pt x="53133" y="456347"/>
                  <a:pt x="54504" y="454153"/>
                  <a:pt x="56285" y="452369"/>
                </a:cubicBezTo>
                <a:cubicBezTo>
                  <a:pt x="60600" y="436178"/>
                  <a:pt x="59379" y="422458"/>
                  <a:pt x="52623" y="411207"/>
                </a:cubicBezTo>
                <a:cubicBezTo>
                  <a:pt x="45867" y="399956"/>
                  <a:pt x="37291" y="389528"/>
                  <a:pt x="26896" y="379923"/>
                </a:cubicBezTo>
                <a:cubicBezTo>
                  <a:pt x="25131" y="378414"/>
                  <a:pt x="22958" y="377316"/>
                  <a:pt x="20379" y="376630"/>
                </a:cubicBezTo>
                <a:cubicBezTo>
                  <a:pt x="17799" y="375944"/>
                  <a:pt x="15626" y="374846"/>
                  <a:pt x="13861" y="373337"/>
                </a:cubicBezTo>
                <a:cubicBezTo>
                  <a:pt x="12164" y="369976"/>
                  <a:pt x="10670" y="365996"/>
                  <a:pt x="9380" y="361400"/>
                </a:cubicBezTo>
                <a:cubicBezTo>
                  <a:pt x="8090" y="356804"/>
                  <a:pt x="7411" y="352001"/>
                  <a:pt x="7344" y="346993"/>
                </a:cubicBezTo>
                <a:cubicBezTo>
                  <a:pt x="5850" y="343769"/>
                  <a:pt x="5578" y="341162"/>
                  <a:pt x="6529" y="339172"/>
                </a:cubicBezTo>
                <a:cubicBezTo>
                  <a:pt x="7479" y="337183"/>
                  <a:pt x="8837" y="335399"/>
                  <a:pt x="10602" y="333821"/>
                </a:cubicBezTo>
                <a:cubicBezTo>
                  <a:pt x="12367" y="332380"/>
                  <a:pt x="14540" y="331969"/>
                  <a:pt x="17120" y="332586"/>
                </a:cubicBezTo>
                <a:cubicBezTo>
                  <a:pt x="19700" y="333204"/>
                  <a:pt x="21872" y="333615"/>
                  <a:pt x="23637" y="333821"/>
                </a:cubicBezTo>
                <a:cubicBezTo>
                  <a:pt x="27303" y="334164"/>
                  <a:pt x="31377" y="335125"/>
                  <a:pt x="35858" y="336703"/>
                </a:cubicBezTo>
                <a:cubicBezTo>
                  <a:pt x="40338" y="338280"/>
                  <a:pt x="42782" y="338418"/>
                  <a:pt x="43190" y="337114"/>
                </a:cubicBezTo>
                <a:cubicBezTo>
                  <a:pt x="44887" y="333753"/>
                  <a:pt x="46381" y="329774"/>
                  <a:pt x="47670" y="325177"/>
                </a:cubicBezTo>
                <a:cubicBezTo>
                  <a:pt x="48960" y="320581"/>
                  <a:pt x="49639" y="315778"/>
                  <a:pt x="49707" y="310770"/>
                </a:cubicBezTo>
                <a:cubicBezTo>
                  <a:pt x="49571" y="309124"/>
                  <a:pt x="48214" y="307477"/>
                  <a:pt x="45634" y="305831"/>
                </a:cubicBezTo>
                <a:cubicBezTo>
                  <a:pt x="43054" y="304184"/>
                  <a:pt x="40067" y="302538"/>
                  <a:pt x="36672" y="300891"/>
                </a:cubicBezTo>
                <a:cubicBezTo>
                  <a:pt x="30494" y="299245"/>
                  <a:pt x="27371" y="296775"/>
                  <a:pt x="27303" y="293482"/>
                </a:cubicBezTo>
                <a:cubicBezTo>
                  <a:pt x="27235" y="290189"/>
                  <a:pt x="28186" y="286073"/>
                  <a:pt x="30155" y="281133"/>
                </a:cubicBezTo>
                <a:cubicBezTo>
                  <a:pt x="32463" y="277566"/>
                  <a:pt x="34364" y="273999"/>
                  <a:pt x="35858" y="270432"/>
                </a:cubicBezTo>
                <a:cubicBezTo>
                  <a:pt x="37351" y="266865"/>
                  <a:pt x="34364" y="264944"/>
                  <a:pt x="26896" y="264670"/>
                </a:cubicBezTo>
                <a:cubicBezTo>
                  <a:pt x="25199" y="264534"/>
                  <a:pt x="23705" y="263989"/>
                  <a:pt x="22415" y="263035"/>
                </a:cubicBezTo>
                <a:cubicBezTo>
                  <a:pt x="21125" y="262082"/>
                  <a:pt x="20446" y="261537"/>
                  <a:pt x="20379" y="261401"/>
                </a:cubicBezTo>
                <a:cubicBezTo>
                  <a:pt x="13861" y="235251"/>
                  <a:pt x="7344" y="209094"/>
                  <a:pt x="826" y="182927"/>
                </a:cubicBezTo>
                <a:cubicBezTo>
                  <a:pt x="-747" y="174719"/>
                  <a:pt x="-72" y="167312"/>
                  <a:pt x="2852" y="160706"/>
                </a:cubicBezTo>
                <a:cubicBezTo>
                  <a:pt x="5777" y="154101"/>
                  <a:pt x="10533" y="148258"/>
                  <a:pt x="17120" y="143176"/>
                </a:cubicBezTo>
                <a:cubicBezTo>
                  <a:pt x="26896" y="133892"/>
                  <a:pt x="30155" y="122969"/>
                  <a:pt x="26896" y="110408"/>
                </a:cubicBezTo>
                <a:cubicBezTo>
                  <a:pt x="26887" y="90202"/>
                  <a:pt x="36681" y="81463"/>
                  <a:pt x="56279" y="84194"/>
                </a:cubicBezTo>
                <a:cubicBezTo>
                  <a:pt x="65795" y="85286"/>
                  <a:pt x="73052" y="83102"/>
                  <a:pt x="78050" y="77641"/>
                </a:cubicBezTo>
                <a:cubicBezTo>
                  <a:pt x="83048" y="72179"/>
                  <a:pt x="87840" y="66718"/>
                  <a:pt x="92427" y="61256"/>
                </a:cubicBezTo>
                <a:cubicBezTo>
                  <a:pt x="93796" y="61052"/>
                  <a:pt x="93522" y="59004"/>
                  <a:pt x="91605" y="55112"/>
                </a:cubicBezTo>
                <a:cubicBezTo>
                  <a:pt x="89688" y="51221"/>
                  <a:pt x="87771" y="46716"/>
                  <a:pt x="85855" y="41596"/>
                </a:cubicBezTo>
                <a:cubicBezTo>
                  <a:pt x="90647" y="43234"/>
                  <a:pt x="95028" y="44873"/>
                  <a:pt x="98999" y="46511"/>
                </a:cubicBezTo>
                <a:cubicBezTo>
                  <a:pt x="102970" y="48149"/>
                  <a:pt x="107351" y="49788"/>
                  <a:pt x="112144" y="51426"/>
                </a:cubicBezTo>
                <a:cubicBezTo>
                  <a:pt x="118990" y="42074"/>
                  <a:pt x="127479" y="36203"/>
                  <a:pt x="137611" y="33813"/>
                </a:cubicBezTo>
                <a:cubicBezTo>
                  <a:pt x="147743" y="31422"/>
                  <a:pt x="157875" y="29645"/>
                  <a:pt x="168008" y="28480"/>
                </a:cubicBezTo>
                <a:cubicBezTo>
                  <a:pt x="194434" y="28617"/>
                  <a:pt x="221270" y="29164"/>
                  <a:pt x="248518" y="30123"/>
                </a:cubicBezTo>
                <a:cubicBezTo>
                  <a:pt x="275765" y="31081"/>
                  <a:pt x="302602" y="31629"/>
                  <a:pt x="329028" y="31766"/>
                </a:cubicBezTo>
                <a:cubicBezTo>
                  <a:pt x="335600" y="33745"/>
                  <a:pt x="342172" y="36339"/>
                  <a:pt x="348745" y="39548"/>
                </a:cubicBezTo>
                <a:cubicBezTo>
                  <a:pt x="355317" y="42756"/>
                  <a:pt x="361889" y="44531"/>
                  <a:pt x="368461" y="44873"/>
                </a:cubicBezTo>
                <a:cubicBezTo>
                  <a:pt x="392970" y="44668"/>
                  <a:pt x="417069" y="43439"/>
                  <a:pt x="440756" y="41186"/>
                </a:cubicBezTo>
                <a:cubicBezTo>
                  <a:pt x="464444" y="38933"/>
                  <a:pt x="488542" y="36886"/>
                  <a:pt x="513051" y="35042"/>
                </a:cubicBezTo>
                <a:cubicBezTo>
                  <a:pt x="539340" y="34498"/>
                  <a:pt x="565629" y="32310"/>
                  <a:pt x="591918" y="28480"/>
                </a:cubicBezTo>
                <a:cubicBezTo>
                  <a:pt x="651068" y="22455"/>
                  <a:pt x="710218" y="21360"/>
                  <a:pt x="769369" y="25193"/>
                </a:cubicBezTo>
                <a:cubicBezTo>
                  <a:pt x="794015" y="25056"/>
                  <a:pt x="818660" y="24509"/>
                  <a:pt x="843306" y="23550"/>
                </a:cubicBezTo>
                <a:cubicBezTo>
                  <a:pt x="867952" y="22592"/>
                  <a:pt x="892598" y="22044"/>
                  <a:pt x="917244" y="21907"/>
                </a:cubicBezTo>
                <a:cubicBezTo>
                  <a:pt x="970301" y="18073"/>
                  <a:pt x="1021921" y="15883"/>
                  <a:pt x="1072103" y="15335"/>
                </a:cubicBezTo>
                <a:cubicBezTo>
                  <a:pt x="1098939" y="11501"/>
                  <a:pt x="1124133" y="9311"/>
                  <a:pt x="1147684" y="8763"/>
                </a:cubicBezTo>
                <a:cubicBezTo>
                  <a:pt x="1175547" y="7257"/>
                  <a:pt x="1202795" y="6161"/>
                  <a:pt x="1229426" y="5477"/>
                </a:cubicBezTo>
                <a:cubicBezTo>
                  <a:pt x="1256057" y="4792"/>
                  <a:pt x="1282483" y="3697"/>
                  <a:pt x="1308704" y="2191"/>
                </a:cubicBezTo>
                <a:cubicBezTo>
                  <a:pt x="1315208" y="1095"/>
                  <a:pt x="1321403" y="411"/>
                  <a:pt x="1327291" y="1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6180364" y="999605"/>
            <a:ext cx="4629149" cy="4320370"/>
          </a:xfrm>
          <a:custGeom>
            <a:avLst/>
            <a:gdLst>
              <a:gd name="connsiteX0" fmla="*/ 1075781 w 2165056"/>
              <a:gd name="connsiteY0" fmla="*/ 903 h 2020640"/>
              <a:gd name="connsiteX1" fmla="*/ 1108537 w 2165056"/>
              <a:gd name="connsiteY1" fmla="*/ 20781 h 2020640"/>
              <a:gd name="connsiteX2" fmla="*/ 1175941 w 2165056"/>
              <a:gd name="connsiteY2" fmla="*/ 73657 h 2020640"/>
              <a:gd name="connsiteX3" fmla="*/ 1243989 w 2165056"/>
              <a:gd name="connsiteY3" fmla="*/ 120448 h 2020640"/>
              <a:gd name="connsiteX4" fmla="*/ 1303309 w 2165056"/>
              <a:gd name="connsiteY4" fmla="*/ 160573 h 2020640"/>
              <a:gd name="connsiteX5" fmla="*/ 1364935 w 2165056"/>
              <a:gd name="connsiteY5" fmla="*/ 202172 h 2020640"/>
              <a:gd name="connsiteX6" fmla="*/ 1404082 w 2165056"/>
              <a:gd name="connsiteY6" fmla="*/ 225598 h 2020640"/>
              <a:gd name="connsiteX7" fmla="*/ 1441756 w 2165056"/>
              <a:gd name="connsiteY7" fmla="*/ 251329 h 2020640"/>
              <a:gd name="connsiteX8" fmla="*/ 1466831 w 2165056"/>
              <a:gd name="connsiteY8" fmla="*/ 293361 h 2020640"/>
              <a:gd name="connsiteX9" fmla="*/ 1476173 w 2165056"/>
              <a:gd name="connsiteY9" fmla="*/ 305836 h 2020640"/>
              <a:gd name="connsiteX10" fmla="*/ 1485515 w 2165056"/>
              <a:gd name="connsiteY10" fmla="*/ 318310 h 2020640"/>
              <a:gd name="connsiteX11" fmla="*/ 1504505 w 2165056"/>
              <a:gd name="connsiteY11" fmla="*/ 332626 h 2020640"/>
              <a:gd name="connsiteX12" fmla="*/ 1523495 w 2165056"/>
              <a:gd name="connsiteY12" fmla="*/ 346945 h 2020640"/>
              <a:gd name="connsiteX13" fmla="*/ 1544836 w 2165056"/>
              <a:gd name="connsiteY13" fmla="*/ 358435 h 2020640"/>
              <a:gd name="connsiteX14" fmla="*/ 1568481 w 2165056"/>
              <a:gd name="connsiteY14" fmla="*/ 371400 h 2020640"/>
              <a:gd name="connsiteX15" fmla="*/ 1610640 w 2165056"/>
              <a:gd name="connsiteY15" fmla="*/ 407040 h 2020640"/>
              <a:gd name="connsiteX16" fmla="*/ 1642706 w 2165056"/>
              <a:gd name="connsiteY16" fmla="*/ 437303 h 2020640"/>
              <a:gd name="connsiteX17" fmla="*/ 1675417 w 2165056"/>
              <a:gd name="connsiteY17" fmla="*/ 461482 h 2020640"/>
              <a:gd name="connsiteX18" fmla="*/ 1727086 w 2165056"/>
              <a:gd name="connsiteY18" fmla="*/ 498335 h 2020640"/>
              <a:gd name="connsiteX19" fmla="*/ 1772027 w 2165056"/>
              <a:gd name="connsiteY19" fmla="*/ 540627 h 2020640"/>
              <a:gd name="connsiteX20" fmla="*/ 1873430 w 2165056"/>
              <a:gd name="connsiteY20" fmla="*/ 605514 h 2020640"/>
              <a:gd name="connsiteX21" fmla="*/ 1886275 w 2165056"/>
              <a:gd name="connsiteY21" fmla="*/ 615898 h 2020640"/>
              <a:gd name="connsiteX22" fmla="*/ 1899119 w 2165056"/>
              <a:gd name="connsiteY22" fmla="*/ 626284 h 2020640"/>
              <a:gd name="connsiteX23" fmla="*/ 1981226 w 2165056"/>
              <a:gd name="connsiteY23" fmla="*/ 687485 h 2020640"/>
              <a:gd name="connsiteX24" fmla="*/ 1982025 w 2165056"/>
              <a:gd name="connsiteY24" fmla="*/ 689620 h 2020640"/>
              <a:gd name="connsiteX25" fmla="*/ 1984298 w 2165056"/>
              <a:gd name="connsiteY25" fmla="*/ 689452 h 2020640"/>
              <a:gd name="connsiteX26" fmla="*/ 2005527 w 2165056"/>
              <a:gd name="connsiteY26" fmla="*/ 717653 h 2020640"/>
              <a:gd name="connsiteX27" fmla="*/ 2036418 w 2165056"/>
              <a:gd name="connsiteY27" fmla="*/ 735796 h 2020640"/>
              <a:gd name="connsiteX28" fmla="*/ 2027199 w 2165056"/>
              <a:gd name="connsiteY28" fmla="*/ 734228 h 2020640"/>
              <a:gd name="connsiteX29" fmla="*/ 2020271 w 2165056"/>
              <a:gd name="connsiteY29" fmla="*/ 734125 h 2020640"/>
              <a:gd name="connsiteX30" fmla="*/ 2027823 w 2165056"/>
              <a:gd name="connsiteY30" fmla="*/ 749244 h 2020640"/>
              <a:gd name="connsiteX31" fmla="*/ 2036893 w 2165056"/>
              <a:gd name="connsiteY31" fmla="*/ 762085 h 2020640"/>
              <a:gd name="connsiteX32" fmla="*/ 2016712 w 2165056"/>
              <a:gd name="connsiteY32" fmla="*/ 770827 h 2020640"/>
              <a:gd name="connsiteX33" fmla="*/ 2017229 w 2165056"/>
              <a:gd name="connsiteY33" fmla="*/ 792813 h 2020640"/>
              <a:gd name="connsiteX34" fmla="*/ 2023392 w 2165056"/>
              <a:gd name="connsiteY34" fmla="*/ 817871 h 2020640"/>
              <a:gd name="connsiteX35" fmla="*/ 2018217 w 2165056"/>
              <a:gd name="connsiteY35" fmla="*/ 845418 h 2020640"/>
              <a:gd name="connsiteX36" fmla="*/ 2019907 w 2165056"/>
              <a:gd name="connsiteY36" fmla="*/ 854620 h 2020640"/>
              <a:gd name="connsiteX37" fmla="*/ 2027683 w 2165056"/>
              <a:gd name="connsiteY37" fmla="*/ 864468 h 2020640"/>
              <a:gd name="connsiteX38" fmla="*/ 2044722 w 2165056"/>
              <a:gd name="connsiteY38" fmla="*/ 889447 h 2020640"/>
              <a:gd name="connsiteX39" fmla="*/ 2067016 w 2165056"/>
              <a:gd name="connsiteY39" fmla="*/ 911292 h 2020640"/>
              <a:gd name="connsiteX40" fmla="*/ 2076787 w 2165056"/>
              <a:gd name="connsiteY40" fmla="*/ 919711 h 2020640"/>
              <a:gd name="connsiteX41" fmla="*/ 2086559 w 2165056"/>
              <a:gd name="connsiteY41" fmla="*/ 928129 h 2020640"/>
              <a:gd name="connsiteX42" fmla="*/ 2089878 w 2165056"/>
              <a:gd name="connsiteY42" fmla="*/ 943246 h 2020640"/>
              <a:gd name="connsiteX43" fmla="*/ 2088559 w 2165056"/>
              <a:gd name="connsiteY43" fmla="*/ 953770 h 2020640"/>
              <a:gd name="connsiteX44" fmla="*/ 2096272 w 2165056"/>
              <a:gd name="connsiteY44" fmla="*/ 960330 h 2020640"/>
              <a:gd name="connsiteX45" fmla="*/ 2110529 w 2165056"/>
              <a:gd name="connsiteY45" fmla="*/ 965122 h 2020640"/>
              <a:gd name="connsiteX46" fmla="*/ 2124786 w 2165056"/>
              <a:gd name="connsiteY46" fmla="*/ 969914 h 2020640"/>
              <a:gd name="connsiteX47" fmla="*/ 2119257 w 2165056"/>
              <a:gd name="connsiteY47" fmla="*/ 985324 h 2020640"/>
              <a:gd name="connsiteX48" fmla="*/ 2130319 w 2165056"/>
              <a:gd name="connsiteY48" fmla="*/ 995110 h 2020640"/>
              <a:gd name="connsiteX49" fmla="*/ 2150153 w 2165056"/>
              <a:gd name="connsiteY49" fmla="*/ 1007261 h 2020640"/>
              <a:gd name="connsiteX50" fmla="*/ 2163260 w 2165056"/>
              <a:gd name="connsiteY50" fmla="*/ 1024851 h 2020640"/>
              <a:gd name="connsiteX51" fmla="*/ 2160542 w 2165056"/>
              <a:gd name="connsiteY51" fmla="*/ 1035022 h 2020640"/>
              <a:gd name="connsiteX52" fmla="*/ 2143351 w 2165056"/>
              <a:gd name="connsiteY52" fmla="*/ 1042428 h 2020640"/>
              <a:gd name="connsiteX53" fmla="*/ 2131306 w 2165056"/>
              <a:gd name="connsiteY53" fmla="*/ 1047713 h 2020640"/>
              <a:gd name="connsiteX54" fmla="*/ 2119262 w 2165056"/>
              <a:gd name="connsiteY54" fmla="*/ 1052999 h 2020640"/>
              <a:gd name="connsiteX55" fmla="*/ 2111735 w 2165056"/>
              <a:gd name="connsiteY55" fmla="*/ 1069838 h 2020640"/>
              <a:gd name="connsiteX56" fmla="*/ 2123935 w 2165056"/>
              <a:gd name="connsiteY56" fmla="*/ 1086307 h 2020640"/>
              <a:gd name="connsiteX57" fmla="*/ 2114104 w 2165056"/>
              <a:gd name="connsiteY57" fmla="*/ 1101671 h 2020640"/>
              <a:gd name="connsiteX58" fmla="*/ 2104272 w 2165056"/>
              <a:gd name="connsiteY58" fmla="*/ 1117036 h 2020640"/>
              <a:gd name="connsiteX59" fmla="*/ 2119023 w 2165056"/>
              <a:gd name="connsiteY59" fmla="*/ 1148129 h 2020640"/>
              <a:gd name="connsiteX60" fmla="*/ 2116197 w 2165056"/>
              <a:gd name="connsiteY60" fmla="*/ 1159314 h 2020640"/>
              <a:gd name="connsiteX61" fmla="*/ 2113372 w 2165056"/>
              <a:gd name="connsiteY61" fmla="*/ 1170499 h 2020640"/>
              <a:gd name="connsiteX62" fmla="*/ 2131808 w 2165056"/>
              <a:gd name="connsiteY62" fmla="*/ 1182296 h 2020640"/>
              <a:gd name="connsiteX63" fmla="*/ 2130837 w 2165056"/>
              <a:gd name="connsiteY63" fmla="*/ 1183814 h 2020640"/>
              <a:gd name="connsiteX64" fmla="*/ 2129866 w 2165056"/>
              <a:gd name="connsiteY64" fmla="*/ 1185331 h 2020640"/>
              <a:gd name="connsiteX65" fmla="*/ 2111750 w 2165056"/>
              <a:gd name="connsiteY65" fmla="*/ 1186569 h 2020640"/>
              <a:gd name="connsiteX66" fmla="*/ 2121129 w 2165056"/>
              <a:gd name="connsiteY66" fmla="*/ 1198986 h 2020640"/>
              <a:gd name="connsiteX67" fmla="*/ 2130507 w 2165056"/>
              <a:gd name="connsiteY67" fmla="*/ 1211403 h 2020640"/>
              <a:gd name="connsiteX68" fmla="*/ 2136066 w 2165056"/>
              <a:gd name="connsiteY68" fmla="*/ 1217098 h 2020640"/>
              <a:gd name="connsiteX69" fmla="*/ 2143930 w 2165056"/>
              <a:gd name="connsiteY69" fmla="*/ 1224268 h 2020640"/>
              <a:gd name="connsiteX70" fmla="*/ 2136973 w 2165056"/>
              <a:gd name="connsiteY70" fmla="*/ 1228370 h 2020640"/>
              <a:gd name="connsiteX71" fmla="*/ 2127018 w 2165056"/>
              <a:gd name="connsiteY71" fmla="*/ 1223624 h 2020640"/>
              <a:gd name="connsiteX72" fmla="*/ 2118537 w 2165056"/>
              <a:gd name="connsiteY72" fmla="*/ 1216573 h 2020640"/>
              <a:gd name="connsiteX73" fmla="*/ 2114898 w 2165056"/>
              <a:gd name="connsiteY73" fmla="*/ 1212107 h 2020640"/>
              <a:gd name="connsiteX74" fmla="*/ 2111260 w 2165056"/>
              <a:gd name="connsiteY74" fmla="*/ 1207640 h 2020640"/>
              <a:gd name="connsiteX75" fmla="*/ 2101066 w 2165056"/>
              <a:gd name="connsiteY75" fmla="*/ 1193112 h 2020640"/>
              <a:gd name="connsiteX76" fmla="*/ 2086949 w 2165056"/>
              <a:gd name="connsiteY76" fmla="*/ 1205022 h 2020640"/>
              <a:gd name="connsiteX77" fmla="*/ 2074582 w 2165056"/>
              <a:gd name="connsiteY77" fmla="*/ 1213349 h 2020640"/>
              <a:gd name="connsiteX78" fmla="*/ 2062860 w 2165056"/>
              <a:gd name="connsiteY78" fmla="*/ 1215594 h 2020640"/>
              <a:gd name="connsiteX79" fmla="*/ 2022653 w 2165056"/>
              <a:gd name="connsiteY79" fmla="*/ 1209897 h 2020640"/>
              <a:gd name="connsiteX80" fmla="*/ 1984566 w 2165056"/>
              <a:gd name="connsiteY80" fmla="*/ 1195811 h 2020640"/>
              <a:gd name="connsiteX81" fmla="*/ 1966683 w 2165056"/>
              <a:gd name="connsiteY81" fmla="*/ 1186534 h 2020640"/>
              <a:gd name="connsiteX82" fmla="*/ 1948799 w 2165056"/>
              <a:gd name="connsiteY82" fmla="*/ 1177256 h 2020640"/>
              <a:gd name="connsiteX83" fmla="*/ 1946220 w 2165056"/>
              <a:gd name="connsiteY83" fmla="*/ 1201592 h 2020640"/>
              <a:gd name="connsiteX84" fmla="*/ 1923850 w 2165056"/>
              <a:gd name="connsiteY84" fmla="*/ 1195939 h 2020640"/>
              <a:gd name="connsiteX85" fmla="*/ 1901481 w 2165056"/>
              <a:gd name="connsiteY85" fmla="*/ 1190287 h 2020640"/>
              <a:gd name="connsiteX86" fmla="*/ 1872828 w 2165056"/>
              <a:gd name="connsiteY86" fmla="*/ 1180072 h 2020640"/>
              <a:gd name="connsiteX87" fmla="*/ 1843345 w 2165056"/>
              <a:gd name="connsiteY87" fmla="*/ 1166079 h 2020640"/>
              <a:gd name="connsiteX88" fmla="*/ 1838953 w 2165056"/>
              <a:gd name="connsiteY88" fmla="*/ 1163801 h 2020640"/>
              <a:gd name="connsiteX89" fmla="*/ 1831655 w 2165056"/>
              <a:gd name="connsiteY89" fmla="*/ 1166962 h 2020640"/>
              <a:gd name="connsiteX90" fmla="*/ 1832172 w 2165056"/>
              <a:gd name="connsiteY90" fmla="*/ 1188948 h 2020640"/>
              <a:gd name="connsiteX91" fmla="*/ 1838336 w 2165056"/>
              <a:gd name="connsiteY91" fmla="*/ 1214006 h 2020640"/>
              <a:gd name="connsiteX92" fmla="*/ 1833159 w 2165056"/>
              <a:gd name="connsiteY92" fmla="*/ 1241552 h 2020640"/>
              <a:gd name="connsiteX93" fmla="*/ 1834850 w 2165056"/>
              <a:gd name="connsiteY93" fmla="*/ 1250754 h 2020640"/>
              <a:gd name="connsiteX94" fmla="*/ 1842626 w 2165056"/>
              <a:gd name="connsiteY94" fmla="*/ 1260603 h 2020640"/>
              <a:gd name="connsiteX95" fmla="*/ 1859666 w 2165056"/>
              <a:gd name="connsiteY95" fmla="*/ 1285582 h 2020640"/>
              <a:gd name="connsiteX96" fmla="*/ 1881959 w 2165056"/>
              <a:gd name="connsiteY96" fmla="*/ 1307426 h 2020640"/>
              <a:gd name="connsiteX97" fmla="*/ 1891730 w 2165056"/>
              <a:gd name="connsiteY97" fmla="*/ 1315845 h 2020640"/>
              <a:gd name="connsiteX98" fmla="*/ 1901502 w 2165056"/>
              <a:gd name="connsiteY98" fmla="*/ 1324264 h 2020640"/>
              <a:gd name="connsiteX99" fmla="*/ 1904821 w 2165056"/>
              <a:gd name="connsiteY99" fmla="*/ 1339380 h 2020640"/>
              <a:gd name="connsiteX100" fmla="*/ 1903501 w 2165056"/>
              <a:gd name="connsiteY100" fmla="*/ 1349905 h 2020640"/>
              <a:gd name="connsiteX101" fmla="*/ 1911215 w 2165056"/>
              <a:gd name="connsiteY101" fmla="*/ 1356465 h 2020640"/>
              <a:gd name="connsiteX102" fmla="*/ 1925472 w 2165056"/>
              <a:gd name="connsiteY102" fmla="*/ 1361257 h 2020640"/>
              <a:gd name="connsiteX103" fmla="*/ 1939730 w 2165056"/>
              <a:gd name="connsiteY103" fmla="*/ 1366049 h 2020640"/>
              <a:gd name="connsiteX104" fmla="*/ 1934200 w 2165056"/>
              <a:gd name="connsiteY104" fmla="*/ 1381459 h 2020640"/>
              <a:gd name="connsiteX105" fmla="*/ 1945262 w 2165056"/>
              <a:gd name="connsiteY105" fmla="*/ 1391244 h 2020640"/>
              <a:gd name="connsiteX106" fmla="*/ 1965096 w 2165056"/>
              <a:gd name="connsiteY106" fmla="*/ 1403396 h 2020640"/>
              <a:gd name="connsiteX107" fmla="*/ 1978203 w 2165056"/>
              <a:gd name="connsiteY107" fmla="*/ 1420986 h 2020640"/>
              <a:gd name="connsiteX108" fmla="*/ 1975485 w 2165056"/>
              <a:gd name="connsiteY108" fmla="*/ 1431157 h 2020640"/>
              <a:gd name="connsiteX109" fmla="*/ 1958295 w 2165056"/>
              <a:gd name="connsiteY109" fmla="*/ 1438563 h 2020640"/>
              <a:gd name="connsiteX110" fmla="*/ 1946250 w 2165056"/>
              <a:gd name="connsiteY110" fmla="*/ 1443848 h 2020640"/>
              <a:gd name="connsiteX111" fmla="*/ 1934205 w 2165056"/>
              <a:gd name="connsiteY111" fmla="*/ 1449134 h 2020640"/>
              <a:gd name="connsiteX112" fmla="*/ 1926678 w 2165056"/>
              <a:gd name="connsiteY112" fmla="*/ 1465974 h 2020640"/>
              <a:gd name="connsiteX113" fmla="*/ 1938879 w 2165056"/>
              <a:gd name="connsiteY113" fmla="*/ 1482442 h 2020640"/>
              <a:gd name="connsiteX114" fmla="*/ 1929046 w 2165056"/>
              <a:gd name="connsiteY114" fmla="*/ 1497806 h 2020640"/>
              <a:gd name="connsiteX115" fmla="*/ 1919216 w 2165056"/>
              <a:gd name="connsiteY115" fmla="*/ 1513171 h 2020640"/>
              <a:gd name="connsiteX116" fmla="*/ 1933966 w 2165056"/>
              <a:gd name="connsiteY116" fmla="*/ 1544264 h 2020640"/>
              <a:gd name="connsiteX117" fmla="*/ 1931140 w 2165056"/>
              <a:gd name="connsiteY117" fmla="*/ 1555448 h 2020640"/>
              <a:gd name="connsiteX118" fmla="*/ 1928314 w 2165056"/>
              <a:gd name="connsiteY118" fmla="*/ 1566633 h 2020640"/>
              <a:gd name="connsiteX119" fmla="*/ 1946751 w 2165056"/>
              <a:gd name="connsiteY119" fmla="*/ 1578431 h 2020640"/>
              <a:gd name="connsiteX120" fmla="*/ 1945781 w 2165056"/>
              <a:gd name="connsiteY120" fmla="*/ 1579949 h 2020640"/>
              <a:gd name="connsiteX121" fmla="*/ 1944809 w 2165056"/>
              <a:gd name="connsiteY121" fmla="*/ 1581466 h 2020640"/>
              <a:gd name="connsiteX122" fmla="*/ 1926693 w 2165056"/>
              <a:gd name="connsiteY122" fmla="*/ 1582704 h 2020640"/>
              <a:gd name="connsiteX123" fmla="*/ 1936071 w 2165056"/>
              <a:gd name="connsiteY123" fmla="*/ 1595120 h 2020640"/>
              <a:gd name="connsiteX124" fmla="*/ 1945451 w 2165056"/>
              <a:gd name="connsiteY124" fmla="*/ 1607538 h 2020640"/>
              <a:gd name="connsiteX125" fmla="*/ 1951009 w 2165056"/>
              <a:gd name="connsiteY125" fmla="*/ 1613232 h 2020640"/>
              <a:gd name="connsiteX126" fmla="*/ 1958874 w 2165056"/>
              <a:gd name="connsiteY126" fmla="*/ 1620403 h 2020640"/>
              <a:gd name="connsiteX127" fmla="*/ 1951917 w 2165056"/>
              <a:gd name="connsiteY127" fmla="*/ 1624506 h 2020640"/>
              <a:gd name="connsiteX128" fmla="*/ 1941961 w 2165056"/>
              <a:gd name="connsiteY128" fmla="*/ 1619759 h 2020640"/>
              <a:gd name="connsiteX129" fmla="*/ 1933480 w 2165056"/>
              <a:gd name="connsiteY129" fmla="*/ 1612708 h 2020640"/>
              <a:gd name="connsiteX130" fmla="*/ 1929842 w 2165056"/>
              <a:gd name="connsiteY130" fmla="*/ 1608242 h 2020640"/>
              <a:gd name="connsiteX131" fmla="*/ 1926203 w 2165056"/>
              <a:gd name="connsiteY131" fmla="*/ 1603775 h 2020640"/>
              <a:gd name="connsiteX132" fmla="*/ 1916010 w 2165056"/>
              <a:gd name="connsiteY132" fmla="*/ 1589247 h 2020640"/>
              <a:gd name="connsiteX133" fmla="*/ 1901892 w 2165056"/>
              <a:gd name="connsiteY133" fmla="*/ 1601157 h 2020640"/>
              <a:gd name="connsiteX134" fmla="*/ 1889525 w 2165056"/>
              <a:gd name="connsiteY134" fmla="*/ 1609484 h 2020640"/>
              <a:gd name="connsiteX135" fmla="*/ 1877803 w 2165056"/>
              <a:gd name="connsiteY135" fmla="*/ 1611729 h 2020640"/>
              <a:gd name="connsiteX136" fmla="*/ 1837596 w 2165056"/>
              <a:gd name="connsiteY136" fmla="*/ 1606032 h 2020640"/>
              <a:gd name="connsiteX137" fmla="*/ 1799509 w 2165056"/>
              <a:gd name="connsiteY137" fmla="*/ 1591946 h 2020640"/>
              <a:gd name="connsiteX138" fmla="*/ 1781626 w 2165056"/>
              <a:gd name="connsiteY138" fmla="*/ 1582669 h 2020640"/>
              <a:gd name="connsiteX139" fmla="*/ 1763742 w 2165056"/>
              <a:gd name="connsiteY139" fmla="*/ 1573391 h 2020640"/>
              <a:gd name="connsiteX140" fmla="*/ 1761164 w 2165056"/>
              <a:gd name="connsiteY140" fmla="*/ 1597727 h 2020640"/>
              <a:gd name="connsiteX141" fmla="*/ 1738793 w 2165056"/>
              <a:gd name="connsiteY141" fmla="*/ 1592074 h 2020640"/>
              <a:gd name="connsiteX142" fmla="*/ 1716424 w 2165056"/>
              <a:gd name="connsiteY142" fmla="*/ 1586422 h 2020640"/>
              <a:gd name="connsiteX143" fmla="*/ 1687771 w 2165056"/>
              <a:gd name="connsiteY143" fmla="*/ 1576208 h 2020640"/>
              <a:gd name="connsiteX144" fmla="*/ 1658289 w 2165056"/>
              <a:gd name="connsiteY144" fmla="*/ 1562214 h 2020640"/>
              <a:gd name="connsiteX145" fmla="*/ 1586829 w 2165056"/>
              <a:gd name="connsiteY145" fmla="*/ 1525151 h 2020640"/>
              <a:gd name="connsiteX146" fmla="*/ 1541906 w 2165056"/>
              <a:gd name="connsiteY146" fmla="*/ 1487741 h 2020640"/>
              <a:gd name="connsiteX147" fmla="*/ 1533793 w 2165056"/>
              <a:gd name="connsiteY147" fmla="*/ 1486881 h 2020640"/>
              <a:gd name="connsiteX148" fmla="*/ 1513866 w 2165056"/>
              <a:gd name="connsiteY148" fmla="*/ 1483334 h 2020640"/>
              <a:gd name="connsiteX149" fmla="*/ 1496060 w 2165056"/>
              <a:gd name="connsiteY149" fmla="*/ 1471399 h 2020640"/>
              <a:gd name="connsiteX150" fmla="*/ 1479040 w 2165056"/>
              <a:gd name="connsiteY150" fmla="*/ 1457639 h 2020640"/>
              <a:gd name="connsiteX151" fmla="*/ 1472199 w 2165056"/>
              <a:gd name="connsiteY151" fmla="*/ 1472945 h 2020640"/>
              <a:gd name="connsiteX152" fmla="*/ 1484399 w 2165056"/>
              <a:gd name="connsiteY152" fmla="*/ 1489413 h 2020640"/>
              <a:gd name="connsiteX153" fmla="*/ 1474568 w 2165056"/>
              <a:gd name="connsiteY153" fmla="*/ 1504777 h 2020640"/>
              <a:gd name="connsiteX154" fmla="*/ 1464736 w 2165056"/>
              <a:gd name="connsiteY154" fmla="*/ 1520142 h 2020640"/>
              <a:gd name="connsiteX155" fmla="*/ 1479487 w 2165056"/>
              <a:gd name="connsiteY155" fmla="*/ 1551235 h 2020640"/>
              <a:gd name="connsiteX156" fmla="*/ 1476661 w 2165056"/>
              <a:gd name="connsiteY156" fmla="*/ 1562420 h 2020640"/>
              <a:gd name="connsiteX157" fmla="*/ 1473836 w 2165056"/>
              <a:gd name="connsiteY157" fmla="*/ 1573605 h 2020640"/>
              <a:gd name="connsiteX158" fmla="*/ 1492272 w 2165056"/>
              <a:gd name="connsiteY158" fmla="*/ 1585402 h 2020640"/>
              <a:gd name="connsiteX159" fmla="*/ 1491301 w 2165056"/>
              <a:gd name="connsiteY159" fmla="*/ 1586920 h 2020640"/>
              <a:gd name="connsiteX160" fmla="*/ 1490330 w 2165056"/>
              <a:gd name="connsiteY160" fmla="*/ 1588437 h 2020640"/>
              <a:gd name="connsiteX161" fmla="*/ 1472215 w 2165056"/>
              <a:gd name="connsiteY161" fmla="*/ 1589675 h 2020640"/>
              <a:gd name="connsiteX162" fmla="*/ 1481593 w 2165056"/>
              <a:gd name="connsiteY162" fmla="*/ 1602092 h 2020640"/>
              <a:gd name="connsiteX163" fmla="*/ 1490971 w 2165056"/>
              <a:gd name="connsiteY163" fmla="*/ 1614509 h 2020640"/>
              <a:gd name="connsiteX164" fmla="*/ 1496530 w 2165056"/>
              <a:gd name="connsiteY164" fmla="*/ 1620204 h 2020640"/>
              <a:gd name="connsiteX165" fmla="*/ 1504394 w 2165056"/>
              <a:gd name="connsiteY165" fmla="*/ 1627374 h 2020640"/>
              <a:gd name="connsiteX166" fmla="*/ 1497437 w 2165056"/>
              <a:gd name="connsiteY166" fmla="*/ 1631477 h 2020640"/>
              <a:gd name="connsiteX167" fmla="*/ 1487482 w 2165056"/>
              <a:gd name="connsiteY167" fmla="*/ 1626730 h 2020640"/>
              <a:gd name="connsiteX168" fmla="*/ 1479001 w 2165056"/>
              <a:gd name="connsiteY168" fmla="*/ 1619679 h 2020640"/>
              <a:gd name="connsiteX169" fmla="*/ 1475362 w 2165056"/>
              <a:gd name="connsiteY169" fmla="*/ 1615213 h 2020640"/>
              <a:gd name="connsiteX170" fmla="*/ 1471724 w 2165056"/>
              <a:gd name="connsiteY170" fmla="*/ 1610746 h 2020640"/>
              <a:gd name="connsiteX171" fmla="*/ 1461530 w 2165056"/>
              <a:gd name="connsiteY171" fmla="*/ 1596218 h 2020640"/>
              <a:gd name="connsiteX172" fmla="*/ 1447414 w 2165056"/>
              <a:gd name="connsiteY172" fmla="*/ 1608128 h 2020640"/>
              <a:gd name="connsiteX173" fmla="*/ 1435046 w 2165056"/>
              <a:gd name="connsiteY173" fmla="*/ 1616456 h 2020640"/>
              <a:gd name="connsiteX174" fmla="*/ 1423324 w 2165056"/>
              <a:gd name="connsiteY174" fmla="*/ 1618700 h 2020640"/>
              <a:gd name="connsiteX175" fmla="*/ 1383313 w 2165056"/>
              <a:gd name="connsiteY175" fmla="*/ 1613031 h 2020640"/>
              <a:gd name="connsiteX176" fmla="*/ 1378681 w 2165056"/>
              <a:gd name="connsiteY176" fmla="*/ 1637687 h 2020640"/>
              <a:gd name="connsiteX177" fmla="*/ 1380372 w 2165056"/>
              <a:gd name="connsiteY177" fmla="*/ 1646890 h 2020640"/>
              <a:gd name="connsiteX178" fmla="*/ 1388147 w 2165056"/>
              <a:gd name="connsiteY178" fmla="*/ 1656737 h 2020640"/>
              <a:gd name="connsiteX179" fmla="*/ 1405187 w 2165056"/>
              <a:gd name="connsiteY179" fmla="*/ 1681716 h 2020640"/>
              <a:gd name="connsiteX180" fmla="*/ 1427481 w 2165056"/>
              <a:gd name="connsiteY180" fmla="*/ 1703562 h 2020640"/>
              <a:gd name="connsiteX181" fmla="*/ 1437252 w 2165056"/>
              <a:gd name="connsiteY181" fmla="*/ 1711981 h 2020640"/>
              <a:gd name="connsiteX182" fmla="*/ 1447023 w 2165056"/>
              <a:gd name="connsiteY182" fmla="*/ 1720399 h 2020640"/>
              <a:gd name="connsiteX183" fmla="*/ 1450343 w 2165056"/>
              <a:gd name="connsiteY183" fmla="*/ 1735516 h 2020640"/>
              <a:gd name="connsiteX184" fmla="*/ 1449023 w 2165056"/>
              <a:gd name="connsiteY184" fmla="*/ 1746041 h 2020640"/>
              <a:gd name="connsiteX185" fmla="*/ 1456736 w 2165056"/>
              <a:gd name="connsiteY185" fmla="*/ 1752600 h 2020640"/>
              <a:gd name="connsiteX186" fmla="*/ 1470993 w 2165056"/>
              <a:gd name="connsiteY186" fmla="*/ 1757392 h 2020640"/>
              <a:gd name="connsiteX187" fmla="*/ 1485250 w 2165056"/>
              <a:gd name="connsiteY187" fmla="*/ 1762184 h 2020640"/>
              <a:gd name="connsiteX188" fmla="*/ 1479722 w 2165056"/>
              <a:gd name="connsiteY188" fmla="*/ 1777594 h 2020640"/>
              <a:gd name="connsiteX189" fmla="*/ 1490783 w 2165056"/>
              <a:gd name="connsiteY189" fmla="*/ 1787379 h 2020640"/>
              <a:gd name="connsiteX190" fmla="*/ 1510617 w 2165056"/>
              <a:gd name="connsiteY190" fmla="*/ 1799531 h 2020640"/>
              <a:gd name="connsiteX191" fmla="*/ 1523725 w 2165056"/>
              <a:gd name="connsiteY191" fmla="*/ 1817121 h 2020640"/>
              <a:gd name="connsiteX192" fmla="*/ 1521006 w 2165056"/>
              <a:gd name="connsiteY192" fmla="*/ 1827292 h 2020640"/>
              <a:gd name="connsiteX193" fmla="*/ 1503816 w 2165056"/>
              <a:gd name="connsiteY193" fmla="*/ 1834698 h 2020640"/>
              <a:gd name="connsiteX194" fmla="*/ 1491770 w 2165056"/>
              <a:gd name="connsiteY194" fmla="*/ 1839983 h 2020640"/>
              <a:gd name="connsiteX195" fmla="*/ 1479726 w 2165056"/>
              <a:gd name="connsiteY195" fmla="*/ 1845269 h 2020640"/>
              <a:gd name="connsiteX196" fmla="*/ 1472199 w 2165056"/>
              <a:gd name="connsiteY196" fmla="*/ 1862108 h 2020640"/>
              <a:gd name="connsiteX197" fmla="*/ 1484399 w 2165056"/>
              <a:gd name="connsiteY197" fmla="*/ 1878577 h 2020640"/>
              <a:gd name="connsiteX198" fmla="*/ 1474568 w 2165056"/>
              <a:gd name="connsiteY198" fmla="*/ 1893941 h 2020640"/>
              <a:gd name="connsiteX199" fmla="*/ 1464736 w 2165056"/>
              <a:gd name="connsiteY199" fmla="*/ 1909306 h 2020640"/>
              <a:gd name="connsiteX200" fmla="*/ 1479487 w 2165056"/>
              <a:gd name="connsiteY200" fmla="*/ 1940400 h 2020640"/>
              <a:gd name="connsiteX201" fmla="*/ 1476661 w 2165056"/>
              <a:gd name="connsiteY201" fmla="*/ 1951585 h 2020640"/>
              <a:gd name="connsiteX202" fmla="*/ 1473836 w 2165056"/>
              <a:gd name="connsiteY202" fmla="*/ 1962769 h 2020640"/>
              <a:gd name="connsiteX203" fmla="*/ 1492272 w 2165056"/>
              <a:gd name="connsiteY203" fmla="*/ 1974567 h 2020640"/>
              <a:gd name="connsiteX204" fmla="*/ 1491301 w 2165056"/>
              <a:gd name="connsiteY204" fmla="*/ 1976084 h 2020640"/>
              <a:gd name="connsiteX205" fmla="*/ 1490331 w 2165056"/>
              <a:gd name="connsiteY205" fmla="*/ 1977601 h 2020640"/>
              <a:gd name="connsiteX206" fmla="*/ 1472215 w 2165056"/>
              <a:gd name="connsiteY206" fmla="*/ 1978839 h 2020640"/>
              <a:gd name="connsiteX207" fmla="*/ 1481593 w 2165056"/>
              <a:gd name="connsiteY207" fmla="*/ 1991256 h 2020640"/>
              <a:gd name="connsiteX208" fmla="*/ 1490971 w 2165056"/>
              <a:gd name="connsiteY208" fmla="*/ 2003673 h 2020640"/>
              <a:gd name="connsiteX209" fmla="*/ 1496530 w 2165056"/>
              <a:gd name="connsiteY209" fmla="*/ 2009369 h 2020640"/>
              <a:gd name="connsiteX210" fmla="*/ 1504395 w 2165056"/>
              <a:gd name="connsiteY210" fmla="*/ 2016538 h 2020640"/>
              <a:gd name="connsiteX211" fmla="*/ 1497438 w 2165056"/>
              <a:gd name="connsiteY211" fmla="*/ 2020640 h 2020640"/>
              <a:gd name="connsiteX212" fmla="*/ 1487482 w 2165056"/>
              <a:gd name="connsiteY212" fmla="*/ 2015894 h 2020640"/>
              <a:gd name="connsiteX213" fmla="*/ 1479001 w 2165056"/>
              <a:gd name="connsiteY213" fmla="*/ 2008843 h 2020640"/>
              <a:gd name="connsiteX214" fmla="*/ 1475363 w 2165056"/>
              <a:gd name="connsiteY214" fmla="*/ 2004377 h 2020640"/>
              <a:gd name="connsiteX215" fmla="*/ 1471724 w 2165056"/>
              <a:gd name="connsiteY215" fmla="*/ 1999911 h 2020640"/>
              <a:gd name="connsiteX216" fmla="*/ 1461530 w 2165056"/>
              <a:gd name="connsiteY216" fmla="*/ 1985382 h 2020640"/>
              <a:gd name="connsiteX217" fmla="*/ 1447413 w 2165056"/>
              <a:gd name="connsiteY217" fmla="*/ 1997293 h 2020640"/>
              <a:gd name="connsiteX218" fmla="*/ 1435046 w 2165056"/>
              <a:gd name="connsiteY218" fmla="*/ 2005619 h 2020640"/>
              <a:gd name="connsiteX219" fmla="*/ 1423324 w 2165056"/>
              <a:gd name="connsiteY219" fmla="*/ 2007864 h 2020640"/>
              <a:gd name="connsiteX220" fmla="*/ 1383118 w 2165056"/>
              <a:gd name="connsiteY220" fmla="*/ 2002167 h 2020640"/>
              <a:gd name="connsiteX221" fmla="*/ 1345031 w 2165056"/>
              <a:gd name="connsiteY221" fmla="*/ 1988081 h 2020640"/>
              <a:gd name="connsiteX222" fmla="*/ 1327147 w 2165056"/>
              <a:gd name="connsiteY222" fmla="*/ 1978804 h 2020640"/>
              <a:gd name="connsiteX223" fmla="*/ 1309264 w 2165056"/>
              <a:gd name="connsiteY223" fmla="*/ 1969526 h 2020640"/>
              <a:gd name="connsiteX224" fmla="*/ 1306685 w 2165056"/>
              <a:gd name="connsiteY224" fmla="*/ 1993862 h 2020640"/>
              <a:gd name="connsiteX225" fmla="*/ 1284314 w 2165056"/>
              <a:gd name="connsiteY225" fmla="*/ 1988209 h 2020640"/>
              <a:gd name="connsiteX226" fmla="*/ 1261945 w 2165056"/>
              <a:gd name="connsiteY226" fmla="*/ 1982557 h 2020640"/>
              <a:gd name="connsiteX227" fmla="*/ 1233292 w 2165056"/>
              <a:gd name="connsiteY227" fmla="*/ 1972342 h 2020640"/>
              <a:gd name="connsiteX228" fmla="*/ 1203809 w 2165056"/>
              <a:gd name="connsiteY228" fmla="*/ 1958349 h 2020640"/>
              <a:gd name="connsiteX229" fmla="*/ 1132351 w 2165056"/>
              <a:gd name="connsiteY229" fmla="*/ 1921286 h 2020640"/>
              <a:gd name="connsiteX230" fmla="*/ 1087426 w 2165056"/>
              <a:gd name="connsiteY230" fmla="*/ 1883876 h 2020640"/>
              <a:gd name="connsiteX231" fmla="*/ 1079315 w 2165056"/>
              <a:gd name="connsiteY231" fmla="*/ 1883016 h 2020640"/>
              <a:gd name="connsiteX232" fmla="*/ 1059387 w 2165056"/>
              <a:gd name="connsiteY232" fmla="*/ 1879469 h 2020640"/>
              <a:gd name="connsiteX233" fmla="*/ 1041581 w 2165056"/>
              <a:gd name="connsiteY233" fmla="*/ 1867533 h 2020640"/>
              <a:gd name="connsiteX234" fmla="*/ 964514 w 2165056"/>
              <a:gd name="connsiteY234" fmla="*/ 1805225 h 2020640"/>
              <a:gd name="connsiteX235" fmla="*/ 953634 w 2165056"/>
              <a:gd name="connsiteY235" fmla="*/ 1791767 h 2020640"/>
              <a:gd name="connsiteX236" fmla="*/ 942756 w 2165056"/>
              <a:gd name="connsiteY236" fmla="*/ 1778311 h 2020640"/>
              <a:gd name="connsiteX237" fmla="*/ 902563 w 2165056"/>
              <a:gd name="connsiteY237" fmla="*/ 1739598 h 2020640"/>
              <a:gd name="connsiteX238" fmla="*/ 879517 w 2165056"/>
              <a:gd name="connsiteY238" fmla="*/ 1724850 h 2020640"/>
              <a:gd name="connsiteX239" fmla="*/ 856471 w 2165056"/>
              <a:gd name="connsiteY239" fmla="*/ 1710103 h 2020640"/>
              <a:gd name="connsiteX240" fmla="*/ 815806 w 2165056"/>
              <a:gd name="connsiteY240" fmla="*/ 1681375 h 2020640"/>
              <a:gd name="connsiteX241" fmla="*/ 774148 w 2165056"/>
              <a:gd name="connsiteY241" fmla="*/ 1648763 h 2020640"/>
              <a:gd name="connsiteX242" fmla="*/ 780278 w 2165056"/>
              <a:gd name="connsiteY242" fmla="*/ 1631571 h 2020640"/>
              <a:gd name="connsiteX243" fmla="*/ 767513 w 2165056"/>
              <a:gd name="connsiteY243" fmla="*/ 1618530 h 2020640"/>
              <a:gd name="connsiteX244" fmla="*/ 616737 w 2165056"/>
              <a:gd name="connsiteY244" fmla="*/ 1509057 h 2020640"/>
              <a:gd name="connsiteX245" fmla="*/ 614986 w 2165056"/>
              <a:gd name="connsiteY245" fmla="*/ 1510102 h 2020640"/>
              <a:gd name="connsiteX246" fmla="*/ 608627 w 2165056"/>
              <a:gd name="connsiteY246" fmla="*/ 1508198 h 2020640"/>
              <a:gd name="connsiteX247" fmla="*/ 625583 w 2165056"/>
              <a:gd name="connsiteY247" fmla="*/ 1549366 h 2020640"/>
              <a:gd name="connsiteX248" fmla="*/ 571699 w 2165056"/>
              <a:gd name="connsiteY248" fmla="*/ 1508390 h 2020640"/>
              <a:gd name="connsiteX249" fmla="*/ 517815 w 2165056"/>
              <a:gd name="connsiteY249" fmla="*/ 1467412 h 2020640"/>
              <a:gd name="connsiteX250" fmla="*/ 461796 w 2165056"/>
              <a:gd name="connsiteY250" fmla="*/ 1427237 h 2020640"/>
              <a:gd name="connsiteX251" fmla="*/ 408082 w 2165056"/>
              <a:gd name="connsiteY251" fmla="*/ 1388533 h 2020640"/>
              <a:gd name="connsiteX252" fmla="*/ 331035 w 2165056"/>
              <a:gd name="connsiteY252" fmla="*/ 1326238 h 2020640"/>
              <a:gd name="connsiteX253" fmla="*/ 290545 w 2165056"/>
              <a:gd name="connsiteY253" fmla="*/ 1298163 h 2020640"/>
              <a:gd name="connsiteX254" fmla="*/ 250056 w 2165056"/>
              <a:gd name="connsiteY254" fmla="*/ 1270089 h 2020640"/>
              <a:gd name="connsiteX255" fmla="*/ 238873 w 2165056"/>
              <a:gd name="connsiteY255" fmla="*/ 1267264 h 2020640"/>
              <a:gd name="connsiteX256" fmla="*/ 220378 w 2165056"/>
              <a:gd name="connsiteY256" fmla="*/ 1265716 h 2020640"/>
              <a:gd name="connsiteX257" fmla="*/ 203358 w 2165056"/>
              <a:gd name="connsiteY257" fmla="*/ 1261863 h 2020640"/>
              <a:gd name="connsiteX258" fmla="*/ 183868 w 2165056"/>
              <a:gd name="connsiteY258" fmla="*/ 1240728 h 2020640"/>
              <a:gd name="connsiteX259" fmla="*/ 162072 w 2165056"/>
              <a:gd name="connsiteY259" fmla="*/ 1218119 h 2020640"/>
              <a:gd name="connsiteX260" fmla="*/ 156358 w 2165056"/>
              <a:gd name="connsiteY260" fmla="*/ 1210132 h 2020640"/>
              <a:gd name="connsiteX261" fmla="*/ 150643 w 2165056"/>
              <a:gd name="connsiteY261" fmla="*/ 1202144 h 2020640"/>
              <a:gd name="connsiteX262" fmla="*/ 116101 w 2165056"/>
              <a:gd name="connsiteY262" fmla="*/ 1181693 h 2020640"/>
              <a:gd name="connsiteX263" fmla="*/ 77160 w 2165056"/>
              <a:gd name="connsiteY263" fmla="*/ 1168115 h 2020640"/>
              <a:gd name="connsiteX264" fmla="*/ 67974 w 2165056"/>
              <a:gd name="connsiteY264" fmla="*/ 1163861 h 2020640"/>
              <a:gd name="connsiteX265" fmla="*/ 70770 w 2165056"/>
              <a:gd name="connsiteY265" fmla="*/ 1151034 h 2020640"/>
              <a:gd name="connsiteX266" fmla="*/ 76212 w 2165056"/>
              <a:gd name="connsiteY266" fmla="*/ 1128994 h 2020640"/>
              <a:gd name="connsiteX267" fmla="*/ 75258 w 2165056"/>
              <a:gd name="connsiteY267" fmla="*/ 1126257 h 2020640"/>
              <a:gd name="connsiteX268" fmla="*/ 71999 w 2165056"/>
              <a:gd name="connsiteY268" fmla="*/ 1122045 h 2020640"/>
              <a:gd name="connsiteX269" fmla="*/ 93136 w 2165056"/>
              <a:gd name="connsiteY269" fmla="*/ 1116080 h 2020640"/>
              <a:gd name="connsiteX270" fmla="*/ 114273 w 2165056"/>
              <a:gd name="connsiteY270" fmla="*/ 1110116 h 2020640"/>
              <a:gd name="connsiteX271" fmla="*/ 121032 w 2165056"/>
              <a:gd name="connsiteY271" fmla="*/ 1092785 h 2020640"/>
              <a:gd name="connsiteX272" fmla="*/ 104106 w 2165056"/>
              <a:gd name="connsiteY272" fmla="*/ 1066796 h 2020640"/>
              <a:gd name="connsiteX273" fmla="*/ 76672 w 2165056"/>
              <a:gd name="connsiteY273" fmla="*/ 1047076 h 2020640"/>
              <a:gd name="connsiteX274" fmla="*/ 40821 w 2165056"/>
              <a:gd name="connsiteY274" fmla="*/ 1023594 h 2020640"/>
              <a:gd name="connsiteX275" fmla="*/ 22850 w 2165056"/>
              <a:gd name="connsiteY275" fmla="*/ 982319 h 2020640"/>
              <a:gd name="connsiteX276" fmla="*/ 18673 w 2165056"/>
              <a:gd name="connsiteY276" fmla="*/ 975314 h 2020640"/>
              <a:gd name="connsiteX277" fmla="*/ 14494 w 2165056"/>
              <a:gd name="connsiteY277" fmla="*/ 968310 h 2020640"/>
              <a:gd name="connsiteX278" fmla="*/ 7246 w 2165056"/>
              <a:gd name="connsiteY278" fmla="*/ 959340 h 2020640"/>
              <a:gd name="connsiteX279" fmla="*/ 1 w 2165056"/>
              <a:gd name="connsiteY279" fmla="*/ 950373 h 2020640"/>
              <a:gd name="connsiteX280" fmla="*/ 7866 w 2165056"/>
              <a:gd name="connsiteY280" fmla="*/ 938082 h 2020640"/>
              <a:gd name="connsiteX281" fmla="*/ 34159 w 2165056"/>
              <a:gd name="connsiteY281" fmla="*/ 937583 h 2020640"/>
              <a:gd name="connsiteX282" fmla="*/ 60456 w 2165056"/>
              <a:gd name="connsiteY282" fmla="*/ 937085 h 2020640"/>
              <a:gd name="connsiteX283" fmla="*/ 73603 w 2165056"/>
              <a:gd name="connsiteY283" fmla="*/ 936836 h 2020640"/>
              <a:gd name="connsiteX284" fmla="*/ 97382 w 2165056"/>
              <a:gd name="connsiteY284" fmla="*/ 936895 h 2020640"/>
              <a:gd name="connsiteX285" fmla="*/ 117844 w 2165056"/>
              <a:gd name="connsiteY285" fmla="*/ 921835 h 2020640"/>
              <a:gd name="connsiteX286" fmla="*/ 130947 w 2165056"/>
              <a:gd name="connsiteY286" fmla="*/ 912355 h 2020640"/>
              <a:gd name="connsiteX287" fmla="*/ 147828 w 2165056"/>
              <a:gd name="connsiteY287" fmla="*/ 902044 h 2020640"/>
              <a:gd name="connsiteX288" fmla="*/ 155462 w 2165056"/>
              <a:gd name="connsiteY288" fmla="*/ 911259 h 2020640"/>
              <a:gd name="connsiteX289" fmla="*/ 165400 w 2165056"/>
              <a:gd name="connsiteY289" fmla="*/ 921950 h 2020640"/>
              <a:gd name="connsiteX290" fmla="*/ 171606 w 2165056"/>
              <a:gd name="connsiteY290" fmla="*/ 902101 h 2020640"/>
              <a:gd name="connsiteX291" fmla="*/ 177813 w 2165056"/>
              <a:gd name="connsiteY291" fmla="*/ 882251 h 2020640"/>
              <a:gd name="connsiteX292" fmla="*/ 232658 w 2165056"/>
              <a:gd name="connsiteY292" fmla="*/ 891360 h 2020640"/>
              <a:gd name="connsiteX293" fmla="*/ 250218 w 2165056"/>
              <a:gd name="connsiteY293" fmla="*/ 890145 h 2020640"/>
              <a:gd name="connsiteX294" fmla="*/ 254405 w 2165056"/>
              <a:gd name="connsiteY294" fmla="*/ 883941 h 2020640"/>
              <a:gd name="connsiteX295" fmla="*/ 250055 w 2165056"/>
              <a:gd name="connsiteY295" fmla="*/ 880925 h 2020640"/>
              <a:gd name="connsiteX296" fmla="*/ 238872 w 2165056"/>
              <a:gd name="connsiteY296" fmla="*/ 878100 h 2020640"/>
              <a:gd name="connsiteX297" fmla="*/ 220379 w 2165056"/>
              <a:gd name="connsiteY297" fmla="*/ 876552 h 2020640"/>
              <a:gd name="connsiteX298" fmla="*/ 203359 w 2165056"/>
              <a:gd name="connsiteY298" fmla="*/ 872698 h 2020640"/>
              <a:gd name="connsiteX299" fmla="*/ 183867 w 2165056"/>
              <a:gd name="connsiteY299" fmla="*/ 851564 h 2020640"/>
              <a:gd name="connsiteX300" fmla="*/ 162071 w 2165056"/>
              <a:gd name="connsiteY300" fmla="*/ 828955 h 2020640"/>
              <a:gd name="connsiteX301" fmla="*/ 156357 w 2165056"/>
              <a:gd name="connsiteY301" fmla="*/ 820968 h 2020640"/>
              <a:gd name="connsiteX302" fmla="*/ 150642 w 2165056"/>
              <a:gd name="connsiteY302" fmla="*/ 812980 h 2020640"/>
              <a:gd name="connsiteX303" fmla="*/ 116100 w 2165056"/>
              <a:gd name="connsiteY303" fmla="*/ 792529 h 2020640"/>
              <a:gd name="connsiteX304" fmla="*/ 77159 w 2165056"/>
              <a:gd name="connsiteY304" fmla="*/ 778951 h 2020640"/>
              <a:gd name="connsiteX305" fmla="*/ 67973 w 2165056"/>
              <a:gd name="connsiteY305" fmla="*/ 774698 h 2020640"/>
              <a:gd name="connsiteX306" fmla="*/ 70769 w 2165056"/>
              <a:gd name="connsiteY306" fmla="*/ 761870 h 2020640"/>
              <a:gd name="connsiteX307" fmla="*/ 76212 w 2165056"/>
              <a:gd name="connsiteY307" fmla="*/ 739830 h 2020640"/>
              <a:gd name="connsiteX308" fmla="*/ 75258 w 2165056"/>
              <a:gd name="connsiteY308" fmla="*/ 737093 h 2020640"/>
              <a:gd name="connsiteX309" fmla="*/ 71999 w 2165056"/>
              <a:gd name="connsiteY309" fmla="*/ 732881 h 2020640"/>
              <a:gd name="connsiteX310" fmla="*/ 93136 w 2165056"/>
              <a:gd name="connsiteY310" fmla="*/ 726916 h 2020640"/>
              <a:gd name="connsiteX311" fmla="*/ 114272 w 2165056"/>
              <a:gd name="connsiteY311" fmla="*/ 720952 h 2020640"/>
              <a:gd name="connsiteX312" fmla="*/ 121031 w 2165056"/>
              <a:gd name="connsiteY312" fmla="*/ 703621 h 2020640"/>
              <a:gd name="connsiteX313" fmla="*/ 104105 w 2165056"/>
              <a:gd name="connsiteY313" fmla="*/ 677632 h 2020640"/>
              <a:gd name="connsiteX314" fmla="*/ 76671 w 2165056"/>
              <a:gd name="connsiteY314" fmla="*/ 657912 h 2020640"/>
              <a:gd name="connsiteX315" fmla="*/ 40821 w 2165056"/>
              <a:gd name="connsiteY315" fmla="*/ 634430 h 2020640"/>
              <a:gd name="connsiteX316" fmla="*/ 22850 w 2165056"/>
              <a:gd name="connsiteY316" fmla="*/ 593155 h 2020640"/>
              <a:gd name="connsiteX317" fmla="*/ 18673 w 2165056"/>
              <a:gd name="connsiteY317" fmla="*/ 586150 h 2020640"/>
              <a:gd name="connsiteX318" fmla="*/ 14495 w 2165056"/>
              <a:gd name="connsiteY318" fmla="*/ 579146 h 2020640"/>
              <a:gd name="connsiteX319" fmla="*/ 7246 w 2165056"/>
              <a:gd name="connsiteY319" fmla="*/ 570176 h 2020640"/>
              <a:gd name="connsiteX320" fmla="*/ 0 w 2165056"/>
              <a:gd name="connsiteY320" fmla="*/ 561209 h 2020640"/>
              <a:gd name="connsiteX321" fmla="*/ 7865 w 2165056"/>
              <a:gd name="connsiteY321" fmla="*/ 548918 h 2020640"/>
              <a:gd name="connsiteX322" fmla="*/ 34158 w 2165056"/>
              <a:gd name="connsiteY322" fmla="*/ 548419 h 2020640"/>
              <a:gd name="connsiteX323" fmla="*/ 60455 w 2165056"/>
              <a:gd name="connsiteY323" fmla="*/ 547921 h 2020640"/>
              <a:gd name="connsiteX324" fmla="*/ 73603 w 2165056"/>
              <a:gd name="connsiteY324" fmla="*/ 547673 h 2020640"/>
              <a:gd name="connsiteX325" fmla="*/ 97382 w 2165056"/>
              <a:gd name="connsiteY325" fmla="*/ 547730 h 2020640"/>
              <a:gd name="connsiteX326" fmla="*/ 117843 w 2165056"/>
              <a:gd name="connsiteY326" fmla="*/ 532671 h 2020640"/>
              <a:gd name="connsiteX327" fmla="*/ 130946 w 2165056"/>
              <a:gd name="connsiteY327" fmla="*/ 523191 h 2020640"/>
              <a:gd name="connsiteX328" fmla="*/ 147828 w 2165056"/>
              <a:gd name="connsiteY328" fmla="*/ 512880 h 2020640"/>
              <a:gd name="connsiteX329" fmla="*/ 155462 w 2165056"/>
              <a:gd name="connsiteY329" fmla="*/ 522095 h 2020640"/>
              <a:gd name="connsiteX330" fmla="*/ 165400 w 2165056"/>
              <a:gd name="connsiteY330" fmla="*/ 532786 h 2020640"/>
              <a:gd name="connsiteX331" fmla="*/ 171606 w 2165056"/>
              <a:gd name="connsiteY331" fmla="*/ 512937 h 2020640"/>
              <a:gd name="connsiteX332" fmla="*/ 177812 w 2165056"/>
              <a:gd name="connsiteY332" fmla="*/ 493087 h 2020640"/>
              <a:gd name="connsiteX333" fmla="*/ 232658 w 2165056"/>
              <a:gd name="connsiteY333" fmla="*/ 502197 h 2020640"/>
              <a:gd name="connsiteX334" fmla="*/ 260679 w 2165056"/>
              <a:gd name="connsiteY334" fmla="*/ 485479 h 2020640"/>
              <a:gd name="connsiteX335" fmla="*/ 263505 w 2165056"/>
              <a:gd name="connsiteY335" fmla="*/ 474294 h 2020640"/>
              <a:gd name="connsiteX336" fmla="*/ 278870 w 2165056"/>
              <a:gd name="connsiteY336" fmla="*/ 484126 h 2020640"/>
              <a:gd name="connsiteX337" fmla="*/ 284078 w 2165056"/>
              <a:gd name="connsiteY337" fmla="*/ 485293 h 2020640"/>
              <a:gd name="connsiteX338" fmla="*/ 286982 w 2165056"/>
              <a:gd name="connsiteY338" fmla="*/ 484986 h 2020640"/>
              <a:gd name="connsiteX339" fmla="*/ 317829 w 2165056"/>
              <a:gd name="connsiteY339" fmla="*/ 457083 h 2020640"/>
              <a:gd name="connsiteX340" fmla="*/ 326555 w 2165056"/>
              <a:gd name="connsiteY340" fmla="*/ 450215 h 2020640"/>
              <a:gd name="connsiteX341" fmla="*/ 333806 w 2165056"/>
              <a:gd name="connsiteY341" fmla="*/ 445651 h 2020640"/>
              <a:gd name="connsiteX342" fmla="*/ 367451 w 2165056"/>
              <a:gd name="connsiteY342" fmla="*/ 431991 h 2020640"/>
              <a:gd name="connsiteX343" fmla="*/ 397961 w 2165056"/>
              <a:gd name="connsiteY343" fmla="*/ 413076 h 2020640"/>
              <a:gd name="connsiteX344" fmla="*/ 436245 w 2165056"/>
              <a:gd name="connsiteY344" fmla="*/ 404009 h 2020640"/>
              <a:gd name="connsiteX345" fmla="*/ 469001 w 2165056"/>
              <a:gd name="connsiteY345" fmla="*/ 423887 h 2020640"/>
              <a:gd name="connsiteX346" fmla="*/ 536405 w 2165056"/>
              <a:gd name="connsiteY346" fmla="*/ 476763 h 2020640"/>
              <a:gd name="connsiteX347" fmla="*/ 589853 w 2165056"/>
              <a:gd name="connsiteY347" fmla="*/ 513515 h 2020640"/>
              <a:gd name="connsiteX348" fmla="*/ 602307 w 2165056"/>
              <a:gd name="connsiteY348" fmla="*/ 505908 h 2020640"/>
              <a:gd name="connsiteX349" fmla="*/ 609941 w 2165056"/>
              <a:gd name="connsiteY349" fmla="*/ 515124 h 2020640"/>
              <a:gd name="connsiteX350" fmla="*/ 619879 w 2165056"/>
              <a:gd name="connsiteY350" fmla="*/ 525815 h 2020640"/>
              <a:gd name="connsiteX351" fmla="*/ 626085 w 2165056"/>
              <a:gd name="connsiteY351" fmla="*/ 505966 h 2020640"/>
              <a:gd name="connsiteX352" fmla="*/ 632292 w 2165056"/>
              <a:gd name="connsiteY352" fmla="*/ 486116 h 2020640"/>
              <a:gd name="connsiteX353" fmla="*/ 687136 w 2165056"/>
              <a:gd name="connsiteY353" fmla="*/ 495225 h 2020640"/>
              <a:gd name="connsiteX354" fmla="*/ 715159 w 2165056"/>
              <a:gd name="connsiteY354" fmla="*/ 478508 h 2020640"/>
              <a:gd name="connsiteX355" fmla="*/ 717985 w 2165056"/>
              <a:gd name="connsiteY355" fmla="*/ 467323 h 2020640"/>
              <a:gd name="connsiteX356" fmla="*/ 733349 w 2165056"/>
              <a:gd name="connsiteY356" fmla="*/ 477155 h 2020640"/>
              <a:gd name="connsiteX357" fmla="*/ 738557 w 2165056"/>
              <a:gd name="connsiteY357" fmla="*/ 478322 h 2020640"/>
              <a:gd name="connsiteX358" fmla="*/ 741460 w 2165056"/>
              <a:gd name="connsiteY358" fmla="*/ 478014 h 2020640"/>
              <a:gd name="connsiteX359" fmla="*/ 772308 w 2165056"/>
              <a:gd name="connsiteY359" fmla="*/ 450112 h 2020640"/>
              <a:gd name="connsiteX360" fmla="*/ 781034 w 2165056"/>
              <a:gd name="connsiteY360" fmla="*/ 443244 h 2020640"/>
              <a:gd name="connsiteX361" fmla="*/ 788286 w 2165056"/>
              <a:gd name="connsiteY361" fmla="*/ 438680 h 2020640"/>
              <a:gd name="connsiteX362" fmla="*/ 806750 w 2165056"/>
              <a:gd name="connsiteY362" fmla="*/ 431183 h 2020640"/>
              <a:gd name="connsiteX363" fmla="*/ 801607 w 2165056"/>
              <a:gd name="connsiteY363" fmla="*/ 425849 h 2020640"/>
              <a:gd name="connsiteX364" fmla="*/ 795893 w 2165056"/>
              <a:gd name="connsiteY364" fmla="*/ 417862 h 2020640"/>
              <a:gd name="connsiteX365" fmla="*/ 790178 w 2165056"/>
              <a:gd name="connsiteY365" fmla="*/ 409874 h 2020640"/>
              <a:gd name="connsiteX366" fmla="*/ 755636 w 2165056"/>
              <a:gd name="connsiteY366" fmla="*/ 389423 h 2020640"/>
              <a:gd name="connsiteX367" fmla="*/ 716695 w 2165056"/>
              <a:gd name="connsiteY367" fmla="*/ 375845 h 2020640"/>
              <a:gd name="connsiteX368" fmla="*/ 707509 w 2165056"/>
              <a:gd name="connsiteY368" fmla="*/ 371591 h 2020640"/>
              <a:gd name="connsiteX369" fmla="*/ 710305 w 2165056"/>
              <a:gd name="connsiteY369" fmla="*/ 358764 h 2020640"/>
              <a:gd name="connsiteX370" fmla="*/ 715748 w 2165056"/>
              <a:gd name="connsiteY370" fmla="*/ 336724 h 2020640"/>
              <a:gd name="connsiteX371" fmla="*/ 714794 w 2165056"/>
              <a:gd name="connsiteY371" fmla="*/ 333987 h 2020640"/>
              <a:gd name="connsiteX372" fmla="*/ 711535 w 2165056"/>
              <a:gd name="connsiteY372" fmla="*/ 329775 h 2020640"/>
              <a:gd name="connsiteX373" fmla="*/ 732672 w 2165056"/>
              <a:gd name="connsiteY373" fmla="*/ 323810 h 2020640"/>
              <a:gd name="connsiteX374" fmla="*/ 753808 w 2165056"/>
              <a:gd name="connsiteY374" fmla="*/ 317846 h 2020640"/>
              <a:gd name="connsiteX375" fmla="*/ 760567 w 2165056"/>
              <a:gd name="connsiteY375" fmla="*/ 300515 h 2020640"/>
              <a:gd name="connsiteX376" fmla="*/ 743641 w 2165056"/>
              <a:gd name="connsiteY376" fmla="*/ 274526 h 2020640"/>
              <a:gd name="connsiteX377" fmla="*/ 716207 w 2165056"/>
              <a:gd name="connsiteY377" fmla="*/ 254806 h 2020640"/>
              <a:gd name="connsiteX378" fmla="*/ 680357 w 2165056"/>
              <a:gd name="connsiteY378" fmla="*/ 231324 h 2020640"/>
              <a:gd name="connsiteX379" fmla="*/ 662386 w 2165056"/>
              <a:gd name="connsiteY379" fmla="*/ 190049 h 2020640"/>
              <a:gd name="connsiteX380" fmla="*/ 658209 w 2165056"/>
              <a:gd name="connsiteY380" fmla="*/ 183044 h 2020640"/>
              <a:gd name="connsiteX381" fmla="*/ 654031 w 2165056"/>
              <a:gd name="connsiteY381" fmla="*/ 176040 h 2020640"/>
              <a:gd name="connsiteX382" fmla="*/ 646781 w 2165056"/>
              <a:gd name="connsiteY382" fmla="*/ 167070 h 2020640"/>
              <a:gd name="connsiteX383" fmla="*/ 639536 w 2165056"/>
              <a:gd name="connsiteY383" fmla="*/ 158103 h 2020640"/>
              <a:gd name="connsiteX384" fmla="*/ 647401 w 2165056"/>
              <a:gd name="connsiteY384" fmla="*/ 145812 h 2020640"/>
              <a:gd name="connsiteX385" fmla="*/ 673694 w 2165056"/>
              <a:gd name="connsiteY385" fmla="*/ 145313 h 2020640"/>
              <a:gd name="connsiteX386" fmla="*/ 699991 w 2165056"/>
              <a:gd name="connsiteY386" fmla="*/ 144815 h 2020640"/>
              <a:gd name="connsiteX387" fmla="*/ 713139 w 2165056"/>
              <a:gd name="connsiteY387" fmla="*/ 144567 h 2020640"/>
              <a:gd name="connsiteX388" fmla="*/ 736918 w 2165056"/>
              <a:gd name="connsiteY388" fmla="*/ 144624 h 2020640"/>
              <a:gd name="connsiteX389" fmla="*/ 757379 w 2165056"/>
              <a:gd name="connsiteY389" fmla="*/ 129565 h 2020640"/>
              <a:gd name="connsiteX390" fmla="*/ 770482 w 2165056"/>
              <a:gd name="connsiteY390" fmla="*/ 120085 h 2020640"/>
              <a:gd name="connsiteX391" fmla="*/ 787364 w 2165056"/>
              <a:gd name="connsiteY391" fmla="*/ 109774 h 2020640"/>
              <a:gd name="connsiteX392" fmla="*/ 794997 w 2165056"/>
              <a:gd name="connsiteY392" fmla="*/ 118989 h 2020640"/>
              <a:gd name="connsiteX393" fmla="*/ 804936 w 2165056"/>
              <a:gd name="connsiteY393" fmla="*/ 129680 h 2020640"/>
              <a:gd name="connsiteX394" fmla="*/ 811142 w 2165056"/>
              <a:gd name="connsiteY394" fmla="*/ 109831 h 2020640"/>
              <a:gd name="connsiteX395" fmla="*/ 817348 w 2165056"/>
              <a:gd name="connsiteY395" fmla="*/ 89981 h 2020640"/>
              <a:gd name="connsiteX396" fmla="*/ 872194 w 2165056"/>
              <a:gd name="connsiteY396" fmla="*/ 99090 h 2020640"/>
              <a:gd name="connsiteX397" fmla="*/ 900215 w 2165056"/>
              <a:gd name="connsiteY397" fmla="*/ 82373 h 2020640"/>
              <a:gd name="connsiteX398" fmla="*/ 903041 w 2165056"/>
              <a:gd name="connsiteY398" fmla="*/ 71188 h 2020640"/>
              <a:gd name="connsiteX399" fmla="*/ 918406 w 2165056"/>
              <a:gd name="connsiteY399" fmla="*/ 81020 h 2020640"/>
              <a:gd name="connsiteX400" fmla="*/ 923614 w 2165056"/>
              <a:gd name="connsiteY400" fmla="*/ 82187 h 2020640"/>
              <a:gd name="connsiteX401" fmla="*/ 926517 w 2165056"/>
              <a:gd name="connsiteY401" fmla="*/ 81880 h 2020640"/>
              <a:gd name="connsiteX402" fmla="*/ 957365 w 2165056"/>
              <a:gd name="connsiteY402" fmla="*/ 53977 h 2020640"/>
              <a:gd name="connsiteX403" fmla="*/ 966091 w 2165056"/>
              <a:gd name="connsiteY403" fmla="*/ 47109 h 2020640"/>
              <a:gd name="connsiteX404" fmla="*/ 973342 w 2165056"/>
              <a:gd name="connsiteY404" fmla="*/ 42545 h 2020640"/>
              <a:gd name="connsiteX405" fmla="*/ 1006987 w 2165056"/>
              <a:gd name="connsiteY405" fmla="*/ 28885 h 2020640"/>
              <a:gd name="connsiteX406" fmla="*/ 1037497 w 2165056"/>
              <a:gd name="connsiteY406" fmla="*/ 9970 h 2020640"/>
              <a:gd name="connsiteX407" fmla="*/ 1075781 w 2165056"/>
              <a:gd name="connsiteY407" fmla="*/ 903 h 20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2165056" h="2020640">
                <a:moveTo>
                  <a:pt x="1075781" y="903"/>
                </a:moveTo>
                <a:cubicBezTo>
                  <a:pt x="1085487" y="3504"/>
                  <a:pt x="1096405" y="10130"/>
                  <a:pt x="1108537" y="20781"/>
                </a:cubicBezTo>
                <a:cubicBezTo>
                  <a:pt x="1131827" y="38391"/>
                  <a:pt x="1154295" y="56016"/>
                  <a:pt x="1175941" y="73657"/>
                </a:cubicBezTo>
                <a:cubicBezTo>
                  <a:pt x="1197587" y="91298"/>
                  <a:pt x="1220269" y="106894"/>
                  <a:pt x="1243989" y="120448"/>
                </a:cubicBezTo>
                <a:cubicBezTo>
                  <a:pt x="1264553" y="132164"/>
                  <a:pt x="1284327" y="145539"/>
                  <a:pt x="1303309" y="160573"/>
                </a:cubicBezTo>
                <a:cubicBezTo>
                  <a:pt x="1322292" y="175607"/>
                  <a:pt x="1342834" y="189473"/>
                  <a:pt x="1364935" y="202172"/>
                </a:cubicBezTo>
                <a:cubicBezTo>
                  <a:pt x="1378214" y="208775"/>
                  <a:pt x="1391264" y="216584"/>
                  <a:pt x="1404082" y="225598"/>
                </a:cubicBezTo>
                <a:cubicBezTo>
                  <a:pt x="1416901" y="234613"/>
                  <a:pt x="1429459" y="243190"/>
                  <a:pt x="1441756" y="251329"/>
                </a:cubicBezTo>
                <a:cubicBezTo>
                  <a:pt x="1457119" y="261161"/>
                  <a:pt x="1465478" y="275171"/>
                  <a:pt x="1466831" y="293361"/>
                </a:cubicBezTo>
                <a:cubicBezTo>
                  <a:pt x="1469177" y="297027"/>
                  <a:pt x="1472291" y="301185"/>
                  <a:pt x="1476173" y="305836"/>
                </a:cubicBezTo>
                <a:cubicBezTo>
                  <a:pt x="1480056" y="310485"/>
                  <a:pt x="1483169" y="314644"/>
                  <a:pt x="1485515" y="318310"/>
                </a:cubicBezTo>
                <a:cubicBezTo>
                  <a:pt x="1491706" y="322453"/>
                  <a:pt x="1498037" y="327224"/>
                  <a:pt x="1504505" y="332626"/>
                </a:cubicBezTo>
                <a:cubicBezTo>
                  <a:pt x="1510974" y="338030"/>
                  <a:pt x="1517304" y="342802"/>
                  <a:pt x="1523495" y="346945"/>
                </a:cubicBezTo>
                <a:cubicBezTo>
                  <a:pt x="1529787" y="350790"/>
                  <a:pt x="1536901" y="354619"/>
                  <a:pt x="1544836" y="358435"/>
                </a:cubicBezTo>
                <a:cubicBezTo>
                  <a:pt x="1552771" y="362250"/>
                  <a:pt x="1560653" y="366571"/>
                  <a:pt x="1568481" y="371400"/>
                </a:cubicBezTo>
                <a:cubicBezTo>
                  <a:pt x="1583517" y="381742"/>
                  <a:pt x="1597571" y="393623"/>
                  <a:pt x="1610640" y="407040"/>
                </a:cubicBezTo>
                <a:cubicBezTo>
                  <a:pt x="1621767" y="416866"/>
                  <a:pt x="1632456" y="426954"/>
                  <a:pt x="1642706" y="437303"/>
                </a:cubicBezTo>
                <a:cubicBezTo>
                  <a:pt x="1652957" y="447652"/>
                  <a:pt x="1663861" y="455712"/>
                  <a:pt x="1675417" y="461482"/>
                </a:cubicBezTo>
                <a:cubicBezTo>
                  <a:pt x="1696042" y="469718"/>
                  <a:pt x="1713266" y="482002"/>
                  <a:pt x="1727086" y="498335"/>
                </a:cubicBezTo>
                <a:cubicBezTo>
                  <a:pt x="1740907" y="514668"/>
                  <a:pt x="1755887" y="528765"/>
                  <a:pt x="1772027" y="540627"/>
                </a:cubicBezTo>
                <a:cubicBezTo>
                  <a:pt x="1805828" y="562256"/>
                  <a:pt x="1839629" y="583885"/>
                  <a:pt x="1873430" y="605514"/>
                </a:cubicBezTo>
                <a:cubicBezTo>
                  <a:pt x="1877957" y="608592"/>
                  <a:pt x="1882239" y="612053"/>
                  <a:pt x="1886275" y="615898"/>
                </a:cubicBezTo>
                <a:cubicBezTo>
                  <a:pt x="1890311" y="619745"/>
                  <a:pt x="1894593" y="623206"/>
                  <a:pt x="1899119" y="626284"/>
                </a:cubicBezTo>
                <a:cubicBezTo>
                  <a:pt x="1923968" y="647238"/>
                  <a:pt x="1951338" y="667637"/>
                  <a:pt x="1981226" y="687485"/>
                </a:cubicBezTo>
                <a:cubicBezTo>
                  <a:pt x="1980493" y="688912"/>
                  <a:pt x="1980760" y="689623"/>
                  <a:pt x="1982025" y="689620"/>
                </a:cubicBezTo>
                <a:cubicBezTo>
                  <a:pt x="1983289" y="689618"/>
                  <a:pt x="1984047" y="689562"/>
                  <a:pt x="1984298" y="689452"/>
                </a:cubicBezTo>
                <a:cubicBezTo>
                  <a:pt x="1988849" y="702379"/>
                  <a:pt x="1995924" y="711779"/>
                  <a:pt x="2005527" y="717653"/>
                </a:cubicBezTo>
                <a:cubicBezTo>
                  <a:pt x="2015128" y="723526"/>
                  <a:pt x="2025425" y="729574"/>
                  <a:pt x="2036418" y="735796"/>
                </a:cubicBezTo>
                <a:cubicBezTo>
                  <a:pt x="2032527" y="735291"/>
                  <a:pt x="2029454" y="734768"/>
                  <a:pt x="2027199" y="734228"/>
                </a:cubicBezTo>
                <a:cubicBezTo>
                  <a:pt x="2024945" y="733688"/>
                  <a:pt x="2022635" y="733653"/>
                  <a:pt x="2020271" y="734125"/>
                </a:cubicBezTo>
                <a:cubicBezTo>
                  <a:pt x="2022798" y="739983"/>
                  <a:pt x="2025315" y="745022"/>
                  <a:pt x="2027823" y="749244"/>
                </a:cubicBezTo>
                <a:cubicBezTo>
                  <a:pt x="2030331" y="753465"/>
                  <a:pt x="2033354" y="757746"/>
                  <a:pt x="2036893" y="762085"/>
                </a:cubicBezTo>
                <a:cubicBezTo>
                  <a:pt x="2025652" y="763193"/>
                  <a:pt x="2018925" y="766107"/>
                  <a:pt x="2016712" y="770827"/>
                </a:cubicBezTo>
                <a:cubicBezTo>
                  <a:pt x="2014499" y="775547"/>
                  <a:pt x="2014671" y="782875"/>
                  <a:pt x="2017229" y="792813"/>
                </a:cubicBezTo>
                <a:cubicBezTo>
                  <a:pt x="2019461" y="800467"/>
                  <a:pt x="2021515" y="808819"/>
                  <a:pt x="2023392" y="817871"/>
                </a:cubicBezTo>
                <a:cubicBezTo>
                  <a:pt x="2025270" y="826922"/>
                  <a:pt x="2023544" y="836105"/>
                  <a:pt x="2018217" y="845418"/>
                </a:cubicBezTo>
                <a:cubicBezTo>
                  <a:pt x="2017367" y="847310"/>
                  <a:pt x="2017930" y="850377"/>
                  <a:pt x="2019907" y="854620"/>
                </a:cubicBezTo>
                <a:cubicBezTo>
                  <a:pt x="2021885" y="858863"/>
                  <a:pt x="2024476" y="862145"/>
                  <a:pt x="2027683" y="864468"/>
                </a:cubicBezTo>
                <a:cubicBezTo>
                  <a:pt x="2033908" y="871519"/>
                  <a:pt x="2039588" y="879845"/>
                  <a:pt x="2044722" y="889447"/>
                </a:cubicBezTo>
                <a:cubicBezTo>
                  <a:pt x="2049856" y="899049"/>
                  <a:pt x="2057288" y="906331"/>
                  <a:pt x="2067016" y="911292"/>
                </a:cubicBezTo>
                <a:cubicBezTo>
                  <a:pt x="2070135" y="913468"/>
                  <a:pt x="2073392" y="916275"/>
                  <a:pt x="2076787" y="919711"/>
                </a:cubicBezTo>
                <a:cubicBezTo>
                  <a:pt x="2080183" y="923146"/>
                  <a:pt x="2083440" y="925953"/>
                  <a:pt x="2086559" y="928129"/>
                </a:cubicBezTo>
                <a:cubicBezTo>
                  <a:pt x="2090738" y="935134"/>
                  <a:pt x="2091845" y="940173"/>
                  <a:pt x="2089878" y="943246"/>
                </a:cubicBezTo>
                <a:cubicBezTo>
                  <a:pt x="2087180" y="947745"/>
                  <a:pt x="2086741" y="951253"/>
                  <a:pt x="2088559" y="953770"/>
                </a:cubicBezTo>
                <a:cubicBezTo>
                  <a:pt x="2090377" y="956287"/>
                  <a:pt x="2092948" y="958474"/>
                  <a:pt x="2096272" y="960330"/>
                </a:cubicBezTo>
                <a:cubicBezTo>
                  <a:pt x="2101654" y="961789"/>
                  <a:pt x="2106406" y="963386"/>
                  <a:pt x="2110529" y="965122"/>
                </a:cubicBezTo>
                <a:cubicBezTo>
                  <a:pt x="2114651" y="966858"/>
                  <a:pt x="2119404" y="968455"/>
                  <a:pt x="2124786" y="969914"/>
                </a:cubicBezTo>
                <a:cubicBezTo>
                  <a:pt x="2119947" y="977194"/>
                  <a:pt x="2118105" y="982331"/>
                  <a:pt x="2119257" y="985324"/>
                </a:cubicBezTo>
                <a:cubicBezTo>
                  <a:pt x="2120409" y="988317"/>
                  <a:pt x="2124096" y="991579"/>
                  <a:pt x="2130319" y="995110"/>
                </a:cubicBezTo>
                <a:cubicBezTo>
                  <a:pt x="2137599" y="997693"/>
                  <a:pt x="2144211" y="1001743"/>
                  <a:pt x="2150153" y="1007261"/>
                </a:cubicBezTo>
                <a:cubicBezTo>
                  <a:pt x="2156097" y="1012778"/>
                  <a:pt x="2160467" y="1018641"/>
                  <a:pt x="2163260" y="1024851"/>
                </a:cubicBezTo>
                <a:cubicBezTo>
                  <a:pt x="2166356" y="1029177"/>
                  <a:pt x="2165451" y="1032568"/>
                  <a:pt x="2160542" y="1035022"/>
                </a:cubicBezTo>
                <a:cubicBezTo>
                  <a:pt x="2155633" y="1037475"/>
                  <a:pt x="2149903" y="1039944"/>
                  <a:pt x="2143351" y="1042428"/>
                </a:cubicBezTo>
                <a:cubicBezTo>
                  <a:pt x="2139720" y="1044435"/>
                  <a:pt x="2135705" y="1046197"/>
                  <a:pt x="2131306" y="1047713"/>
                </a:cubicBezTo>
                <a:cubicBezTo>
                  <a:pt x="2126907" y="1049229"/>
                  <a:pt x="2122892" y="1050991"/>
                  <a:pt x="2119262" y="1052999"/>
                </a:cubicBezTo>
                <a:cubicBezTo>
                  <a:pt x="2112558" y="1057553"/>
                  <a:pt x="2110049" y="1063166"/>
                  <a:pt x="2111735" y="1069838"/>
                </a:cubicBezTo>
                <a:cubicBezTo>
                  <a:pt x="2113421" y="1076511"/>
                  <a:pt x="2117486" y="1082000"/>
                  <a:pt x="2123935" y="1086307"/>
                </a:cubicBezTo>
                <a:cubicBezTo>
                  <a:pt x="2120904" y="1091044"/>
                  <a:pt x="2117626" y="1096166"/>
                  <a:pt x="2114104" y="1101671"/>
                </a:cubicBezTo>
                <a:cubicBezTo>
                  <a:pt x="2110581" y="1107176"/>
                  <a:pt x="2107303" y="1112298"/>
                  <a:pt x="2104272" y="1117036"/>
                </a:cubicBezTo>
                <a:cubicBezTo>
                  <a:pt x="2099664" y="1132133"/>
                  <a:pt x="2104581" y="1142497"/>
                  <a:pt x="2119023" y="1148129"/>
                </a:cubicBezTo>
                <a:cubicBezTo>
                  <a:pt x="2118465" y="1152103"/>
                  <a:pt x="2117522" y="1155832"/>
                  <a:pt x="2116197" y="1159314"/>
                </a:cubicBezTo>
                <a:cubicBezTo>
                  <a:pt x="2114871" y="1162796"/>
                  <a:pt x="2113928" y="1166525"/>
                  <a:pt x="2113372" y="1170499"/>
                </a:cubicBezTo>
                <a:cubicBezTo>
                  <a:pt x="2119517" y="1174431"/>
                  <a:pt x="2125663" y="1178364"/>
                  <a:pt x="2131808" y="1182296"/>
                </a:cubicBezTo>
                <a:cubicBezTo>
                  <a:pt x="2131727" y="1182423"/>
                  <a:pt x="2131404" y="1182929"/>
                  <a:pt x="2130837" y="1183814"/>
                </a:cubicBezTo>
                <a:cubicBezTo>
                  <a:pt x="2130271" y="1184699"/>
                  <a:pt x="2129947" y="1185205"/>
                  <a:pt x="2129866" y="1185331"/>
                </a:cubicBezTo>
                <a:cubicBezTo>
                  <a:pt x="2125364" y="1186727"/>
                  <a:pt x="2119325" y="1187140"/>
                  <a:pt x="2111750" y="1186569"/>
                </a:cubicBezTo>
                <a:cubicBezTo>
                  <a:pt x="2115260" y="1190954"/>
                  <a:pt x="2118387" y="1195093"/>
                  <a:pt x="2121129" y="1198986"/>
                </a:cubicBezTo>
                <a:cubicBezTo>
                  <a:pt x="2123871" y="1202879"/>
                  <a:pt x="2126997" y="1207018"/>
                  <a:pt x="2130507" y="1211403"/>
                </a:cubicBezTo>
                <a:cubicBezTo>
                  <a:pt x="2132027" y="1212553"/>
                  <a:pt x="2133880" y="1214451"/>
                  <a:pt x="2136066" y="1217098"/>
                </a:cubicBezTo>
                <a:cubicBezTo>
                  <a:pt x="2138252" y="1219744"/>
                  <a:pt x="2140874" y="1222135"/>
                  <a:pt x="2143930" y="1224268"/>
                </a:cubicBezTo>
                <a:cubicBezTo>
                  <a:pt x="2139103" y="1226169"/>
                  <a:pt x="2136785" y="1227538"/>
                  <a:pt x="2136973" y="1228370"/>
                </a:cubicBezTo>
                <a:cubicBezTo>
                  <a:pt x="2133040" y="1227748"/>
                  <a:pt x="2129722" y="1226166"/>
                  <a:pt x="2127018" y="1223624"/>
                </a:cubicBezTo>
                <a:cubicBezTo>
                  <a:pt x="2124314" y="1221082"/>
                  <a:pt x="2121487" y="1218731"/>
                  <a:pt x="2118537" y="1216573"/>
                </a:cubicBezTo>
                <a:cubicBezTo>
                  <a:pt x="2117081" y="1215463"/>
                  <a:pt x="2115868" y="1213975"/>
                  <a:pt x="2114898" y="1212107"/>
                </a:cubicBezTo>
                <a:cubicBezTo>
                  <a:pt x="2113928" y="1210238"/>
                  <a:pt x="2112715" y="1208750"/>
                  <a:pt x="2111260" y="1207640"/>
                </a:cubicBezTo>
                <a:cubicBezTo>
                  <a:pt x="2106997" y="1198227"/>
                  <a:pt x="2103600" y="1193384"/>
                  <a:pt x="2101066" y="1193112"/>
                </a:cubicBezTo>
                <a:cubicBezTo>
                  <a:pt x="2098534" y="1192839"/>
                  <a:pt x="2093828" y="1196809"/>
                  <a:pt x="2086949" y="1205022"/>
                </a:cubicBezTo>
                <a:cubicBezTo>
                  <a:pt x="2083264" y="1207536"/>
                  <a:pt x="2079141" y="1210313"/>
                  <a:pt x="2074582" y="1213349"/>
                </a:cubicBezTo>
                <a:cubicBezTo>
                  <a:pt x="2070022" y="1216387"/>
                  <a:pt x="2066114" y="1217135"/>
                  <a:pt x="2062860" y="1215594"/>
                </a:cubicBezTo>
                <a:cubicBezTo>
                  <a:pt x="2049880" y="1212612"/>
                  <a:pt x="2036478" y="1210713"/>
                  <a:pt x="2022653" y="1209897"/>
                </a:cubicBezTo>
                <a:cubicBezTo>
                  <a:pt x="2008829" y="1209081"/>
                  <a:pt x="1996133" y="1204387"/>
                  <a:pt x="1984566" y="1195811"/>
                </a:cubicBezTo>
                <a:cubicBezTo>
                  <a:pt x="1978468" y="1192089"/>
                  <a:pt x="1972506" y="1188996"/>
                  <a:pt x="1966683" y="1186534"/>
                </a:cubicBezTo>
                <a:cubicBezTo>
                  <a:pt x="1960860" y="1184071"/>
                  <a:pt x="1954899" y="1180978"/>
                  <a:pt x="1948799" y="1177256"/>
                </a:cubicBezTo>
                <a:cubicBezTo>
                  <a:pt x="1947940" y="1185367"/>
                  <a:pt x="1947080" y="1193480"/>
                  <a:pt x="1946220" y="1201592"/>
                </a:cubicBezTo>
                <a:cubicBezTo>
                  <a:pt x="1939010" y="1199323"/>
                  <a:pt x="1931552" y="1197439"/>
                  <a:pt x="1923850" y="1195939"/>
                </a:cubicBezTo>
                <a:cubicBezTo>
                  <a:pt x="1916148" y="1194439"/>
                  <a:pt x="1908692" y="1192555"/>
                  <a:pt x="1901481" y="1190287"/>
                </a:cubicBezTo>
                <a:cubicBezTo>
                  <a:pt x="1892629" y="1187059"/>
                  <a:pt x="1883078" y="1183654"/>
                  <a:pt x="1872828" y="1180072"/>
                </a:cubicBezTo>
                <a:cubicBezTo>
                  <a:pt x="1862578" y="1176491"/>
                  <a:pt x="1852750" y="1171827"/>
                  <a:pt x="1843345" y="1166079"/>
                </a:cubicBezTo>
                <a:lnTo>
                  <a:pt x="1838953" y="1163801"/>
                </a:lnTo>
                <a:lnTo>
                  <a:pt x="1831655" y="1166962"/>
                </a:lnTo>
                <a:cubicBezTo>
                  <a:pt x="1829443" y="1171682"/>
                  <a:pt x="1829614" y="1179010"/>
                  <a:pt x="1832172" y="1188948"/>
                </a:cubicBezTo>
                <a:cubicBezTo>
                  <a:pt x="1834404" y="1196602"/>
                  <a:pt x="1836459" y="1204954"/>
                  <a:pt x="1838336" y="1214006"/>
                </a:cubicBezTo>
                <a:cubicBezTo>
                  <a:pt x="1840214" y="1223057"/>
                  <a:pt x="1838487" y="1232239"/>
                  <a:pt x="1833159" y="1241552"/>
                </a:cubicBezTo>
                <a:cubicBezTo>
                  <a:pt x="1832310" y="1243445"/>
                  <a:pt x="1832873" y="1246512"/>
                  <a:pt x="1834850" y="1250754"/>
                </a:cubicBezTo>
                <a:cubicBezTo>
                  <a:pt x="1836828" y="1254998"/>
                  <a:pt x="1839419" y="1258279"/>
                  <a:pt x="1842626" y="1260603"/>
                </a:cubicBezTo>
                <a:cubicBezTo>
                  <a:pt x="1848850" y="1267653"/>
                  <a:pt x="1854531" y="1275980"/>
                  <a:pt x="1859666" y="1285582"/>
                </a:cubicBezTo>
                <a:cubicBezTo>
                  <a:pt x="1864800" y="1295184"/>
                  <a:pt x="1872232" y="1302466"/>
                  <a:pt x="1881959" y="1307426"/>
                </a:cubicBezTo>
                <a:cubicBezTo>
                  <a:pt x="1885079" y="1309603"/>
                  <a:pt x="1888335" y="1312409"/>
                  <a:pt x="1891730" y="1315845"/>
                </a:cubicBezTo>
                <a:cubicBezTo>
                  <a:pt x="1895126" y="1319280"/>
                  <a:pt x="1898383" y="1322088"/>
                  <a:pt x="1901502" y="1324264"/>
                </a:cubicBezTo>
                <a:cubicBezTo>
                  <a:pt x="1905682" y="1331269"/>
                  <a:pt x="1906788" y="1336308"/>
                  <a:pt x="1904821" y="1339380"/>
                </a:cubicBezTo>
                <a:cubicBezTo>
                  <a:pt x="1902123" y="1343880"/>
                  <a:pt x="1901684" y="1347389"/>
                  <a:pt x="1903501" y="1349905"/>
                </a:cubicBezTo>
                <a:cubicBezTo>
                  <a:pt x="1905320" y="1352422"/>
                  <a:pt x="1907891" y="1354608"/>
                  <a:pt x="1911215" y="1356465"/>
                </a:cubicBezTo>
                <a:cubicBezTo>
                  <a:pt x="1916596" y="1357923"/>
                  <a:pt x="1921350" y="1359521"/>
                  <a:pt x="1925472" y="1361257"/>
                </a:cubicBezTo>
                <a:cubicBezTo>
                  <a:pt x="1929595" y="1362993"/>
                  <a:pt x="1934347" y="1364590"/>
                  <a:pt x="1939730" y="1366049"/>
                </a:cubicBezTo>
                <a:cubicBezTo>
                  <a:pt x="1934891" y="1373329"/>
                  <a:pt x="1933048" y="1378466"/>
                  <a:pt x="1934200" y="1381459"/>
                </a:cubicBezTo>
                <a:cubicBezTo>
                  <a:pt x="1935352" y="1384451"/>
                  <a:pt x="1939039" y="1387713"/>
                  <a:pt x="1945262" y="1391244"/>
                </a:cubicBezTo>
                <a:cubicBezTo>
                  <a:pt x="1952543" y="1393828"/>
                  <a:pt x="1959154" y="1397878"/>
                  <a:pt x="1965096" y="1403396"/>
                </a:cubicBezTo>
                <a:cubicBezTo>
                  <a:pt x="1971040" y="1408912"/>
                  <a:pt x="1975410" y="1414776"/>
                  <a:pt x="1978203" y="1420986"/>
                </a:cubicBezTo>
                <a:cubicBezTo>
                  <a:pt x="1981299" y="1425312"/>
                  <a:pt x="1980394" y="1428703"/>
                  <a:pt x="1975485" y="1431157"/>
                </a:cubicBezTo>
                <a:cubicBezTo>
                  <a:pt x="1970577" y="1433610"/>
                  <a:pt x="1964847" y="1436079"/>
                  <a:pt x="1958295" y="1438563"/>
                </a:cubicBezTo>
                <a:cubicBezTo>
                  <a:pt x="1954663" y="1440570"/>
                  <a:pt x="1950648" y="1442332"/>
                  <a:pt x="1946250" y="1443848"/>
                </a:cubicBezTo>
                <a:cubicBezTo>
                  <a:pt x="1941851" y="1445365"/>
                  <a:pt x="1937836" y="1447127"/>
                  <a:pt x="1934205" y="1449134"/>
                </a:cubicBezTo>
                <a:cubicBezTo>
                  <a:pt x="1927501" y="1453688"/>
                  <a:pt x="1924992" y="1459300"/>
                  <a:pt x="1926678" y="1465974"/>
                </a:cubicBezTo>
                <a:cubicBezTo>
                  <a:pt x="1928363" y="1472646"/>
                  <a:pt x="1932429" y="1478135"/>
                  <a:pt x="1938879" y="1482442"/>
                </a:cubicBezTo>
                <a:cubicBezTo>
                  <a:pt x="1935847" y="1487179"/>
                  <a:pt x="1932570" y="1492302"/>
                  <a:pt x="1929046" y="1497806"/>
                </a:cubicBezTo>
                <a:cubicBezTo>
                  <a:pt x="1925524" y="1503311"/>
                  <a:pt x="1922246" y="1508433"/>
                  <a:pt x="1919216" y="1513171"/>
                </a:cubicBezTo>
                <a:cubicBezTo>
                  <a:pt x="1914608" y="1528268"/>
                  <a:pt x="1919525" y="1538632"/>
                  <a:pt x="1933966" y="1544264"/>
                </a:cubicBezTo>
                <a:cubicBezTo>
                  <a:pt x="1933409" y="1548238"/>
                  <a:pt x="1932465" y="1551967"/>
                  <a:pt x="1931140" y="1555448"/>
                </a:cubicBezTo>
                <a:cubicBezTo>
                  <a:pt x="1929814" y="1558931"/>
                  <a:pt x="1928871" y="1562660"/>
                  <a:pt x="1928314" y="1566633"/>
                </a:cubicBezTo>
                <a:cubicBezTo>
                  <a:pt x="1934460" y="1570566"/>
                  <a:pt x="1940605" y="1574498"/>
                  <a:pt x="1946751" y="1578431"/>
                </a:cubicBezTo>
                <a:cubicBezTo>
                  <a:pt x="1946670" y="1578558"/>
                  <a:pt x="1946347" y="1579064"/>
                  <a:pt x="1945781" y="1579949"/>
                </a:cubicBezTo>
                <a:cubicBezTo>
                  <a:pt x="1945214" y="1580834"/>
                  <a:pt x="1944891" y="1581340"/>
                  <a:pt x="1944809" y="1581466"/>
                </a:cubicBezTo>
                <a:cubicBezTo>
                  <a:pt x="1940307" y="1582861"/>
                  <a:pt x="1934268" y="1583274"/>
                  <a:pt x="1926693" y="1582704"/>
                </a:cubicBezTo>
                <a:cubicBezTo>
                  <a:pt x="1930203" y="1587089"/>
                  <a:pt x="1933330" y="1591228"/>
                  <a:pt x="1936071" y="1595120"/>
                </a:cubicBezTo>
                <a:cubicBezTo>
                  <a:pt x="1938814" y="1599013"/>
                  <a:pt x="1941940" y="1603153"/>
                  <a:pt x="1945451" y="1607538"/>
                </a:cubicBezTo>
                <a:cubicBezTo>
                  <a:pt x="1946970" y="1608688"/>
                  <a:pt x="1948823" y="1610586"/>
                  <a:pt x="1951009" y="1613232"/>
                </a:cubicBezTo>
                <a:cubicBezTo>
                  <a:pt x="1953196" y="1615880"/>
                  <a:pt x="1955817" y="1618269"/>
                  <a:pt x="1958874" y="1620403"/>
                </a:cubicBezTo>
                <a:cubicBezTo>
                  <a:pt x="1954046" y="1622304"/>
                  <a:pt x="1951729" y="1623673"/>
                  <a:pt x="1951917" y="1624506"/>
                </a:cubicBezTo>
                <a:cubicBezTo>
                  <a:pt x="1947984" y="1623884"/>
                  <a:pt x="1944665" y="1622301"/>
                  <a:pt x="1941961" y="1619759"/>
                </a:cubicBezTo>
                <a:cubicBezTo>
                  <a:pt x="1939257" y="1617217"/>
                  <a:pt x="1936430" y="1614866"/>
                  <a:pt x="1933480" y="1612708"/>
                </a:cubicBezTo>
                <a:cubicBezTo>
                  <a:pt x="1932025" y="1611599"/>
                  <a:pt x="1930812" y="1610110"/>
                  <a:pt x="1929842" y="1608242"/>
                </a:cubicBezTo>
                <a:cubicBezTo>
                  <a:pt x="1928871" y="1606373"/>
                  <a:pt x="1927658" y="1604884"/>
                  <a:pt x="1926203" y="1603775"/>
                </a:cubicBezTo>
                <a:cubicBezTo>
                  <a:pt x="1921941" y="1594363"/>
                  <a:pt x="1918543" y="1589520"/>
                  <a:pt x="1916010" y="1589247"/>
                </a:cubicBezTo>
                <a:cubicBezTo>
                  <a:pt x="1913477" y="1588974"/>
                  <a:pt x="1908772" y="1592944"/>
                  <a:pt x="1901892" y="1601157"/>
                </a:cubicBezTo>
                <a:cubicBezTo>
                  <a:pt x="1898208" y="1603672"/>
                  <a:pt x="1894084" y="1606448"/>
                  <a:pt x="1889525" y="1609484"/>
                </a:cubicBezTo>
                <a:cubicBezTo>
                  <a:pt x="1884965" y="1612521"/>
                  <a:pt x="1881058" y="1613271"/>
                  <a:pt x="1877803" y="1611729"/>
                </a:cubicBezTo>
                <a:cubicBezTo>
                  <a:pt x="1864824" y="1608747"/>
                  <a:pt x="1851421" y="1606848"/>
                  <a:pt x="1837596" y="1606032"/>
                </a:cubicBezTo>
                <a:cubicBezTo>
                  <a:pt x="1823773" y="1605216"/>
                  <a:pt x="1811077" y="1600522"/>
                  <a:pt x="1799509" y="1591946"/>
                </a:cubicBezTo>
                <a:cubicBezTo>
                  <a:pt x="1793411" y="1588224"/>
                  <a:pt x="1787449" y="1585131"/>
                  <a:pt x="1781626" y="1582669"/>
                </a:cubicBezTo>
                <a:cubicBezTo>
                  <a:pt x="1775803" y="1580205"/>
                  <a:pt x="1769842" y="1577113"/>
                  <a:pt x="1763742" y="1573391"/>
                </a:cubicBezTo>
                <a:cubicBezTo>
                  <a:pt x="1762884" y="1581502"/>
                  <a:pt x="1762023" y="1589614"/>
                  <a:pt x="1761164" y="1597727"/>
                </a:cubicBezTo>
                <a:cubicBezTo>
                  <a:pt x="1753953" y="1595459"/>
                  <a:pt x="1746496" y="1593574"/>
                  <a:pt x="1738793" y="1592074"/>
                </a:cubicBezTo>
                <a:cubicBezTo>
                  <a:pt x="1731091" y="1590574"/>
                  <a:pt x="1723635" y="1588690"/>
                  <a:pt x="1716424" y="1586422"/>
                </a:cubicBezTo>
                <a:cubicBezTo>
                  <a:pt x="1707572" y="1583194"/>
                  <a:pt x="1698021" y="1579789"/>
                  <a:pt x="1687771" y="1576208"/>
                </a:cubicBezTo>
                <a:cubicBezTo>
                  <a:pt x="1677520" y="1572626"/>
                  <a:pt x="1667693" y="1567962"/>
                  <a:pt x="1658289" y="1562214"/>
                </a:cubicBezTo>
                <a:cubicBezTo>
                  <a:pt x="1634983" y="1552354"/>
                  <a:pt x="1611164" y="1539999"/>
                  <a:pt x="1586829" y="1525151"/>
                </a:cubicBezTo>
                <a:cubicBezTo>
                  <a:pt x="1572399" y="1515195"/>
                  <a:pt x="1557425" y="1502725"/>
                  <a:pt x="1541906" y="1487741"/>
                </a:cubicBezTo>
                <a:cubicBezTo>
                  <a:pt x="1541721" y="1486901"/>
                  <a:pt x="1539017" y="1486615"/>
                  <a:pt x="1533793" y="1486881"/>
                </a:cubicBezTo>
                <a:cubicBezTo>
                  <a:pt x="1526375" y="1488180"/>
                  <a:pt x="1519733" y="1486997"/>
                  <a:pt x="1513866" y="1483334"/>
                </a:cubicBezTo>
                <a:cubicBezTo>
                  <a:pt x="1508000" y="1479669"/>
                  <a:pt x="1502064" y="1475691"/>
                  <a:pt x="1496060" y="1471399"/>
                </a:cubicBezTo>
                <a:lnTo>
                  <a:pt x="1479040" y="1457639"/>
                </a:lnTo>
                <a:lnTo>
                  <a:pt x="1472199" y="1472945"/>
                </a:lnTo>
                <a:cubicBezTo>
                  <a:pt x="1473885" y="1479618"/>
                  <a:pt x="1477951" y="1485107"/>
                  <a:pt x="1484399" y="1489413"/>
                </a:cubicBezTo>
                <a:cubicBezTo>
                  <a:pt x="1481368" y="1494150"/>
                  <a:pt x="1478090" y="1499273"/>
                  <a:pt x="1474568" y="1504777"/>
                </a:cubicBezTo>
                <a:cubicBezTo>
                  <a:pt x="1471045" y="1510282"/>
                  <a:pt x="1467767" y="1515405"/>
                  <a:pt x="1464736" y="1520142"/>
                </a:cubicBezTo>
                <a:cubicBezTo>
                  <a:pt x="1460128" y="1535239"/>
                  <a:pt x="1465045" y="1545603"/>
                  <a:pt x="1479487" y="1551235"/>
                </a:cubicBezTo>
                <a:cubicBezTo>
                  <a:pt x="1478929" y="1555209"/>
                  <a:pt x="1477987" y="1558938"/>
                  <a:pt x="1476661" y="1562420"/>
                </a:cubicBezTo>
                <a:cubicBezTo>
                  <a:pt x="1475335" y="1565902"/>
                  <a:pt x="1474392" y="1569631"/>
                  <a:pt x="1473836" y="1573605"/>
                </a:cubicBezTo>
                <a:cubicBezTo>
                  <a:pt x="1479981" y="1577537"/>
                  <a:pt x="1486127" y="1581470"/>
                  <a:pt x="1492272" y="1585402"/>
                </a:cubicBezTo>
                <a:cubicBezTo>
                  <a:pt x="1492191" y="1585530"/>
                  <a:pt x="1491868" y="1586035"/>
                  <a:pt x="1491301" y="1586920"/>
                </a:cubicBezTo>
                <a:cubicBezTo>
                  <a:pt x="1490735" y="1587805"/>
                  <a:pt x="1490411" y="1588311"/>
                  <a:pt x="1490330" y="1588437"/>
                </a:cubicBezTo>
                <a:cubicBezTo>
                  <a:pt x="1485828" y="1589833"/>
                  <a:pt x="1479789" y="1590246"/>
                  <a:pt x="1472215" y="1589675"/>
                </a:cubicBezTo>
                <a:cubicBezTo>
                  <a:pt x="1475724" y="1594060"/>
                  <a:pt x="1478851" y="1598199"/>
                  <a:pt x="1481593" y="1602092"/>
                </a:cubicBezTo>
                <a:cubicBezTo>
                  <a:pt x="1484335" y="1605985"/>
                  <a:pt x="1487461" y="1610124"/>
                  <a:pt x="1490971" y="1614509"/>
                </a:cubicBezTo>
                <a:cubicBezTo>
                  <a:pt x="1492491" y="1615659"/>
                  <a:pt x="1494344" y="1617557"/>
                  <a:pt x="1496530" y="1620204"/>
                </a:cubicBezTo>
                <a:cubicBezTo>
                  <a:pt x="1498716" y="1622851"/>
                  <a:pt x="1501338" y="1625241"/>
                  <a:pt x="1504394" y="1627374"/>
                </a:cubicBezTo>
                <a:cubicBezTo>
                  <a:pt x="1499567" y="1629276"/>
                  <a:pt x="1497249" y="1630644"/>
                  <a:pt x="1497437" y="1631477"/>
                </a:cubicBezTo>
                <a:cubicBezTo>
                  <a:pt x="1493504" y="1630855"/>
                  <a:pt x="1490186" y="1629272"/>
                  <a:pt x="1487482" y="1626730"/>
                </a:cubicBezTo>
                <a:cubicBezTo>
                  <a:pt x="1484778" y="1624188"/>
                  <a:pt x="1481951" y="1621837"/>
                  <a:pt x="1479001" y="1619679"/>
                </a:cubicBezTo>
                <a:cubicBezTo>
                  <a:pt x="1477545" y="1618570"/>
                  <a:pt x="1476332" y="1617081"/>
                  <a:pt x="1475362" y="1615213"/>
                </a:cubicBezTo>
                <a:cubicBezTo>
                  <a:pt x="1474392" y="1613344"/>
                  <a:pt x="1473179" y="1611856"/>
                  <a:pt x="1471724" y="1610746"/>
                </a:cubicBezTo>
                <a:cubicBezTo>
                  <a:pt x="1467461" y="1601334"/>
                  <a:pt x="1464064" y="1596491"/>
                  <a:pt x="1461530" y="1596218"/>
                </a:cubicBezTo>
                <a:cubicBezTo>
                  <a:pt x="1458998" y="1595945"/>
                  <a:pt x="1454292" y="1599915"/>
                  <a:pt x="1447414" y="1608128"/>
                </a:cubicBezTo>
                <a:cubicBezTo>
                  <a:pt x="1443728" y="1610643"/>
                  <a:pt x="1439606" y="1613419"/>
                  <a:pt x="1435046" y="1616456"/>
                </a:cubicBezTo>
                <a:cubicBezTo>
                  <a:pt x="1430486" y="1619493"/>
                  <a:pt x="1426578" y="1620242"/>
                  <a:pt x="1423324" y="1618700"/>
                </a:cubicBezTo>
                <a:lnTo>
                  <a:pt x="1383313" y="1613031"/>
                </a:lnTo>
                <a:lnTo>
                  <a:pt x="1378681" y="1637687"/>
                </a:lnTo>
                <a:cubicBezTo>
                  <a:pt x="1377831" y="1639580"/>
                  <a:pt x="1378395" y="1642647"/>
                  <a:pt x="1380372" y="1646890"/>
                </a:cubicBezTo>
                <a:cubicBezTo>
                  <a:pt x="1382350" y="1651133"/>
                  <a:pt x="1384940" y="1654415"/>
                  <a:pt x="1388147" y="1656737"/>
                </a:cubicBezTo>
                <a:cubicBezTo>
                  <a:pt x="1394372" y="1663789"/>
                  <a:pt x="1400052" y="1672115"/>
                  <a:pt x="1405187" y="1681716"/>
                </a:cubicBezTo>
                <a:cubicBezTo>
                  <a:pt x="1410321" y="1691319"/>
                  <a:pt x="1417753" y="1698601"/>
                  <a:pt x="1427481" y="1703562"/>
                </a:cubicBezTo>
                <a:cubicBezTo>
                  <a:pt x="1430600" y="1705738"/>
                  <a:pt x="1433856" y="1708545"/>
                  <a:pt x="1437252" y="1711981"/>
                </a:cubicBezTo>
                <a:cubicBezTo>
                  <a:pt x="1440648" y="1715416"/>
                  <a:pt x="1443904" y="1718223"/>
                  <a:pt x="1447023" y="1720399"/>
                </a:cubicBezTo>
                <a:cubicBezTo>
                  <a:pt x="1451203" y="1727404"/>
                  <a:pt x="1452309" y="1732443"/>
                  <a:pt x="1450343" y="1735516"/>
                </a:cubicBezTo>
                <a:cubicBezTo>
                  <a:pt x="1447644" y="1740015"/>
                  <a:pt x="1447205" y="1743523"/>
                  <a:pt x="1449023" y="1746041"/>
                </a:cubicBezTo>
                <a:cubicBezTo>
                  <a:pt x="1450841" y="1748557"/>
                  <a:pt x="1453412" y="1750744"/>
                  <a:pt x="1456736" y="1752600"/>
                </a:cubicBezTo>
                <a:cubicBezTo>
                  <a:pt x="1462118" y="1754060"/>
                  <a:pt x="1466871" y="1755656"/>
                  <a:pt x="1470993" y="1757392"/>
                </a:cubicBezTo>
                <a:cubicBezTo>
                  <a:pt x="1475116" y="1759128"/>
                  <a:pt x="1479868" y="1760725"/>
                  <a:pt x="1485250" y="1762184"/>
                </a:cubicBezTo>
                <a:cubicBezTo>
                  <a:pt x="1480412" y="1769464"/>
                  <a:pt x="1478569" y="1774601"/>
                  <a:pt x="1479722" y="1777594"/>
                </a:cubicBezTo>
                <a:cubicBezTo>
                  <a:pt x="1480873" y="1780588"/>
                  <a:pt x="1484561" y="1783849"/>
                  <a:pt x="1490783" y="1787379"/>
                </a:cubicBezTo>
                <a:cubicBezTo>
                  <a:pt x="1498064" y="1789963"/>
                  <a:pt x="1504675" y="1794013"/>
                  <a:pt x="1510617" y="1799531"/>
                </a:cubicBezTo>
                <a:cubicBezTo>
                  <a:pt x="1516561" y="1805047"/>
                  <a:pt x="1520931" y="1810911"/>
                  <a:pt x="1523725" y="1817121"/>
                </a:cubicBezTo>
                <a:cubicBezTo>
                  <a:pt x="1526820" y="1821447"/>
                  <a:pt x="1525915" y="1824838"/>
                  <a:pt x="1521006" y="1827292"/>
                </a:cubicBezTo>
                <a:cubicBezTo>
                  <a:pt x="1516098" y="1829745"/>
                  <a:pt x="1510368" y="1832214"/>
                  <a:pt x="1503816" y="1834698"/>
                </a:cubicBezTo>
                <a:cubicBezTo>
                  <a:pt x="1500184" y="1836705"/>
                  <a:pt x="1496169" y="1838468"/>
                  <a:pt x="1491770" y="1839983"/>
                </a:cubicBezTo>
                <a:cubicBezTo>
                  <a:pt x="1487372" y="1841500"/>
                  <a:pt x="1483357" y="1843261"/>
                  <a:pt x="1479726" y="1845269"/>
                </a:cubicBezTo>
                <a:cubicBezTo>
                  <a:pt x="1473023" y="1849823"/>
                  <a:pt x="1470514" y="1855436"/>
                  <a:pt x="1472199" y="1862108"/>
                </a:cubicBezTo>
                <a:cubicBezTo>
                  <a:pt x="1473885" y="1868782"/>
                  <a:pt x="1477951" y="1874270"/>
                  <a:pt x="1484399" y="1878577"/>
                </a:cubicBezTo>
                <a:cubicBezTo>
                  <a:pt x="1481368" y="1883314"/>
                  <a:pt x="1478091" y="1888437"/>
                  <a:pt x="1474568" y="1893941"/>
                </a:cubicBezTo>
                <a:cubicBezTo>
                  <a:pt x="1471045" y="1899447"/>
                  <a:pt x="1467768" y="1904568"/>
                  <a:pt x="1464736" y="1909306"/>
                </a:cubicBezTo>
                <a:cubicBezTo>
                  <a:pt x="1460129" y="1924403"/>
                  <a:pt x="1465046" y="1934767"/>
                  <a:pt x="1479487" y="1940400"/>
                </a:cubicBezTo>
                <a:cubicBezTo>
                  <a:pt x="1478929" y="1944373"/>
                  <a:pt x="1477986" y="1948103"/>
                  <a:pt x="1476661" y="1951585"/>
                </a:cubicBezTo>
                <a:cubicBezTo>
                  <a:pt x="1475335" y="1955066"/>
                  <a:pt x="1474393" y="1958795"/>
                  <a:pt x="1473836" y="1962769"/>
                </a:cubicBezTo>
                <a:cubicBezTo>
                  <a:pt x="1479981" y="1966702"/>
                  <a:pt x="1486127" y="1970635"/>
                  <a:pt x="1492272" y="1974567"/>
                </a:cubicBezTo>
                <a:cubicBezTo>
                  <a:pt x="1492191" y="1974693"/>
                  <a:pt x="1491868" y="1975199"/>
                  <a:pt x="1491301" y="1976084"/>
                </a:cubicBezTo>
                <a:cubicBezTo>
                  <a:pt x="1490735" y="1976969"/>
                  <a:pt x="1490412" y="1977475"/>
                  <a:pt x="1490331" y="1977601"/>
                </a:cubicBezTo>
                <a:cubicBezTo>
                  <a:pt x="1485829" y="1978997"/>
                  <a:pt x="1479789" y="1979411"/>
                  <a:pt x="1472215" y="1978839"/>
                </a:cubicBezTo>
                <a:cubicBezTo>
                  <a:pt x="1475724" y="1983225"/>
                  <a:pt x="1478851" y="1987363"/>
                  <a:pt x="1481593" y="1991256"/>
                </a:cubicBezTo>
                <a:cubicBezTo>
                  <a:pt x="1484335" y="1995148"/>
                  <a:pt x="1487461" y="1999288"/>
                  <a:pt x="1490971" y="2003673"/>
                </a:cubicBezTo>
                <a:cubicBezTo>
                  <a:pt x="1492491" y="2004823"/>
                  <a:pt x="1494344" y="2006721"/>
                  <a:pt x="1496530" y="2009369"/>
                </a:cubicBezTo>
                <a:cubicBezTo>
                  <a:pt x="1498717" y="2012015"/>
                  <a:pt x="1501339" y="2014405"/>
                  <a:pt x="1504395" y="2016538"/>
                </a:cubicBezTo>
                <a:cubicBezTo>
                  <a:pt x="1499568" y="2018440"/>
                  <a:pt x="1497250" y="2019808"/>
                  <a:pt x="1497438" y="2020640"/>
                </a:cubicBezTo>
                <a:cubicBezTo>
                  <a:pt x="1493505" y="2020019"/>
                  <a:pt x="1490186" y="2018436"/>
                  <a:pt x="1487482" y="2015894"/>
                </a:cubicBezTo>
                <a:cubicBezTo>
                  <a:pt x="1484778" y="2013352"/>
                  <a:pt x="1481951" y="2011001"/>
                  <a:pt x="1479001" y="2008843"/>
                </a:cubicBezTo>
                <a:cubicBezTo>
                  <a:pt x="1477546" y="2007734"/>
                  <a:pt x="1476333" y="2006245"/>
                  <a:pt x="1475363" y="2004377"/>
                </a:cubicBezTo>
                <a:cubicBezTo>
                  <a:pt x="1474392" y="2002509"/>
                  <a:pt x="1473179" y="2001021"/>
                  <a:pt x="1471724" y="1999911"/>
                </a:cubicBezTo>
                <a:cubicBezTo>
                  <a:pt x="1467462" y="1990497"/>
                  <a:pt x="1464064" y="1985655"/>
                  <a:pt x="1461530" y="1985382"/>
                </a:cubicBezTo>
                <a:cubicBezTo>
                  <a:pt x="1458998" y="1985109"/>
                  <a:pt x="1454293" y="1989079"/>
                  <a:pt x="1447413" y="1997293"/>
                </a:cubicBezTo>
                <a:cubicBezTo>
                  <a:pt x="1443729" y="1999807"/>
                  <a:pt x="1439605" y="2002584"/>
                  <a:pt x="1435046" y="2005619"/>
                </a:cubicBezTo>
                <a:cubicBezTo>
                  <a:pt x="1430486" y="2008656"/>
                  <a:pt x="1426579" y="2009405"/>
                  <a:pt x="1423324" y="2007864"/>
                </a:cubicBezTo>
                <a:cubicBezTo>
                  <a:pt x="1410345" y="2004882"/>
                  <a:pt x="1396942" y="2002983"/>
                  <a:pt x="1383118" y="2002167"/>
                </a:cubicBezTo>
                <a:cubicBezTo>
                  <a:pt x="1369293" y="2001351"/>
                  <a:pt x="1356598" y="1996657"/>
                  <a:pt x="1345031" y="1988081"/>
                </a:cubicBezTo>
                <a:cubicBezTo>
                  <a:pt x="1338932" y="1984359"/>
                  <a:pt x="1332970" y="1981267"/>
                  <a:pt x="1327147" y="1978804"/>
                </a:cubicBezTo>
                <a:cubicBezTo>
                  <a:pt x="1321324" y="1976340"/>
                  <a:pt x="1315364" y="1973248"/>
                  <a:pt x="1309264" y="1969526"/>
                </a:cubicBezTo>
                <a:cubicBezTo>
                  <a:pt x="1308405" y="1977637"/>
                  <a:pt x="1307544" y="1985751"/>
                  <a:pt x="1306685" y="1993862"/>
                </a:cubicBezTo>
                <a:cubicBezTo>
                  <a:pt x="1299474" y="1991594"/>
                  <a:pt x="1292017" y="1989709"/>
                  <a:pt x="1284314" y="1988209"/>
                </a:cubicBezTo>
                <a:cubicBezTo>
                  <a:pt x="1276612" y="1986710"/>
                  <a:pt x="1269156" y="1984826"/>
                  <a:pt x="1261945" y="1982557"/>
                </a:cubicBezTo>
                <a:cubicBezTo>
                  <a:pt x="1253093" y="1979329"/>
                  <a:pt x="1243542" y="1975924"/>
                  <a:pt x="1233292" y="1972342"/>
                </a:cubicBezTo>
                <a:cubicBezTo>
                  <a:pt x="1223042" y="1968761"/>
                  <a:pt x="1213214" y="1964097"/>
                  <a:pt x="1203809" y="1958349"/>
                </a:cubicBezTo>
                <a:cubicBezTo>
                  <a:pt x="1180504" y="1948489"/>
                  <a:pt x="1156685" y="1936136"/>
                  <a:pt x="1132351" y="1921286"/>
                </a:cubicBezTo>
                <a:cubicBezTo>
                  <a:pt x="1117920" y="1911330"/>
                  <a:pt x="1102946" y="1898859"/>
                  <a:pt x="1087426" y="1883876"/>
                </a:cubicBezTo>
                <a:cubicBezTo>
                  <a:pt x="1087242" y="1883036"/>
                  <a:pt x="1084538" y="1882750"/>
                  <a:pt x="1079315" y="1883016"/>
                </a:cubicBezTo>
                <a:cubicBezTo>
                  <a:pt x="1071896" y="1884314"/>
                  <a:pt x="1065254" y="1883132"/>
                  <a:pt x="1059387" y="1879469"/>
                </a:cubicBezTo>
                <a:cubicBezTo>
                  <a:pt x="1053520" y="1875804"/>
                  <a:pt x="1047586" y="1871826"/>
                  <a:pt x="1041581" y="1867533"/>
                </a:cubicBezTo>
                <a:cubicBezTo>
                  <a:pt x="1015891" y="1846764"/>
                  <a:pt x="990203" y="1825994"/>
                  <a:pt x="964514" y="1805225"/>
                </a:cubicBezTo>
                <a:cubicBezTo>
                  <a:pt x="960150" y="1801891"/>
                  <a:pt x="956524" y="1797406"/>
                  <a:pt x="953634" y="1791767"/>
                </a:cubicBezTo>
                <a:cubicBezTo>
                  <a:pt x="950747" y="1786130"/>
                  <a:pt x="947120" y="1781643"/>
                  <a:pt x="942756" y="1778311"/>
                </a:cubicBezTo>
                <a:cubicBezTo>
                  <a:pt x="931326" y="1762333"/>
                  <a:pt x="917927" y="1749429"/>
                  <a:pt x="902563" y="1739598"/>
                </a:cubicBezTo>
                <a:cubicBezTo>
                  <a:pt x="895619" y="1733530"/>
                  <a:pt x="887937" y="1728614"/>
                  <a:pt x="879517" y="1724850"/>
                </a:cubicBezTo>
                <a:cubicBezTo>
                  <a:pt x="871098" y="1721087"/>
                  <a:pt x="863415" y="1716171"/>
                  <a:pt x="856471" y="1710103"/>
                </a:cubicBezTo>
                <a:cubicBezTo>
                  <a:pt x="842753" y="1701235"/>
                  <a:pt x="829198" y="1691659"/>
                  <a:pt x="815806" y="1681375"/>
                </a:cubicBezTo>
                <a:cubicBezTo>
                  <a:pt x="802413" y="1671091"/>
                  <a:pt x="788528" y="1660220"/>
                  <a:pt x="774148" y="1648763"/>
                </a:cubicBezTo>
                <a:cubicBezTo>
                  <a:pt x="780285" y="1642133"/>
                  <a:pt x="782328" y="1636402"/>
                  <a:pt x="780278" y="1631571"/>
                </a:cubicBezTo>
                <a:cubicBezTo>
                  <a:pt x="778227" y="1626740"/>
                  <a:pt x="773973" y="1622394"/>
                  <a:pt x="767513" y="1618530"/>
                </a:cubicBezTo>
                <a:cubicBezTo>
                  <a:pt x="717255" y="1582040"/>
                  <a:pt x="666996" y="1545548"/>
                  <a:pt x="616737" y="1509057"/>
                </a:cubicBezTo>
                <a:cubicBezTo>
                  <a:pt x="616783" y="1509267"/>
                  <a:pt x="616199" y="1509615"/>
                  <a:pt x="614986" y="1510102"/>
                </a:cubicBezTo>
                <a:cubicBezTo>
                  <a:pt x="613772" y="1510588"/>
                  <a:pt x="611653" y="1509954"/>
                  <a:pt x="608627" y="1508198"/>
                </a:cubicBezTo>
                <a:cubicBezTo>
                  <a:pt x="614832" y="1524440"/>
                  <a:pt x="620484" y="1538163"/>
                  <a:pt x="625583" y="1549366"/>
                </a:cubicBezTo>
                <a:cubicBezTo>
                  <a:pt x="608006" y="1535953"/>
                  <a:pt x="590044" y="1522294"/>
                  <a:pt x="571699" y="1508390"/>
                </a:cubicBezTo>
                <a:cubicBezTo>
                  <a:pt x="553353" y="1494485"/>
                  <a:pt x="535393" y="1480825"/>
                  <a:pt x="517815" y="1467412"/>
                </a:cubicBezTo>
                <a:cubicBezTo>
                  <a:pt x="498813" y="1453268"/>
                  <a:pt x="480140" y="1439875"/>
                  <a:pt x="461796" y="1427237"/>
                </a:cubicBezTo>
                <a:cubicBezTo>
                  <a:pt x="443454" y="1414596"/>
                  <a:pt x="425549" y="1401695"/>
                  <a:pt x="408082" y="1388533"/>
                </a:cubicBezTo>
                <a:cubicBezTo>
                  <a:pt x="382400" y="1367768"/>
                  <a:pt x="356718" y="1347003"/>
                  <a:pt x="331035" y="1326238"/>
                </a:cubicBezTo>
                <a:cubicBezTo>
                  <a:pt x="317292" y="1317263"/>
                  <a:pt x="303796" y="1307905"/>
                  <a:pt x="290545" y="1298163"/>
                </a:cubicBezTo>
                <a:cubicBezTo>
                  <a:pt x="277295" y="1288421"/>
                  <a:pt x="263798" y="1279062"/>
                  <a:pt x="250056" y="1270089"/>
                </a:cubicBezTo>
                <a:cubicBezTo>
                  <a:pt x="247310" y="1267610"/>
                  <a:pt x="243583" y="1266669"/>
                  <a:pt x="238873" y="1267264"/>
                </a:cubicBezTo>
                <a:cubicBezTo>
                  <a:pt x="233077" y="1266172"/>
                  <a:pt x="226912" y="1265655"/>
                  <a:pt x="220378" y="1265716"/>
                </a:cubicBezTo>
                <a:cubicBezTo>
                  <a:pt x="213844" y="1265775"/>
                  <a:pt x="208172" y="1264492"/>
                  <a:pt x="203358" y="1261863"/>
                </a:cubicBezTo>
                <a:cubicBezTo>
                  <a:pt x="196808" y="1255324"/>
                  <a:pt x="190311" y="1248280"/>
                  <a:pt x="183868" y="1240728"/>
                </a:cubicBezTo>
                <a:cubicBezTo>
                  <a:pt x="177424" y="1233176"/>
                  <a:pt x="170158" y="1225640"/>
                  <a:pt x="162072" y="1218119"/>
                </a:cubicBezTo>
                <a:cubicBezTo>
                  <a:pt x="159291" y="1215979"/>
                  <a:pt x="157386" y="1213316"/>
                  <a:pt x="156358" y="1210132"/>
                </a:cubicBezTo>
                <a:cubicBezTo>
                  <a:pt x="155328" y="1206947"/>
                  <a:pt x="153424" y="1204284"/>
                  <a:pt x="150643" y="1202144"/>
                </a:cubicBezTo>
                <a:cubicBezTo>
                  <a:pt x="139147" y="1196146"/>
                  <a:pt x="127633" y="1189329"/>
                  <a:pt x="116101" y="1181693"/>
                </a:cubicBezTo>
                <a:cubicBezTo>
                  <a:pt x="104568" y="1174058"/>
                  <a:pt x="91588" y="1169532"/>
                  <a:pt x="77160" y="1168115"/>
                </a:cubicBezTo>
                <a:cubicBezTo>
                  <a:pt x="72116" y="1168948"/>
                  <a:pt x="69054" y="1167530"/>
                  <a:pt x="67974" y="1163861"/>
                </a:cubicBezTo>
                <a:cubicBezTo>
                  <a:pt x="66894" y="1160193"/>
                  <a:pt x="67826" y="1155917"/>
                  <a:pt x="70770" y="1151034"/>
                </a:cubicBezTo>
                <a:cubicBezTo>
                  <a:pt x="74120" y="1144670"/>
                  <a:pt x="75934" y="1137323"/>
                  <a:pt x="76212" y="1128994"/>
                </a:cubicBezTo>
                <a:cubicBezTo>
                  <a:pt x="76229" y="1128828"/>
                  <a:pt x="75910" y="1127915"/>
                  <a:pt x="75258" y="1126257"/>
                </a:cubicBezTo>
                <a:cubicBezTo>
                  <a:pt x="74605" y="1124598"/>
                  <a:pt x="73519" y="1123195"/>
                  <a:pt x="71999" y="1122045"/>
                </a:cubicBezTo>
                <a:cubicBezTo>
                  <a:pt x="79428" y="1120301"/>
                  <a:pt x="86474" y="1118313"/>
                  <a:pt x="93136" y="1116080"/>
                </a:cubicBezTo>
                <a:cubicBezTo>
                  <a:pt x="99798" y="1113846"/>
                  <a:pt x="106843" y="1111858"/>
                  <a:pt x="114273" y="1110116"/>
                </a:cubicBezTo>
                <a:cubicBezTo>
                  <a:pt x="122117" y="1105752"/>
                  <a:pt x="124369" y="1099975"/>
                  <a:pt x="121032" y="1092785"/>
                </a:cubicBezTo>
                <a:cubicBezTo>
                  <a:pt x="116511" y="1083216"/>
                  <a:pt x="110869" y="1074553"/>
                  <a:pt x="104106" y="1066796"/>
                </a:cubicBezTo>
                <a:cubicBezTo>
                  <a:pt x="97342" y="1059039"/>
                  <a:pt x="88197" y="1052466"/>
                  <a:pt x="76672" y="1047076"/>
                </a:cubicBezTo>
                <a:cubicBezTo>
                  <a:pt x="64138" y="1041852"/>
                  <a:pt x="52187" y="1034025"/>
                  <a:pt x="40821" y="1023594"/>
                </a:cubicBezTo>
                <a:cubicBezTo>
                  <a:pt x="29454" y="1013162"/>
                  <a:pt x="23464" y="999404"/>
                  <a:pt x="22850" y="982319"/>
                </a:cubicBezTo>
                <a:cubicBezTo>
                  <a:pt x="22088" y="979846"/>
                  <a:pt x="20695" y="977511"/>
                  <a:pt x="18673" y="975314"/>
                </a:cubicBezTo>
                <a:cubicBezTo>
                  <a:pt x="16650" y="973117"/>
                  <a:pt x="15258" y="970783"/>
                  <a:pt x="14494" y="968310"/>
                </a:cubicBezTo>
                <a:cubicBezTo>
                  <a:pt x="12323" y="964935"/>
                  <a:pt x="9908" y="961946"/>
                  <a:pt x="7246" y="959340"/>
                </a:cubicBezTo>
                <a:cubicBezTo>
                  <a:pt x="4584" y="956734"/>
                  <a:pt x="2168" y="953745"/>
                  <a:pt x="1" y="950373"/>
                </a:cubicBezTo>
                <a:cubicBezTo>
                  <a:pt x="1639" y="947812"/>
                  <a:pt x="4260" y="943715"/>
                  <a:pt x="7866" y="938082"/>
                </a:cubicBezTo>
                <a:cubicBezTo>
                  <a:pt x="16873" y="937530"/>
                  <a:pt x="25639" y="937364"/>
                  <a:pt x="34159" y="937583"/>
                </a:cubicBezTo>
                <a:cubicBezTo>
                  <a:pt x="42678" y="937800"/>
                  <a:pt x="51443" y="937634"/>
                  <a:pt x="60456" y="937085"/>
                </a:cubicBezTo>
                <a:cubicBezTo>
                  <a:pt x="65821" y="935466"/>
                  <a:pt x="70204" y="935383"/>
                  <a:pt x="73603" y="936836"/>
                </a:cubicBezTo>
                <a:cubicBezTo>
                  <a:pt x="84848" y="938438"/>
                  <a:pt x="92774" y="938456"/>
                  <a:pt x="97382" y="936895"/>
                </a:cubicBezTo>
                <a:cubicBezTo>
                  <a:pt x="101990" y="935331"/>
                  <a:pt x="108810" y="930312"/>
                  <a:pt x="117844" y="921835"/>
                </a:cubicBezTo>
                <a:cubicBezTo>
                  <a:pt x="120990" y="917623"/>
                  <a:pt x="125357" y="914462"/>
                  <a:pt x="130947" y="912355"/>
                </a:cubicBezTo>
                <a:cubicBezTo>
                  <a:pt x="136535" y="910247"/>
                  <a:pt x="142162" y="906809"/>
                  <a:pt x="147828" y="902044"/>
                </a:cubicBezTo>
                <a:cubicBezTo>
                  <a:pt x="149935" y="905377"/>
                  <a:pt x="152480" y="908449"/>
                  <a:pt x="155462" y="911259"/>
                </a:cubicBezTo>
                <a:cubicBezTo>
                  <a:pt x="158444" y="914070"/>
                  <a:pt x="161757" y="917633"/>
                  <a:pt x="165400" y="921950"/>
                </a:cubicBezTo>
                <a:cubicBezTo>
                  <a:pt x="167714" y="914949"/>
                  <a:pt x="169783" y="908332"/>
                  <a:pt x="171606" y="902101"/>
                </a:cubicBezTo>
                <a:cubicBezTo>
                  <a:pt x="173429" y="895867"/>
                  <a:pt x="175498" y="889251"/>
                  <a:pt x="177813" y="882251"/>
                </a:cubicBezTo>
                <a:cubicBezTo>
                  <a:pt x="194539" y="884292"/>
                  <a:pt x="212821" y="887329"/>
                  <a:pt x="232658" y="891360"/>
                </a:cubicBezTo>
                <a:cubicBezTo>
                  <a:pt x="239695" y="893337"/>
                  <a:pt x="245548" y="892932"/>
                  <a:pt x="250218" y="890145"/>
                </a:cubicBezTo>
                <a:lnTo>
                  <a:pt x="254405" y="883941"/>
                </a:lnTo>
                <a:lnTo>
                  <a:pt x="250055" y="880925"/>
                </a:lnTo>
                <a:cubicBezTo>
                  <a:pt x="247311" y="878447"/>
                  <a:pt x="243583" y="877505"/>
                  <a:pt x="238872" y="878100"/>
                </a:cubicBezTo>
                <a:cubicBezTo>
                  <a:pt x="233077" y="877008"/>
                  <a:pt x="226911" y="876491"/>
                  <a:pt x="220379" y="876552"/>
                </a:cubicBezTo>
                <a:cubicBezTo>
                  <a:pt x="213845" y="876612"/>
                  <a:pt x="208172" y="875329"/>
                  <a:pt x="203359" y="872698"/>
                </a:cubicBezTo>
                <a:cubicBezTo>
                  <a:pt x="196807" y="866161"/>
                  <a:pt x="190311" y="859116"/>
                  <a:pt x="183867" y="851564"/>
                </a:cubicBezTo>
                <a:cubicBezTo>
                  <a:pt x="177424" y="844012"/>
                  <a:pt x="170158" y="836476"/>
                  <a:pt x="162071" y="828955"/>
                </a:cubicBezTo>
                <a:cubicBezTo>
                  <a:pt x="159290" y="826815"/>
                  <a:pt x="157386" y="824153"/>
                  <a:pt x="156357" y="820968"/>
                </a:cubicBezTo>
                <a:cubicBezTo>
                  <a:pt x="155328" y="817783"/>
                  <a:pt x="153423" y="815120"/>
                  <a:pt x="150642" y="812980"/>
                </a:cubicBezTo>
                <a:cubicBezTo>
                  <a:pt x="139147" y="806982"/>
                  <a:pt x="127632" y="800165"/>
                  <a:pt x="116100" y="792529"/>
                </a:cubicBezTo>
                <a:cubicBezTo>
                  <a:pt x="104568" y="784895"/>
                  <a:pt x="91588" y="780368"/>
                  <a:pt x="77159" y="778951"/>
                </a:cubicBezTo>
                <a:cubicBezTo>
                  <a:pt x="72116" y="779784"/>
                  <a:pt x="69053" y="778366"/>
                  <a:pt x="67973" y="774698"/>
                </a:cubicBezTo>
                <a:cubicBezTo>
                  <a:pt x="66894" y="771029"/>
                  <a:pt x="67825" y="766753"/>
                  <a:pt x="70769" y="761870"/>
                </a:cubicBezTo>
                <a:cubicBezTo>
                  <a:pt x="74120" y="755506"/>
                  <a:pt x="75934" y="748159"/>
                  <a:pt x="76212" y="739830"/>
                </a:cubicBezTo>
                <a:cubicBezTo>
                  <a:pt x="76229" y="739664"/>
                  <a:pt x="75910" y="738751"/>
                  <a:pt x="75258" y="737093"/>
                </a:cubicBezTo>
                <a:cubicBezTo>
                  <a:pt x="74605" y="735434"/>
                  <a:pt x="73519" y="734031"/>
                  <a:pt x="71999" y="732881"/>
                </a:cubicBezTo>
                <a:cubicBezTo>
                  <a:pt x="79429" y="731138"/>
                  <a:pt x="86475" y="729150"/>
                  <a:pt x="93136" y="726916"/>
                </a:cubicBezTo>
                <a:cubicBezTo>
                  <a:pt x="99797" y="724683"/>
                  <a:pt x="106843" y="722695"/>
                  <a:pt x="114272" y="720952"/>
                </a:cubicBezTo>
                <a:cubicBezTo>
                  <a:pt x="122117" y="716588"/>
                  <a:pt x="124370" y="710811"/>
                  <a:pt x="121031" y="703621"/>
                </a:cubicBezTo>
                <a:cubicBezTo>
                  <a:pt x="116511" y="694052"/>
                  <a:pt x="110869" y="685389"/>
                  <a:pt x="104105" y="677632"/>
                </a:cubicBezTo>
                <a:cubicBezTo>
                  <a:pt x="97342" y="669876"/>
                  <a:pt x="88197" y="663302"/>
                  <a:pt x="76671" y="657912"/>
                </a:cubicBezTo>
                <a:cubicBezTo>
                  <a:pt x="64137" y="652689"/>
                  <a:pt x="52187" y="644861"/>
                  <a:pt x="40821" y="634430"/>
                </a:cubicBezTo>
                <a:cubicBezTo>
                  <a:pt x="29454" y="623998"/>
                  <a:pt x="23464" y="610240"/>
                  <a:pt x="22850" y="593155"/>
                </a:cubicBezTo>
                <a:cubicBezTo>
                  <a:pt x="22087" y="590682"/>
                  <a:pt x="20694" y="588347"/>
                  <a:pt x="18673" y="586150"/>
                </a:cubicBezTo>
                <a:cubicBezTo>
                  <a:pt x="16651" y="583954"/>
                  <a:pt x="15257" y="581619"/>
                  <a:pt x="14495" y="579146"/>
                </a:cubicBezTo>
                <a:cubicBezTo>
                  <a:pt x="12324" y="575771"/>
                  <a:pt x="9908" y="572782"/>
                  <a:pt x="7246" y="570176"/>
                </a:cubicBezTo>
                <a:cubicBezTo>
                  <a:pt x="4583" y="567570"/>
                  <a:pt x="2168" y="564581"/>
                  <a:pt x="0" y="561209"/>
                </a:cubicBezTo>
                <a:cubicBezTo>
                  <a:pt x="1639" y="558648"/>
                  <a:pt x="4260" y="554551"/>
                  <a:pt x="7865" y="548918"/>
                </a:cubicBezTo>
                <a:cubicBezTo>
                  <a:pt x="16874" y="548367"/>
                  <a:pt x="25639" y="548201"/>
                  <a:pt x="34158" y="548419"/>
                </a:cubicBezTo>
                <a:cubicBezTo>
                  <a:pt x="42678" y="548636"/>
                  <a:pt x="51443" y="548470"/>
                  <a:pt x="60455" y="547921"/>
                </a:cubicBezTo>
                <a:cubicBezTo>
                  <a:pt x="65821" y="546302"/>
                  <a:pt x="70204" y="546219"/>
                  <a:pt x="73603" y="547673"/>
                </a:cubicBezTo>
                <a:cubicBezTo>
                  <a:pt x="84848" y="549274"/>
                  <a:pt x="92773" y="549293"/>
                  <a:pt x="97382" y="547730"/>
                </a:cubicBezTo>
                <a:cubicBezTo>
                  <a:pt x="101990" y="546168"/>
                  <a:pt x="108810" y="541148"/>
                  <a:pt x="117843" y="532671"/>
                </a:cubicBezTo>
                <a:cubicBezTo>
                  <a:pt x="120990" y="528459"/>
                  <a:pt x="125357" y="525298"/>
                  <a:pt x="130946" y="523191"/>
                </a:cubicBezTo>
                <a:cubicBezTo>
                  <a:pt x="136535" y="521082"/>
                  <a:pt x="142162" y="517645"/>
                  <a:pt x="147828" y="512880"/>
                </a:cubicBezTo>
                <a:cubicBezTo>
                  <a:pt x="149935" y="516213"/>
                  <a:pt x="152479" y="519285"/>
                  <a:pt x="155462" y="522095"/>
                </a:cubicBezTo>
                <a:cubicBezTo>
                  <a:pt x="158444" y="524906"/>
                  <a:pt x="161757" y="528470"/>
                  <a:pt x="165400" y="532786"/>
                </a:cubicBezTo>
                <a:cubicBezTo>
                  <a:pt x="167714" y="525785"/>
                  <a:pt x="169782" y="519169"/>
                  <a:pt x="171606" y="512937"/>
                </a:cubicBezTo>
                <a:cubicBezTo>
                  <a:pt x="173429" y="506704"/>
                  <a:pt x="175498" y="500088"/>
                  <a:pt x="177812" y="493087"/>
                </a:cubicBezTo>
                <a:cubicBezTo>
                  <a:pt x="194539" y="495128"/>
                  <a:pt x="212821" y="498165"/>
                  <a:pt x="232658" y="502197"/>
                </a:cubicBezTo>
                <a:cubicBezTo>
                  <a:pt x="246731" y="506149"/>
                  <a:pt x="256072" y="500576"/>
                  <a:pt x="260679" y="485479"/>
                </a:cubicBezTo>
                <a:cubicBezTo>
                  <a:pt x="263158" y="482734"/>
                  <a:pt x="264100" y="479006"/>
                  <a:pt x="263505" y="474294"/>
                </a:cubicBezTo>
                <a:cubicBezTo>
                  <a:pt x="270164" y="478555"/>
                  <a:pt x="275285" y="481832"/>
                  <a:pt x="278870" y="484126"/>
                </a:cubicBezTo>
                <a:cubicBezTo>
                  <a:pt x="280551" y="485022"/>
                  <a:pt x="282288" y="485411"/>
                  <a:pt x="284078" y="485293"/>
                </a:cubicBezTo>
                <a:cubicBezTo>
                  <a:pt x="285868" y="485175"/>
                  <a:pt x="286836" y="485073"/>
                  <a:pt x="286982" y="484986"/>
                </a:cubicBezTo>
                <a:cubicBezTo>
                  <a:pt x="298247" y="474148"/>
                  <a:pt x="308530" y="464847"/>
                  <a:pt x="317829" y="457083"/>
                </a:cubicBezTo>
                <a:cubicBezTo>
                  <a:pt x="321245" y="454848"/>
                  <a:pt x="324153" y="452558"/>
                  <a:pt x="326555" y="450215"/>
                </a:cubicBezTo>
                <a:cubicBezTo>
                  <a:pt x="328956" y="447872"/>
                  <a:pt x="331373" y="446351"/>
                  <a:pt x="333806" y="445651"/>
                </a:cubicBezTo>
                <a:cubicBezTo>
                  <a:pt x="346189" y="442657"/>
                  <a:pt x="357404" y="438104"/>
                  <a:pt x="367451" y="431991"/>
                </a:cubicBezTo>
                <a:cubicBezTo>
                  <a:pt x="377498" y="425879"/>
                  <a:pt x="387668" y="419573"/>
                  <a:pt x="397961" y="413076"/>
                </a:cubicBezTo>
                <a:cubicBezTo>
                  <a:pt x="413779" y="404431"/>
                  <a:pt x="426541" y="401409"/>
                  <a:pt x="436245" y="404009"/>
                </a:cubicBezTo>
                <a:cubicBezTo>
                  <a:pt x="445951" y="406610"/>
                  <a:pt x="456869" y="413236"/>
                  <a:pt x="469001" y="423887"/>
                </a:cubicBezTo>
                <a:cubicBezTo>
                  <a:pt x="492291" y="441497"/>
                  <a:pt x="514759" y="459122"/>
                  <a:pt x="536405" y="476763"/>
                </a:cubicBezTo>
                <a:lnTo>
                  <a:pt x="589853" y="513515"/>
                </a:lnTo>
                <a:lnTo>
                  <a:pt x="602307" y="505908"/>
                </a:lnTo>
                <a:cubicBezTo>
                  <a:pt x="604414" y="509242"/>
                  <a:pt x="606959" y="512314"/>
                  <a:pt x="609941" y="515124"/>
                </a:cubicBezTo>
                <a:cubicBezTo>
                  <a:pt x="612923" y="517935"/>
                  <a:pt x="616236" y="521499"/>
                  <a:pt x="619879" y="525815"/>
                </a:cubicBezTo>
                <a:cubicBezTo>
                  <a:pt x="622192" y="518814"/>
                  <a:pt x="624261" y="512197"/>
                  <a:pt x="626085" y="505966"/>
                </a:cubicBezTo>
                <a:cubicBezTo>
                  <a:pt x="627907" y="499732"/>
                  <a:pt x="629978" y="493117"/>
                  <a:pt x="632292" y="486116"/>
                </a:cubicBezTo>
                <a:cubicBezTo>
                  <a:pt x="649018" y="488157"/>
                  <a:pt x="667299" y="491193"/>
                  <a:pt x="687136" y="495225"/>
                </a:cubicBezTo>
                <a:cubicBezTo>
                  <a:pt x="701210" y="499178"/>
                  <a:pt x="710551" y="493605"/>
                  <a:pt x="715159" y="478508"/>
                </a:cubicBezTo>
                <a:cubicBezTo>
                  <a:pt x="717637" y="475763"/>
                  <a:pt x="718579" y="472035"/>
                  <a:pt x="717985" y="467323"/>
                </a:cubicBezTo>
                <a:cubicBezTo>
                  <a:pt x="724643" y="471584"/>
                  <a:pt x="729763" y="474861"/>
                  <a:pt x="733349" y="477155"/>
                </a:cubicBezTo>
                <a:cubicBezTo>
                  <a:pt x="735031" y="478050"/>
                  <a:pt x="736768" y="478440"/>
                  <a:pt x="738557" y="478322"/>
                </a:cubicBezTo>
                <a:cubicBezTo>
                  <a:pt x="740347" y="478204"/>
                  <a:pt x="741315" y="478102"/>
                  <a:pt x="741460" y="478014"/>
                </a:cubicBezTo>
                <a:cubicBezTo>
                  <a:pt x="752726" y="467176"/>
                  <a:pt x="763009" y="457876"/>
                  <a:pt x="772308" y="450112"/>
                </a:cubicBezTo>
                <a:cubicBezTo>
                  <a:pt x="775723" y="447876"/>
                  <a:pt x="778632" y="445587"/>
                  <a:pt x="781034" y="443244"/>
                </a:cubicBezTo>
                <a:cubicBezTo>
                  <a:pt x="783436" y="440901"/>
                  <a:pt x="785853" y="439380"/>
                  <a:pt x="788286" y="438680"/>
                </a:cubicBezTo>
                <a:lnTo>
                  <a:pt x="806750" y="431183"/>
                </a:lnTo>
                <a:lnTo>
                  <a:pt x="801607" y="425849"/>
                </a:lnTo>
                <a:cubicBezTo>
                  <a:pt x="798826" y="423709"/>
                  <a:pt x="796922" y="421046"/>
                  <a:pt x="795893" y="417862"/>
                </a:cubicBezTo>
                <a:cubicBezTo>
                  <a:pt x="794864" y="414677"/>
                  <a:pt x="792959" y="412014"/>
                  <a:pt x="790178" y="409874"/>
                </a:cubicBezTo>
                <a:cubicBezTo>
                  <a:pt x="778682" y="403876"/>
                  <a:pt x="767168" y="397059"/>
                  <a:pt x="755636" y="389423"/>
                </a:cubicBezTo>
                <a:cubicBezTo>
                  <a:pt x="744104" y="381788"/>
                  <a:pt x="731124" y="377262"/>
                  <a:pt x="716695" y="375845"/>
                </a:cubicBezTo>
                <a:cubicBezTo>
                  <a:pt x="711652" y="376678"/>
                  <a:pt x="708589" y="375260"/>
                  <a:pt x="707509" y="371591"/>
                </a:cubicBezTo>
                <a:cubicBezTo>
                  <a:pt x="706429" y="367923"/>
                  <a:pt x="707361" y="363647"/>
                  <a:pt x="710305" y="358764"/>
                </a:cubicBezTo>
                <a:cubicBezTo>
                  <a:pt x="713656" y="352400"/>
                  <a:pt x="715470" y="345053"/>
                  <a:pt x="715748" y="336724"/>
                </a:cubicBezTo>
                <a:cubicBezTo>
                  <a:pt x="715765" y="336558"/>
                  <a:pt x="715446" y="335645"/>
                  <a:pt x="714794" y="333987"/>
                </a:cubicBezTo>
                <a:cubicBezTo>
                  <a:pt x="714141" y="332328"/>
                  <a:pt x="713055" y="330925"/>
                  <a:pt x="711535" y="329775"/>
                </a:cubicBezTo>
                <a:cubicBezTo>
                  <a:pt x="718965" y="328032"/>
                  <a:pt x="726010" y="326044"/>
                  <a:pt x="732672" y="323810"/>
                </a:cubicBezTo>
                <a:cubicBezTo>
                  <a:pt x="739333" y="321576"/>
                  <a:pt x="746379" y="319588"/>
                  <a:pt x="753808" y="317846"/>
                </a:cubicBezTo>
                <a:cubicBezTo>
                  <a:pt x="761653" y="313482"/>
                  <a:pt x="763905" y="307705"/>
                  <a:pt x="760567" y="300515"/>
                </a:cubicBezTo>
                <a:cubicBezTo>
                  <a:pt x="756046" y="290946"/>
                  <a:pt x="750405" y="282283"/>
                  <a:pt x="743641" y="274526"/>
                </a:cubicBezTo>
                <a:cubicBezTo>
                  <a:pt x="736878" y="266769"/>
                  <a:pt x="727733" y="260196"/>
                  <a:pt x="716207" y="254806"/>
                </a:cubicBezTo>
                <a:cubicBezTo>
                  <a:pt x="703673" y="249582"/>
                  <a:pt x="691723" y="241755"/>
                  <a:pt x="680357" y="231324"/>
                </a:cubicBezTo>
                <a:cubicBezTo>
                  <a:pt x="668990" y="220892"/>
                  <a:pt x="663000" y="207134"/>
                  <a:pt x="662386" y="190049"/>
                </a:cubicBezTo>
                <a:cubicBezTo>
                  <a:pt x="661623" y="187576"/>
                  <a:pt x="660230" y="185241"/>
                  <a:pt x="658209" y="183044"/>
                </a:cubicBezTo>
                <a:cubicBezTo>
                  <a:pt x="656186" y="180848"/>
                  <a:pt x="654793" y="178513"/>
                  <a:pt x="654031" y="176040"/>
                </a:cubicBezTo>
                <a:cubicBezTo>
                  <a:pt x="651859" y="172665"/>
                  <a:pt x="649444" y="169676"/>
                  <a:pt x="646781" y="167070"/>
                </a:cubicBezTo>
                <a:cubicBezTo>
                  <a:pt x="644119" y="164464"/>
                  <a:pt x="641704" y="161475"/>
                  <a:pt x="639536" y="158103"/>
                </a:cubicBezTo>
                <a:cubicBezTo>
                  <a:pt x="641175" y="155542"/>
                  <a:pt x="643796" y="151445"/>
                  <a:pt x="647401" y="145812"/>
                </a:cubicBezTo>
                <a:cubicBezTo>
                  <a:pt x="656410" y="145260"/>
                  <a:pt x="665175" y="145094"/>
                  <a:pt x="673694" y="145313"/>
                </a:cubicBezTo>
                <a:cubicBezTo>
                  <a:pt x="682214" y="145530"/>
                  <a:pt x="690979" y="145364"/>
                  <a:pt x="699991" y="144815"/>
                </a:cubicBezTo>
                <a:cubicBezTo>
                  <a:pt x="705357" y="143196"/>
                  <a:pt x="709740" y="143113"/>
                  <a:pt x="713139" y="144567"/>
                </a:cubicBezTo>
                <a:cubicBezTo>
                  <a:pt x="724384" y="146168"/>
                  <a:pt x="732309" y="146187"/>
                  <a:pt x="736918" y="144624"/>
                </a:cubicBezTo>
                <a:cubicBezTo>
                  <a:pt x="741526" y="143061"/>
                  <a:pt x="748346" y="138042"/>
                  <a:pt x="757379" y="129565"/>
                </a:cubicBezTo>
                <a:cubicBezTo>
                  <a:pt x="760526" y="125353"/>
                  <a:pt x="764893" y="122192"/>
                  <a:pt x="770482" y="120085"/>
                </a:cubicBezTo>
                <a:cubicBezTo>
                  <a:pt x="776071" y="117976"/>
                  <a:pt x="781698" y="114539"/>
                  <a:pt x="787364" y="109774"/>
                </a:cubicBezTo>
                <a:cubicBezTo>
                  <a:pt x="789471" y="113107"/>
                  <a:pt x="792015" y="116179"/>
                  <a:pt x="794997" y="118989"/>
                </a:cubicBezTo>
                <a:cubicBezTo>
                  <a:pt x="797980" y="121800"/>
                  <a:pt x="801293" y="125363"/>
                  <a:pt x="804936" y="129680"/>
                </a:cubicBezTo>
                <a:cubicBezTo>
                  <a:pt x="807250" y="122679"/>
                  <a:pt x="809318" y="116062"/>
                  <a:pt x="811142" y="109831"/>
                </a:cubicBezTo>
                <a:cubicBezTo>
                  <a:pt x="812965" y="103597"/>
                  <a:pt x="815034" y="96981"/>
                  <a:pt x="817348" y="89981"/>
                </a:cubicBezTo>
                <a:cubicBezTo>
                  <a:pt x="834075" y="92022"/>
                  <a:pt x="852357" y="95059"/>
                  <a:pt x="872194" y="99090"/>
                </a:cubicBezTo>
                <a:cubicBezTo>
                  <a:pt x="886266" y="103043"/>
                  <a:pt x="895608" y="97470"/>
                  <a:pt x="900215" y="82373"/>
                </a:cubicBezTo>
                <a:cubicBezTo>
                  <a:pt x="902693" y="79628"/>
                  <a:pt x="903635" y="75899"/>
                  <a:pt x="903041" y="71188"/>
                </a:cubicBezTo>
                <a:cubicBezTo>
                  <a:pt x="909700" y="75449"/>
                  <a:pt x="914821" y="78726"/>
                  <a:pt x="918406" y="81020"/>
                </a:cubicBezTo>
                <a:cubicBezTo>
                  <a:pt x="920087" y="81915"/>
                  <a:pt x="921824" y="82305"/>
                  <a:pt x="923614" y="82187"/>
                </a:cubicBezTo>
                <a:cubicBezTo>
                  <a:pt x="925404" y="82069"/>
                  <a:pt x="926371" y="81967"/>
                  <a:pt x="926517" y="81880"/>
                </a:cubicBezTo>
                <a:cubicBezTo>
                  <a:pt x="937783" y="71042"/>
                  <a:pt x="948066" y="61741"/>
                  <a:pt x="957365" y="53977"/>
                </a:cubicBezTo>
                <a:cubicBezTo>
                  <a:pt x="960780" y="51742"/>
                  <a:pt x="963689" y="49452"/>
                  <a:pt x="966091" y="47109"/>
                </a:cubicBezTo>
                <a:cubicBezTo>
                  <a:pt x="968492" y="44766"/>
                  <a:pt x="970909" y="43245"/>
                  <a:pt x="973342" y="42545"/>
                </a:cubicBezTo>
                <a:cubicBezTo>
                  <a:pt x="985724" y="39551"/>
                  <a:pt x="996940" y="34998"/>
                  <a:pt x="1006987" y="28885"/>
                </a:cubicBezTo>
                <a:cubicBezTo>
                  <a:pt x="1017034" y="22773"/>
                  <a:pt x="1027204" y="16467"/>
                  <a:pt x="1037497" y="9970"/>
                </a:cubicBezTo>
                <a:cubicBezTo>
                  <a:pt x="1053315" y="1325"/>
                  <a:pt x="1066077" y="-1698"/>
                  <a:pt x="1075781" y="9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033149" y="1753736"/>
            <a:ext cx="9911722" cy="3667883"/>
          </a:xfrm>
          <a:custGeom>
            <a:avLst/>
            <a:gdLst>
              <a:gd name="connsiteX0" fmla="*/ 8706376 w 9911722"/>
              <a:gd name="connsiteY0" fmla="*/ 1257192 h 3667883"/>
              <a:gd name="connsiteX1" fmla="*/ 9911722 w 9911722"/>
              <a:gd name="connsiteY1" fmla="*/ 2462537 h 3667883"/>
              <a:gd name="connsiteX2" fmla="*/ 8706376 w 9911722"/>
              <a:gd name="connsiteY2" fmla="*/ 3667883 h 3667883"/>
              <a:gd name="connsiteX3" fmla="*/ 7501031 w 9911722"/>
              <a:gd name="connsiteY3" fmla="*/ 2462537 h 3667883"/>
              <a:gd name="connsiteX4" fmla="*/ 6206033 w 9911722"/>
              <a:gd name="connsiteY4" fmla="*/ 1257192 h 3667883"/>
              <a:gd name="connsiteX5" fmla="*/ 7411378 w 9911722"/>
              <a:gd name="connsiteY5" fmla="*/ 2462537 h 3667883"/>
              <a:gd name="connsiteX6" fmla="*/ 6206033 w 9911722"/>
              <a:gd name="connsiteY6" fmla="*/ 3667883 h 3667883"/>
              <a:gd name="connsiteX7" fmla="*/ 5000688 w 9911722"/>
              <a:gd name="connsiteY7" fmla="*/ 2462537 h 3667883"/>
              <a:gd name="connsiteX8" fmla="*/ 3705689 w 9911722"/>
              <a:gd name="connsiteY8" fmla="*/ 1257192 h 3667883"/>
              <a:gd name="connsiteX9" fmla="*/ 4911035 w 9911722"/>
              <a:gd name="connsiteY9" fmla="*/ 2462537 h 3667883"/>
              <a:gd name="connsiteX10" fmla="*/ 3705689 w 9911722"/>
              <a:gd name="connsiteY10" fmla="*/ 3667883 h 3667883"/>
              <a:gd name="connsiteX11" fmla="*/ 2500344 w 9911722"/>
              <a:gd name="connsiteY11" fmla="*/ 2462537 h 3667883"/>
              <a:gd name="connsiteX12" fmla="*/ 1205345 w 9911722"/>
              <a:gd name="connsiteY12" fmla="*/ 1257192 h 3667883"/>
              <a:gd name="connsiteX13" fmla="*/ 2410691 w 9911722"/>
              <a:gd name="connsiteY13" fmla="*/ 2462537 h 3667883"/>
              <a:gd name="connsiteX14" fmla="*/ 1205345 w 9911722"/>
              <a:gd name="connsiteY14" fmla="*/ 3667883 h 3667883"/>
              <a:gd name="connsiteX15" fmla="*/ 0 w 9911722"/>
              <a:gd name="connsiteY15" fmla="*/ 2462537 h 3667883"/>
              <a:gd name="connsiteX16" fmla="*/ 7456204 w 9911722"/>
              <a:gd name="connsiteY16" fmla="*/ 0 h 3667883"/>
              <a:gd name="connsiteX17" fmla="*/ 8661551 w 9911722"/>
              <a:gd name="connsiteY17" fmla="*/ 1205345 h 3667883"/>
              <a:gd name="connsiteX18" fmla="*/ 7456204 w 9911722"/>
              <a:gd name="connsiteY18" fmla="*/ 2410691 h 3667883"/>
              <a:gd name="connsiteX19" fmla="*/ 6250860 w 9911722"/>
              <a:gd name="connsiteY19" fmla="*/ 1205345 h 3667883"/>
              <a:gd name="connsiteX20" fmla="*/ 4955861 w 9911722"/>
              <a:gd name="connsiteY20" fmla="*/ 0 h 3667883"/>
              <a:gd name="connsiteX21" fmla="*/ 6161207 w 9911722"/>
              <a:gd name="connsiteY21" fmla="*/ 1205345 h 3667883"/>
              <a:gd name="connsiteX22" fmla="*/ 4955861 w 9911722"/>
              <a:gd name="connsiteY22" fmla="*/ 2410691 h 3667883"/>
              <a:gd name="connsiteX23" fmla="*/ 3750516 w 9911722"/>
              <a:gd name="connsiteY23" fmla="*/ 1205345 h 3667883"/>
              <a:gd name="connsiteX24" fmla="*/ 2455517 w 9911722"/>
              <a:gd name="connsiteY24" fmla="*/ 0 h 3667883"/>
              <a:gd name="connsiteX25" fmla="*/ 3660863 w 9911722"/>
              <a:gd name="connsiteY25" fmla="*/ 1205345 h 3667883"/>
              <a:gd name="connsiteX26" fmla="*/ 2455517 w 9911722"/>
              <a:gd name="connsiteY26" fmla="*/ 2410691 h 3667883"/>
              <a:gd name="connsiteX27" fmla="*/ 1250172 w 9911722"/>
              <a:gd name="connsiteY27" fmla="*/ 1205345 h 36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11722" h="3667883">
                <a:moveTo>
                  <a:pt x="8706376" y="1257192"/>
                </a:moveTo>
                <a:lnTo>
                  <a:pt x="9911722" y="2462537"/>
                </a:lnTo>
                <a:lnTo>
                  <a:pt x="8706376" y="3667883"/>
                </a:lnTo>
                <a:lnTo>
                  <a:pt x="7501031" y="2462537"/>
                </a:lnTo>
                <a:close/>
                <a:moveTo>
                  <a:pt x="6206033" y="1257192"/>
                </a:moveTo>
                <a:lnTo>
                  <a:pt x="7411378" y="2462537"/>
                </a:lnTo>
                <a:lnTo>
                  <a:pt x="6206033" y="3667883"/>
                </a:lnTo>
                <a:lnTo>
                  <a:pt x="5000688" y="2462537"/>
                </a:lnTo>
                <a:close/>
                <a:moveTo>
                  <a:pt x="3705689" y="1257192"/>
                </a:moveTo>
                <a:lnTo>
                  <a:pt x="4911035" y="2462537"/>
                </a:lnTo>
                <a:lnTo>
                  <a:pt x="3705689" y="3667883"/>
                </a:lnTo>
                <a:lnTo>
                  <a:pt x="2500344" y="2462537"/>
                </a:lnTo>
                <a:close/>
                <a:moveTo>
                  <a:pt x="1205345" y="1257192"/>
                </a:moveTo>
                <a:lnTo>
                  <a:pt x="2410691" y="2462537"/>
                </a:lnTo>
                <a:lnTo>
                  <a:pt x="1205345" y="3667883"/>
                </a:lnTo>
                <a:lnTo>
                  <a:pt x="0" y="2462537"/>
                </a:lnTo>
                <a:close/>
                <a:moveTo>
                  <a:pt x="7456204" y="0"/>
                </a:moveTo>
                <a:lnTo>
                  <a:pt x="8661551" y="1205345"/>
                </a:lnTo>
                <a:lnTo>
                  <a:pt x="7456204" y="2410691"/>
                </a:lnTo>
                <a:lnTo>
                  <a:pt x="6250860" y="1205345"/>
                </a:lnTo>
                <a:close/>
                <a:moveTo>
                  <a:pt x="4955861" y="0"/>
                </a:moveTo>
                <a:lnTo>
                  <a:pt x="6161207" y="1205345"/>
                </a:lnTo>
                <a:lnTo>
                  <a:pt x="4955861" y="2410691"/>
                </a:lnTo>
                <a:lnTo>
                  <a:pt x="3750516" y="1205345"/>
                </a:lnTo>
                <a:close/>
                <a:moveTo>
                  <a:pt x="2455517" y="0"/>
                </a:moveTo>
                <a:lnTo>
                  <a:pt x="3660863" y="1205345"/>
                </a:lnTo>
                <a:lnTo>
                  <a:pt x="2455517" y="2410691"/>
                </a:lnTo>
                <a:lnTo>
                  <a:pt x="1250172" y="12053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41672" y="1314542"/>
            <a:ext cx="4050421" cy="3968437"/>
          </a:xfrm>
          <a:custGeom>
            <a:avLst/>
            <a:gdLst>
              <a:gd name="connsiteX0" fmla="*/ 3386807 w 4050421"/>
              <a:gd name="connsiteY0" fmla="*/ 1419 h 3968437"/>
              <a:gd name="connsiteX1" fmla="*/ 3398130 w 4050421"/>
              <a:gd name="connsiteY1" fmla="*/ 2725 h 3968437"/>
              <a:gd name="connsiteX2" fmla="*/ 3427135 w 4050421"/>
              <a:gd name="connsiteY2" fmla="*/ 41823 h 3968437"/>
              <a:gd name="connsiteX3" fmla="*/ 3476530 w 4050421"/>
              <a:gd name="connsiteY3" fmla="*/ 110667 h 3968437"/>
              <a:gd name="connsiteX4" fmla="*/ 3483781 w 4050421"/>
              <a:gd name="connsiteY4" fmla="*/ 114944 h 3968437"/>
              <a:gd name="connsiteX5" fmla="*/ 3496164 w 4050421"/>
              <a:gd name="connsiteY5" fmla="*/ 116836 h 3968437"/>
              <a:gd name="connsiteX6" fmla="*/ 3496071 w 4050421"/>
              <a:gd name="connsiteY6" fmla="*/ 186999 h 3968437"/>
              <a:gd name="connsiteX7" fmla="*/ 3495979 w 4050421"/>
              <a:gd name="connsiteY7" fmla="*/ 257157 h 3968437"/>
              <a:gd name="connsiteX8" fmla="*/ 3533124 w 4050421"/>
              <a:gd name="connsiteY8" fmla="*/ 317790 h 3968437"/>
              <a:gd name="connsiteX9" fmla="*/ 3607350 w 4050421"/>
              <a:gd name="connsiteY9" fmla="*/ 337800 h 3968437"/>
              <a:gd name="connsiteX10" fmla="*/ 3673659 w 4050421"/>
              <a:gd name="connsiteY10" fmla="*/ 314745 h 3968437"/>
              <a:gd name="connsiteX11" fmla="*/ 3754797 w 4050421"/>
              <a:gd name="connsiteY11" fmla="*/ 278952 h 3968437"/>
              <a:gd name="connsiteX12" fmla="*/ 3866581 w 4050421"/>
              <a:gd name="connsiteY12" fmla="*/ 334076 h 3968437"/>
              <a:gd name="connsiteX13" fmla="*/ 3886324 w 4050421"/>
              <a:gd name="connsiteY13" fmla="*/ 340479 h 3968437"/>
              <a:gd name="connsiteX14" fmla="*/ 3906065 w 4050421"/>
              <a:gd name="connsiteY14" fmla="*/ 346878 h 3968437"/>
              <a:gd name="connsiteX15" fmla="*/ 3932647 w 4050421"/>
              <a:gd name="connsiteY15" fmla="*/ 350093 h 3968437"/>
              <a:gd name="connsiteX16" fmla="*/ 3959221 w 4050421"/>
              <a:gd name="connsiteY16" fmla="*/ 353314 h 3968437"/>
              <a:gd name="connsiteX17" fmla="*/ 3983462 w 4050421"/>
              <a:gd name="connsiteY17" fmla="*/ 404364 h 3968437"/>
              <a:gd name="connsiteX18" fmla="*/ 3966668 w 4050421"/>
              <a:gd name="connsiteY18" fmla="*/ 474503 h 3968437"/>
              <a:gd name="connsiteX19" fmla="*/ 3949867 w 4050421"/>
              <a:gd name="connsiteY19" fmla="*/ 544647 h 3968437"/>
              <a:gd name="connsiteX20" fmla="*/ 3941466 w 4050421"/>
              <a:gd name="connsiteY20" fmla="*/ 579719 h 3968437"/>
              <a:gd name="connsiteX21" fmla="*/ 3925050 w 4050421"/>
              <a:gd name="connsiteY21" fmla="*/ 641888 h 3968437"/>
              <a:gd name="connsiteX22" fmla="*/ 3947343 w 4050421"/>
              <a:gd name="connsiteY22" fmla="*/ 732802 h 3968437"/>
              <a:gd name="connsiteX23" fmla="*/ 3961224 w 4050421"/>
              <a:gd name="connsiteY23" fmla="*/ 790619 h 3968437"/>
              <a:gd name="connsiteX24" fmla="*/ 3974521 w 4050421"/>
              <a:gd name="connsiteY24" fmla="*/ 860394 h 3968437"/>
              <a:gd name="connsiteX25" fmla="*/ 3947084 w 4050421"/>
              <a:gd name="connsiteY25" fmla="*/ 857576 h 3968437"/>
              <a:gd name="connsiteX26" fmla="*/ 3914516 w 4050421"/>
              <a:gd name="connsiteY26" fmla="*/ 857144 h 3968437"/>
              <a:gd name="connsiteX27" fmla="*/ 3958109 w 4050421"/>
              <a:gd name="connsiteY27" fmla="*/ 922564 h 3968437"/>
              <a:gd name="connsiteX28" fmla="*/ 4001703 w 4050421"/>
              <a:gd name="connsiteY28" fmla="*/ 987987 h 3968437"/>
              <a:gd name="connsiteX29" fmla="*/ 3942207 w 4050421"/>
              <a:gd name="connsiteY29" fmla="*/ 1109152 h 3968437"/>
              <a:gd name="connsiteX30" fmla="*/ 3963320 w 4050421"/>
              <a:gd name="connsiteY30" fmla="*/ 1223985 h 3968437"/>
              <a:gd name="connsiteX31" fmla="*/ 3988346 w 4050421"/>
              <a:gd name="connsiteY31" fmla="*/ 1259090 h 3968437"/>
              <a:gd name="connsiteX32" fmla="*/ 3954132 w 4050421"/>
              <a:gd name="connsiteY32" fmla="*/ 1275005 h 3968437"/>
              <a:gd name="connsiteX33" fmla="*/ 3947750 w 4050421"/>
              <a:gd name="connsiteY33" fmla="*/ 1285763 h 3968437"/>
              <a:gd name="connsiteX34" fmla="*/ 3946506 w 4050421"/>
              <a:gd name="connsiteY34" fmla="*/ 1294134 h 3968437"/>
              <a:gd name="connsiteX35" fmla="*/ 3992643 w 4050421"/>
              <a:gd name="connsiteY35" fmla="*/ 1444071 h 3968437"/>
              <a:gd name="connsiteX36" fmla="*/ 4003226 w 4050421"/>
              <a:gd name="connsiteY36" fmla="*/ 1483947 h 3968437"/>
              <a:gd name="connsiteX37" fmla="*/ 4009262 w 4050421"/>
              <a:gd name="connsiteY37" fmla="*/ 1514253 h 3968437"/>
              <a:gd name="connsiteX38" fmla="*/ 4019155 w 4050421"/>
              <a:gd name="connsiteY38" fmla="*/ 1636251 h 3968437"/>
              <a:gd name="connsiteX39" fmla="*/ 4043862 w 4050421"/>
              <a:gd name="connsiteY39" fmla="*/ 1763047 h 3968437"/>
              <a:gd name="connsiteX40" fmla="*/ 4039511 w 4050421"/>
              <a:gd name="connsiteY40" fmla="*/ 1885829 h 3968437"/>
              <a:gd name="connsiteX41" fmla="*/ 3969182 w 4050421"/>
              <a:gd name="connsiteY41" fmla="*/ 1922439 h 3968437"/>
              <a:gd name="connsiteX42" fmla="*/ 3795600 w 4050421"/>
              <a:gd name="connsiteY42" fmla="*/ 1968124 h 3968437"/>
              <a:gd name="connsiteX43" fmla="*/ 3636242 w 4050421"/>
              <a:gd name="connsiteY43" fmla="*/ 2030564 h 3968437"/>
              <a:gd name="connsiteX44" fmla="*/ 3498928 w 4050421"/>
              <a:gd name="connsiteY44" fmla="*/ 2086646 h 3968437"/>
              <a:gd name="connsiteX45" fmla="*/ 3356870 w 4050421"/>
              <a:gd name="connsiteY45" fmla="*/ 2144957 h 3968437"/>
              <a:gd name="connsiteX46" fmla="*/ 3369667 w 4050421"/>
              <a:gd name="connsiteY46" fmla="*/ 2160292 h 3968437"/>
              <a:gd name="connsiteX47" fmla="*/ 3392286 w 4050421"/>
              <a:gd name="connsiteY47" fmla="*/ 2187390 h 3968437"/>
              <a:gd name="connsiteX48" fmla="*/ 3432439 w 4050421"/>
              <a:gd name="connsiteY48" fmla="*/ 2166482 h 3968437"/>
              <a:gd name="connsiteX49" fmla="*/ 3435062 w 4050421"/>
              <a:gd name="connsiteY49" fmla="*/ 2171517 h 3968437"/>
              <a:gd name="connsiteX50" fmla="*/ 3437682 w 4050421"/>
              <a:gd name="connsiteY50" fmla="*/ 2176549 h 3968437"/>
              <a:gd name="connsiteX51" fmla="*/ 3426639 w 4050421"/>
              <a:gd name="connsiteY51" fmla="*/ 2220688 h 3968437"/>
              <a:gd name="connsiteX52" fmla="*/ 3461271 w 4050421"/>
              <a:gd name="connsiteY52" fmla="*/ 2221851 h 3968437"/>
              <a:gd name="connsiteX53" fmla="*/ 3495903 w 4050421"/>
              <a:gd name="connsiteY53" fmla="*/ 2223014 h 3968437"/>
              <a:gd name="connsiteX54" fmla="*/ 3512744 w 4050421"/>
              <a:gd name="connsiteY54" fmla="*/ 2220641 h 3968437"/>
              <a:gd name="connsiteX55" fmla="*/ 3534606 w 4050421"/>
              <a:gd name="connsiteY55" fmla="*/ 2215653 h 3968437"/>
              <a:gd name="connsiteX56" fmla="*/ 3538396 w 4050421"/>
              <a:gd name="connsiteY56" fmla="*/ 2239274 h 3968437"/>
              <a:gd name="connsiteX57" fmla="*/ 3520311 w 4050421"/>
              <a:gd name="connsiteY57" fmla="*/ 2253552 h 3968437"/>
              <a:gd name="connsiteX58" fmla="*/ 3498243 w 4050421"/>
              <a:gd name="connsiteY58" fmla="*/ 2260182 h 3968437"/>
              <a:gd name="connsiteX59" fmla="*/ 3485585 w 4050421"/>
              <a:gd name="connsiteY59" fmla="*/ 2260377 h 3968437"/>
              <a:gd name="connsiteX60" fmla="*/ 3472925 w 4050421"/>
              <a:gd name="connsiteY60" fmla="*/ 2260570 h 3968437"/>
              <a:gd name="connsiteX61" fmla="*/ 3432997 w 4050421"/>
              <a:gd name="connsiteY61" fmla="*/ 2257410 h 3968437"/>
              <a:gd name="connsiteX62" fmla="*/ 3448629 w 4050421"/>
              <a:gd name="connsiteY62" fmla="*/ 2311932 h 3968437"/>
              <a:gd name="connsiteX63" fmla="*/ 3457658 w 4050421"/>
              <a:gd name="connsiteY63" fmla="*/ 2355824 h 3968437"/>
              <a:gd name="connsiteX64" fmla="*/ 3453709 w 4050421"/>
              <a:gd name="connsiteY64" fmla="*/ 2387040 h 3968437"/>
              <a:gd name="connsiteX65" fmla="*/ 3410499 w 4050421"/>
              <a:gd name="connsiteY65" fmla="*/ 2469470 h 3968437"/>
              <a:gd name="connsiteX66" fmla="*/ 3350326 w 4050421"/>
              <a:gd name="connsiteY66" fmla="*/ 2531578 h 3968437"/>
              <a:gd name="connsiteX67" fmla="*/ 3316174 w 4050421"/>
              <a:gd name="connsiteY67" fmla="*/ 2555843 h 3968437"/>
              <a:gd name="connsiteX68" fmla="*/ 3282022 w 4050421"/>
              <a:gd name="connsiteY68" fmla="*/ 2580107 h 3968437"/>
              <a:gd name="connsiteX69" fmla="*/ 3333947 w 4050421"/>
              <a:gd name="connsiteY69" fmla="*/ 2630817 h 3968437"/>
              <a:gd name="connsiteX70" fmla="*/ 3304408 w 4050421"/>
              <a:gd name="connsiteY70" fmla="*/ 2672114 h 3968437"/>
              <a:gd name="connsiteX71" fmla="*/ 3274871 w 4050421"/>
              <a:gd name="connsiteY71" fmla="*/ 2713410 h 3968437"/>
              <a:gd name="connsiteX72" fmla="*/ 3230448 w 4050421"/>
              <a:gd name="connsiteY72" fmla="*/ 2760839 h 3968437"/>
              <a:gd name="connsiteX73" fmla="*/ 3177026 w 4050421"/>
              <a:gd name="connsiteY73" fmla="*/ 2803233 h 3968437"/>
              <a:gd name="connsiteX74" fmla="*/ 3040579 w 4050421"/>
              <a:gd name="connsiteY74" fmla="*/ 2900201 h 3968437"/>
              <a:gd name="connsiteX75" fmla="*/ 2923554 w 4050421"/>
              <a:gd name="connsiteY75" fmla="*/ 2935217 h 3968437"/>
              <a:gd name="connsiteX76" fmla="*/ 2915477 w 4050421"/>
              <a:gd name="connsiteY76" fmla="*/ 2952380 h 3968437"/>
              <a:gd name="connsiteX77" fmla="*/ 2892460 w 4050421"/>
              <a:gd name="connsiteY77" fmla="*/ 2991906 h 3968437"/>
              <a:gd name="connsiteX78" fmla="*/ 2852479 w 4050421"/>
              <a:gd name="connsiteY78" fmla="*/ 3011104 h 3968437"/>
              <a:gd name="connsiteX79" fmla="*/ 2655862 w 4050421"/>
              <a:gd name="connsiteY79" fmla="*/ 3074606 h 3968437"/>
              <a:gd name="connsiteX80" fmla="*/ 2617781 w 4050421"/>
              <a:gd name="connsiteY80" fmla="*/ 3074997 h 3968437"/>
              <a:gd name="connsiteX81" fmla="*/ 2579704 w 4050421"/>
              <a:gd name="connsiteY81" fmla="*/ 3075386 h 3968437"/>
              <a:gd name="connsiteX82" fmla="*/ 2463394 w 4050421"/>
              <a:gd name="connsiteY82" fmla="*/ 3097074 h 3968437"/>
              <a:gd name="connsiteX83" fmla="*/ 2413202 w 4050421"/>
              <a:gd name="connsiteY83" fmla="*/ 3123212 h 3968437"/>
              <a:gd name="connsiteX84" fmla="*/ 2363011 w 4050421"/>
              <a:gd name="connsiteY84" fmla="*/ 3149347 h 3968437"/>
              <a:gd name="connsiteX85" fmla="*/ 2268450 w 4050421"/>
              <a:gd name="connsiteY85" fmla="*/ 3190484 h 3968437"/>
              <a:gd name="connsiteX86" fmla="*/ 2164536 w 4050421"/>
              <a:gd name="connsiteY86" fmla="*/ 3226778 h 3968437"/>
              <a:gd name="connsiteX87" fmla="*/ 2131130 w 4050421"/>
              <a:gd name="connsiteY87" fmla="*/ 3180997 h 3968437"/>
              <a:gd name="connsiteX88" fmla="*/ 2092542 w 4050421"/>
              <a:gd name="connsiteY88" fmla="*/ 3186513 h 3968437"/>
              <a:gd name="connsiteX89" fmla="*/ 1735392 w 4050421"/>
              <a:gd name="connsiteY89" fmla="*/ 3333607 h 3968437"/>
              <a:gd name="connsiteX90" fmla="*/ 1736373 w 4050421"/>
              <a:gd name="connsiteY90" fmla="*/ 3339575 h 3968437"/>
              <a:gd name="connsiteX91" fmla="*/ 1727320 w 4050421"/>
              <a:gd name="connsiteY91" fmla="*/ 3350770 h 3968437"/>
              <a:gd name="connsiteX92" fmla="*/ 1831383 w 4050421"/>
              <a:gd name="connsiteY92" fmla="*/ 3387293 h 3968437"/>
              <a:gd name="connsiteX93" fmla="*/ 1699643 w 4050421"/>
              <a:gd name="connsiteY93" fmla="*/ 3436453 h 3968437"/>
              <a:gd name="connsiteX94" fmla="*/ 1567901 w 4050421"/>
              <a:gd name="connsiteY94" fmla="*/ 3485611 h 3968437"/>
              <a:gd name="connsiteX95" fmla="*/ 1436309 w 4050421"/>
              <a:gd name="connsiteY95" fmla="*/ 3541178 h 3968437"/>
              <a:gd name="connsiteX96" fmla="*/ 1309730 w 4050421"/>
              <a:gd name="connsiteY96" fmla="*/ 3594124 h 3968437"/>
              <a:gd name="connsiteX97" fmla="*/ 1113157 w 4050421"/>
              <a:gd name="connsiteY97" fmla="*/ 3657608 h 3968437"/>
              <a:gd name="connsiteX98" fmla="*/ 1020179 w 4050421"/>
              <a:gd name="connsiteY98" fmla="*/ 3699544 h 3968437"/>
              <a:gd name="connsiteX99" fmla="*/ 927199 w 4050421"/>
              <a:gd name="connsiteY99" fmla="*/ 3741478 h 3968437"/>
              <a:gd name="connsiteX100" fmla="*/ 912435 w 4050421"/>
              <a:gd name="connsiteY100" fmla="*/ 3762125 h 3968437"/>
              <a:gd name="connsiteX101" fmla="*/ 894935 w 4050421"/>
              <a:gd name="connsiteY101" fmla="*/ 3802014 h 3968437"/>
              <a:gd name="connsiteX102" fmla="*/ 873450 w 4050421"/>
              <a:gd name="connsiteY102" fmla="*/ 3834256 h 3968437"/>
              <a:gd name="connsiteX103" fmla="*/ 811819 w 4050421"/>
              <a:gd name="connsiteY103" fmla="*/ 3840432 h 3968437"/>
              <a:gd name="connsiteX104" fmla="*/ 745169 w 4050421"/>
              <a:gd name="connsiteY104" fmla="*/ 3849221 h 3968437"/>
              <a:gd name="connsiteX105" fmla="*/ 723134 w 4050421"/>
              <a:gd name="connsiteY105" fmla="*/ 3847738 h 3968437"/>
              <a:gd name="connsiteX106" fmla="*/ 701097 w 4050421"/>
              <a:gd name="connsiteY106" fmla="*/ 3846254 h 3968437"/>
              <a:gd name="connsiteX107" fmla="*/ 629527 w 4050421"/>
              <a:gd name="connsiteY107" fmla="*/ 3888466 h 3968437"/>
              <a:gd name="connsiteX108" fmla="*/ 569828 w 4050421"/>
              <a:gd name="connsiteY108" fmla="*/ 3953481 h 3968437"/>
              <a:gd name="connsiteX109" fmla="*/ 553418 w 4050421"/>
              <a:gd name="connsiteY109" fmla="*/ 3966884 h 3968437"/>
              <a:gd name="connsiteX110" fmla="*/ 527140 w 4050421"/>
              <a:gd name="connsiteY110" fmla="*/ 3936834 h 3968437"/>
              <a:gd name="connsiteX111" fmla="*/ 482477 w 4050421"/>
              <a:gd name="connsiteY111" fmla="*/ 3883728 h 3968437"/>
              <a:gd name="connsiteX112" fmla="*/ 475690 w 4050421"/>
              <a:gd name="connsiteY112" fmla="*/ 3880900 h 3968437"/>
              <a:gd name="connsiteX113" fmla="*/ 463884 w 4050421"/>
              <a:gd name="connsiteY113" fmla="*/ 3880685 h 3968437"/>
              <a:gd name="connsiteX114" fmla="*/ 466759 w 4050421"/>
              <a:gd name="connsiteY114" fmla="*/ 3820873 h 3968437"/>
              <a:gd name="connsiteX115" fmla="*/ 469635 w 4050421"/>
              <a:gd name="connsiteY115" fmla="*/ 3761062 h 3968437"/>
              <a:gd name="connsiteX116" fmla="*/ 436401 w 4050421"/>
              <a:gd name="connsiteY116" fmla="*/ 3713574 h 3968437"/>
              <a:gd name="connsiteX117" fmla="*/ 365971 w 4050421"/>
              <a:gd name="connsiteY117" fmla="*/ 3704894 h 3968437"/>
              <a:gd name="connsiteX118" fmla="*/ 301427 w 4050421"/>
              <a:gd name="connsiteY118" fmla="*/ 3732024 h 3968437"/>
              <a:gd name="connsiteX119" fmla="*/ 222148 w 4050421"/>
              <a:gd name="connsiteY119" fmla="*/ 3771684 h 3968437"/>
              <a:gd name="connsiteX120" fmla="*/ 117074 w 4050421"/>
              <a:gd name="connsiteY120" fmla="*/ 3737310 h 3968437"/>
              <a:gd name="connsiteX121" fmla="*/ 98384 w 4050421"/>
              <a:gd name="connsiteY121" fmla="*/ 3734080 h 3968437"/>
              <a:gd name="connsiteX122" fmla="*/ 79696 w 4050421"/>
              <a:gd name="connsiteY122" fmla="*/ 3730854 h 3968437"/>
              <a:gd name="connsiteX123" fmla="*/ 54316 w 4050421"/>
              <a:gd name="connsiteY123" fmla="*/ 3731111 h 3968437"/>
              <a:gd name="connsiteX124" fmla="*/ 28947 w 4050421"/>
              <a:gd name="connsiteY124" fmla="*/ 3731364 h 3968437"/>
              <a:gd name="connsiteX125" fmla="*/ 7713 w 4050421"/>
              <a:gd name="connsiteY125" fmla="*/ 3690586 h 3968437"/>
              <a:gd name="connsiteX126" fmla="*/ 26616 w 4050421"/>
              <a:gd name="connsiteY126" fmla="*/ 3628911 h 3968437"/>
              <a:gd name="connsiteX127" fmla="*/ 45525 w 4050421"/>
              <a:gd name="connsiteY127" fmla="*/ 3567231 h 3968437"/>
              <a:gd name="connsiteX128" fmla="*/ 54980 w 4050421"/>
              <a:gd name="connsiteY128" fmla="*/ 3536392 h 3968437"/>
              <a:gd name="connsiteX129" fmla="*/ 73201 w 4050421"/>
              <a:gd name="connsiteY129" fmla="*/ 3481551 h 3968437"/>
              <a:gd name="connsiteX130" fmla="*/ 55423 w 4050421"/>
              <a:gd name="connsiteY130" fmla="*/ 3406576 h 3968437"/>
              <a:gd name="connsiteX131" fmla="*/ 44400 w 4050421"/>
              <a:gd name="connsiteY131" fmla="*/ 3358864 h 3968437"/>
              <a:gd name="connsiteX132" fmla="*/ 34414 w 4050421"/>
              <a:gd name="connsiteY132" fmla="*/ 3300893 h 3968437"/>
              <a:gd name="connsiteX133" fmla="*/ 60629 w 4050421"/>
              <a:gd name="connsiteY133" fmla="*/ 3300200 h 3968437"/>
              <a:gd name="connsiteX134" fmla="*/ 91863 w 4050421"/>
              <a:gd name="connsiteY134" fmla="*/ 3296892 h 3968437"/>
              <a:gd name="connsiteX135" fmla="*/ 52633 w 4050421"/>
              <a:gd name="connsiteY135" fmla="*/ 3246053 h 3968437"/>
              <a:gd name="connsiteX136" fmla="*/ 13400 w 4050421"/>
              <a:gd name="connsiteY136" fmla="*/ 3195207 h 3968437"/>
              <a:gd name="connsiteX137" fmla="*/ 75306 w 4050421"/>
              <a:gd name="connsiteY137" fmla="*/ 3085225 h 3968437"/>
              <a:gd name="connsiteX138" fmla="*/ 59609 w 4050421"/>
              <a:gd name="connsiteY138" fmla="*/ 2989730 h 3968437"/>
              <a:gd name="connsiteX139" fmla="*/ 36992 w 4050421"/>
              <a:gd name="connsiteY139" fmla="*/ 2962631 h 3968437"/>
              <a:gd name="connsiteX140" fmla="*/ 70454 w 4050421"/>
              <a:gd name="connsiteY140" fmla="*/ 2945207 h 3968437"/>
              <a:gd name="connsiteX141" fmla="*/ 77002 w 4050421"/>
              <a:gd name="connsiteY141" fmla="*/ 2935319 h 3968437"/>
              <a:gd name="connsiteX142" fmla="*/ 78531 w 4050421"/>
              <a:gd name="connsiteY142" fmla="*/ 2928045 h 3968437"/>
              <a:gd name="connsiteX143" fmla="*/ 40216 w 4050421"/>
              <a:gd name="connsiteY143" fmla="*/ 2805452 h 3968437"/>
              <a:gd name="connsiteX144" fmla="*/ 31649 w 4050421"/>
              <a:gd name="connsiteY144" fmla="*/ 2772661 h 3968437"/>
              <a:gd name="connsiteX145" fmla="*/ 27059 w 4050421"/>
              <a:gd name="connsiteY145" fmla="*/ 2747509 h 3968437"/>
              <a:gd name="connsiteX146" fmla="*/ 22413 w 4050421"/>
              <a:gd name="connsiteY146" fmla="*/ 2644645 h 3968437"/>
              <a:gd name="connsiteX147" fmla="*/ 3743 w 4050421"/>
              <a:gd name="connsiteY147" fmla="*/ 2539358 h 3968437"/>
              <a:gd name="connsiteX148" fmla="*/ 12796 w 4050421"/>
              <a:gd name="connsiteY148" fmla="*/ 2434218 h 3968437"/>
              <a:gd name="connsiteX149" fmla="*/ 81740 w 4050421"/>
              <a:gd name="connsiteY149" fmla="*/ 2395081 h 3968437"/>
              <a:gd name="connsiteX150" fmla="*/ 250116 w 4050421"/>
              <a:gd name="connsiteY150" fmla="*/ 2336561 h 3968437"/>
              <a:gd name="connsiteX151" fmla="*/ 405513 w 4050421"/>
              <a:gd name="connsiteY151" fmla="*/ 2265366 h 3968437"/>
              <a:gd name="connsiteX152" fmla="*/ 539503 w 4050421"/>
              <a:gd name="connsiteY152" fmla="*/ 2202075 h 3968437"/>
              <a:gd name="connsiteX153" fmla="*/ 678514 w 4050421"/>
              <a:gd name="connsiteY153" fmla="*/ 2136170 h 3968437"/>
              <a:gd name="connsiteX154" fmla="*/ 760175 w 4050421"/>
              <a:gd name="connsiteY154" fmla="*/ 2088788 h 3968437"/>
              <a:gd name="connsiteX155" fmla="*/ 795257 w 4050421"/>
              <a:gd name="connsiteY155" fmla="*/ 2072511 h 3968437"/>
              <a:gd name="connsiteX156" fmla="*/ 793937 w 4050421"/>
              <a:gd name="connsiteY156" fmla="*/ 2059403 h 3968437"/>
              <a:gd name="connsiteX157" fmla="*/ 789441 w 4050421"/>
              <a:gd name="connsiteY157" fmla="*/ 2014750 h 3968437"/>
              <a:gd name="connsiteX158" fmla="*/ 754006 w 4050421"/>
              <a:gd name="connsiteY158" fmla="*/ 1953322 h 3968437"/>
              <a:gd name="connsiteX159" fmla="*/ 705960 w 4050421"/>
              <a:gd name="connsiteY159" fmla="*/ 1944508 h 3968437"/>
              <a:gd name="connsiteX160" fmla="*/ 675660 w 4050421"/>
              <a:gd name="connsiteY160" fmla="*/ 1880696 h 3968437"/>
              <a:gd name="connsiteX161" fmla="*/ 645357 w 4050421"/>
              <a:gd name="connsiteY161" fmla="*/ 1816881 h 3968437"/>
              <a:gd name="connsiteX162" fmla="*/ 560317 w 4050421"/>
              <a:gd name="connsiteY162" fmla="*/ 1778530 h 3968437"/>
              <a:gd name="connsiteX163" fmla="*/ 535292 w 4050421"/>
              <a:gd name="connsiteY163" fmla="*/ 1743427 h 3968437"/>
              <a:gd name="connsiteX164" fmla="*/ 510267 w 4050421"/>
              <a:gd name="connsiteY164" fmla="*/ 1708322 h 3968437"/>
              <a:gd name="connsiteX165" fmla="*/ 469213 w 4050421"/>
              <a:gd name="connsiteY165" fmla="*/ 1727420 h 3968437"/>
              <a:gd name="connsiteX166" fmla="*/ 466219 w 4050421"/>
              <a:gd name="connsiteY166" fmla="*/ 1721114 h 3968437"/>
              <a:gd name="connsiteX167" fmla="*/ 463228 w 4050421"/>
              <a:gd name="connsiteY167" fmla="*/ 1714815 h 3968437"/>
              <a:gd name="connsiteX168" fmla="*/ 472644 w 4050421"/>
              <a:gd name="connsiteY168" fmla="*/ 1664276 h 3968437"/>
              <a:gd name="connsiteX169" fmla="*/ 436297 w 4050421"/>
              <a:gd name="connsiteY169" fmla="*/ 1658101 h 3968437"/>
              <a:gd name="connsiteX170" fmla="*/ 399950 w 4050421"/>
              <a:gd name="connsiteY170" fmla="*/ 1651926 h 3968437"/>
              <a:gd name="connsiteX171" fmla="*/ 382418 w 4050421"/>
              <a:gd name="connsiteY171" fmla="*/ 1652389 h 3968437"/>
              <a:gd name="connsiteX172" fmla="*/ 359754 w 4050421"/>
              <a:gd name="connsiteY172" fmla="*/ 1655240 h 3968437"/>
              <a:gd name="connsiteX173" fmla="*/ 354629 w 4050421"/>
              <a:gd name="connsiteY173" fmla="*/ 1626849 h 3968437"/>
              <a:gd name="connsiteX174" fmla="*/ 372883 w 4050421"/>
              <a:gd name="connsiteY174" fmla="*/ 1612514 h 3968437"/>
              <a:gd name="connsiteX175" fmla="*/ 395681 w 4050421"/>
              <a:gd name="connsiteY175" fmla="*/ 1607752 h 3968437"/>
              <a:gd name="connsiteX176" fmla="*/ 408937 w 4050421"/>
              <a:gd name="connsiteY176" fmla="*/ 1609277 h 3968437"/>
              <a:gd name="connsiteX177" fmla="*/ 422191 w 4050421"/>
              <a:gd name="connsiteY177" fmla="*/ 1610806 h 3968437"/>
              <a:gd name="connsiteX178" fmla="*/ 464187 w 4050421"/>
              <a:gd name="connsiteY178" fmla="*/ 1620073 h 3968437"/>
              <a:gd name="connsiteX179" fmla="*/ 445142 w 4050421"/>
              <a:gd name="connsiteY179" fmla="*/ 1553582 h 3968437"/>
              <a:gd name="connsiteX180" fmla="*/ 433536 w 4050421"/>
              <a:gd name="connsiteY180" fmla="*/ 1500551 h 3968437"/>
              <a:gd name="connsiteX181" fmla="*/ 436151 w 4050421"/>
              <a:gd name="connsiteY181" fmla="*/ 1464272 h 3968437"/>
              <a:gd name="connsiteX182" fmla="*/ 477402 w 4050421"/>
              <a:gd name="connsiteY182" fmla="*/ 1373020 h 3968437"/>
              <a:gd name="connsiteX183" fmla="*/ 537423 w 4050421"/>
              <a:gd name="connsiteY183" fmla="*/ 1308094 h 3968437"/>
              <a:gd name="connsiteX184" fmla="*/ 572024 w 4050421"/>
              <a:gd name="connsiteY184" fmla="*/ 1284203 h 3968437"/>
              <a:gd name="connsiteX185" fmla="*/ 606627 w 4050421"/>
              <a:gd name="connsiteY185" fmla="*/ 1260317 h 3968437"/>
              <a:gd name="connsiteX186" fmla="*/ 549739 w 4050421"/>
              <a:gd name="connsiteY186" fmla="*/ 1193291 h 3968437"/>
              <a:gd name="connsiteX187" fmla="*/ 578673 w 4050421"/>
              <a:gd name="connsiteY187" fmla="*/ 1148670 h 3968437"/>
              <a:gd name="connsiteX188" fmla="*/ 607606 w 4050421"/>
              <a:gd name="connsiteY188" fmla="*/ 1104046 h 3968437"/>
              <a:gd name="connsiteX189" fmla="*/ 651839 w 4050421"/>
              <a:gd name="connsiteY189" fmla="*/ 1054255 h 3968437"/>
              <a:gd name="connsiteX190" fmla="*/ 705748 w 4050421"/>
              <a:gd name="connsiteY190" fmla="*/ 1011651 h 3968437"/>
              <a:gd name="connsiteX191" fmla="*/ 843994 w 4050421"/>
              <a:gd name="connsiteY191" fmla="*/ 916178 h 3968437"/>
              <a:gd name="connsiteX192" fmla="*/ 964910 w 4050421"/>
              <a:gd name="connsiteY192" fmla="*/ 891098 h 3968437"/>
              <a:gd name="connsiteX193" fmla="*/ 972535 w 4050421"/>
              <a:gd name="connsiteY193" fmla="*/ 871970 h 3968437"/>
              <a:gd name="connsiteX194" fmla="*/ 994724 w 4050421"/>
              <a:gd name="connsiteY194" fmla="*/ 828533 h 3968437"/>
              <a:gd name="connsiteX195" fmla="*/ 1035681 w 4050421"/>
              <a:gd name="connsiteY195" fmla="*/ 811430 h 3968437"/>
              <a:gd name="connsiteX196" fmla="*/ 1238612 w 4050421"/>
              <a:gd name="connsiteY196" fmla="*/ 763785 h 3968437"/>
              <a:gd name="connsiteX197" fmla="*/ 1278494 w 4050421"/>
              <a:gd name="connsiteY197" fmla="*/ 768605 h 3968437"/>
              <a:gd name="connsiteX198" fmla="*/ 1318377 w 4050421"/>
              <a:gd name="connsiteY198" fmla="*/ 773424 h 3968437"/>
              <a:gd name="connsiteX199" fmla="*/ 1439195 w 4050421"/>
              <a:gd name="connsiteY199" fmla="*/ 763969 h 3968437"/>
              <a:gd name="connsiteX200" fmla="*/ 1490514 w 4050421"/>
              <a:gd name="connsiteY200" fmla="*/ 740098 h 3968437"/>
              <a:gd name="connsiteX201" fmla="*/ 1541831 w 4050421"/>
              <a:gd name="connsiteY201" fmla="*/ 716227 h 3968437"/>
              <a:gd name="connsiteX202" fmla="*/ 1638909 w 4050421"/>
              <a:gd name="connsiteY202" fmla="*/ 680808 h 3968437"/>
              <a:gd name="connsiteX203" fmla="*/ 1746027 w 4050421"/>
              <a:gd name="connsiteY203" fmla="*/ 652405 h 3968437"/>
              <a:gd name="connsiteX204" fmla="*/ 1783268 w 4050421"/>
              <a:gd name="connsiteY204" fmla="*/ 711046 h 3968437"/>
              <a:gd name="connsiteX205" fmla="*/ 1823436 w 4050421"/>
              <a:gd name="connsiteY205" fmla="*/ 709893 h 3968437"/>
              <a:gd name="connsiteX206" fmla="*/ 2190498 w 4050421"/>
              <a:gd name="connsiteY206" fmla="*/ 585893 h 3968437"/>
              <a:gd name="connsiteX207" fmla="*/ 2189181 w 4050421"/>
              <a:gd name="connsiteY207" fmla="*/ 578714 h 3968437"/>
              <a:gd name="connsiteX208" fmla="*/ 2198121 w 4050421"/>
              <a:gd name="connsiteY208" fmla="*/ 566766 h 3968437"/>
              <a:gd name="connsiteX209" fmla="*/ 2087289 w 4050421"/>
              <a:gd name="connsiteY209" fmla="*/ 509245 h 3968437"/>
              <a:gd name="connsiteX210" fmla="*/ 2222935 w 4050421"/>
              <a:gd name="connsiteY210" fmla="*/ 469521 h 3968437"/>
              <a:gd name="connsiteX211" fmla="*/ 2358583 w 4050421"/>
              <a:gd name="connsiteY211" fmla="*/ 429799 h 3968437"/>
              <a:gd name="connsiteX212" fmla="*/ 2493762 w 4050421"/>
              <a:gd name="connsiteY212" fmla="*/ 382495 h 3968437"/>
              <a:gd name="connsiteX213" fmla="*/ 2623814 w 4050421"/>
              <a:gd name="connsiteY213" fmla="*/ 337588 h 3968437"/>
              <a:gd name="connsiteX214" fmla="*/ 2826700 w 4050421"/>
              <a:gd name="connsiteY214" fmla="*/ 289959 h 3968437"/>
              <a:gd name="connsiteX215" fmla="*/ 2922081 w 4050421"/>
              <a:gd name="connsiteY215" fmla="*/ 253381 h 3968437"/>
              <a:gd name="connsiteX216" fmla="*/ 3017462 w 4050421"/>
              <a:gd name="connsiteY216" fmla="*/ 216804 h 3968437"/>
              <a:gd name="connsiteX217" fmla="*/ 3031926 w 4050421"/>
              <a:gd name="connsiteY217" fmla="*/ 194495 h 3968437"/>
              <a:gd name="connsiteX218" fmla="*/ 3048316 w 4050421"/>
              <a:gd name="connsiteY218" fmla="*/ 149863 h 3968437"/>
              <a:gd name="connsiteX219" fmla="*/ 3069252 w 4050421"/>
              <a:gd name="connsiteY219" fmla="*/ 114804 h 3968437"/>
              <a:gd name="connsiteX220" fmla="*/ 3133533 w 4050421"/>
              <a:gd name="connsiteY220" fmla="*/ 116068 h 3968437"/>
              <a:gd name="connsiteX221" fmla="*/ 3202948 w 4050421"/>
              <a:gd name="connsiteY221" fmla="*/ 114943 h 3968437"/>
              <a:gd name="connsiteX222" fmla="*/ 3226109 w 4050421"/>
              <a:gd name="connsiteY222" fmla="*/ 119749 h 3968437"/>
              <a:gd name="connsiteX223" fmla="*/ 3249274 w 4050421"/>
              <a:gd name="connsiteY223" fmla="*/ 124555 h 3968437"/>
              <a:gd name="connsiteX224" fmla="*/ 3322210 w 4050421"/>
              <a:gd name="connsiteY224" fmla="*/ 84684 h 3968437"/>
              <a:gd name="connsiteX225" fmla="*/ 3381590 w 4050421"/>
              <a:gd name="connsiteY225" fmla="*/ 16263 h 3968437"/>
              <a:gd name="connsiteX226" fmla="*/ 3386807 w 4050421"/>
              <a:gd name="connsiteY226" fmla="*/ 1419 h 39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050421" h="3968437">
                <a:moveTo>
                  <a:pt x="3386807" y="1419"/>
                </a:moveTo>
                <a:cubicBezTo>
                  <a:pt x="3389564" y="-837"/>
                  <a:pt x="3393339" y="-402"/>
                  <a:pt x="3398130" y="2725"/>
                </a:cubicBezTo>
                <a:cubicBezTo>
                  <a:pt x="3407712" y="8982"/>
                  <a:pt x="3417380" y="22013"/>
                  <a:pt x="3427135" y="41823"/>
                </a:cubicBezTo>
                <a:cubicBezTo>
                  <a:pt x="3440179" y="66363"/>
                  <a:pt x="3456645" y="89311"/>
                  <a:pt x="3476530" y="110667"/>
                </a:cubicBezTo>
                <a:cubicBezTo>
                  <a:pt x="3476918" y="111124"/>
                  <a:pt x="3479338" y="112548"/>
                  <a:pt x="3483781" y="114944"/>
                </a:cubicBezTo>
                <a:cubicBezTo>
                  <a:pt x="3488226" y="117341"/>
                  <a:pt x="3492353" y="117972"/>
                  <a:pt x="3496164" y="116836"/>
                </a:cubicBezTo>
                <a:cubicBezTo>
                  <a:pt x="3495278" y="140624"/>
                  <a:pt x="3495247" y="164009"/>
                  <a:pt x="3496071" y="186999"/>
                </a:cubicBezTo>
                <a:cubicBezTo>
                  <a:pt x="3496895" y="209987"/>
                  <a:pt x="3496865" y="233374"/>
                  <a:pt x="3495979" y="257157"/>
                </a:cubicBezTo>
                <a:cubicBezTo>
                  <a:pt x="3501129" y="288523"/>
                  <a:pt x="3513511" y="308732"/>
                  <a:pt x="3533124" y="317790"/>
                </a:cubicBezTo>
                <a:cubicBezTo>
                  <a:pt x="3559285" y="329644"/>
                  <a:pt x="3584027" y="336314"/>
                  <a:pt x="3607350" y="337800"/>
                </a:cubicBezTo>
                <a:cubicBezTo>
                  <a:pt x="3630677" y="339284"/>
                  <a:pt x="3652780" y="331599"/>
                  <a:pt x="3673659" y="314745"/>
                </a:cubicBezTo>
                <a:cubicBezTo>
                  <a:pt x="3694831" y="294836"/>
                  <a:pt x="3721876" y="282903"/>
                  <a:pt x="3754797" y="278952"/>
                </a:cubicBezTo>
                <a:cubicBezTo>
                  <a:pt x="3787722" y="274998"/>
                  <a:pt x="3824981" y="293374"/>
                  <a:pt x="3866581" y="334076"/>
                </a:cubicBezTo>
                <a:cubicBezTo>
                  <a:pt x="3873064" y="338202"/>
                  <a:pt x="3879646" y="340335"/>
                  <a:pt x="3886324" y="340479"/>
                </a:cubicBezTo>
                <a:cubicBezTo>
                  <a:pt x="3893001" y="340618"/>
                  <a:pt x="3899584" y="342751"/>
                  <a:pt x="3906065" y="346878"/>
                </a:cubicBezTo>
                <a:cubicBezTo>
                  <a:pt x="3915686" y="349545"/>
                  <a:pt x="3924545" y="350616"/>
                  <a:pt x="3932647" y="350093"/>
                </a:cubicBezTo>
                <a:cubicBezTo>
                  <a:pt x="3940751" y="349571"/>
                  <a:pt x="3949607" y="350646"/>
                  <a:pt x="3959221" y="353314"/>
                </a:cubicBezTo>
                <a:cubicBezTo>
                  <a:pt x="3964270" y="363950"/>
                  <a:pt x="3972354" y="380966"/>
                  <a:pt x="3983462" y="404364"/>
                </a:cubicBezTo>
                <a:cubicBezTo>
                  <a:pt x="3978624" y="429337"/>
                  <a:pt x="3973025" y="452717"/>
                  <a:pt x="3966668" y="474503"/>
                </a:cubicBezTo>
                <a:cubicBezTo>
                  <a:pt x="3960313" y="496290"/>
                  <a:pt x="3954712" y="519670"/>
                  <a:pt x="3949867" y="544647"/>
                </a:cubicBezTo>
                <a:cubicBezTo>
                  <a:pt x="3950096" y="562718"/>
                  <a:pt x="3947294" y="574410"/>
                  <a:pt x="3941466" y="579719"/>
                </a:cubicBezTo>
                <a:cubicBezTo>
                  <a:pt x="3929912" y="605219"/>
                  <a:pt x="3924440" y="625942"/>
                  <a:pt x="3925050" y="641888"/>
                </a:cubicBezTo>
                <a:cubicBezTo>
                  <a:pt x="3925664" y="657835"/>
                  <a:pt x="3933094" y="688137"/>
                  <a:pt x="3947343" y="732802"/>
                </a:cubicBezTo>
                <a:cubicBezTo>
                  <a:pt x="3955341" y="751480"/>
                  <a:pt x="3959970" y="770752"/>
                  <a:pt x="3961224" y="790619"/>
                </a:cubicBezTo>
                <a:cubicBezTo>
                  <a:pt x="3962481" y="810485"/>
                  <a:pt x="3966912" y="833744"/>
                  <a:pt x="3974521" y="860394"/>
                </a:cubicBezTo>
                <a:cubicBezTo>
                  <a:pt x="3965045" y="857659"/>
                  <a:pt x="3955901" y="856721"/>
                  <a:pt x="3947084" y="857576"/>
                </a:cubicBezTo>
                <a:cubicBezTo>
                  <a:pt x="3938268" y="858429"/>
                  <a:pt x="3927411" y="858286"/>
                  <a:pt x="3914516" y="857144"/>
                </a:cubicBezTo>
                <a:cubicBezTo>
                  <a:pt x="3929805" y="880545"/>
                  <a:pt x="3944337" y="902351"/>
                  <a:pt x="3958109" y="922564"/>
                </a:cubicBezTo>
                <a:cubicBezTo>
                  <a:pt x="3971884" y="942778"/>
                  <a:pt x="3986415" y="964584"/>
                  <a:pt x="4001703" y="987987"/>
                </a:cubicBezTo>
                <a:cubicBezTo>
                  <a:pt x="3985335" y="1026764"/>
                  <a:pt x="3965502" y="1067153"/>
                  <a:pt x="3942207" y="1109152"/>
                </a:cubicBezTo>
                <a:cubicBezTo>
                  <a:pt x="3923046" y="1136241"/>
                  <a:pt x="3930084" y="1174522"/>
                  <a:pt x="3963320" y="1223985"/>
                </a:cubicBezTo>
                <a:cubicBezTo>
                  <a:pt x="3968239" y="1237279"/>
                  <a:pt x="3976582" y="1248980"/>
                  <a:pt x="3988346" y="1259090"/>
                </a:cubicBezTo>
                <a:cubicBezTo>
                  <a:pt x="3973517" y="1265986"/>
                  <a:pt x="3962113" y="1271292"/>
                  <a:pt x="3954132" y="1275005"/>
                </a:cubicBezTo>
                <a:cubicBezTo>
                  <a:pt x="3950820" y="1277195"/>
                  <a:pt x="3948692" y="1280779"/>
                  <a:pt x="3947750" y="1285763"/>
                </a:cubicBezTo>
                <a:cubicBezTo>
                  <a:pt x="3946811" y="1290745"/>
                  <a:pt x="3946397" y="1293535"/>
                  <a:pt x="3946506" y="1294134"/>
                </a:cubicBezTo>
                <a:cubicBezTo>
                  <a:pt x="3964917" y="1350496"/>
                  <a:pt x="3980294" y="1400475"/>
                  <a:pt x="3992643" y="1444071"/>
                </a:cubicBezTo>
                <a:cubicBezTo>
                  <a:pt x="3995693" y="1458559"/>
                  <a:pt x="3999222" y="1471851"/>
                  <a:pt x="4003226" y="1483947"/>
                </a:cubicBezTo>
                <a:cubicBezTo>
                  <a:pt x="4007227" y="1496042"/>
                  <a:pt x="4009239" y="1506143"/>
                  <a:pt x="4009262" y="1514253"/>
                </a:cubicBezTo>
                <a:cubicBezTo>
                  <a:pt x="4008004" y="1554118"/>
                  <a:pt x="4011300" y="1594784"/>
                  <a:pt x="4019155" y="1636251"/>
                </a:cubicBezTo>
                <a:cubicBezTo>
                  <a:pt x="4027012" y="1677716"/>
                  <a:pt x="4035249" y="1719984"/>
                  <a:pt x="4043862" y="1763047"/>
                </a:cubicBezTo>
                <a:cubicBezTo>
                  <a:pt x="4053875" y="1825911"/>
                  <a:pt x="4052424" y="1866838"/>
                  <a:pt x="4039511" y="1885829"/>
                </a:cubicBezTo>
                <a:cubicBezTo>
                  <a:pt x="4026600" y="1904822"/>
                  <a:pt x="4003156" y="1917021"/>
                  <a:pt x="3969182" y="1922439"/>
                </a:cubicBezTo>
                <a:cubicBezTo>
                  <a:pt x="3910794" y="1939859"/>
                  <a:pt x="3852936" y="1955086"/>
                  <a:pt x="3795600" y="1968124"/>
                </a:cubicBezTo>
                <a:cubicBezTo>
                  <a:pt x="3738264" y="1981159"/>
                  <a:pt x="3685145" y="2001972"/>
                  <a:pt x="3636242" y="2030564"/>
                </a:cubicBezTo>
                <a:cubicBezTo>
                  <a:pt x="3593930" y="2055440"/>
                  <a:pt x="3548156" y="2074134"/>
                  <a:pt x="3498928" y="2086646"/>
                </a:cubicBezTo>
                <a:lnTo>
                  <a:pt x="3356870" y="2144957"/>
                </a:lnTo>
                <a:lnTo>
                  <a:pt x="3369667" y="2160292"/>
                </a:lnTo>
                <a:cubicBezTo>
                  <a:pt x="3376370" y="2169761"/>
                  <a:pt x="3383911" y="2178797"/>
                  <a:pt x="3392286" y="2187390"/>
                </a:cubicBezTo>
                <a:cubicBezTo>
                  <a:pt x="3405671" y="2180420"/>
                  <a:pt x="3419055" y="2173451"/>
                  <a:pt x="3432439" y="2166482"/>
                </a:cubicBezTo>
                <a:cubicBezTo>
                  <a:pt x="3432659" y="2166903"/>
                  <a:pt x="3433532" y="2168580"/>
                  <a:pt x="3435062" y="2171517"/>
                </a:cubicBezTo>
                <a:cubicBezTo>
                  <a:pt x="3436591" y="2174455"/>
                  <a:pt x="3437464" y="2176130"/>
                  <a:pt x="3437682" y="2176549"/>
                </a:cubicBezTo>
                <a:cubicBezTo>
                  <a:pt x="3437346" y="2189519"/>
                  <a:pt x="3433668" y="2204233"/>
                  <a:pt x="3426639" y="2220688"/>
                </a:cubicBezTo>
                <a:cubicBezTo>
                  <a:pt x="3439019" y="2220640"/>
                  <a:pt x="3450563" y="2221028"/>
                  <a:pt x="3461271" y="2221851"/>
                </a:cubicBezTo>
                <a:cubicBezTo>
                  <a:pt x="3471977" y="2222672"/>
                  <a:pt x="3483522" y="2223062"/>
                  <a:pt x="3495903" y="2223014"/>
                </a:cubicBezTo>
                <a:cubicBezTo>
                  <a:pt x="3499606" y="2221618"/>
                  <a:pt x="3505219" y="2220825"/>
                  <a:pt x="3512744" y="2220641"/>
                </a:cubicBezTo>
                <a:cubicBezTo>
                  <a:pt x="3520268" y="2220457"/>
                  <a:pt x="3527557" y="2218794"/>
                  <a:pt x="3534606" y="2215653"/>
                </a:cubicBezTo>
                <a:cubicBezTo>
                  <a:pt x="3535144" y="2230305"/>
                  <a:pt x="3536409" y="2238177"/>
                  <a:pt x="3538396" y="2239274"/>
                </a:cubicBezTo>
                <a:cubicBezTo>
                  <a:pt x="3534026" y="2247218"/>
                  <a:pt x="3527999" y="2251976"/>
                  <a:pt x="3520311" y="2253552"/>
                </a:cubicBezTo>
                <a:cubicBezTo>
                  <a:pt x="3512623" y="2255124"/>
                  <a:pt x="3505267" y="2257335"/>
                  <a:pt x="3498243" y="2260182"/>
                </a:cubicBezTo>
                <a:cubicBezTo>
                  <a:pt x="3494679" y="2261505"/>
                  <a:pt x="3490459" y="2261570"/>
                  <a:pt x="3485585" y="2260377"/>
                </a:cubicBezTo>
                <a:cubicBezTo>
                  <a:pt x="3480709" y="2259182"/>
                  <a:pt x="3476489" y="2259247"/>
                  <a:pt x="3472925" y="2260570"/>
                </a:cubicBezTo>
                <a:cubicBezTo>
                  <a:pt x="3448838" y="2253112"/>
                  <a:pt x="3435529" y="2252057"/>
                  <a:pt x="3432997" y="2257410"/>
                </a:cubicBezTo>
                <a:cubicBezTo>
                  <a:pt x="3430465" y="2262758"/>
                  <a:pt x="3435676" y="2280933"/>
                  <a:pt x="3448629" y="2311932"/>
                </a:cubicBezTo>
                <a:cubicBezTo>
                  <a:pt x="3451393" y="2325072"/>
                  <a:pt x="3454404" y="2339704"/>
                  <a:pt x="3457658" y="2355824"/>
                </a:cubicBezTo>
                <a:cubicBezTo>
                  <a:pt x="3460914" y="2371946"/>
                  <a:pt x="3459598" y="2382353"/>
                  <a:pt x="3453709" y="2387040"/>
                </a:cubicBezTo>
                <a:cubicBezTo>
                  <a:pt x="3437229" y="2411548"/>
                  <a:pt x="3422825" y="2439026"/>
                  <a:pt x="3410499" y="2469470"/>
                </a:cubicBezTo>
                <a:cubicBezTo>
                  <a:pt x="3398172" y="2499914"/>
                  <a:pt x="3378118" y="2520620"/>
                  <a:pt x="3350326" y="2531578"/>
                </a:cubicBezTo>
                <a:cubicBezTo>
                  <a:pt x="3337443" y="2538824"/>
                  <a:pt x="3326057" y="2546913"/>
                  <a:pt x="3316174" y="2555843"/>
                </a:cubicBezTo>
                <a:cubicBezTo>
                  <a:pt x="3306289" y="2564768"/>
                  <a:pt x="3294904" y="2572854"/>
                  <a:pt x="3282022" y="2580107"/>
                </a:cubicBezTo>
                <a:cubicBezTo>
                  <a:pt x="3299329" y="2597008"/>
                  <a:pt x="3316639" y="2613913"/>
                  <a:pt x="3333947" y="2630817"/>
                </a:cubicBezTo>
                <a:cubicBezTo>
                  <a:pt x="3323437" y="2643308"/>
                  <a:pt x="3313590" y="2657074"/>
                  <a:pt x="3304408" y="2672114"/>
                </a:cubicBezTo>
                <a:cubicBezTo>
                  <a:pt x="3295226" y="2687154"/>
                  <a:pt x="3285380" y="2700919"/>
                  <a:pt x="3274871" y="2713410"/>
                </a:cubicBezTo>
                <a:cubicBezTo>
                  <a:pt x="3260988" y="2727930"/>
                  <a:pt x="3246178" y="2743738"/>
                  <a:pt x="3230448" y="2760839"/>
                </a:cubicBezTo>
                <a:cubicBezTo>
                  <a:pt x="3214717" y="2777936"/>
                  <a:pt x="3196912" y="2792071"/>
                  <a:pt x="3177026" y="2803233"/>
                </a:cubicBezTo>
                <a:cubicBezTo>
                  <a:pt x="3137459" y="2838953"/>
                  <a:pt x="3091977" y="2871274"/>
                  <a:pt x="3040579" y="2900201"/>
                </a:cubicBezTo>
                <a:cubicBezTo>
                  <a:pt x="3007550" y="2915239"/>
                  <a:pt x="2968542" y="2926909"/>
                  <a:pt x="2923554" y="2935217"/>
                </a:cubicBezTo>
                <a:cubicBezTo>
                  <a:pt x="2921554" y="2934099"/>
                  <a:pt x="2918862" y="2939821"/>
                  <a:pt x="2915477" y="2952380"/>
                </a:cubicBezTo>
                <a:cubicBezTo>
                  <a:pt x="2912708" y="2971912"/>
                  <a:pt x="2905034" y="2985083"/>
                  <a:pt x="2892460" y="2991906"/>
                </a:cubicBezTo>
                <a:cubicBezTo>
                  <a:pt x="2879881" y="2998721"/>
                  <a:pt x="2866557" y="3005121"/>
                  <a:pt x="2852479" y="3011104"/>
                </a:cubicBezTo>
                <a:cubicBezTo>
                  <a:pt x="2786939" y="3032272"/>
                  <a:pt x="2721400" y="3053437"/>
                  <a:pt x="2655862" y="3074606"/>
                </a:cubicBezTo>
                <a:cubicBezTo>
                  <a:pt x="2645158" y="3078559"/>
                  <a:pt x="2632467" y="3078691"/>
                  <a:pt x="2617781" y="3074997"/>
                </a:cubicBezTo>
                <a:cubicBezTo>
                  <a:pt x="2603100" y="3071303"/>
                  <a:pt x="2590406" y="3071434"/>
                  <a:pt x="2579704" y="3075386"/>
                </a:cubicBezTo>
                <a:cubicBezTo>
                  <a:pt x="2535627" y="3072422"/>
                  <a:pt x="2496858" y="3079652"/>
                  <a:pt x="2463394" y="3097074"/>
                </a:cubicBezTo>
                <a:cubicBezTo>
                  <a:pt x="2444674" y="3101964"/>
                  <a:pt x="2427944" y="3110676"/>
                  <a:pt x="2413202" y="3123212"/>
                </a:cubicBezTo>
                <a:cubicBezTo>
                  <a:pt x="2398462" y="3135746"/>
                  <a:pt x="2381731" y="3144457"/>
                  <a:pt x="2363011" y="3149347"/>
                </a:cubicBezTo>
                <a:cubicBezTo>
                  <a:pt x="2332934" y="3164738"/>
                  <a:pt x="2301414" y="3178450"/>
                  <a:pt x="2268450" y="3190484"/>
                </a:cubicBezTo>
                <a:cubicBezTo>
                  <a:pt x="2235486" y="3202520"/>
                  <a:pt x="2200849" y="3214616"/>
                  <a:pt x="2164536" y="3226778"/>
                </a:cubicBezTo>
                <a:cubicBezTo>
                  <a:pt x="2154525" y="3200404"/>
                  <a:pt x="2143388" y="3185143"/>
                  <a:pt x="2131130" y="3180997"/>
                </a:cubicBezTo>
                <a:cubicBezTo>
                  <a:pt x="2118872" y="3176851"/>
                  <a:pt x="2106011" y="3178689"/>
                  <a:pt x="2092542" y="3186513"/>
                </a:cubicBezTo>
                <a:cubicBezTo>
                  <a:pt x="1973491" y="3235544"/>
                  <a:pt x="1854442" y="3284576"/>
                  <a:pt x="1735392" y="3333607"/>
                </a:cubicBezTo>
                <a:cubicBezTo>
                  <a:pt x="1735892" y="3333887"/>
                  <a:pt x="1736219" y="3335877"/>
                  <a:pt x="1736373" y="3339575"/>
                </a:cubicBezTo>
                <a:cubicBezTo>
                  <a:pt x="1736527" y="3343275"/>
                  <a:pt x="1733510" y="3347006"/>
                  <a:pt x="1727320" y="3350770"/>
                </a:cubicBezTo>
                <a:cubicBezTo>
                  <a:pt x="1768007" y="3366298"/>
                  <a:pt x="1802696" y="3378475"/>
                  <a:pt x="1831383" y="3387293"/>
                </a:cubicBezTo>
                <a:cubicBezTo>
                  <a:pt x="1788306" y="3403243"/>
                  <a:pt x="1744392" y="3419630"/>
                  <a:pt x="1699643" y="3436453"/>
                </a:cubicBezTo>
                <a:cubicBezTo>
                  <a:pt x="1654893" y="3453276"/>
                  <a:pt x="1610978" y="3469660"/>
                  <a:pt x="1567901" y="3485611"/>
                </a:cubicBezTo>
                <a:cubicBezTo>
                  <a:pt x="1522119" y="3503510"/>
                  <a:pt x="1478254" y="3522032"/>
                  <a:pt x="1436309" y="3541178"/>
                </a:cubicBezTo>
                <a:cubicBezTo>
                  <a:pt x="1394361" y="3560318"/>
                  <a:pt x="1352168" y="3577967"/>
                  <a:pt x="1309730" y="3594124"/>
                </a:cubicBezTo>
                <a:cubicBezTo>
                  <a:pt x="1244205" y="3615286"/>
                  <a:pt x="1178683" y="3636448"/>
                  <a:pt x="1113157" y="3657608"/>
                </a:cubicBezTo>
                <a:cubicBezTo>
                  <a:pt x="1082826" y="3672861"/>
                  <a:pt x="1051834" y="3686839"/>
                  <a:pt x="1020179" y="3699544"/>
                </a:cubicBezTo>
                <a:cubicBezTo>
                  <a:pt x="988523" y="3712247"/>
                  <a:pt x="957528" y="3726225"/>
                  <a:pt x="927199" y="3741478"/>
                </a:cubicBezTo>
                <a:cubicBezTo>
                  <a:pt x="919625" y="3743264"/>
                  <a:pt x="914703" y="3750148"/>
                  <a:pt x="912435" y="3762125"/>
                </a:cubicBezTo>
                <a:cubicBezTo>
                  <a:pt x="905607" y="3773508"/>
                  <a:pt x="899771" y="3786806"/>
                  <a:pt x="894935" y="3802014"/>
                </a:cubicBezTo>
                <a:cubicBezTo>
                  <a:pt x="890095" y="3817220"/>
                  <a:pt x="882938" y="3827971"/>
                  <a:pt x="873450" y="3834256"/>
                </a:cubicBezTo>
                <a:cubicBezTo>
                  <a:pt x="853988" y="3837372"/>
                  <a:pt x="833445" y="3839430"/>
                  <a:pt x="811819" y="3840432"/>
                </a:cubicBezTo>
                <a:cubicBezTo>
                  <a:pt x="790193" y="3841434"/>
                  <a:pt x="767975" y="3844364"/>
                  <a:pt x="745169" y="3849221"/>
                </a:cubicBezTo>
                <a:cubicBezTo>
                  <a:pt x="738313" y="3851711"/>
                  <a:pt x="730969" y="3851217"/>
                  <a:pt x="723134" y="3847738"/>
                </a:cubicBezTo>
                <a:cubicBezTo>
                  <a:pt x="715297" y="3844258"/>
                  <a:pt x="707953" y="3843764"/>
                  <a:pt x="701097" y="3846254"/>
                </a:cubicBezTo>
                <a:cubicBezTo>
                  <a:pt x="679067" y="3861788"/>
                  <a:pt x="655210" y="3875859"/>
                  <a:pt x="629527" y="3888466"/>
                </a:cubicBezTo>
                <a:cubicBezTo>
                  <a:pt x="603845" y="3901075"/>
                  <a:pt x="583944" y="3922743"/>
                  <a:pt x="569828" y="3953481"/>
                </a:cubicBezTo>
                <a:cubicBezTo>
                  <a:pt x="567835" y="3966665"/>
                  <a:pt x="562364" y="3971134"/>
                  <a:pt x="553418" y="3966884"/>
                </a:cubicBezTo>
                <a:cubicBezTo>
                  <a:pt x="544473" y="3962633"/>
                  <a:pt x="535713" y="3952617"/>
                  <a:pt x="527140" y="3936834"/>
                </a:cubicBezTo>
                <a:cubicBezTo>
                  <a:pt x="515597" y="3917389"/>
                  <a:pt x="500709" y="3899688"/>
                  <a:pt x="482477" y="3883728"/>
                </a:cubicBezTo>
                <a:cubicBezTo>
                  <a:pt x="482121" y="3883381"/>
                  <a:pt x="479857" y="3882441"/>
                  <a:pt x="475690" y="3880900"/>
                </a:cubicBezTo>
                <a:cubicBezTo>
                  <a:pt x="471520" y="3879358"/>
                  <a:pt x="467585" y="3879285"/>
                  <a:pt x="463884" y="3880685"/>
                </a:cubicBezTo>
                <a:cubicBezTo>
                  <a:pt x="465678" y="3860311"/>
                  <a:pt x="466637" y="3840374"/>
                  <a:pt x="466759" y="3820873"/>
                </a:cubicBezTo>
                <a:cubicBezTo>
                  <a:pt x="466881" y="3801371"/>
                  <a:pt x="467840" y="3781435"/>
                  <a:pt x="469635" y="3761062"/>
                </a:cubicBezTo>
                <a:cubicBezTo>
                  <a:pt x="465941" y="3734912"/>
                  <a:pt x="454863" y="3719083"/>
                  <a:pt x="436401" y="3713574"/>
                </a:cubicBezTo>
                <a:cubicBezTo>
                  <a:pt x="411770" y="3706424"/>
                  <a:pt x="388294" y="3703529"/>
                  <a:pt x="365971" y="3704894"/>
                </a:cubicBezTo>
                <a:cubicBezTo>
                  <a:pt x="343647" y="3706259"/>
                  <a:pt x="322133" y="3715304"/>
                  <a:pt x="301427" y="3732024"/>
                </a:cubicBezTo>
                <a:cubicBezTo>
                  <a:pt x="280322" y="3751381"/>
                  <a:pt x="253896" y="3764602"/>
                  <a:pt x="222148" y="3771684"/>
                </a:cubicBezTo>
                <a:cubicBezTo>
                  <a:pt x="190399" y="3778767"/>
                  <a:pt x="155376" y="3767310"/>
                  <a:pt x="117074" y="3737310"/>
                </a:cubicBezTo>
                <a:cubicBezTo>
                  <a:pt x="111019" y="3734525"/>
                  <a:pt x="104787" y="3733449"/>
                  <a:pt x="98384" y="3734080"/>
                </a:cubicBezTo>
                <a:cubicBezTo>
                  <a:pt x="91983" y="3734715"/>
                  <a:pt x="85751" y="3733640"/>
                  <a:pt x="79696" y="3730854"/>
                </a:cubicBezTo>
                <a:cubicBezTo>
                  <a:pt x="70570" y="3729665"/>
                  <a:pt x="62113" y="3729751"/>
                  <a:pt x="54316" y="3731111"/>
                </a:cubicBezTo>
                <a:cubicBezTo>
                  <a:pt x="46521" y="3732472"/>
                  <a:pt x="38064" y="3732555"/>
                  <a:pt x="28947" y="3731364"/>
                </a:cubicBezTo>
                <a:cubicBezTo>
                  <a:pt x="24523" y="3722868"/>
                  <a:pt x="17444" y="3709277"/>
                  <a:pt x="7713" y="3690586"/>
                </a:cubicBezTo>
                <a:cubicBezTo>
                  <a:pt x="13348" y="3668757"/>
                  <a:pt x="19649" y="3648196"/>
                  <a:pt x="26616" y="3628911"/>
                </a:cubicBezTo>
                <a:cubicBezTo>
                  <a:pt x="33580" y="3609626"/>
                  <a:pt x="39883" y="3589066"/>
                  <a:pt x="45525" y="3567231"/>
                </a:cubicBezTo>
                <a:cubicBezTo>
                  <a:pt x="46022" y="3551853"/>
                  <a:pt x="49173" y="3541573"/>
                  <a:pt x="54980" y="3536392"/>
                </a:cubicBezTo>
                <a:cubicBezTo>
                  <a:pt x="67080" y="3513351"/>
                  <a:pt x="73153" y="3495072"/>
                  <a:pt x="73201" y="3481551"/>
                </a:cubicBezTo>
                <a:cubicBezTo>
                  <a:pt x="73246" y="3468028"/>
                  <a:pt x="67320" y="3443037"/>
                  <a:pt x="55423" y="3406576"/>
                </a:cubicBezTo>
                <a:cubicBezTo>
                  <a:pt x="48489" y="3391557"/>
                  <a:pt x="44814" y="3375656"/>
                  <a:pt x="44400" y="3358864"/>
                </a:cubicBezTo>
                <a:cubicBezTo>
                  <a:pt x="43985" y="3342073"/>
                  <a:pt x="40655" y="3322749"/>
                  <a:pt x="34414" y="3300893"/>
                </a:cubicBezTo>
                <a:cubicBezTo>
                  <a:pt x="43397" y="3302154"/>
                  <a:pt x="52135" y="3301922"/>
                  <a:pt x="60629" y="3300200"/>
                </a:cubicBezTo>
                <a:cubicBezTo>
                  <a:pt x="69122" y="3298477"/>
                  <a:pt x="79535" y="3297376"/>
                  <a:pt x="91863" y="3296892"/>
                </a:cubicBezTo>
                <a:cubicBezTo>
                  <a:pt x="78122" y="3278672"/>
                  <a:pt x="65045" y="3261725"/>
                  <a:pt x="52633" y="3246053"/>
                </a:cubicBezTo>
                <a:cubicBezTo>
                  <a:pt x="40217" y="3230377"/>
                  <a:pt x="27141" y="3213428"/>
                  <a:pt x="13400" y="3195207"/>
                </a:cubicBezTo>
                <a:cubicBezTo>
                  <a:pt x="30648" y="3160310"/>
                  <a:pt x="51284" y="3123649"/>
                  <a:pt x="75306" y="3085225"/>
                </a:cubicBezTo>
                <a:cubicBezTo>
                  <a:pt x="94766" y="3059972"/>
                  <a:pt x="89535" y="3028139"/>
                  <a:pt x="59609" y="2989730"/>
                </a:cubicBezTo>
                <a:cubicBezTo>
                  <a:pt x="55415" y="2978954"/>
                  <a:pt x="47877" y="2969922"/>
                  <a:pt x="36992" y="2962631"/>
                </a:cubicBezTo>
                <a:cubicBezTo>
                  <a:pt x="51493" y="2955080"/>
                  <a:pt x="62647" y="2949273"/>
                  <a:pt x="70454" y="2945207"/>
                </a:cubicBezTo>
                <a:cubicBezTo>
                  <a:pt x="73717" y="2942968"/>
                  <a:pt x="75901" y="2939671"/>
                  <a:pt x="77002" y="2935319"/>
                </a:cubicBezTo>
                <a:cubicBezTo>
                  <a:pt x="78106" y="2930967"/>
                  <a:pt x="78613" y="2928542"/>
                  <a:pt x="78531" y="2928045"/>
                </a:cubicBezTo>
                <a:cubicBezTo>
                  <a:pt x="63104" y="2882081"/>
                  <a:pt x="50334" y="2841219"/>
                  <a:pt x="40216" y="2805452"/>
                </a:cubicBezTo>
                <a:cubicBezTo>
                  <a:pt x="37866" y="2793449"/>
                  <a:pt x="35009" y="2782517"/>
                  <a:pt x="31649" y="2772661"/>
                </a:cubicBezTo>
                <a:cubicBezTo>
                  <a:pt x="28287" y="2762802"/>
                  <a:pt x="26758" y="2754419"/>
                  <a:pt x="27059" y="2747509"/>
                </a:cubicBezTo>
                <a:cubicBezTo>
                  <a:pt x="29851" y="2713391"/>
                  <a:pt x="28304" y="2679102"/>
                  <a:pt x="22413" y="2644645"/>
                </a:cubicBezTo>
                <a:cubicBezTo>
                  <a:pt x="16522" y="2610187"/>
                  <a:pt x="10298" y="2575090"/>
                  <a:pt x="3743" y="2539358"/>
                </a:cubicBezTo>
                <a:cubicBezTo>
                  <a:pt x="-3365" y="2486907"/>
                  <a:pt x="-347" y="2451861"/>
                  <a:pt x="12796" y="2434218"/>
                </a:cubicBezTo>
                <a:cubicBezTo>
                  <a:pt x="25940" y="2416573"/>
                  <a:pt x="48923" y="2403531"/>
                  <a:pt x="81740" y="2395081"/>
                </a:cubicBezTo>
                <a:cubicBezTo>
                  <a:pt x="138457" y="2373647"/>
                  <a:pt x="194582" y="2354141"/>
                  <a:pt x="250116" y="2336561"/>
                </a:cubicBezTo>
                <a:cubicBezTo>
                  <a:pt x="305652" y="2318984"/>
                  <a:pt x="357449" y="2295251"/>
                  <a:pt x="405513" y="2265366"/>
                </a:cubicBezTo>
                <a:cubicBezTo>
                  <a:pt x="447103" y="2239390"/>
                  <a:pt x="491768" y="2218293"/>
                  <a:pt x="539503" y="2202075"/>
                </a:cubicBezTo>
                <a:cubicBezTo>
                  <a:pt x="587240" y="2185857"/>
                  <a:pt x="633575" y="2163888"/>
                  <a:pt x="678514" y="2136170"/>
                </a:cubicBezTo>
                <a:cubicBezTo>
                  <a:pt x="703240" y="2117627"/>
                  <a:pt x="730462" y="2101832"/>
                  <a:pt x="760175" y="2088788"/>
                </a:cubicBezTo>
                <a:lnTo>
                  <a:pt x="795257" y="2072511"/>
                </a:lnTo>
                <a:lnTo>
                  <a:pt x="793937" y="2059403"/>
                </a:lnTo>
                <a:cubicBezTo>
                  <a:pt x="793293" y="2044123"/>
                  <a:pt x="791795" y="2029238"/>
                  <a:pt x="789441" y="2014750"/>
                </a:cubicBezTo>
                <a:cubicBezTo>
                  <a:pt x="783053" y="1985906"/>
                  <a:pt x="771243" y="1965430"/>
                  <a:pt x="754006" y="1953322"/>
                </a:cubicBezTo>
                <a:cubicBezTo>
                  <a:pt x="736768" y="1941214"/>
                  <a:pt x="720756" y="1938274"/>
                  <a:pt x="705960" y="1944508"/>
                </a:cubicBezTo>
                <a:cubicBezTo>
                  <a:pt x="696618" y="1924832"/>
                  <a:pt x="686515" y="1903560"/>
                  <a:pt x="675660" y="1880696"/>
                </a:cubicBezTo>
                <a:cubicBezTo>
                  <a:pt x="664800" y="1857830"/>
                  <a:pt x="654700" y="1836556"/>
                  <a:pt x="645357" y="1816881"/>
                </a:cubicBezTo>
                <a:cubicBezTo>
                  <a:pt x="612123" y="1767417"/>
                  <a:pt x="583776" y="1754634"/>
                  <a:pt x="560317" y="1778530"/>
                </a:cubicBezTo>
                <a:cubicBezTo>
                  <a:pt x="551120" y="1767227"/>
                  <a:pt x="542777" y="1755521"/>
                  <a:pt x="535292" y="1743427"/>
                </a:cubicBezTo>
                <a:cubicBezTo>
                  <a:pt x="527808" y="1731328"/>
                  <a:pt x="519464" y="1719621"/>
                  <a:pt x="510267" y="1708322"/>
                </a:cubicBezTo>
                <a:cubicBezTo>
                  <a:pt x="496584" y="1714687"/>
                  <a:pt x="482897" y="1721053"/>
                  <a:pt x="469213" y="1727420"/>
                </a:cubicBezTo>
                <a:cubicBezTo>
                  <a:pt x="468964" y="1726891"/>
                  <a:pt x="467965" y="1724790"/>
                  <a:pt x="466219" y="1721114"/>
                </a:cubicBezTo>
                <a:cubicBezTo>
                  <a:pt x="464473" y="1717438"/>
                  <a:pt x="463477" y="1715338"/>
                  <a:pt x="463228" y="1714815"/>
                </a:cubicBezTo>
                <a:cubicBezTo>
                  <a:pt x="462947" y="1699559"/>
                  <a:pt x="466083" y="1682711"/>
                  <a:pt x="472644" y="1664276"/>
                </a:cubicBezTo>
                <a:cubicBezTo>
                  <a:pt x="459673" y="1662612"/>
                  <a:pt x="447557" y="1660555"/>
                  <a:pt x="436297" y="1658101"/>
                </a:cubicBezTo>
                <a:cubicBezTo>
                  <a:pt x="425037" y="1655644"/>
                  <a:pt x="412919" y="1653585"/>
                  <a:pt x="399950" y="1651926"/>
                </a:cubicBezTo>
                <a:cubicBezTo>
                  <a:pt x="396137" y="1653058"/>
                  <a:pt x="390294" y="1653215"/>
                  <a:pt x="382418" y="1652389"/>
                </a:cubicBezTo>
                <a:cubicBezTo>
                  <a:pt x="374542" y="1651562"/>
                  <a:pt x="366986" y="1652516"/>
                  <a:pt x="359754" y="1655240"/>
                </a:cubicBezTo>
                <a:cubicBezTo>
                  <a:pt x="358476" y="1637882"/>
                  <a:pt x="356761" y="1628419"/>
                  <a:pt x="354629" y="1626849"/>
                </a:cubicBezTo>
                <a:cubicBezTo>
                  <a:pt x="358819" y="1618084"/>
                  <a:pt x="364902" y="1613304"/>
                  <a:pt x="372883" y="1612514"/>
                </a:cubicBezTo>
                <a:cubicBezTo>
                  <a:pt x="380860" y="1611725"/>
                  <a:pt x="388461" y="1610138"/>
                  <a:pt x="395681" y="1607752"/>
                </a:cubicBezTo>
                <a:cubicBezTo>
                  <a:pt x="399351" y="1606687"/>
                  <a:pt x="403770" y="1607192"/>
                  <a:pt x="408937" y="1609277"/>
                </a:cubicBezTo>
                <a:cubicBezTo>
                  <a:pt x="414104" y="1611365"/>
                  <a:pt x="418521" y="1611871"/>
                  <a:pt x="422191" y="1610806"/>
                </a:cubicBezTo>
                <a:cubicBezTo>
                  <a:pt x="447798" y="1622946"/>
                  <a:pt x="461796" y="1626037"/>
                  <a:pt x="464187" y="1620073"/>
                </a:cubicBezTo>
                <a:cubicBezTo>
                  <a:pt x="466577" y="1614111"/>
                  <a:pt x="460230" y="1591950"/>
                  <a:pt x="445142" y="1553582"/>
                </a:cubicBezTo>
                <a:cubicBezTo>
                  <a:pt x="441605" y="1537698"/>
                  <a:pt x="437736" y="1520018"/>
                  <a:pt x="433536" y="1500551"/>
                </a:cubicBezTo>
                <a:cubicBezTo>
                  <a:pt x="429336" y="1481078"/>
                  <a:pt x="430207" y="1468984"/>
                  <a:pt x="436151" y="1464272"/>
                </a:cubicBezTo>
                <a:cubicBezTo>
                  <a:pt x="452222" y="1437644"/>
                  <a:pt x="465975" y="1407226"/>
                  <a:pt x="477402" y="1373020"/>
                </a:cubicBezTo>
                <a:cubicBezTo>
                  <a:pt x="488832" y="1338812"/>
                  <a:pt x="508834" y="1317166"/>
                  <a:pt x="537423" y="1308094"/>
                </a:cubicBezTo>
                <a:cubicBezTo>
                  <a:pt x="550569" y="1301329"/>
                  <a:pt x="562105" y="1293367"/>
                  <a:pt x="572024" y="1284203"/>
                </a:cubicBezTo>
                <a:cubicBezTo>
                  <a:pt x="581947" y="1275047"/>
                  <a:pt x="593481" y="1267085"/>
                  <a:pt x="606627" y="1260317"/>
                </a:cubicBezTo>
                <a:cubicBezTo>
                  <a:pt x="587666" y="1237978"/>
                  <a:pt x="568702" y="1215633"/>
                  <a:pt x="549739" y="1193291"/>
                </a:cubicBezTo>
                <a:cubicBezTo>
                  <a:pt x="560138" y="1180011"/>
                  <a:pt x="569785" y="1165138"/>
                  <a:pt x="578673" y="1148670"/>
                </a:cubicBezTo>
                <a:cubicBezTo>
                  <a:pt x="587560" y="1132199"/>
                  <a:pt x="597206" y="1117324"/>
                  <a:pt x="607606" y="1104046"/>
                </a:cubicBezTo>
                <a:cubicBezTo>
                  <a:pt x="621447" y="1088844"/>
                  <a:pt x="636193" y="1072246"/>
                  <a:pt x="651839" y="1054255"/>
                </a:cubicBezTo>
                <a:cubicBezTo>
                  <a:pt x="667489" y="1036263"/>
                  <a:pt x="685457" y="1022060"/>
                  <a:pt x="705748" y="1011651"/>
                </a:cubicBezTo>
                <a:cubicBezTo>
                  <a:pt x="745463" y="974998"/>
                  <a:pt x="791547" y="943176"/>
                  <a:pt x="843994" y="916178"/>
                </a:cubicBezTo>
                <a:cubicBezTo>
                  <a:pt x="877867" y="903017"/>
                  <a:pt x="918174" y="894662"/>
                  <a:pt x="964910" y="891098"/>
                </a:cubicBezTo>
                <a:cubicBezTo>
                  <a:pt x="967059" y="892695"/>
                  <a:pt x="969602" y="886320"/>
                  <a:pt x="972535" y="871970"/>
                </a:cubicBezTo>
                <a:cubicBezTo>
                  <a:pt x="974482" y="849315"/>
                  <a:pt x="981880" y="834838"/>
                  <a:pt x="994724" y="828533"/>
                </a:cubicBezTo>
                <a:cubicBezTo>
                  <a:pt x="1007570" y="822238"/>
                  <a:pt x="1021224" y="816538"/>
                  <a:pt x="1035681" y="811430"/>
                </a:cubicBezTo>
                <a:cubicBezTo>
                  <a:pt x="1103324" y="795547"/>
                  <a:pt x="1170968" y="779668"/>
                  <a:pt x="1238612" y="763785"/>
                </a:cubicBezTo>
                <a:cubicBezTo>
                  <a:pt x="1249632" y="760605"/>
                  <a:pt x="1262924" y="762210"/>
                  <a:pt x="1278494" y="768605"/>
                </a:cubicBezTo>
                <a:cubicBezTo>
                  <a:pt x="1294058" y="774997"/>
                  <a:pt x="1307354" y="776605"/>
                  <a:pt x="1318377" y="773424"/>
                </a:cubicBezTo>
                <a:cubicBezTo>
                  <a:pt x="1364709" y="783036"/>
                  <a:pt x="1404983" y="779882"/>
                  <a:pt x="1439195" y="763969"/>
                </a:cubicBezTo>
                <a:cubicBezTo>
                  <a:pt x="1458571" y="760800"/>
                  <a:pt x="1475680" y="752840"/>
                  <a:pt x="1490514" y="740098"/>
                </a:cubicBezTo>
                <a:cubicBezTo>
                  <a:pt x="1505348" y="727354"/>
                  <a:pt x="1522454" y="719399"/>
                  <a:pt x="1541831" y="716227"/>
                </a:cubicBezTo>
                <a:cubicBezTo>
                  <a:pt x="1572597" y="702241"/>
                  <a:pt x="1604956" y="690435"/>
                  <a:pt x="1638909" y="680808"/>
                </a:cubicBezTo>
                <a:cubicBezTo>
                  <a:pt x="1672864" y="671182"/>
                  <a:pt x="1708568" y="661716"/>
                  <a:pt x="1746027" y="652405"/>
                </a:cubicBezTo>
                <a:cubicBezTo>
                  <a:pt x="1757805" y="684908"/>
                  <a:pt x="1770221" y="704457"/>
                  <a:pt x="1783268" y="711046"/>
                </a:cubicBezTo>
                <a:cubicBezTo>
                  <a:pt x="1796314" y="717637"/>
                  <a:pt x="1809702" y="717252"/>
                  <a:pt x="1823436" y="709893"/>
                </a:cubicBezTo>
                <a:cubicBezTo>
                  <a:pt x="1945790" y="668559"/>
                  <a:pt x="2068144" y="627226"/>
                  <a:pt x="2190498" y="585893"/>
                </a:cubicBezTo>
                <a:cubicBezTo>
                  <a:pt x="2189962" y="585494"/>
                  <a:pt x="2189523" y="583101"/>
                  <a:pt x="2189181" y="578714"/>
                </a:cubicBezTo>
                <a:cubicBezTo>
                  <a:pt x="2188836" y="574329"/>
                  <a:pt x="2191817" y="570346"/>
                  <a:pt x="2198121" y="566766"/>
                </a:cubicBezTo>
                <a:cubicBezTo>
                  <a:pt x="2154726" y="542805"/>
                  <a:pt x="2117780" y="523628"/>
                  <a:pt x="2087289" y="509245"/>
                </a:cubicBezTo>
                <a:cubicBezTo>
                  <a:pt x="2131649" y="496403"/>
                  <a:pt x="2176863" y="483159"/>
                  <a:pt x="2222935" y="469521"/>
                </a:cubicBezTo>
                <a:cubicBezTo>
                  <a:pt x="2269007" y="455881"/>
                  <a:pt x="2314224" y="442643"/>
                  <a:pt x="2358583" y="429799"/>
                </a:cubicBezTo>
                <a:cubicBezTo>
                  <a:pt x="2405683" y="415031"/>
                  <a:pt x="2450743" y="399265"/>
                  <a:pt x="2493762" y="382495"/>
                </a:cubicBezTo>
                <a:cubicBezTo>
                  <a:pt x="2536784" y="365735"/>
                  <a:pt x="2580133" y="350763"/>
                  <a:pt x="2623814" y="337588"/>
                </a:cubicBezTo>
                <a:cubicBezTo>
                  <a:pt x="2691444" y="321710"/>
                  <a:pt x="2759071" y="305834"/>
                  <a:pt x="2826700" y="289959"/>
                </a:cubicBezTo>
                <a:cubicBezTo>
                  <a:pt x="2857736" y="276169"/>
                  <a:pt x="2889531" y="263978"/>
                  <a:pt x="2922081" y="253381"/>
                </a:cubicBezTo>
                <a:cubicBezTo>
                  <a:pt x="2954631" y="242785"/>
                  <a:pt x="2986426" y="230591"/>
                  <a:pt x="3017462" y="216804"/>
                </a:cubicBezTo>
                <a:cubicBezTo>
                  <a:pt x="3025315" y="215749"/>
                  <a:pt x="3030136" y="208312"/>
                  <a:pt x="3031926" y="194495"/>
                </a:cubicBezTo>
                <a:cubicBezTo>
                  <a:pt x="3038524" y="182012"/>
                  <a:pt x="3043989" y="167133"/>
                  <a:pt x="3048316" y="149863"/>
                </a:cubicBezTo>
                <a:cubicBezTo>
                  <a:pt x="3052644" y="132595"/>
                  <a:pt x="3059618" y="120906"/>
                  <a:pt x="3069252" y="114804"/>
                </a:cubicBezTo>
                <a:cubicBezTo>
                  <a:pt x="3089496" y="113830"/>
                  <a:pt x="3110921" y="114250"/>
                  <a:pt x="3133533" y="116068"/>
                </a:cubicBezTo>
                <a:cubicBezTo>
                  <a:pt x="3156147" y="117884"/>
                  <a:pt x="3179283" y="117508"/>
                  <a:pt x="3202948" y="114943"/>
                </a:cubicBezTo>
                <a:cubicBezTo>
                  <a:pt x="3210009" y="112956"/>
                  <a:pt x="3217730" y="114558"/>
                  <a:pt x="3226109" y="119749"/>
                </a:cubicBezTo>
                <a:cubicBezTo>
                  <a:pt x="3234492" y="124940"/>
                  <a:pt x="3242212" y="126542"/>
                  <a:pt x="3249274" y="124555"/>
                </a:cubicBezTo>
                <a:cubicBezTo>
                  <a:pt x="3271600" y="109286"/>
                  <a:pt x="3295912" y="95993"/>
                  <a:pt x="3322210" y="84684"/>
                </a:cubicBezTo>
                <a:cubicBezTo>
                  <a:pt x="3348503" y="73369"/>
                  <a:pt x="3368299" y="50568"/>
                  <a:pt x="3381590" y="16263"/>
                </a:cubicBezTo>
                <a:cubicBezTo>
                  <a:pt x="3382311" y="8623"/>
                  <a:pt x="3384050" y="3675"/>
                  <a:pt x="3386807" y="14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27574" y="1321094"/>
            <a:ext cx="3935895" cy="3946616"/>
          </a:xfrm>
          <a:custGeom>
            <a:avLst/>
            <a:gdLst/>
            <a:ahLst/>
            <a:cxnLst/>
            <a:rect l="l" t="t" r="r" b="b"/>
            <a:pathLst>
              <a:path w="1470243" h="1474248">
                <a:moveTo>
                  <a:pt x="640739" y="1120945"/>
                </a:moveTo>
                <a:cubicBezTo>
                  <a:pt x="640739" y="1123857"/>
                  <a:pt x="640739" y="1126389"/>
                  <a:pt x="640739" y="1128541"/>
                </a:cubicBezTo>
                <a:cubicBezTo>
                  <a:pt x="640739" y="1130693"/>
                  <a:pt x="640739" y="1133225"/>
                  <a:pt x="640739" y="1136137"/>
                </a:cubicBezTo>
                <a:cubicBezTo>
                  <a:pt x="644284" y="1136137"/>
                  <a:pt x="646309" y="1136137"/>
                  <a:pt x="646816" y="1136137"/>
                </a:cubicBezTo>
                <a:cubicBezTo>
                  <a:pt x="649348" y="1132592"/>
                  <a:pt x="650361" y="1127528"/>
                  <a:pt x="649854" y="1120945"/>
                </a:cubicBezTo>
                <a:cubicBezTo>
                  <a:pt x="649664" y="1120945"/>
                  <a:pt x="648525" y="1120945"/>
                  <a:pt x="646436" y="1120945"/>
                </a:cubicBezTo>
                <a:cubicBezTo>
                  <a:pt x="644347" y="1120945"/>
                  <a:pt x="642448" y="1120945"/>
                  <a:pt x="640739" y="1120945"/>
                </a:cubicBezTo>
                <a:close/>
                <a:moveTo>
                  <a:pt x="18231" y="1096637"/>
                </a:moveTo>
                <a:lnTo>
                  <a:pt x="18315" y="1096879"/>
                </a:lnTo>
                <a:lnTo>
                  <a:pt x="18231" y="1096923"/>
                </a:lnTo>
                <a:close/>
                <a:moveTo>
                  <a:pt x="833682" y="1090085"/>
                </a:moveTo>
                <a:cubicBezTo>
                  <a:pt x="832163" y="1090971"/>
                  <a:pt x="830644" y="1092238"/>
                  <a:pt x="829124" y="1093884"/>
                </a:cubicBezTo>
                <a:cubicBezTo>
                  <a:pt x="824440" y="1098443"/>
                  <a:pt x="819376" y="1103002"/>
                  <a:pt x="813932" y="1107561"/>
                </a:cubicBezTo>
                <a:cubicBezTo>
                  <a:pt x="808488" y="1112120"/>
                  <a:pt x="803424" y="1116679"/>
                  <a:pt x="798740" y="1121238"/>
                </a:cubicBezTo>
                <a:cubicBezTo>
                  <a:pt x="797284" y="1122694"/>
                  <a:pt x="795638" y="1123581"/>
                  <a:pt x="793802" y="1123897"/>
                </a:cubicBezTo>
                <a:cubicBezTo>
                  <a:pt x="791966" y="1124214"/>
                  <a:pt x="789561" y="1124341"/>
                  <a:pt x="786586" y="1124277"/>
                </a:cubicBezTo>
                <a:cubicBezTo>
                  <a:pt x="783421" y="1124341"/>
                  <a:pt x="779876" y="1124974"/>
                  <a:pt x="775951" y="1126177"/>
                </a:cubicBezTo>
                <a:cubicBezTo>
                  <a:pt x="772026" y="1127380"/>
                  <a:pt x="768481" y="1128773"/>
                  <a:pt x="765316" y="1130356"/>
                </a:cubicBezTo>
                <a:cubicBezTo>
                  <a:pt x="759239" y="1132256"/>
                  <a:pt x="753162" y="1135295"/>
                  <a:pt x="747085" y="1139474"/>
                </a:cubicBezTo>
                <a:cubicBezTo>
                  <a:pt x="741009" y="1143653"/>
                  <a:pt x="734932" y="1146693"/>
                  <a:pt x="728855" y="1148592"/>
                </a:cubicBezTo>
                <a:cubicBezTo>
                  <a:pt x="722651" y="1149922"/>
                  <a:pt x="716068" y="1150302"/>
                  <a:pt x="709105" y="1149732"/>
                </a:cubicBezTo>
                <a:lnTo>
                  <a:pt x="689574" y="1148605"/>
                </a:lnTo>
                <a:lnTo>
                  <a:pt x="688168" y="1151367"/>
                </a:lnTo>
                <a:cubicBezTo>
                  <a:pt x="687242" y="1152032"/>
                  <a:pt x="686625" y="1153133"/>
                  <a:pt x="686316" y="1154671"/>
                </a:cubicBezTo>
                <a:cubicBezTo>
                  <a:pt x="689291" y="1156317"/>
                  <a:pt x="691697" y="1158343"/>
                  <a:pt x="693532" y="1160750"/>
                </a:cubicBezTo>
                <a:cubicBezTo>
                  <a:pt x="695368" y="1163156"/>
                  <a:pt x="697014" y="1165182"/>
                  <a:pt x="698470" y="1166828"/>
                </a:cubicBezTo>
                <a:cubicBezTo>
                  <a:pt x="710624" y="1173034"/>
                  <a:pt x="722778" y="1177339"/>
                  <a:pt x="734932" y="1179746"/>
                </a:cubicBezTo>
                <a:cubicBezTo>
                  <a:pt x="741009" y="1180949"/>
                  <a:pt x="747085" y="1181487"/>
                  <a:pt x="753162" y="1181360"/>
                </a:cubicBezTo>
                <a:cubicBezTo>
                  <a:pt x="759239" y="1181234"/>
                  <a:pt x="765316" y="1180442"/>
                  <a:pt x="771393" y="1178986"/>
                </a:cubicBezTo>
                <a:cubicBezTo>
                  <a:pt x="782155" y="1177783"/>
                  <a:pt x="792536" y="1175630"/>
                  <a:pt x="802538" y="1172527"/>
                </a:cubicBezTo>
                <a:cubicBezTo>
                  <a:pt x="812539" y="1169425"/>
                  <a:pt x="821402" y="1163472"/>
                  <a:pt x="829124" y="1154671"/>
                </a:cubicBezTo>
                <a:cubicBezTo>
                  <a:pt x="833872" y="1148846"/>
                  <a:pt x="839569" y="1143780"/>
                  <a:pt x="846216" y="1139474"/>
                </a:cubicBezTo>
                <a:cubicBezTo>
                  <a:pt x="852862" y="1135168"/>
                  <a:pt x="859319" y="1130103"/>
                  <a:pt x="865586" y="1124277"/>
                </a:cubicBezTo>
                <a:cubicBezTo>
                  <a:pt x="869194" y="1121301"/>
                  <a:pt x="872612" y="1118135"/>
                  <a:pt x="875841" y="1114779"/>
                </a:cubicBezTo>
                <a:cubicBezTo>
                  <a:pt x="879069" y="1111423"/>
                  <a:pt x="878689" y="1107498"/>
                  <a:pt x="874701" y="1103002"/>
                </a:cubicBezTo>
                <a:cubicBezTo>
                  <a:pt x="868624" y="1100026"/>
                  <a:pt x="862547" y="1097620"/>
                  <a:pt x="856471" y="1095783"/>
                </a:cubicBezTo>
                <a:cubicBezTo>
                  <a:pt x="850394" y="1093947"/>
                  <a:pt x="844317" y="1092301"/>
                  <a:pt x="838240" y="1090844"/>
                </a:cubicBezTo>
                <a:cubicBezTo>
                  <a:pt x="836720" y="1089451"/>
                  <a:pt x="835201" y="1089198"/>
                  <a:pt x="833682" y="1090085"/>
                </a:cubicBezTo>
                <a:close/>
                <a:moveTo>
                  <a:pt x="777470" y="698768"/>
                </a:moveTo>
                <a:cubicBezTo>
                  <a:pt x="744553" y="707886"/>
                  <a:pt x="710117" y="717004"/>
                  <a:pt x="674162" y="726122"/>
                </a:cubicBezTo>
                <a:cubicBezTo>
                  <a:pt x="672516" y="727768"/>
                  <a:pt x="670491" y="729794"/>
                  <a:pt x="668085" y="732200"/>
                </a:cubicBezTo>
                <a:cubicBezTo>
                  <a:pt x="665680" y="734607"/>
                  <a:pt x="663654" y="736633"/>
                  <a:pt x="662008" y="738279"/>
                </a:cubicBezTo>
                <a:cubicBezTo>
                  <a:pt x="660552" y="754932"/>
                  <a:pt x="658906" y="771016"/>
                  <a:pt x="657071" y="786529"/>
                </a:cubicBezTo>
                <a:cubicBezTo>
                  <a:pt x="655235" y="802042"/>
                  <a:pt x="652829" y="817366"/>
                  <a:pt x="649854" y="832499"/>
                </a:cubicBezTo>
                <a:cubicBezTo>
                  <a:pt x="649411" y="838578"/>
                  <a:pt x="649538" y="844657"/>
                  <a:pt x="650234" y="850735"/>
                </a:cubicBezTo>
                <a:cubicBezTo>
                  <a:pt x="650930" y="856814"/>
                  <a:pt x="654855" y="862893"/>
                  <a:pt x="662008" y="868971"/>
                </a:cubicBezTo>
                <a:cubicBezTo>
                  <a:pt x="662008" y="869098"/>
                  <a:pt x="662008" y="870364"/>
                  <a:pt x="662008" y="872771"/>
                </a:cubicBezTo>
                <a:cubicBezTo>
                  <a:pt x="662008" y="875177"/>
                  <a:pt x="662008" y="877963"/>
                  <a:pt x="662008" y="881129"/>
                </a:cubicBezTo>
                <a:cubicBezTo>
                  <a:pt x="658970" y="893286"/>
                  <a:pt x="655931" y="905444"/>
                  <a:pt x="652893" y="917601"/>
                </a:cubicBezTo>
                <a:cubicBezTo>
                  <a:pt x="651500" y="925516"/>
                  <a:pt x="652007" y="932481"/>
                  <a:pt x="654412" y="938497"/>
                </a:cubicBezTo>
                <a:cubicBezTo>
                  <a:pt x="656817" y="944512"/>
                  <a:pt x="660362" y="947678"/>
                  <a:pt x="665047" y="947995"/>
                </a:cubicBezTo>
                <a:cubicBezTo>
                  <a:pt x="672769" y="949451"/>
                  <a:pt x="680872" y="950338"/>
                  <a:pt x="689354" y="950654"/>
                </a:cubicBezTo>
                <a:cubicBezTo>
                  <a:pt x="697837" y="950971"/>
                  <a:pt x="705939" y="951098"/>
                  <a:pt x="713662" y="951034"/>
                </a:cubicBezTo>
                <a:cubicBezTo>
                  <a:pt x="716637" y="951224"/>
                  <a:pt x="719043" y="952364"/>
                  <a:pt x="720879" y="954453"/>
                </a:cubicBezTo>
                <a:cubicBezTo>
                  <a:pt x="722714" y="956543"/>
                  <a:pt x="724360" y="958442"/>
                  <a:pt x="725816" y="960152"/>
                </a:cubicBezTo>
                <a:cubicBezTo>
                  <a:pt x="734045" y="970853"/>
                  <a:pt x="744174" y="976045"/>
                  <a:pt x="756201" y="975729"/>
                </a:cubicBezTo>
                <a:cubicBezTo>
                  <a:pt x="768228" y="975412"/>
                  <a:pt x="778356" y="969207"/>
                  <a:pt x="786586" y="957113"/>
                </a:cubicBezTo>
                <a:cubicBezTo>
                  <a:pt x="780192" y="952427"/>
                  <a:pt x="773229" y="951161"/>
                  <a:pt x="765696" y="953314"/>
                </a:cubicBezTo>
                <a:cubicBezTo>
                  <a:pt x="758163" y="955466"/>
                  <a:pt x="751960" y="952680"/>
                  <a:pt x="747085" y="944955"/>
                </a:cubicBezTo>
                <a:cubicBezTo>
                  <a:pt x="761771" y="938877"/>
                  <a:pt x="774938" y="932798"/>
                  <a:pt x="786586" y="926719"/>
                </a:cubicBezTo>
                <a:cubicBezTo>
                  <a:pt x="783547" y="923680"/>
                  <a:pt x="780509" y="920641"/>
                  <a:pt x="777470" y="917601"/>
                </a:cubicBezTo>
                <a:cubicBezTo>
                  <a:pt x="784813" y="909940"/>
                  <a:pt x="790637" y="906267"/>
                  <a:pt x="794941" y="906583"/>
                </a:cubicBezTo>
                <a:cubicBezTo>
                  <a:pt x="799246" y="906900"/>
                  <a:pt x="803550" y="911586"/>
                  <a:pt x="807855" y="920640"/>
                </a:cubicBezTo>
                <a:cubicBezTo>
                  <a:pt x="816464" y="935837"/>
                  <a:pt x="823554" y="951034"/>
                  <a:pt x="829124" y="966231"/>
                </a:cubicBezTo>
                <a:cubicBezTo>
                  <a:pt x="832036" y="971043"/>
                  <a:pt x="835328" y="975096"/>
                  <a:pt x="838999" y="978388"/>
                </a:cubicBezTo>
                <a:cubicBezTo>
                  <a:pt x="840835" y="980035"/>
                  <a:pt x="842956" y="981111"/>
                  <a:pt x="845361" y="981618"/>
                </a:cubicBezTo>
                <a:cubicBezTo>
                  <a:pt x="847767" y="982124"/>
                  <a:pt x="850457" y="982061"/>
                  <a:pt x="853432" y="981428"/>
                </a:cubicBezTo>
                <a:cubicBezTo>
                  <a:pt x="859382" y="981111"/>
                  <a:pt x="863434" y="978705"/>
                  <a:pt x="865586" y="974209"/>
                </a:cubicBezTo>
                <a:cubicBezTo>
                  <a:pt x="867738" y="969714"/>
                  <a:pt x="868751" y="965028"/>
                  <a:pt x="868624" y="960152"/>
                </a:cubicBezTo>
                <a:cubicBezTo>
                  <a:pt x="871410" y="952554"/>
                  <a:pt x="873435" y="944956"/>
                  <a:pt x="874701" y="937357"/>
                </a:cubicBezTo>
                <a:cubicBezTo>
                  <a:pt x="875967" y="929759"/>
                  <a:pt x="877993" y="922160"/>
                  <a:pt x="880778" y="914562"/>
                </a:cubicBezTo>
                <a:cubicBezTo>
                  <a:pt x="898503" y="847696"/>
                  <a:pt x="908631" y="780830"/>
                  <a:pt x="911163" y="713964"/>
                </a:cubicBezTo>
                <a:cubicBezTo>
                  <a:pt x="912619" y="707822"/>
                  <a:pt x="911986" y="703390"/>
                  <a:pt x="909264" y="700667"/>
                </a:cubicBezTo>
                <a:cubicBezTo>
                  <a:pt x="906542" y="697944"/>
                  <a:pt x="902111" y="697311"/>
                  <a:pt x="895971" y="698768"/>
                </a:cubicBezTo>
                <a:cubicBezTo>
                  <a:pt x="889894" y="698894"/>
                  <a:pt x="883817" y="699401"/>
                  <a:pt x="877740" y="700287"/>
                </a:cubicBezTo>
                <a:cubicBezTo>
                  <a:pt x="871663" y="701174"/>
                  <a:pt x="865586" y="701680"/>
                  <a:pt x="859509" y="701807"/>
                </a:cubicBezTo>
                <a:cubicBezTo>
                  <a:pt x="841278" y="701807"/>
                  <a:pt x="823047" y="701807"/>
                  <a:pt x="804816" y="701807"/>
                </a:cubicBezTo>
                <a:cubicBezTo>
                  <a:pt x="800259" y="701490"/>
                  <a:pt x="795701" y="700604"/>
                  <a:pt x="791143" y="699148"/>
                </a:cubicBezTo>
                <a:cubicBezTo>
                  <a:pt x="786586" y="697691"/>
                  <a:pt x="782028" y="697565"/>
                  <a:pt x="777470" y="698768"/>
                </a:cubicBezTo>
                <a:close/>
                <a:moveTo>
                  <a:pt x="715941" y="626796"/>
                </a:moveTo>
                <a:cubicBezTo>
                  <a:pt x="710750" y="627430"/>
                  <a:pt x="705939" y="632244"/>
                  <a:pt x="701508" y="641239"/>
                </a:cubicBezTo>
                <a:cubicBezTo>
                  <a:pt x="701572" y="642696"/>
                  <a:pt x="701445" y="644343"/>
                  <a:pt x="701129" y="646180"/>
                </a:cubicBezTo>
                <a:cubicBezTo>
                  <a:pt x="700812" y="648017"/>
                  <a:pt x="699926" y="650424"/>
                  <a:pt x="698470" y="653401"/>
                </a:cubicBezTo>
                <a:cubicBezTo>
                  <a:pt x="696824" y="660757"/>
                  <a:pt x="697077" y="665660"/>
                  <a:pt x="699229" y="668111"/>
                </a:cubicBezTo>
                <a:cubicBezTo>
                  <a:pt x="701382" y="670562"/>
                  <a:pt x="706193" y="671693"/>
                  <a:pt x="713662" y="671504"/>
                </a:cubicBezTo>
                <a:cubicBezTo>
                  <a:pt x="721132" y="670060"/>
                  <a:pt x="728222" y="669181"/>
                  <a:pt x="734932" y="668867"/>
                </a:cubicBezTo>
                <a:cubicBezTo>
                  <a:pt x="741641" y="668553"/>
                  <a:pt x="748731" y="668428"/>
                  <a:pt x="756201" y="668490"/>
                </a:cubicBezTo>
                <a:cubicBezTo>
                  <a:pt x="759239" y="665477"/>
                  <a:pt x="762278" y="662464"/>
                  <a:pt x="765316" y="659451"/>
                </a:cubicBezTo>
                <a:cubicBezTo>
                  <a:pt x="765190" y="659199"/>
                  <a:pt x="764683" y="658191"/>
                  <a:pt x="763797" y="656426"/>
                </a:cubicBezTo>
                <a:cubicBezTo>
                  <a:pt x="762911" y="654662"/>
                  <a:pt x="762404" y="653653"/>
                  <a:pt x="762278" y="653401"/>
                </a:cubicBezTo>
                <a:cubicBezTo>
                  <a:pt x="757530" y="650361"/>
                  <a:pt x="752593" y="647320"/>
                  <a:pt x="747465" y="644279"/>
                </a:cubicBezTo>
                <a:cubicBezTo>
                  <a:pt x="742338" y="641239"/>
                  <a:pt x="738160" y="638198"/>
                  <a:pt x="734932" y="635158"/>
                </a:cubicBezTo>
                <a:cubicBezTo>
                  <a:pt x="727462" y="628950"/>
                  <a:pt x="721132" y="626162"/>
                  <a:pt x="715941" y="626796"/>
                </a:cubicBezTo>
                <a:close/>
                <a:moveTo>
                  <a:pt x="929394" y="556102"/>
                </a:moveTo>
                <a:cubicBezTo>
                  <a:pt x="926355" y="559206"/>
                  <a:pt x="923317" y="562120"/>
                  <a:pt x="920278" y="564844"/>
                </a:cubicBezTo>
                <a:cubicBezTo>
                  <a:pt x="917240" y="567567"/>
                  <a:pt x="914202" y="569721"/>
                  <a:pt x="911163" y="571305"/>
                </a:cubicBezTo>
                <a:cubicBezTo>
                  <a:pt x="914138" y="574219"/>
                  <a:pt x="917303" y="576753"/>
                  <a:pt x="920658" y="578906"/>
                </a:cubicBezTo>
                <a:cubicBezTo>
                  <a:pt x="924013" y="581060"/>
                  <a:pt x="927938" y="583594"/>
                  <a:pt x="932432" y="586508"/>
                </a:cubicBezTo>
                <a:cubicBezTo>
                  <a:pt x="932369" y="585114"/>
                  <a:pt x="932496" y="584101"/>
                  <a:pt x="932812" y="583467"/>
                </a:cubicBezTo>
                <a:cubicBezTo>
                  <a:pt x="933129" y="582834"/>
                  <a:pt x="934015" y="581820"/>
                  <a:pt x="935471" y="580427"/>
                </a:cubicBezTo>
                <a:cubicBezTo>
                  <a:pt x="934078" y="577513"/>
                  <a:pt x="933065" y="574219"/>
                  <a:pt x="932432" y="570545"/>
                </a:cubicBezTo>
                <a:cubicBezTo>
                  <a:pt x="931799" y="566871"/>
                  <a:pt x="930787" y="562056"/>
                  <a:pt x="929394" y="556102"/>
                </a:cubicBezTo>
                <a:close/>
                <a:moveTo>
                  <a:pt x="816970" y="537937"/>
                </a:moveTo>
                <a:cubicBezTo>
                  <a:pt x="801826" y="546546"/>
                  <a:pt x="786709" y="556675"/>
                  <a:pt x="771621" y="568322"/>
                </a:cubicBezTo>
                <a:cubicBezTo>
                  <a:pt x="768602" y="571550"/>
                  <a:pt x="767847" y="574969"/>
                  <a:pt x="769357" y="578577"/>
                </a:cubicBezTo>
                <a:cubicBezTo>
                  <a:pt x="770866" y="582185"/>
                  <a:pt x="774641" y="584844"/>
                  <a:pt x="780680" y="586553"/>
                </a:cubicBezTo>
                <a:cubicBezTo>
                  <a:pt x="783825" y="588009"/>
                  <a:pt x="787348" y="588895"/>
                  <a:pt x="791248" y="589212"/>
                </a:cubicBezTo>
                <a:cubicBezTo>
                  <a:pt x="795148" y="589528"/>
                  <a:pt x="798671" y="589655"/>
                  <a:pt x="801816" y="589591"/>
                </a:cubicBezTo>
                <a:cubicBezTo>
                  <a:pt x="798797" y="595730"/>
                  <a:pt x="795777" y="602246"/>
                  <a:pt x="792758" y="609140"/>
                </a:cubicBezTo>
                <a:cubicBezTo>
                  <a:pt x="789738" y="616033"/>
                  <a:pt x="786719" y="622557"/>
                  <a:pt x="783699" y="628712"/>
                </a:cubicBezTo>
                <a:cubicBezTo>
                  <a:pt x="789990" y="630160"/>
                  <a:pt x="794771" y="632581"/>
                  <a:pt x="798042" y="635976"/>
                </a:cubicBezTo>
                <a:cubicBezTo>
                  <a:pt x="801313" y="639370"/>
                  <a:pt x="801564" y="644165"/>
                  <a:pt x="798797" y="650361"/>
                </a:cubicBezTo>
                <a:cubicBezTo>
                  <a:pt x="799300" y="653906"/>
                  <a:pt x="801313" y="655932"/>
                  <a:pt x="804836" y="656438"/>
                </a:cubicBezTo>
                <a:cubicBezTo>
                  <a:pt x="809447" y="656311"/>
                  <a:pt x="813873" y="655805"/>
                  <a:pt x="818112" y="654919"/>
                </a:cubicBezTo>
                <a:cubicBezTo>
                  <a:pt x="822351" y="654032"/>
                  <a:pt x="826022" y="653526"/>
                  <a:pt x="829124" y="653399"/>
                </a:cubicBezTo>
                <a:cubicBezTo>
                  <a:pt x="830833" y="651754"/>
                  <a:pt x="832733" y="649728"/>
                  <a:pt x="834821" y="647323"/>
                </a:cubicBezTo>
                <a:cubicBezTo>
                  <a:pt x="836910" y="644917"/>
                  <a:pt x="838050" y="642891"/>
                  <a:pt x="838240" y="641246"/>
                </a:cubicBezTo>
                <a:cubicBezTo>
                  <a:pt x="833998" y="636814"/>
                  <a:pt x="832606" y="632763"/>
                  <a:pt x="834062" y="629092"/>
                </a:cubicBezTo>
                <a:cubicBezTo>
                  <a:pt x="835518" y="625420"/>
                  <a:pt x="837923" y="621369"/>
                  <a:pt x="841278" y="616938"/>
                </a:cubicBezTo>
                <a:cubicBezTo>
                  <a:pt x="843810" y="614406"/>
                  <a:pt x="844823" y="610354"/>
                  <a:pt x="844317" y="604784"/>
                </a:cubicBezTo>
                <a:cubicBezTo>
                  <a:pt x="841025" y="594339"/>
                  <a:pt x="840772" y="587123"/>
                  <a:pt x="843557" y="583135"/>
                </a:cubicBezTo>
                <a:cubicBezTo>
                  <a:pt x="846342" y="579147"/>
                  <a:pt x="853685" y="577248"/>
                  <a:pt x="865586" y="577438"/>
                </a:cubicBezTo>
                <a:cubicBezTo>
                  <a:pt x="870144" y="576045"/>
                  <a:pt x="874701" y="575032"/>
                  <a:pt x="879259" y="574399"/>
                </a:cubicBezTo>
                <a:cubicBezTo>
                  <a:pt x="883817" y="573766"/>
                  <a:pt x="888375" y="572753"/>
                  <a:pt x="892932" y="571361"/>
                </a:cubicBezTo>
                <a:cubicBezTo>
                  <a:pt x="875208" y="562245"/>
                  <a:pt x="855964" y="553130"/>
                  <a:pt x="835201" y="544014"/>
                </a:cubicBezTo>
                <a:cubicBezTo>
                  <a:pt x="831973" y="542242"/>
                  <a:pt x="828555" y="540469"/>
                  <a:pt x="824946" y="538697"/>
                </a:cubicBezTo>
                <a:cubicBezTo>
                  <a:pt x="821338" y="536925"/>
                  <a:pt x="818680" y="536671"/>
                  <a:pt x="816970" y="537937"/>
                </a:cubicBezTo>
                <a:close/>
                <a:moveTo>
                  <a:pt x="340310" y="73051"/>
                </a:moveTo>
                <a:cubicBezTo>
                  <a:pt x="346332" y="73051"/>
                  <a:pt x="352355" y="73051"/>
                  <a:pt x="358378" y="73051"/>
                </a:cubicBezTo>
                <a:cubicBezTo>
                  <a:pt x="358378" y="73552"/>
                  <a:pt x="358378" y="75556"/>
                  <a:pt x="358378" y="79064"/>
                </a:cubicBezTo>
                <a:cubicBezTo>
                  <a:pt x="352355" y="79064"/>
                  <a:pt x="346332" y="79064"/>
                  <a:pt x="340310" y="79064"/>
                </a:cubicBezTo>
                <a:cubicBezTo>
                  <a:pt x="340310" y="78563"/>
                  <a:pt x="340310" y="76559"/>
                  <a:pt x="340310" y="73051"/>
                </a:cubicBezTo>
                <a:close/>
                <a:moveTo>
                  <a:pt x="780509" y="127"/>
                </a:moveTo>
                <a:cubicBezTo>
                  <a:pt x="794182" y="1963"/>
                  <a:pt x="807855" y="4368"/>
                  <a:pt x="821528" y="7344"/>
                </a:cubicBezTo>
                <a:cubicBezTo>
                  <a:pt x="835201" y="10319"/>
                  <a:pt x="848874" y="11964"/>
                  <a:pt x="862547" y="12281"/>
                </a:cubicBezTo>
                <a:cubicBezTo>
                  <a:pt x="874385" y="11648"/>
                  <a:pt x="884893" y="14434"/>
                  <a:pt x="894072" y="20637"/>
                </a:cubicBezTo>
                <a:cubicBezTo>
                  <a:pt x="903250" y="26841"/>
                  <a:pt x="912999" y="31145"/>
                  <a:pt x="923317" y="33550"/>
                </a:cubicBezTo>
                <a:cubicBezTo>
                  <a:pt x="927811" y="33677"/>
                  <a:pt x="932496" y="34183"/>
                  <a:pt x="937370" y="35070"/>
                </a:cubicBezTo>
                <a:cubicBezTo>
                  <a:pt x="942244" y="35956"/>
                  <a:pt x="947688" y="36462"/>
                  <a:pt x="953702" y="36589"/>
                </a:cubicBezTo>
                <a:cubicBezTo>
                  <a:pt x="962754" y="37982"/>
                  <a:pt x="971236" y="39754"/>
                  <a:pt x="979149" y="41906"/>
                </a:cubicBezTo>
                <a:cubicBezTo>
                  <a:pt x="987062" y="44058"/>
                  <a:pt x="994784" y="47350"/>
                  <a:pt x="1002317" y="51781"/>
                </a:cubicBezTo>
                <a:cubicBezTo>
                  <a:pt x="1008268" y="57097"/>
                  <a:pt x="1014598" y="61650"/>
                  <a:pt x="1021308" y="65443"/>
                </a:cubicBezTo>
                <a:cubicBezTo>
                  <a:pt x="1028018" y="69235"/>
                  <a:pt x="1035867" y="67720"/>
                  <a:pt x="1044856" y="60897"/>
                </a:cubicBezTo>
                <a:cubicBezTo>
                  <a:pt x="1045172" y="59378"/>
                  <a:pt x="1046818" y="58618"/>
                  <a:pt x="1049794" y="58618"/>
                </a:cubicBezTo>
                <a:cubicBezTo>
                  <a:pt x="1052769" y="58618"/>
                  <a:pt x="1055174" y="59378"/>
                  <a:pt x="1057010" y="60897"/>
                </a:cubicBezTo>
                <a:cubicBezTo>
                  <a:pt x="1070556" y="66902"/>
                  <a:pt x="1083723" y="73090"/>
                  <a:pt x="1096510" y="79460"/>
                </a:cubicBezTo>
                <a:cubicBezTo>
                  <a:pt x="1109297" y="85830"/>
                  <a:pt x="1122464" y="92809"/>
                  <a:pt x="1136010" y="100397"/>
                </a:cubicBezTo>
                <a:cubicBezTo>
                  <a:pt x="1140821" y="103119"/>
                  <a:pt x="1145632" y="106031"/>
                  <a:pt x="1150443" y="109132"/>
                </a:cubicBezTo>
                <a:cubicBezTo>
                  <a:pt x="1155254" y="112234"/>
                  <a:pt x="1158546" y="117425"/>
                  <a:pt x="1160318" y="124705"/>
                </a:cubicBezTo>
                <a:cubicBezTo>
                  <a:pt x="1160318" y="126097"/>
                  <a:pt x="1161078" y="127110"/>
                  <a:pt x="1162597" y="127743"/>
                </a:cubicBezTo>
                <a:cubicBezTo>
                  <a:pt x="1164116" y="128376"/>
                  <a:pt x="1166395" y="129389"/>
                  <a:pt x="1169434" y="130782"/>
                </a:cubicBezTo>
                <a:cubicBezTo>
                  <a:pt x="1193741" y="140403"/>
                  <a:pt x="1218049" y="151545"/>
                  <a:pt x="1242357" y="164205"/>
                </a:cubicBezTo>
                <a:cubicBezTo>
                  <a:pt x="1245712" y="174396"/>
                  <a:pt x="1251156" y="181360"/>
                  <a:pt x="1258689" y="185094"/>
                </a:cubicBezTo>
                <a:cubicBezTo>
                  <a:pt x="1266222" y="188829"/>
                  <a:pt x="1273944" y="191994"/>
                  <a:pt x="1281857" y="194590"/>
                </a:cubicBezTo>
                <a:cubicBezTo>
                  <a:pt x="1289073" y="199844"/>
                  <a:pt x="1295910" y="206047"/>
                  <a:pt x="1302367" y="213200"/>
                </a:cubicBezTo>
                <a:cubicBezTo>
                  <a:pt x="1308824" y="220354"/>
                  <a:pt x="1317179" y="224278"/>
                  <a:pt x="1327434" y="224974"/>
                </a:cubicBezTo>
                <a:cubicBezTo>
                  <a:pt x="1327561" y="225101"/>
                  <a:pt x="1328067" y="225607"/>
                  <a:pt x="1328953" y="226494"/>
                </a:cubicBezTo>
                <a:cubicBezTo>
                  <a:pt x="1329840" y="227380"/>
                  <a:pt x="1330346" y="227886"/>
                  <a:pt x="1330473" y="228013"/>
                </a:cubicBezTo>
                <a:cubicBezTo>
                  <a:pt x="1336423" y="235609"/>
                  <a:pt x="1341994" y="243205"/>
                  <a:pt x="1347184" y="250801"/>
                </a:cubicBezTo>
                <a:cubicBezTo>
                  <a:pt x="1352375" y="258398"/>
                  <a:pt x="1357946" y="265994"/>
                  <a:pt x="1363896" y="273590"/>
                </a:cubicBezTo>
                <a:cubicBezTo>
                  <a:pt x="1367061" y="278148"/>
                  <a:pt x="1370606" y="282706"/>
                  <a:pt x="1374531" y="287263"/>
                </a:cubicBezTo>
                <a:cubicBezTo>
                  <a:pt x="1378455" y="291821"/>
                  <a:pt x="1382000" y="296379"/>
                  <a:pt x="1385165" y="300936"/>
                </a:cubicBezTo>
                <a:cubicBezTo>
                  <a:pt x="1385229" y="302329"/>
                  <a:pt x="1385862" y="303342"/>
                  <a:pt x="1387064" y="303975"/>
                </a:cubicBezTo>
                <a:cubicBezTo>
                  <a:pt x="1388267" y="304608"/>
                  <a:pt x="1389660" y="305621"/>
                  <a:pt x="1391242" y="307013"/>
                </a:cubicBezTo>
                <a:cubicBezTo>
                  <a:pt x="1400864" y="333853"/>
                  <a:pt x="1412005" y="362212"/>
                  <a:pt x="1424665" y="392090"/>
                </a:cubicBezTo>
                <a:cubicBezTo>
                  <a:pt x="1426311" y="398167"/>
                  <a:pt x="1428337" y="404244"/>
                  <a:pt x="1430742" y="410321"/>
                </a:cubicBezTo>
                <a:cubicBezTo>
                  <a:pt x="1433148" y="416398"/>
                  <a:pt x="1435173" y="422475"/>
                  <a:pt x="1436819" y="428552"/>
                </a:cubicBezTo>
                <a:cubicBezTo>
                  <a:pt x="1446125" y="459000"/>
                  <a:pt x="1453341" y="490018"/>
                  <a:pt x="1458468" y="521605"/>
                </a:cubicBezTo>
                <a:cubicBezTo>
                  <a:pt x="1463596" y="553193"/>
                  <a:pt x="1465495" y="584970"/>
                  <a:pt x="1464166" y="616938"/>
                </a:cubicBezTo>
                <a:cubicBezTo>
                  <a:pt x="1464419" y="621495"/>
                  <a:pt x="1465432" y="626053"/>
                  <a:pt x="1467204" y="630611"/>
                </a:cubicBezTo>
                <a:cubicBezTo>
                  <a:pt x="1468977" y="635169"/>
                  <a:pt x="1469989" y="639726"/>
                  <a:pt x="1470243" y="644284"/>
                </a:cubicBezTo>
                <a:cubicBezTo>
                  <a:pt x="1468723" y="659350"/>
                  <a:pt x="1467204" y="674036"/>
                  <a:pt x="1465685" y="688342"/>
                </a:cubicBezTo>
                <a:cubicBezTo>
                  <a:pt x="1464166" y="702648"/>
                  <a:pt x="1462646" y="717334"/>
                  <a:pt x="1461127" y="732400"/>
                </a:cubicBezTo>
                <a:cubicBezTo>
                  <a:pt x="1461001" y="738350"/>
                  <a:pt x="1460494" y="743921"/>
                  <a:pt x="1459608" y="749111"/>
                </a:cubicBezTo>
                <a:cubicBezTo>
                  <a:pt x="1458722" y="754302"/>
                  <a:pt x="1458215" y="759873"/>
                  <a:pt x="1458089" y="765823"/>
                </a:cubicBezTo>
                <a:cubicBezTo>
                  <a:pt x="1456506" y="771773"/>
                  <a:pt x="1454354" y="777344"/>
                  <a:pt x="1451632" y="782535"/>
                </a:cubicBezTo>
                <a:cubicBezTo>
                  <a:pt x="1448910" y="787725"/>
                  <a:pt x="1445998" y="793296"/>
                  <a:pt x="1442896" y="799246"/>
                </a:cubicBezTo>
                <a:cubicBezTo>
                  <a:pt x="1439795" y="814312"/>
                  <a:pt x="1436123" y="828998"/>
                  <a:pt x="1431882" y="843304"/>
                </a:cubicBezTo>
                <a:cubicBezTo>
                  <a:pt x="1427641" y="857610"/>
                  <a:pt x="1423209" y="872296"/>
                  <a:pt x="1418588" y="887362"/>
                </a:cubicBezTo>
                <a:cubicBezTo>
                  <a:pt x="1415677" y="901035"/>
                  <a:pt x="1413145" y="914708"/>
                  <a:pt x="1410992" y="928381"/>
                </a:cubicBezTo>
                <a:cubicBezTo>
                  <a:pt x="1408840" y="942055"/>
                  <a:pt x="1406308" y="955728"/>
                  <a:pt x="1403396" y="969401"/>
                </a:cubicBezTo>
                <a:cubicBezTo>
                  <a:pt x="1403586" y="973958"/>
                  <a:pt x="1403966" y="978516"/>
                  <a:pt x="1404536" y="983074"/>
                </a:cubicBezTo>
                <a:cubicBezTo>
                  <a:pt x="1405105" y="987632"/>
                  <a:pt x="1404725" y="992189"/>
                  <a:pt x="1403396" y="996747"/>
                </a:cubicBezTo>
                <a:cubicBezTo>
                  <a:pt x="1398965" y="1007318"/>
                  <a:pt x="1395673" y="1018080"/>
                  <a:pt x="1393521" y="1029031"/>
                </a:cubicBezTo>
                <a:cubicBezTo>
                  <a:pt x="1391369" y="1039982"/>
                  <a:pt x="1389596" y="1051503"/>
                  <a:pt x="1388204" y="1063593"/>
                </a:cubicBezTo>
                <a:cubicBezTo>
                  <a:pt x="1387697" y="1070177"/>
                  <a:pt x="1385672" y="1075241"/>
                  <a:pt x="1382127" y="1078786"/>
                </a:cubicBezTo>
                <a:cubicBezTo>
                  <a:pt x="1377759" y="1083407"/>
                  <a:pt x="1375100" y="1088597"/>
                  <a:pt x="1374151" y="1094358"/>
                </a:cubicBezTo>
                <a:cubicBezTo>
                  <a:pt x="1373201" y="1100118"/>
                  <a:pt x="1372821" y="1106069"/>
                  <a:pt x="1373011" y="1112209"/>
                </a:cubicBezTo>
                <a:cubicBezTo>
                  <a:pt x="1373011" y="1114741"/>
                  <a:pt x="1373011" y="1118792"/>
                  <a:pt x="1373011" y="1124363"/>
                </a:cubicBezTo>
                <a:cubicBezTo>
                  <a:pt x="1370099" y="1129047"/>
                  <a:pt x="1367567" y="1134111"/>
                  <a:pt x="1365415" y="1139555"/>
                </a:cubicBezTo>
                <a:cubicBezTo>
                  <a:pt x="1363263" y="1144999"/>
                  <a:pt x="1360731" y="1150063"/>
                  <a:pt x="1357819" y="1154748"/>
                </a:cubicBezTo>
                <a:cubicBezTo>
                  <a:pt x="1354654" y="1160769"/>
                  <a:pt x="1351109" y="1166197"/>
                  <a:pt x="1347184" y="1171032"/>
                </a:cubicBezTo>
                <a:cubicBezTo>
                  <a:pt x="1343260" y="1175867"/>
                  <a:pt x="1339715" y="1180440"/>
                  <a:pt x="1336550" y="1184753"/>
                </a:cubicBezTo>
                <a:cubicBezTo>
                  <a:pt x="1333511" y="1190703"/>
                  <a:pt x="1330473" y="1196273"/>
                  <a:pt x="1327434" y="1201464"/>
                </a:cubicBezTo>
                <a:cubicBezTo>
                  <a:pt x="1324396" y="1206655"/>
                  <a:pt x="1321357" y="1212226"/>
                  <a:pt x="1318319" y="1218176"/>
                </a:cubicBezTo>
                <a:cubicBezTo>
                  <a:pt x="1285402" y="1261221"/>
                  <a:pt x="1254004" y="1305785"/>
                  <a:pt x="1224126" y="1351869"/>
                </a:cubicBezTo>
                <a:cubicBezTo>
                  <a:pt x="1211782" y="1368580"/>
                  <a:pt x="1197729" y="1383773"/>
                  <a:pt x="1181967" y="1397446"/>
                </a:cubicBezTo>
                <a:cubicBezTo>
                  <a:pt x="1166205" y="1411119"/>
                  <a:pt x="1149873" y="1423273"/>
                  <a:pt x="1132972" y="1433908"/>
                </a:cubicBezTo>
                <a:cubicBezTo>
                  <a:pt x="1108664" y="1446568"/>
                  <a:pt x="1084356" y="1457709"/>
                  <a:pt x="1060048" y="1467331"/>
                </a:cubicBezTo>
                <a:cubicBezTo>
                  <a:pt x="1050426" y="1470876"/>
                  <a:pt x="1042324" y="1472901"/>
                  <a:pt x="1035741" y="1473408"/>
                </a:cubicBezTo>
                <a:cubicBezTo>
                  <a:pt x="1032449" y="1471825"/>
                  <a:pt x="1029157" y="1469673"/>
                  <a:pt x="1025866" y="1466951"/>
                </a:cubicBezTo>
                <a:cubicBezTo>
                  <a:pt x="1022574" y="1464229"/>
                  <a:pt x="1020801" y="1461317"/>
                  <a:pt x="1020548" y="1458216"/>
                </a:cubicBezTo>
                <a:cubicBezTo>
                  <a:pt x="1019852" y="1452012"/>
                  <a:pt x="1018966" y="1445429"/>
                  <a:pt x="1017890" y="1438465"/>
                </a:cubicBezTo>
                <a:cubicBezTo>
                  <a:pt x="1016813" y="1431502"/>
                  <a:pt x="1019725" y="1424919"/>
                  <a:pt x="1026625" y="1418715"/>
                </a:cubicBezTo>
                <a:cubicBezTo>
                  <a:pt x="1028081" y="1418462"/>
                  <a:pt x="1028967" y="1416690"/>
                  <a:pt x="1029284" y="1413398"/>
                </a:cubicBezTo>
                <a:cubicBezTo>
                  <a:pt x="1029600" y="1410106"/>
                  <a:pt x="1029727" y="1406815"/>
                  <a:pt x="1029664" y="1403523"/>
                </a:cubicBezTo>
                <a:cubicBezTo>
                  <a:pt x="1028081" y="1403650"/>
                  <a:pt x="1025929" y="1404156"/>
                  <a:pt x="1023207" y="1405042"/>
                </a:cubicBezTo>
                <a:cubicBezTo>
                  <a:pt x="1020485" y="1405928"/>
                  <a:pt x="1017573" y="1406435"/>
                  <a:pt x="1014471" y="1406561"/>
                </a:cubicBezTo>
                <a:cubicBezTo>
                  <a:pt x="1008268" y="1411182"/>
                  <a:pt x="1001684" y="1415614"/>
                  <a:pt x="994721" y="1419855"/>
                </a:cubicBezTo>
                <a:cubicBezTo>
                  <a:pt x="987758" y="1424096"/>
                  <a:pt x="981175" y="1427768"/>
                  <a:pt x="974971" y="1430869"/>
                </a:cubicBezTo>
                <a:cubicBezTo>
                  <a:pt x="968704" y="1433844"/>
                  <a:pt x="962247" y="1437009"/>
                  <a:pt x="955601" y="1440364"/>
                </a:cubicBezTo>
                <a:cubicBezTo>
                  <a:pt x="948954" y="1443719"/>
                  <a:pt x="943257" y="1447644"/>
                  <a:pt x="938509" y="1452139"/>
                </a:cubicBezTo>
                <a:cubicBezTo>
                  <a:pt x="924836" y="1465938"/>
                  <a:pt x="911163" y="1473281"/>
                  <a:pt x="897490" y="1474167"/>
                </a:cubicBezTo>
                <a:cubicBezTo>
                  <a:pt x="883817" y="1475054"/>
                  <a:pt x="870144" y="1468723"/>
                  <a:pt x="856471" y="1455177"/>
                </a:cubicBezTo>
                <a:cubicBezTo>
                  <a:pt x="848874" y="1447707"/>
                  <a:pt x="840519" y="1442137"/>
                  <a:pt x="831408" y="1438465"/>
                </a:cubicBezTo>
                <a:cubicBezTo>
                  <a:pt x="822296" y="1434794"/>
                  <a:pt x="812432" y="1432262"/>
                  <a:pt x="801816" y="1430869"/>
                </a:cubicBezTo>
                <a:cubicBezTo>
                  <a:pt x="785337" y="1430869"/>
                  <a:pt x="769215" y="1430869"/>
                  <a:pt x="753450" y="1430869"/>
                </a:cubicBezTo>
                <a:cubicBezTo>
                  <a:pt x="737685" y="1430869"/>
                  <a:pt x="721510" y="1430869"/>
                  <a:pt x="704927" y="1430869"/>
                </a:cubicBezTo>
                <a:cubicBezTo>
                  <a:pt x="695811" y="1428337"/>
                  <a:pt x="686696" y="1427324"/>
                  <a:pt x="677580" y="1427831"/>
                </a:cubicBezTo>
                <a:cubicBezTo>
                  <a:pt x="668465" y="1427641"/>
                  <a:pt x="659349" y="1427261"/>
                  <a:pt x="650234" y="1426691"/>
                </a:cubicBezTo>
                <a:cubicBezTo>
                  <a:pt x="641119" y="1426122"/>
                  <a:pt x="632003" y="1426501"/>
                  <a:pt x="622888" y="1427831"/>
                </a:cubicBezTo>
                <a:cubicBezTo>
                  <a:pt x="603201" y="1432072"/>
                  <a:pt x="584084" y="1433465"/>
                  <a:pt x="565537" y="1432009"/>
                </a:cubicBezTo>
                <a:cubicBezTo>
                  <a:pt x="546989" y="1430553"/>
                  <a:pt x="528632" y="1428147"/>
                  <a:pt x="510464" y="1424792"/>
                </a:cubicBezTo>
                <a:cubicBezTo>
                  <a:pt x="495398" y="1423463"/>
                  <a:pt x="480713" y="1422324"/>
                  <a:pt x="466406" y="1421374"/>
                </a:cubicBezTo>
                <a:cubicBezTo>
                  <a:pt x="452100" y="1420424"/>
                  <a:pt x="437414" y="1418525"/>
                  <a:pt x="422349" y="1415677"/>
                </a:cubicBezTo>
                <a:cubicBezTo>
                  <a:pt x="400573" y="1412638"/>
                  <a:pt x="380316" y="1406561"/>
                  <a:pt x="361579" y="1397446"/>
                </a:cubicBezTo>
                <a:cubicBezTo>
                  <a:pt x="331194" y="1387824"/>
                  <a:pt x="300809" y="1376683"/>
                  <a:pt x="270425" y="1364023"/>
                </a:cubicBezTo>
                <a:cubicBezTo>
                  <a:pt x="270931" y="1364529"/>
                  <a:pt x="269918" y="1363516"/>
                  <a:pt x="267386" y="1360984"/>
                </a:cubicBezTo>
                <a:cubicBezTo>
                  <a:pt x="247389" y="1347564"/>
                  <a:pt x="226614" y="1334144"/>
                  <a:pt x="205064" y="1320724"/>
                </a:cubicBezTo>
                <a:cubicBezTo>
                  <a:pt x="183514" y="1307304"/>
                  <a:pt x="162672" y="1292365"/>
                  <a:pt x="142541" y="1275907"/>
                </a:cubicBezTo>
                <a:cubicBezTo>
                  <a:pt x="118382" y="1256030"/>
                  <a:pt x="97480" y="1233495"/>
                  <a:pt x="79834" y="1208301"/>
                </a:cubicBezTo>
                <a:cubicBezTo>
                  <a:pt x="62188" y="1183107"/>
                  <a:pt x="46706" y="1156014"/>
                  <a:pt x="33386" y="1127022"/>
                </a:cubicBezTo>
                <a:cubicBezTo>
                  <a:pt x="30379" y="1123477"/>
                  <a:pt x="27353" y="1118413"/>
                  <a:pt x="24308" y="1111829"/>
                </a:cubicBezTo>
                <a:cubicBezTo>
                  <a:pt x="22915" y="1110247"/>
                  <a:pt x="21903" y="1108095"/>
                  <a:pt x="21270" y="1105372"/>
                </a:cubicBezTo>
                <a:lnTo>
                  <a:pt x="18315" y="1096879"/>
                </a:lnTo>
                <a:lnTo>
                  <a:pt x="25680" y="1093029"/>
                </a:lnTo>
                <a:cubicBezTo>
                  <a:pt x="27640" y="1091256"/>
                  <a:pt x="29077" y="1089008"/>
                  <a:pt x="29991" y="1086286"/>
                </a:cubicBezTo>
                <a:cubicBezTo>
                  <a:pt x="31820" y="1080840"/>
                  <a:pt x="31951" y="1074255"/>
                  <a:pt x="30385" y="1066530"/>
                </a:cubicBezTo>
                <a:cubicBezTo>
                  <a:pt x="27347" y="1056019"/>
                  <a:pt x="24308" y="1045887"/>
                  <a:pt x="21270" y="1036136"/>
                </a:cubicBezTo>
                <a:cubicBezTo>
                  <a:pt x="18231" y="1026385"/>
                  <a:pt x="15193" y="1016254"/>
                  <a:pt x="12154" y="1005742"/>
                </a:cubicBezTo>
                <a:cubicBezTo>
                  <a:pt x="9622" y="999664"/>
                  <a:pt x="5571" y="993585"/>
                  <a:pt x="0" y="987506"/>
                </a:cubicBezTo>
                <a:cubicBezTo>
                  <a:pt x="1393" y="987380"/>
                  <a:pt x="2406" y="986873"/>
                  <a:pt x="3039" y="985987"/>
                </a:cubicBezTo>
                <a:cubicBezTo>
                  <a:pt x="3672" y="985100"/>
                  <a:pt x="4685" y="984594"/>
                  <a:pt x="6077" y="984467"/>
                </a:cubicBezTo>
                <a:cubicBezTo>
                  <a:pt x="7723" y="987506"/>
                  <a:pt x="9749" y="990546"/>
                  <a:pt x="12154" y="993585"/>
                </a:cubicBezTo>
                <a:cubicBezTo>
                  <a:pt x="14560" y="996624"/>
                  <a:pt x="16585" y="999664"/>
                  <a:pt x="18231" y="1002703"/>
                </a:cubicBezTo>
                <a:cubicBezTo>
                  <a:pt x="22663" y="1007326"/>
                  <a:pt x="26703" y="1012518"/>
                  <a:pt x="30352" y="1018280"/>
                </a:cubicBezTo>
                <a:cubicBezTo>
                  <a:pt x="34000" y="1024042"/>
                  <a:pt x="38012" y="1029994"/>
                  <a:pt x="42387" y="1036136"/>
                </a:cubicBezTo>
                <a:cubicBezTo>
                  <a:pt x="43950" y="1039302"/>
                  <a:pt x="45325" y="1042848"/>
                  <a:pt x="46513" y="1046774"/>
                </a:cubicBezTo>
                <a:cubicBezTo>
                  <a:pt x="47700" y="1050700"/>
                  <a:pt x="48326" y="1054245"/>
                  <a:pt x="48388" y="1057412"/>
                </a:cubicBezTo>
                <a:cubicBezTo>
                  <a:pt x="44575" y="1066213"/>
                  <a:pt x="44700" y="1073685"/>
                  <a:pt x="48763" y="1079827"/>
                </a:cubicBezTo>
                <a:cubicBezTo>
                  <a:pt x="52826" y="1085969"/>
                  <a:pt x="56702" y="1092681"/>
                  <a:pt x="60390" y="1099962"/>
                </a:cubicBezTo>
                <a:cubicBezTo>
                  <a:pt x="66475" y="1095277"/>
                  <a:pt x="70279" y="1089451"/>
                  <a:pt x="71800" y="1082486"/>
                </a:cubicBezTo>
                <a:cubicBezTo>
                  <a:pt x="73321" y="1075521"/>
                  <a:pt x="72561" y="1068176"/>
                  <a:pt x="69518" y="1060451"/>
                </a:cubicBezTo>
                <a:cubicBezTo>
                  <a:pt x="63019" y="1046837"/>
                  <a:pt x="56356" y="1033033"/>
                  <a:pt x="49529" y="1019040"/>
                </a:cubicBezTo>
                <a:cubicBezTo>
                  <a:pt x="42702" y="1005046"/>
                  <a:pt x="38321" y="990482"/>
                  <a:pt x="36386" y="975349"/>
                </a:cubicBezTo>
                <a:cubicBezTo>
                  <a:pt x="36449" y="964648"/>
                  <a:pt x="36324" y="954137"/>
                  <a:pt x="36011" y="943816"/>
                </a:cubicBezTo>
                <a:cubicBezTo>
                  <a:pt x="35698" y="933495"/>
                  <a:pt x="34823" y="923743"/>
                  <a:pt x="33386" y="914562"/>
                </a:cubicBezTo>
                <a:cubicBezTo>
                  <a:pt x="31695" y="906900"/>
                  <a:pt x="30566" y="899428"/>
                  <a:pt x="29996" y="892147"/>
                </a:cubicBezTo>
                <a:cubicBezTo>
                  <a:pt x="29426" y="884865"/>
                  <a:pt x="30556" y="878153"/>
                  <a:pt x="33386" y="872011"/>
                </a:cubicBezTo>
                <a:cubicBezTo>
                  <a:pt x="34573" y="870364"/>
                  <a:pt x="34448" y="868338"/>
                  <a:pt x="33011" y="865932"/>
                </a:cubicBezTo>
                <a:cubicBezTo>
                  <a:pt x="31573" y="863526"/>
                  <a:pt x="30698" y="861500"/>
                  <a:pt x="30385" y="859853"/>
                </a:cubicBezTo>
                <a:cubicBezTo>
                  <a:pt x="30385" y="850609"/>
                  <a:pt x="30385" y="840984"/>
                  <a:pt x="30385" y="830980"/>
                </a:cubicBezTo>
                <a:cubicBezTo>
                  <a:pt x="30385" y="820975"/>
                  <a:pt x="30385" y="811350"/>
                  <a:pt x="30385" y="802106"/>
                </a:cubicBezTo>
                <a:cubicBezTo>
                  <a:pt x="30258" y="789822"/>
                  <a:pt x="29752" y="777158"/>
                  <a:pt x="28866" y="764114"/>
                </a:cubicBezTo>
                <a:cubicBezTo>
                  <a:pt x="27980" y="751070"/>
                  <a:pt x="27473" y="738406"/>
                  <a:pt x="27347" y="726122"/>
                </a:cubicBezTo>
                <a:cubicBezTo>
                  <a:pt x="28740" y="707759"/>
                  <a:pt x="29751" y="689016"/>
                  <a:pt x="30380" y="669894"/>
                </a:cubicBezTo>
                <a:cubicBezTo>
                  <a:pt x="31009" y="650771"/>
                  <a:pt x="32011" y="632028"/>
                  <a:pt x="33386" y="613666"/>
                </a:cubicBezTo>
                <a:cubicBezTo>
                  <a:pt x="35011" y="596949"/>
                  <a:pt x="37761" y="580233"/>
                  <a:pt x="41637" y="563516"/>
                </a:cubicBezTo>
                <a:cubicBezTo>
                  <a:pt x="45513" y="546800"/>
                  <a:pt x="49763" y="530083"/>
                  <a:pt x="54389" y="513367"/>
                </a:cubicBezTo>
                <a:cubicBezTo>
                  <a:pt x="57455" y="496777"/>
                  <a:pt x="61107" y="480567"/>
                  <a:pt x="65345" y="464737"/>
                </a:cubicBezTo>
                <a:cubicBezTo>
                  <a:pt x="69583" y="448907"/>
                  <a:pt x="74017" y="432697"/>
                  <a:pt x="78646" y="416108"/>
                </a:cubicBezTo>
                <a:cubicBezTo>
                  <a:pt x="84731" y="396478"/>
                  <a:pt x="92338" y="377989"/>
                  <a:pt x="101465" y="360639"/>
                </a:cubicBezTo>
                <a:cubicBezTo>
                  <a:pt x="110593" y="343290"/>
                  <a:pt x="121242" y="326320"/>
                  <a:pt x="133413" y="309730"/>
                </a:cubicBezTo>
                <a:cubicBezTo>
                  <a:pt x="133286" y="309603"/>
                  <a:pt x="133539" y="309097"/>
                  <a:pt x="134173" y="308210"/>
                </a:cubicBezTo>
                <a:cubicBezTo>
                  <a:pt x="134807" y="307324"/>
                  <a:pt x="136582" y="306817"/>
                  <a:pt x="139498" y="306691"/>
                </a:cubicBezTo>
                <a:cubicBezTo>
                  <a:pt x="138103" y="311123"/>
                  <a:pt x="137089" y="315176"/>
                  <a:pt x="136455" y="318848"/>
                </a:cubicBezTo>
                <a:cubicBezTo>
                  <a:pt x="135822" y="322521"/>
                  <a:pt x="134807" y="326573"/>
                  <a:pt x="133413" y="331005"/>
                </a:cubicBezTo>
                <a:cubicBezTo>
                  <a:pt x="131765" y="337021"/>
                  <a:pt x="129736" y="343226"/>
                  <a:pt x="127327" y="349621"/>
                </a:cubicBezTo>
                <a:cubicBezTo>
                  <a:pt x="124919" y="356017"/>
                  <a:pt x="122890" y="362982"/>
                  <a:pt x="121242" y="370517"/>
                </a:cubicBezTo>
                <a:cubicBezTo>
                  <a:pt x="121369" y="372037"/>
                  <a:pt x="121876" y="373556"/>
                  <a:pt x="122764" y="375076"/>
                </a:cubicBezTo>
                <a:cubicBezTo>
                  <a:pt x="123651" y="376596"/>
                  <a:pt x="124158" y="378115"/>
                  <a:pt x="124285" y="379635"/>
                </a:cubicBezTo>
                <a:cubicBezTo>
                  <a:pt x="125806" y="378242"/>
                  <a:pt x="127327" y="377229"/>
                  <a:pt x="128849" y="376596"/>
                </a:cubicBezTo>
                <a:cubicBezTo>
                  <a:pt x="130370" y="375963"/>
                  <a:pt x="131891" y="374950"/>
                  <a:pt x="133413" y="373556"/>
                </a:cubicBezTo>
                <a:cubicBezTo>
                  <a:pt x="133349" y="373430"/>
                  <a:pt x="133476" y="372923"/>
                  <a:pt x="133793" y="372037"/>
                </a:cubicBezTo>
                <a:cubicBezTo>
                  <a:pt x="134110" y="371150"/>
                  <a:pt x="134997" y="370644"/>
                  <a:pt x="136455" y="370517"/>
                </a:cubicBezTo>
                <a:cubicBezTo>
                  <a:pt x="146661" y="336324"/>
                  <a:pt x="162761" y="305931"/>
                  <a:pt x="184757" y="279337"/>
                </a:cubicBezTo>
                <a:cubicBezTo>
                  <a:pt x="206752" y="252742"/>
                  <a:pt x="228177" y="225388"/>
                  <a:pt x="249031" y="197274"/>
                </a:cubicBezTo>
                <a:cubicBezTo>
                  <a:pt x="250680" y="194234"/>
                  <a:pt x="252708" y="191195"/>
                  <a:pt x="255117" y="188156"/>
                </a:cubicBezTo>
                <a:cubicBezTo>
                  <a:pt x="257526" y="185116"/>
                  <a:pt x="259554" y="182077"/>
                  <a:pt x="261202" y="179038"/>
                </a:cubicBezTo>
                <a:cubicBezTo>
                  <a:pt x="264308" y="175872"/>
                  <a:pt x="267224" y="173086"/>
                  <a:pt x="269949" y="170680"/>
                </a:cubicBezTo>
                <a:cubicBezTo>
                  <a:pt x="272675" y="168273"/>
                  <a:pt x="274830" y="167007"/>
                  <a:pt x="276415" y="166880"/>
                </a:cubicBezTo>
                <a:cubicBezTo>
                  <a:pt x="288332" y="166564"/>
                  <a:pt x="297967" y="163398"/>
                  <a:pt x="305320" y="157382"/>
                </a:cubicBezTo>
                <a:cubicBezTo>
                  <a:pt x="312673" y="151367"/>
                  <a:pt x="319265" y="144402"/>
                  <a:pt x="325097" y="136487"/>
                </a:cubicBezTo>
                <a:cubicBezTo>
                  <a:pt x="330867" y="128698"/>
                  <a:pt x="337558" y="122240"/>
                  <a:pt x="345172" y="117111"/>
                </a:cubicBezTo>
                <a:cubicBezTo>
                  <a:pt x="352785" y="111982"/>
                  <a:pt x="363210" y="109323"/>
                  <a:pt x="376446" y="109132"/>
                </a:cubicBezTo>
                <a:cubicBezTo>
                  <a:pt x="372117" y="106126"/>
                  <a:pt x="368729" y="103119"/>
                  <a:pt x="366282" y="100112"/>
                </a:cubicBezTo>
                <a:cubicBezTo>
                  <a:pt x="363836" y="97105"/>
                  <a:pt x="361201" y="94098"/>
                  <a:pt x="358378" y="91091"/>
                </a:cubicBezTo>
                <a:cubicBezTo>
                  <a:pt x="364902" y="84587"/>
                  <a:pt x="372932" y="76548"/>
                  <a:pt x="382469" y="66974"/>
                </a:cubicBezTo>
                <a:cubicBezTo>
                  <a:pt x="388419" y="63999"/>
                  <a:pt x="393989" y="61593"/>
                  <a:pt x="399180" y="59757"/>
                </a:cubicBezTo>
                <a:cubicBezTo>
                  <a:pt x="404371" y="57922"/>
                  <a:pt x="409941" y="56276"/>
                  <a:pt x="415892" y="54820"/>
                </a:cubicBezTo>
                <a:cubicBezTo>
                  <a:pt x="417474" y="53490"/>
                  <a:pt x="418867" y="53111"/>
                  <a:pt x="420070" y="53680"/>
                </a:cubicBezTo>
                <a:cubicBezTo>
                  <a:pt x="421272" y="54250"/>
                  <a:pt x="421905" y="54630"/>
                  <a:pt x="421969" y="54820"/>
                </a:cubicBezTo>
                <a:cubicBezTo>
                  <a:pt x="421969" y="56529"/>
                  <a:pt x="421969" y="58428"/>
                  <a:pt x="421969" y="60517"/>
                </a:cubicBezTo>
                <a:cubicBezTo>
                  <a:pt x="421969" y="62606"/>
                  <a:pt x="421969" y="63745"/>
                  <a:pt x="421969" y="63935"/>
                </a:cubicBezTo>
                <a:cubicBezTo>
                  <a:pt x="418930" y="65582"/>
                  <a:pt x="415892" y="67606"/>
                  <a:pt x="412853" y="70008"/>
                </a:cubicBezTo>
                <a:cubicBezTo>
                  <a:pt x="409815" y="72411"/>
                  <a:pt x="406776" y="74427"/>
                  <a:pt x="403738" y="76057"/>
                </a:cubicBezTo>
                <a:cubicBezTo>
                  <a:pt x="402092" y="79002"/>
                  <a:pt x="400066" y="81382"/>
                  <a:pt x="397661" y="83199"/>
                </a:cubicBezTo>
                <a:cubicBezTo>
                  <a:pt x="395255" y="85015"/>
                  <a:pt x="393230" y="86644"/>
                  <a:pt x="391584" y="88085"/>
                </a:cubicBezTo>
                <a:cubicBezTo>
                  <a:pt x="389875" y="89588"/>
                  <a:pt x="387976" y="91091"/>
                  <a:pt x="385887" y="92595"/>
                </a:cubicBezTo>
                <a:cubicBezTo>
                  <a:pt x="383798" y="94098"/>
                  <a:pt x="382658" y="95602"/>
                  <a:pt x="382469" y="97105"/>
                </a:cubicBezTo>
                <a:cubicBezTo>
                  <a:pt x="382405" y="97356"/>
                  <a:pt x="382532" y="98358"/>
                  <a:pt x="382848" y="100112"/>
                </a:cubicBezTo>
                <a:cubicBezTo>
                  <a:pt x="383165" y="101866"/>
                  <a:pt x="384051" y="102868"/>
                  <a:pt x="385507" y="103119"/>
                </a:cubicBezTo>
                <a:cubicBezTo>
                  <a:pt x="388039" y="103620"/>
                  <a:pt x="392090" y="102618"/>
                  <a:pt x="397661" y="100112"/>
                </a:cubicBezTo>
                <a:cubicBezTo>
                  <a:pt x="414309" y="90902"/>
                  <a:pt x="431147" y="81478"/>
                  <a:pt x="448175" y="71840"/>
                </a:cubicBezTo>
                <a:cubicBezTo>
                  <a:pt x="465204" y="62202"/>
                  <a:pt x="482802" y="53490"/>
                  <a:pt x="500969" y="45704"/>
                </a:cubicBezTo>
                <a:cubicBezTo>
                  <a:pt x="511667" y="39754"/>
                  <a:pt x="522935" y="34943"/>
                  <a:pt x="534772" y="31271"/>
                </a:cubicBezTo>
                <a:cubicBezTo>
                  <a:pt x="546609" y="27600"/>
                  <a:pt x="558637" y="24309"/>
                  <a:pt x="570854" y="21396"/>
                </a:cubicBezTo>
                <a:cubicBezTo>
                  <a:pt x="579969" y="18864"/>
                  <a:pt x="589085" y="17852"/>
                  <a:pt x="598200" y="18358"/>
                </a:cubicBezTo>
                <a:cubicBezTo>
                  <a:pt x="601175" y="18105"/>
                  <a:pt x="604340" y="17092"/>
                  <a:pt x="607695" y="15320"/>
                </a:cubicBezTo>
                <a:cubicBezTo>
                  <a:pt x="611050" y="13547"/>
                  <a:pt x="614975" y="12534"/>
                  <a:pt x="619470" y="12281"/>
                </a:cubicBezTo>
                <a:cubicBezTo>
                  <a:pt x="628585" y="8736"/>
                  <a:pt x="637700" y="6710"/>
                  <a:pt x="646816" y="6204"/>
                </a:cubicBezTo>
                <a:cubicBezTo>
                  <a:pt x="654285" y="6331"/>
                  <a:pt x="661375" y="6837"/>
                  <a:pt x="668085" y="7723"/>
                </a:cubicBezTo>
                <a:cubicBezTo>
                  <a:pt x="674795" y="8610"/>
                  <a:pt x="681885" y="9116"/>
                  <a:pt x="689354" y="9243"/>
                </a:cubicBezTo>
                <a:cubicBezTo>
                  <a:pt x="695431" y="9369"/>
                  <a:pt x="701508" y="9876"/>
                  <a:pt x="707585" y="10762"/>
                </a:cubicBezTo>
                <a:cubicBezTo>
                  <a:pt x="713662" y="11648"/>
                  <a:pt x="719739" y="12155"/>
                  <a:pt x="725816" y="12281"/>
                </a:cubicBezTo>
                <a:cubicBezTo>
                  <a:pt x="731893" y="11142"/>
                  <a:pt x="737970" y="10382"/>
                  <a:pt x="744047" y="10002"/>
                </a:cubicBezTo>
                <a:cubicBezTo>
                  <a:pt x="750124" y="9622"/>
                  <a:pt x="756201" y="7344"/>
                  <a:pt x="762278" y="3166"/>
                </a:cubicBezTo>
                <a:cubicBezTo>
                  <a:pt x="768355" y="633"/>
                  <a:pt x="774432" y="-379"/>
                  <a:pt x="780509" y="1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87315" y="572584"/>
            <a:ext cx="9979665" cy="2657634"/>
          </a:xfrm>
          <a:custGeom>
            <a:avLst/>
            <a:gdLst>
              <a:gd name="connsiteX0" fmla="*/ 5750092 w 8799052"/>
              <a:gd name="connsiteY0" fmla="*/ 2204060 h 2343231"/>
              <a:gd name="connsiteX1" fmla="*/ 5789706 w 8799052"/>
              <a:gd name="connsiteY1" fmla="*/ 2217462 h 2343231"/>
              <a:gd name="connsiteX2" fmla="*/ 5948032 w 8799052"/>
              <a:gd name="connsiteY2" fmla="*/ 2292731 h 2343231"/>
              <a:gd name="connsiteX3" fmla="*/ 5757634 w 8799052"/>
              <a:gd name="connsiteY3" fmla="*/ 2272309 h 2343231"/>
              <a:gd name="connsiteX4" fmla="*/ 5572879 w 8799052"/>
              <a:gd name="connsiteY4" fmla="*/ 2343231 h 2343231"/>
              <a:gd name="connsiteX5" fmla="*/ 5563868 w 8799052"/>
              <a:gd name="connsiteY5" fmla="*/ 2324973 h 2343231"/>
              <a:gd name="connsiteX6" fmla="*/ 5555491 w 8799052"/>
              <a:gd name="connsiteY6" fmla="*/ 2316989 h 2343231"/>
              <a:gd name="connsiteX7" fmla="*/ 5614124 w 8799052"/>
              <a:gd name="connsiteY7" fmla="*/ 2245554 h 2343231"/>
              <a:gd name="connsiteX8" fmla="*/ 5707623 w 8799052"/>
              <a:gd name="connsiteY8" fmla="*/ 2204272 h 2343231"/>
              <a:gd name="connsiteX9" fmla="*/ 5750092 w 8799052"/>
              <a:gd name="connsiteY9" fmla="*/ 2204060 h 2343231"/>
              <a:gd name="connsiteX10" fmla="*/ 3887186 w 8799052"/>
              <a:gd name="connsiteY10" fmla="*/ 2132787 h 2343231"/>
              <a:gd name="connsiteX11" fmla="*/ 3810641 w 8799052"/>
              <a:gd name="connsiteY11" fmla="*/ 2137517 h 2343231"/>
              <a:gd name="connsiteX12" fmla="*/ 3797504 w 8799052"/>
              <a:gd name="connsiteY12" fmla="*/ 2152081 h 2343231"/>
              <a:gd name="connsiteX13" fmla="*/ 3794671 w 8799052"/>
              <a:gd name="connsiteY13" fmla="*/ 2166009 h 2343231"/>
              <a:gd name="connsiteX14" fmla="*/ 3818956 w 8799052"/>
              <a:gd name="connsiteY14" fmla="*/ 2176379 h 2343231"/>
              <a:gd name="connsiteX15" fmla="*/ 3842613 w 8799052"/>
              <a:gd name="connsiteY15" fmla="*/ 2176610 h 2343231"/>
              <a:gd name="connsiteX16" fmla="*/ 3888033 w 8799052"/>
              <a:gd name="connsiteY16" fmla="*/ 2146487 h 2343231"/>
              <a:gd name="connsiteX17" fmla="*/ 3887186 w 8799052"/>
              <a:gd name="connsiteY17" fmla="*/ 2132787 h 2343231"/>
              <a:gd name="connsiteX18" fmla="*/ 5179216 w 8799052"/>
              <a:gd name="connsiteY18" fmla="*/ 2094201 h 2343231"/>
              <a:gd name="connsiteX19" fmla="*/ 5229704 w 8799052"/>
              <a:gd name="connsiteY19" fmla="*/ 2146097 h 2343231"/>
              <a:gd name="connsiteX20" fmla="*/ 5277922 w 8799052"/>
              <a:gd name="connsiteY20" fmla="*/ 2129365 h 2343231"/>
              <a:gd name="connsiteX21" fmla="*/ 5337926 w 8799052"/>
              <a:gd name="connsiteY21" fmla="*/ 2111904 h 2343231"/>
              <a:gd name="connsiteX22" fmla="*/ 5215697 w 8799052"/>
              <a:gd name="connsiteY22" fmla="*/ 2174469 h 2343231"/>
              <a:gd name="connsiteX23" fmla="*/ 5041287 w 8799052"/>
              <a:gd name="connsiteY23" fmla="*/ 2157741 h 2343231"/>
              <a:gd name="connsiteX24" fmla="*/ 5110249 w 8799052"/>
              <a:gd name="connsiteY24" fmla="*/ 2125974 h 2343231"/>
              <a:gd name="connsiteX25" fmla="*/ 5179216 w 8799052"/>
              <a:gd name="connsiteY25" fmla="*/ 2094201 h 2343231"/>
              <a:gd name="connsiteX26" fmla="*/ 6280013 w 8799052"/>
              <a:gd name="connsiteY26" fmla="*/ 2053685 h 2343231"/>
              <a:gd name="connsiteX27" fmla="*/ 6298253 w 8799052"/>
              <a:gd name="connsiteY27" fmla="*/ 2093817 h 2343231"/>
              <a:gd name="connsiteX28" fmla="*/ 6244569 w 8799052"/>
              <a:gd name="connsiteY28" fmla="*/ 2117766 h 2343231"/>
              <a:gd name="connsiteX29" fmla="*/ 6190884 w 8799052"/>
              <a:gd name="connsiteY29" fmla="*/ 2141716 h 2343231"/>
              <a:gd name="connsiteX30" fmla="*/ 6182290 w 8799052"/>
              <a:gd name="connsiteY30" fmla="*/ 2130208 h 2343231"/>
              <a:gd name="connsiteX31" fmla="*/ 6174331 w 8799052"/>
              <a:gd name="connsiteY31" fmla="*/ 2128986 h 2343231"/>
              <a:gd name="connsiteX32" fmla="*/ 6189561 w 8799052"/>
              <a:gd name="connsiteY32" fmla="*/ 2088500 h 2343231"/>
              <a:gd name="connsiteX33" fmla="*/ 6217205 w 8799052"/>
              <a:gd name="connsiteY33" fmla="*/ 2057567 h 2343231"/>
              <a:gd name="connsiteX34" fmla="*/ 6248606 w 8799052"/>
              <a:gd name="connsiteY34" fmla="*/ 2055626 h 2343231"/>
              <a:gd name="connsiteX35" fmla="*/ 6280013 w 8799052"/>
              <a:gd name="connsiteY35" fmla="*/ 2053685 h 2343231"/>
              <a:gd name="connsiteX36" fmla="*/ 6059342 w 8799052"/>
              <a:gd name="connsiteY36" fmla="*/ 2053569 h 2343231"/>
              <a:gd name="connsiteX37" fmla="*/ 5980840 w 8799052"/>
              <a:gd name="connsiteY37" fmla="*/ 2058415 h 2343231"/>
              <a:gd name="connsiteX38" fmla="*/ 5983374 w 8799052"/>
              <a:gd name="connsiteY38" fmla="*/ 2099523 h 2343231"/>
              <a:gd name="connsiteX39" fmla="*/ 6076736 w 8799052"/>
              <a:gd name="connsiteY39" fmla="*/ 2080000 h 2343231"/>
              <a:gd name="connsiteX40" fmla="*/ 6059342 w 8799052"/>
              <a:gd name="connsiteY40" fmla="*/ 2053569 h 2343231"/>
              <a:gd name="connsiteX41" fmla="*/ 7348562 w 8799052"/>
              <a:gd name="connsiteY41" fmla="*/ 2001405 h 2343231"/>
              <a:gd name="connsiteX42" fmla="*/ 7341449 w 8799052"/>
              <a:gd name="connsiteY42" fmla="*/ 2013877 h 2343231"/>
              <a:gd name="connsiteX43" fmla="*/ 7333702 w 8799052"/>
              <a:gd name="connsiteY43" fmla="*/ 2016076 h 2343231"/>
              <a:gd name="connsiteX44" fmla="*/ 7370189 w 8799052"/>
              <a:gd name="connsiteY44" fmla="*/ 2096343 h 2343231"/>
              <a:gd name="connsiteX45" fmla="*/ 7400576 w 8799052"/>
              <a:gd name="connsiteY45" fmla="*/ 2080713 h 2343231"/>
              <a:gd name="connsiteX46" fmla="*/ 7348562 w 8799052"/>
              <a:gd name="connsiteY46" fmla="*/ 2001405 h 2343231"/>
              <a:gd name="connsiteX47" fmla="*/ 347642 w 8799052"/>
              <a:gd name="connsiteY47" fmla="*/ 1222289 h 2343231"/>
              <a:gd name="connsiteX48" fmla="*/ 356339 w 8799052"/>
              <a:gd name="connsiteY48" fmla="*/ 1235547 h 2343231"/>
              <a:gd name="connsiteX49" fmla="*/ 365041 w 8799052"/>
              <a:gd name="connsiteY49" fmla="*/ 1248806 h 2343231"/>
              <a:gd name="connsiteX50" fmla="*/ 363422 w 8799052"/>
              <a:gd name="connsiteY50" fmla="*/ 1250101 h 2343231"/>
              <a:gd name="connsiteX51" fmla="*/ 358833 w 8799052"/>
              <a:gd name="connsiteY51" fmla="*/ 1244014 h 2343231"/>
              <a:gd name="connsiteX52" fmla="*/ 347642 w 8799052"/>
              <a:gd name="connsiteY52" fmla="*/ 1222289 h 2343231"/>
              <a:gd name="connsiteX53" fmla="*/ 8799052 w 8799052"/>
              <a:gd name="connsiteY53" fmla="*/ 0 h 2343231"/>
              <a:gd name="connsiteX54" fmla="*/ 8758724 w 8799052"/>
              <a:gd name="connsiteY54" fmla="*/ 112520 h 2343231"/>
              <a:gd name="connsiteX55" fmla="*/ 8701403 w 8799052"/>
              <a:gd name="connsiteY55" fmla="*/ 205187 h 2343231"/>
              <a:gd name="connsiteX56" fmla="*/ 8644080 w 8799052"/>
              <a:gd name="connsiteY56" fmla="*/ 297812 h 2343231"/>
              <a:gd name="connsiteX57" fmla="*/ 8580093 w 8799052"/>
              <a:gd name="connsiteY57" fmla="*/ 346307 h 2343231"/>
              <a:gd name="connsiteX58" fmla="*/ 8491282 w 8799052"/>
              <a:gd name="connsiteY58" fmla="*/ 375781 h 2343231"/>
              <a:gd name="connsiteX59" fmla="*/ 8259138 w 8799052"/>
              <a:gd name="connsiteY59" fmla="*/ 444943 h 2343231"/>
              <a:gd name="connsiteX60" fmla="*/ 8198934 w 8799052"/>
              <a:gd name="connsiteY60" fmla="*/ 490960 h 2343231"/>
              <a:gd name="connsiteX61" fmla="*/ 8239352 w 8799052"/>
              <a:gd name="connsiteY61" fmla="*/ 507369 h 2343231"/>
              <a:gd name="connsiteX62" fmla="*/ 8279135 w 8799052"/>
              <a:gd name="connsiteY62" fmla="*/ 513510 h 2343231"/>
              <a:gd name="connsiteX63" fmla="*/ 8403898 w 8799052"/>
              <a:gd name="connsiteY63" fmla="*/ 492047 h 2343231"/>
              <a:gd name="connsiteX64" fmla="*/ 8495726 w 8799052"/>
              <a:gd name="connsiteY64" fmla="*/ 479493 h 2343231"/>
              <a:gd name="connsiteX65" fmla="*/ 8578315 w 8799052"/>
              <a:gd name="connsiteY65" fmla="*/ 508774 h 2343231"/>
              <a:gd name="connsiteX66" fmla="*/ 8627086 w 8799052"/>
              <a:gd name="connsiteY66" fmla="*/ 532887 h 2343231"/>
              <a:gd name="connsiteX67" fmla="*/ 8565948 w 8799052"/>
              <a:gd name="connsiteY67" fmla="*/ 563787 h 2343231"/>
              <a:gd name="connsiteX68" fmla="*/ 8456769 w 8799052"/>
              <a:gd name="connsiteY68" fmla="*/ 582404 h 2343231"/>
              <a:gd name="connsiteX69" fmla="*/ 8346964 w 8799052"/>
              <a:gd name="connsiteY69" fmla="*/ 590883 h 2343231"/>
              <a:gd name="connsiteX70" fmla="*/ 8396409 w 8799052"/>
              <a:gd name="connsiteY70" fmla="*/ 657678 h 2343231"/>
              <a:gd name="connsiteX71" fmla="*/ 8476762 w 8799052"/>
              <a:gd name="connsiteY71" fmla="*/ 650885 h 2343231"/>
              <a:gd name="connsiteX72" fmla="*/ 8507009 w 8799052"/>
              <a:gd name="connsiteY72" fmla="*/ 630185 h 2343231"/>
              <a:gd name="connsiteX73" fmla="*/ 8537887 w 8799052"/>
              <a:gd name="connsiteY73" fmla="*/ 619775 h 2343231"/>
              <a:gd name="connsiteX74" fmla="*/ 8632930 w 8799052"/>
              <a:gd name="connsiteY74" fmla="*/ 627465 h 2343231"/>
              <a:gd name="connsiteX75" fmla="*/ 8548377 w 8799052"/>
              <a:gd name="connsiteY75" fmla="*/ 661953 h 2343231"/>
              <a:gd name="connsiteX76" fmla="*/ 8464452 w 8799052"/>
              <a:gd name="connsiteY76" fmla="*/ 706727 h 2343231"/>
              <a:gd name="connsiteX77" fmla="*/ 8512937 w 8799052"/>
              <a:gd name="connsiteY77" fmla="*/ 726110 h 2343231"/>
              <a:gd name="connsiteX78" fmla="*/ 8562052 w 8799052"/>
              <a:gd name="connsiteY78" fmla="*/ 755782 h 2343231"/>
              <a:gd name="connsiteX79" fmla="*/ 8522636 w 8799052"/>
              <a:gd name="connsiteY79" fmla="*/ 787476 h 2343231"/>
              <a:gd name="connsiteX80" fmla="*/ 8472082 w 8799052"/>
              <a:gd name="connsiteY80" fmla="*/ 830193 h 2343231"/>
              <a:gd name="connsiteX81" fmla="*/ 8557858 w 8799052"/>
              <a:gd name="connsiteY81" fmla="*/ 847271 h 2343231"/>
              <a:gd name="connsiteX82" fmla="*/ 8632489 w 8799052"/>
              <a:gd name="connsiteY82" fmla="*/ 875362 h 2343231"/>
              <a:gd name="connsiteX83" fmla="*/ 8537154 w 8799052"/>
              <a:gd name="connsiteY83" fmla="*/ 1086096 h 2343231"/>
              <a:gd name="connsiteX84" fmla="*/ 8356205 w 8799052"/>
              <a:gd name="connsiteY84" fmla="*/ 1250479 h 2343231"/>
              <a:gd name="connsiteX85" fmla="*/ 8184168 w 8799052"/>
              <a:gd name="connsiteY85" fmla="*/ 1367833 h 2343231"/>
              <a:gd name="connsiteX86" fmla="*/ 8025183 w 8799052"/>
              <a:gd name="connsiteY86" fmla="*/ 1505035 h 2343231"/>
              <a:gd name="connsiteX87" fmla="*/ 7988260 w 8799052"/>
              <a:gd name="connsiteY87" fmla="*/ 1545190 h 2343231"/>
              <a:gd name="connsiteX88" fmla="*/ 7952603 w 8799052"/>
              <a:gd name="connsiteY88" fmla="*/ 1605914 h 2343231"/>
              <a:gd name="connsiteX89" fmla="*/ 7938710 w 8799052"/>
              <a:gd name="connsiteY89" fmla="*/ 1636036 h 2343231"/>
              <a:gd name="connsiteX90" fmla="*/ 7925447 w 8799052"/>
              <a:gd name="connsiteY90" fmla="*/ 1676448 h 2343231"/>
              <a:gd name="connsiteX91" fmla="*/ 7919289 w 8799052"/>
              <a:gd name="connsiteY91" fmla="*/ 1704367 h 2343231"/>
              <a:gd name="connsiteX92" fmla="*/ 7913131 w 8799052"/>
              <a:gd name="connsiteY92" fmla="*/ 1732291 h 2343231"/>
              <a:gd name="connsiteX93" fmla="*/ 7826553 w 8799052"/>
              <a:gd name="connsiteY93" fmla="*/ 1861579 h 2343231"/>
              <a:gd name="connsiteX94" fmla="*/ 7803473 w 8799052"/>
              <a:gd name="connsiteY94" fmla="*/ 1902592 h 2343231"/>
              <a:gd name="connsiteX95" fmla="*/ 7767983 w 8799052"/>
              <a:gd name="connsiteY95" fmla="*/ 1934049 h 2343231"/>
              <a:gd name="connsiteX96" fmla="*/ 7721006 w 8799052"/>
              <a:gd name="connsiteY96" fmla="*/ 1969660 h 2343231"/>
              <a:gd name="connsiteX97" fmla="*/ 7661811 w 8799052"/>
              <a:gd name="connsiteY97" fmla="*/ 1995697 h 2343231"/>
              <a:gd name="connsiteX98" fmla="*/ 7677849 w 8799052"/>
              <a:gd name="connsiteY98" fmla="*/ 2001590 h 2343231"/>
              <a:gd name="connsiteX99" fmla="*/ 7693887 w 8799052"/>
              <a:gd name="connsiteY99" fmla="*/ 2007484 h 2343231"/>
              <a:gd name="connsiteX100" fmla="*/ 7716526 w 8799052"/>
              <a:gd name="connsiteY100" fmla="*/ 2025018 h 2343231"/>
              <a:gd name="connsiteX101" fmla="*/ 7726817 w 8799052"/>
              <a:gd name="connsiteY101" fmla="*/ 2032992 h 2343231"/>
              <a:gd name="connsiteX102" fmla="*/ 7698126 w 8799052"/>
              <a:gd name="connsiteY102" fmla="*/ 2076077 h 2343231"/>
              <a:gd name="connsiteX103" fmla="*/ 7635487 w 8799052"/>
              <a:gd name="connsiteY103" fmla="*/ 2108774 h 2343231"/>
              <a:gd name="connsiteX104" fmla="*/ 7559251 w 8799052"/>
              <a:gd name="connsiteY104" fmla="*/ 2111787 h 2343231"/>
              <a:gd name="connsiteX105" fmla="*/ 7483335 w 8799052"/>
              <a:gd name="connsiteY105" fmla="*/ 2119869 h 2343231"/>
              <a:gd name="connsiteX106" fmla="*/ 7422882 w 8799052"/>
              <a:gd name="connsiteY106" fmla="*/ 2188026 h 2343231"/>
              <a:gd name="connsiteX107" fmla="*/ 7412529 w 8799052"/>
              <a:gd name="connsiteY107" fmla="*/ 2210752 h 2343231"/>
              <a:gd name="connsiteX108" fmla="*/ 7379397 w 8799052"/>
              <a:gd name="connsiteY108" fmla="*/ 2245346 h 2343231"/>
              <a:gd name="connsiteX109" fmla="*/ 7376869 w 8799052"/>
              <a:gd name="connsiteY109" fmla="*/ 2204433 h 2343231"/>
              <a:gd name="connsiteX110" fmla="*/ 7234268 w 8799052"/>
              <a:gd name="connsiteY110" fmla="*/ 2256056 h 2343231"/>
              <a:gd name="connsiteX111" fmla="*/ 7113318 w 8799052"/>
              <a:gd name="connsiteY111" fmla="*/ 2275542 h 2343231"/>
              <a:gd name="connsiteX112" fmla="*/ 6971430 w 8799052"/>
              <a:gd name="connsiteY112" fmla="*/ 2243122 h 2343231"/>
              <a:gd name="connsiteX113" fmla="*/ 6841348 w 8799052"/>
              <a:gd name="connsiteY113" fmla="*/ 2210400 h 2343231"/>
              <a:gd name="connsiteX114" fmla="*/ 6811167 w 8799052"/>
              <a:gd name="connsiteY114" fmla="*/ 2200302 h 2343231"/>
              <a:gd name="connsiteX115" fmla="*/ 6793358 w 8799052"/>
              <a:gd name="connsiteY115" fmla="*/ 2199039 h 2343231"/>
              <a:gd name="connsiteX116" fmla="*/ 6708485 w 8799052"/>
              <a:gd name="connsiteY116" fmla="*/ 2228356 h 2343231"/>
              <a:gd name="connsiteX117" fmla="*/ 6619801 w 8799052"/>
              <a:gd name="connsiteY117" fmla="*/ 2196012 h 2343231"/>
              <a:gd name="connsiteX118" fmla="*/ 6578266 w 8799052"/>
              <a:gd name="connsiteY118" fmla="*/ 2193419 h 2343231"/>
              <a:gd name="connsiteX119" fmla="*/ 6525586 w 8799052"/>
              <a:gd name="connsiteY119" fmla="*/ 2201834 h 2343231"/>
              <a:gd name="connsiteX120" fmla="*/ 6452121 w 8799052"/>
              <a:gd name="connsiteY120" fmla="*/ 2192621 h 2343231"/>
              <a:gd name="connsiteX121" fmla="*/ 6413984 w 8799052"/>
              <a:gd name="connsiteY121" fmla="*/ 2181225 h 2343231"/>
              <a:gd name="connsiteX122" fmla="*/ 6397976 w 8799052"/>
              <a:gd name="connsiteY122" fmla="*/ 2113445 h 2343231"/>
              <a:gd name="connsiteX123" fmla="*/ 6405517 w 8799052"/>
              <a:gd name="connsiteY123" fmla="*/ 2044210 h 2343231"/>
              <a:gd name="connsiteX124" fmla="*/ 6446581 w 8799052"/>
              <a:gd name="connsiteY124" fmla="*/ 2007288 h 2343231"/>
              <a:gd name="connsiteX125" fmla="*/ 6513732 w 8799052"/>
              <a:gd name="connsiteY125" fmla="*/ 2010017 h 2343231"/>
              <a:gd name="connsiteX126" fmla="*/ 6558453 w 8799052"/>
              <a:gd name="connsiteY126" fmla="*/ 2000374 h 2343231"/>
              <a:gd name="connsiteX127" fmla="*/ 6591394 w 8799052"/>
              <a:gd name="connsiteY127" fmla="*/ 1991459 h 2343231"/>
              <a:gd name="connsiteX128" fmla="*/ 6590548 w 8799052"/>
              <a:gd name="connsiteY128" fmla="*/ 1977770 h 2343231"/>
              <a:gd name="connsiteX129" fmla="*/ 6589702 w 8799052"/>
              <a:gd name="connsiteY129" fmla="*/ 1964085 h 2343231"/>
              <a:gd name="connsiteX130" fmla="*/ 6542178 w 8799052"/>
              <a:gd name="connsiteY130" fmla="*/ 1960149 h 2343231"/>
              <a:gd name="connsiteX131" fmla="*/ 6494647 w 8799052"/>
              <a:gd name="connsiteY131" fmla="*/ 1956217 h 2343231"/>
              <a:gd name="connsiteX132" fmla="*/ 6400022 w 8799052"/>
              <a:gd name="connsiteY132" fmla="*/ 1955197 h 2343231"/>
              <a:gd name="connsiteX133" fmla="*/ 6305384 w 8799052"/>
              <a:gd name="connsiteY133" fmla="*/ 1954177 h 2343231"/>
              <a:gd name="connsiteX134" fmla="*/ 6223802 w 8799052"/>
              <a:gd name="connsiteY134" fmla="*/ 1972960 h 2343231"/>
              <a:gd name="connsiteX135" fmla="*/ 6168304 w 8799052"/>
              <a:gd name="connsiteY135" fmla="*/ 2031358 h 2343231"/>
              <a:gd name="connsiteX136" fmla="*/ 5952714 w 8799052"/>
              <a:gd name="connsiteY136" fmla="*/ 2113450 h 2343231"/>
              <a:gd name="connsiteX137" fmla="*/ 5866628 w 8799052"/>
              <a:gd name="connsiteY137" fmla="*/ 2091265 h 2343231"/>
              <a:gd name="connsiteX138" fmla="*/ 5794850 w 8799052"/>
              <a:gd name="connsiteY138" fmla="*/ 2109453 h 2343231"/>
              <a:gd name="connsiteX139" fmla="*/ 5698097 w 8799052"/>
              <a:gd name="connsiteY139" fmla="*/ 2137784 h 2343231"/>
              <a:gd name="connsiteX140" fmla="*/ 5617900 w 8799052"/>
              <a:gd name="connsiteY140" fmla="*/ 2051619 h 2343231"/>
              <a:gd name="connsiteX141" fmla="*/ 5562945 w 8799052"/>
              <a:gd name="connsiteY141" fmla="*/ 2055015 h 2343231"/>
              <a:gd name="connsiteX142" fmla="*/ 5507991 w 8799052"/>
              <a:gd name="connsiteY142" fmla="*/ 2058411 h 2343231"/>
              <a:gd name="connsiteX143" fmla="*/ 5341964 w 8799052"/>
              <a:gd name="connsiteY143" fmla="*/ 2049780 h 2343231"/>
              <a:gd name="connsiteX144" fmla="*/ 5179105 w 8799052"/>
              <a:gd name="connsiteY144" fmla="*/ 2092493 h 2343231"/>
              <a:gd name="connsiteX145" fmla="*/ 5177253 w 8799052"/>
              <a:gd name="connsiteY145" fmla="*/ 2094328 h 2343231"/>
              <a:gd name="connsiteX146" fmla="*/ 5084895 w 8799052"/>
              <a:gd name="connsiteY146" fmla="*/ 2098310 h 2343231"/>
              <a:gd name="connsiteX147" fmla="*/ 5084774 w 8799052"/>
              <a:gd name="connsiteY147" fmla="*/ 2100253 h 2343231"/>
              <a:gd name="connsiteX148" fmla="*/ 5083885 w 8799052"/>
              <a:gd name="connsiteY148" fmla="*/ 2113850 h 2343231"/>
              <a:gd name="connsiteX149" fmla="*/ 5019919 w 8799052"/>
              <a:gd name="connsiteY149" fmla="*/ 2098891 h 2343231"/>
              <a:gd name="connsiteX150" fmla="*/ 4956582 w 8799052"/>
              <a:gd name="connsiteY150" fmla="*/ 2094206 h 2343231"/>
              <a:gd name="connsiteX151" fmla="*/ 4878920 w 8799052"/>
              <a:gd name="connsiteY151" fmla="*/ 2112758 h 2343231"/>
              <a:gd name="connsiteX152" fmla="*/ 4904158 w 8799052"/>
              <a:gd name="connsiteY152" fmla="*/ 2138553 h 2343231"/>
              <a:gd name="connsiteX153" fmla="*/ 4929384 w 8799052"/>
              <a:gd name="connsiteY153" fmla="*/ 2164164 h 2343231"/>
              <a:gd name="connsiteX154" fmla="*/ 4945501 w 8799052"/>
              <a:gd name="connsiteY154" fmla="*/ 2169923 h 2343231"/>
              <a:gd name="connsiteX155" fmla="*/ 4961617 w 8799052"/>
              <a:gd name="connsiteY155" fmla="*/ 2175682 h 2343231"/>
              <a:gd name="connsiteX156" fmla="*/ 4866985 w 8799052"/>
              <a:gd name="connsiteY156" fmla="*/ 2174656 h 2343231"/>
              <a:gd name="connsiteX157" fmla="*/ 4814425 w 8799052"/>
              <a:gd name="connsiteY157" fmla="*/ 2089238 h 2343231"/>
              <a:gd name="connsiteX158" fmla="*/ 4695944 w 8799052"/>
              <a:gd name="connsiteY158" fmla="*/ 2103439 h 2343231"/>
              <a:gd name="connsiteX159" fmla="*/ 4566010 w 8799052"/>
              <a:gd name="connsiteY159" fmla="*/ 2118342 h 2343231"/>
              <a:gd name="connsiteX160" fmla="*/ 4489610 w 8799052"/>
              <a:gd name="connsiteY160" fmla="*/ 2093817 h 2343231"/>
              <a:gd name="connsiteX161" fmla="*/ 4441118 w 8799052"/>
              <a:gd name="connsiteY161" fmla="*/ 2139624 h 2343231"/>
              <a:gd name="connsiteX162" fmla="*/ 4393133 w 8799052"/>
              <a:gd name="connsiteY162" fmla="*/ 2128934 h 2343231"/>
              <a:gd name="connsiteX163" fmla="*/ 4345148 w 8799052"/>
              <a:gd name="connsiteY163" fmla="*/ 2118239 h 2343231"/>
              <a:gd name="connsiteX164" fmla="*/ 4322619 w 8799052"/>
              <a:gd name="connsiteY164" fmla="*/ 2136682 h 2343231"/>
              <a:gd name="connsiteX165" fmla="*/ 4301349 w 8799052"/>
              <a:gd name="connsiteY165" fmla="*/ 2175388 h 2343231"/>
              <a:gd name="connsiteX166" fmla="*/ 4377127 w 8799052"/>
              <a:gd name="connsiteY166" fmla="*/ 2157142 h 2343231"/>
              <a:gd name="connsiteX167" fmla="*/ 4441118 w 8799052"/>
              <a:gd name="connsiteY167" fmla="*/ 2139624 h 2343231"/>
              <a:gd name="connsiteX168" fmla="*/ 4511026 w 8799052"/>
              <a:gd name="connsiteY168" fmla="*/ 2153951 h 2343231"/>
              <a:gd name="connsiteX169" fmla="*/ 4566010 w 8799052"/>
              <a:gd name="connsiteY169" fmla="*/ 2118342 h 2343231"/>
              <a:gd name="connsiteX170" fmla="*/ 4598803 w 8799052"/>
              <a:gd name="connsiteY170" fmla="*/ 2143443 h 2343231"/>
              <a:gd name="connsiteX171" fmla="*/ 4685639 w 8799052"/>
              <a:gd name="connsiteY171" fmla="*/ 2158422 h 2343231"/>
              <a:gd name="connsiteX172" fmla="*/ 4772482 w 8799052"/>
              <a:gd name="connsiteY172" fmla="*/ 2173401 h 2343231"/>
              <a:gd name="connsiteX173" fmla="*/ 4780783 w 8799052"/>
              <a:gd name="connsiteY173" fmla="*/ 2181362 h 2343231"/>
              <a:gd name="connsiteX174" fmla="*/ 4789710 w 8799052"/>
              <a:gd name="connsiteY174" fmla="*/ 2199458 h 2343231"/>
              <a:gd name="connsiteX175" fmla="*/ 4782348 w 8799052"/>
              <a:gd name="connsiteY175" fmla="*/ 2206694 h 2343231"/>
              <a:gd name="connsiteX176" fmla="*/ 4774986 w 8799052"/>
              <a:gd name="connsiteY176" fmla="*/ 2213931 h 2343231"/>
              <a:gd name="connsiteX177" fmla="*/ 4667588 w 8799052"/>
              <a:gd name="connsiteY177" fmla="*/ 2213813 h 2343231"/>
              <a:gd name="connsiteX178" fmla="*/ 4574372 w 8799052"/>
              <a:gd name="connsiteY178" fmla="*/ 2253645 h 2343231"/>
              <a:gd name="connsiteX179" fmla="*/ 4425289 w 8799052"/>
              <a:gd name="connsiteY179" fmla="*/ 2266368 h 2343231"/>
              <a:gd name="connsiteX180" fmla="*/ 4272422 w 8799052"/>
              <a:gd name="connsiteY180" fmla="*/ 2217867 h 2343231"/>
              <a:gd name="connsiteX181" fmla="*/ 4216000 w 8799052"/>
              <a:gd name="connsiteY181" fmla="*/ 2262109 h 2343231"/>
              <a:gd name="connsiteX182" fmla="*/ 4133487 w 8799052"/>
              <a:gd name="connsiteY182" fmla="*/ 2267138 h 2343231"/>
              <a:gd name="connsiteX183" fmla="*/ 3706657 w 8799052"/>
              <a:gd name="connsiteY183" fmla="*/ 2252824 h 2343231"/>
              <a:gd name="connsiteX184" fmla="*/ 3657967 w 8799052"/>
              <a:gd name="connsiteY184" fmla="*/ 2262615 h 2343231"/>
              <a:gd name="connsiteX185" fmla="*/ 3597491 w 8799052"/>
              <a:gd name="connsiteY185" fmla="*/ 2273134 h 2343231"/>
              <a:gd name="connsiteX186" fmla="*/ 3574330 w 8799052"/>
              <a:gd name="connsiteY186" fmla="*/ 2281347 h 2343231"/>
              <a:gd name="connsiteX187" fmla="*/ 3562868 w 8799052"/>
              <a:gd name="connsiteY187" fmla="*/ 2285414 h 2343231"/>
              <a:gd name="connsiteX188" fmla="*/ 3538548 w 8799052"/>
              <a:gd name="connsiteY188" fmla="*/ 2285602 h 2343231"/>
              <a:gd name="connsiteX189" fmla="*/ 3164125 w 8799052"/>
              <a:gd name="connsiteY189" fmla="*/ 2226976 h 2343231"/>
              <a:gd name="connsiteX190" fmla="*/ 2772383 w 8799052"/>
              <a:gd name="connsiteY190" fmla="*/ 2212814 h 2343231"/>
              <a:gd name="connsiteX191" fmla="*/ 2521588 w 8799052"/>
              <a:gd name="connsiteY191" fmla="*/ 2200006 h 2343231"/>
              <a:gd name="connsiteX192" fmla="*/ 2254145 w 8799052"/>
              <a:gd name="connsiteY192" fmla="*/ 2157775 h 2343231"/>
              <a:gd name="connsiteX193" fmla="*/ 1916171 w 8799052"/>
              <a:gd name="connsiteY193" fmla="*/ 2121026 h 2343231"/>
              <a:gd name="connsiteX194" fmla="*/ 1749744 w 8799052"/>
              <a:gd name="connsiteY194" fmla="*/ 2132182 h 2343231"/>
              <a:gd name="connsiteX195" fmla="*/ 1600221 w 8799052"/>
              <a:gd name="connsiteY195" fmla="*/ 2143207 h 2343231"/>
              <a:gd name="connsiteX196" fmla="*/ 1453700 w 8799052"/>
              <a:gd name="connsiteY196" fmla="*/ 2134501 h 2343231"/>
              <a:gd name="connsiteX197" fmla="*/ 1307185 w 8799052"/>
              <a:gd name="connsiteY197" fmla="*/ 2125800 h 2343231"/>
              <a:gd name="connsiteX198" fmla="*/ 1217230 w 8799052"/>
              <a:gd name="connsiteY198" fmla="*/ 2096959 h 2343231"/>
              <a:gd name="connsiteX199" fmla="*/ 1127268 w 8799052"/>
              <a:gd name="connsiteY199" fmla="*/ 2068106 h 2343231"/>
              <a:gd name="connsiteX200" fmla="*/ 857677 w 8799052"/>
              <a:gd name="connsiteY200" fmla="*/ 1952019 h 2343231"/>
              <a:gd name="connsiteX201" fmla="*/ 575797 w 8799052"/>
              <a:gd name="connsiteY201" fmla="*/ 1946844 h 2343231"/>
              <a:gd name="connsiteX202" fmla="*/ 341292 w 8799052"/>
              <a:gd name="connsiteY202" fmla="*/ 1954824 h 2343231"/>
              <a:gd name="connsiteX203" fmla="*/ 372565 w 8799052"/>
              <a:gd name="connsiteY203" fmla="*/ 1880634 h 2343231"/>
              <a:gd name="connsiteX204" fmla="*/ 389059 w 8799052"/>
              <a:gd name="connsiteY204" fmla="*/ 1860702 h 2343231"/>
              <a:gd name="connsiteX205" fmla="*/ 417973 w 8799052"/>
              <a:gd name="connsiteY205" fmla="*/ 1850322 h 2343231"/>
              <a:gd name="connsiteX206" fmla="*/ 447363 w 8799052"/>
              <a:gd name="connsiteY206" fmla="*/ 1815841 h 2343231"/>
              <a:gd name="connsiteX207" fmla="*/ 477394 w 8799052"/>
              <a:gd name="connsiteY207" fmla="*/ 1791633 h 2343231"/>
              <a:gd name="connsiteX208" fmla="*/ 469124 w 8799052"/>
              <a:gd name="connsiteY208" fmla="*/ 1785373 h 2343231"/>
              <a:gd name="connsiteX209" fmla="*/ 460853 w 8799052"/>
              <a:gd name="connsiteY209" fmla="*/ 1779114 h 2343231"/>
              <a:gd name="connsiteX210" fmla="*/ 427907 w 8799052"/>
              <a:gd name="connsiteY210" fmla="*/ 1787921 h 2343231"/>
              <a:gd name="connsiteX211" fmla="*/ 383186 w 8799052"/>
              <a:gd name="connsiteY211" fmla="*/ 1797455 h 2343231"/>
              <a:gd name="connsiteX212" fmla="*/ 373561 w 8799052"/>
              <a:gd name="connsiteY212" fmla="*/ 1769279 h 2343231"/>
              <a:gd name="connsiteX213" fmla="*/ 363312 w 8799052"/>
              <a:gd name="connsiteY213" fmla="*/ 1730990 h 2343231"/>
              <a:gd name="connsiteX214" fmla="*/ 439319 w 8799052"/>
              <a:gd name="connsiteY214" fmla="*/ 1685673 h 2343231"/>
              <a:gd name="connsiteX215" fmla="*/ 391309 w 8799052"/>
              <a:gd name="connsiteY215" fmla="*/ 1642082 h 2343231"/>
              <a:gd name="connsiteX216" fmla="*/ 355715 w 8799052"/>
              <a:gd name="connsiteY216" fmla="*/ 1608068 h 2343231"/>
              <a:gd name="connsiteX217" fmla="*/ 347974 w 8799052"/>
              <a:gd name="connsiteY217" fmla="*/ 1610272 h 2343231"/>
              <a:gd name="connsiteX218" fmla="*/ 340865 w 8799052"/>
              <a:gd name="connsiteY218" fmla="*/ 1622782 h 2343231"/>
              <a:gd name="connsiteX219" fmla="*/ 364151 w 8799052"/>
              <a:gd name="connsiteY219" fmla="*/ 1744475 h 2343231"/>
              <a:gd name="connsiteX220" fmla="*/ 322526 w 8799052"/>
              <a:gd name="connsiteY220" fmla="*/ 1733511 h 2343231"/>
              <a:gd name="connsiteX221" fmla="*/ 269499 w 8799052"/>
              <a:gd name="connsiteY221" fmla="*/ 1723251 h 2343231"/>
              <a:gd name="connsiteX222" fmla="*/ 285363 w 8799052"/>
              <a:gd name="connsiteY222" fmla="*/ 1634773 h 2343231"/>
              <a:gd name="connsiteX223" fmla="*/ 243885 w 8799052"/>
              <a:gd name="connsiteY223" fmla="*/ 1559800 h 2343231"/>
              <a:gd name="connsiteX224" fmla="*/ 221631 w 8799052"/>
              <a:gd name="connsiteY224" fmla="*/ 1450807 h 2343231"/>
              <a:gd name="connsiteX225" fmla="*/ 199383 w 8799052"/>
              <a:gd name="connsiteY225" fmla="*/ 1341819 h 2343231"/>
              <a:gd name="connsiteX226" fmla="*/ 207106 w 8799052"/>
              <a:gd name="connsiteY226" fmla="*/ 1341336 h 2343231"/>
              <a:gd name="connsiteX227" fmla="*/ 214837 w 8799052"/>
              <a:gd name="connsiteY227" fmla="*/ 1340859 h 2343231"/>
              <a:gd name="connsiteX228" fmla="*/ 279211 w 8799052"/>
              <a:gd name="connsiteY228" fmla="*/ 1378269 h 2343231"/>
              <a:gd name="connsiteX229" fmla="*/ 269145 w 8799052"/>
              <a:gd name="connsiteY229" fmla="*/ 1340953 h 2343231"/>
              <a:gd name="connsiteX230" fmla="*/ 260354 w 8799052"/>
              <a:gd name="connsiteY230" fmla="*/ 1324255 h 2343231"/>
              <a:gd name="connsiteX231" fmla="*/ 318309 w 8799052"/>
              <a:gd name="connsiteY231" fmla="*/ 1286181 h 2343231"/>
              <a:gd name="connsiteX232" fmla="*/ 363422 w 8799052"/>
              <a:gd name="connsiteY232" fmla="*/ 1250101 h 2343231"/>
              <a:gd name="connsiteX233" fmla="*/ 382439 w 8799052"/>
              <a:gd name="connsiteY233" fmla="*/ 1275322 h 2343231"/>
              <a:gd name="connsiteX234" fmla="*/ 424976 w 8799052"/>
              <a:gd name="connsiteY234" fmla="*/ 1198538 h 2343231"/>
              <a:gd name="connsiteX235" fmla="*/ 468155 w 8799052"/>
              <a:gd name="connsiteY235" fmla="*/ 1132065 h 2343231"/>
              <a:gd name="connsiteX236" fmla="*/ 414421 w 8799052"/>
              <a:gd name="connsiteY236" fmla="*/ 1123314 h 2343231"/>
              <a:gd name="connsiteX237" fmla="*/ 373097 w 8799052"/>
              <a:gd name="connsiteY237" fmla="*/ 1124143 h 2343231"/>
              <a:gd name="connsiteX238" fmla="*/ 305141 w 8799052"/>
              <a:gd name="connsiteY238" fmla="*/ 1135265 h 2343231"/>
              <a:gd name="connsiteX239" fmla="*/ 246783 w 8799052"/>
              <a:gd name="connsiteY239" fmla="*/ 1104541 h 2343231"/>
              <a:gd name="connsiteX240" fmla="*/ 231007 w 8799052"/>
              <a:gd name="connsiteY240" fmla="*/ 1100378 h 2343231"/>
              <a:gd name="connsiteX241" fmla="*/ 215869 w 8799052"/>
              <a:gd name="connsiteY241" fmla="*/ 1106451 h 2343231"/>
              <a:gd name="connsiteX242" fmla="*/ 118330 w 8799052"/>
              <a:gd name="connsiteY242" fmla="*/ 1083356 h 2343231"/>
              <a:gd name="connsiteX243" fmla="*/ 99699 w 8799052"/>
              <a:gd name="connsiteY243" fmla="*/ 1003997 h 2343231"/>
              <a:gd name="connsiteX244" fmla="*/ 71228 w 8799052"/>
              <a:gd name="connsiteY244" fmla="*/ 957787 h 2343231"/>
              <a:gd name="connsiteX245" fmla="*/ 30985 w 8799052"/>
              <a:gd name="connsiteY245" fmla="*/ 912309 h 2343231"/>
              <a:gd name="connsiteX246" fmla="*/ 241 w 8799052"/>
              <a:gd name="connsiteY246" fmla="*/ 861102 h 2343231"/>
              <a:gd name="connsiteX247" fmla="*/ 40779 w 8799052"/>
              <a:gd name="connsiteY247" fmla="*/ 815770 h 2343231"/>
              <a:gd name="connsiteX248" fmla="*/ 55953 w 8799052"/>
              <a:gd name="connsiteY248" fmla="*/ 806266 h 2343231"/>
              <a:gd name="connsiteX249" fmla="*/ 70499 w 8799052"/>
              <a:gd name="connsiteY249" fmla="*/ 786525 h 2343231"/>
              <a:gd name="connsiteX250" fmla="*/ 140884 w 8799052"/>
              <a:gd name="connsiteY250" fmla="*/ 747915 h 2343231"/>
              <a:gd name="connsiteX251" fmla="*/ 222316 w 8799052"/>
              <a:gd name="connsiteY251" fmla="*/ 708622 h 2343231"/>
              <a:gd name="connsiteX252" fmla="*/ 237769 w 8799052"/>
              <a:gd name="connsiteY252" fmla="*/ 707667 h 2343231"/>
              <a:gd name="connsiteX253" fmla="*/ 253222 w 8799052"/>
              <a:gd name="connsiteY253" fmla="*/ 706707 h 2343231"/>
              <a:gd name="connsiteX254" fmla="*/ 476996 w 8799052"/>
              <a:gd name="connsiteY254" fmla="*/ 572710 h 2343231"/>
              <a:gd name="connsiteX255" fmla="*/ 778131 w 8799052"/>
              <a:gd name="connsiteY255" fmla="*/ 536930 h 2343231"/>
              <a:gd name="connsiteX256" fmla="*/ 1542511 w 8799052"/>
              <a:gd name="connsiteY256" fmla="*/ 536111 h 2343231"/>
              <a:gd name="connsiteX257" fmla="*/ 2306256 w 8799052"/>
              <a:gd name="connsiteY257" fmla="*/ 525018 h 2343231"/>
              <a:gd name="connsiteX258" fmla="*/ 2620283 w 8799052"/>
              <a:gd name="connsiteY258" fmla="*/ 505612 h 2343231"/>
              <a:gd name="connsiteX259" fmla="*/ 2801697 w 8799052"/>
              <a:gd name="connsiteY259" fmla="*/ 508105 h 2343231"/>
              <a:gd name="connsiteX260" fmla="*/ 2983105 w 8799052"/>
              <a:gd name="connsiteY260" fmla="*/ 510605 h 2343231"/>
              <a:gd name="connsiteX261" fmla="*/ 3273689 w 8799052"/>
              <a:gd name="connsiteY261" fmla="*/ 494356 h 2343231"/>
              <a:gd name="connsiteX262" fmla="*/ 3564907 w 8799052"/>
              <a:gd name="connsiteY262" fmla="*/ 488355 h 2343231"/>
              <a:gd name="connsiteX263" fmla="*/ 4014084 w 8799052"/>
              <a:gd name="connsiteY263" fmla="*/ 488005 h 2343231"/>
              <a:gd name="connsiteX264" fmla="*/ 4463267 w 8799052"/>
              <a:gd name="connsiteY264" fmla="*/ 487655 h 2343231"/>
              <a:gd name="connsiteX265" fmla="*/ 4814693 w 8799052"/>
              <a:gd name="connsiteY265" fmla="*/ 467695 h 2343231"/>
              <a:gd name="connsiteX266" fmla="*/ 5154996 w 8799052"/>
              <a:gd name="connsiteY266" fmla="*/ 458991 h 2343231"/>
              <a:gd name="connsiteX267" fmla="*/ 5721945 w 8799052"/>
              <a:gd name="connsiteY267" fmla="*/ 451433 h 2343231"/>
              <a:gd name="connsiteX268" fmla="*/ 5816154 w 8799052"/>
              <a:gd name="connsiteY268" fmla="*/ 445611 h 2343231"/>
              <a:gd name="connsiteX269" fmla="*/ 5871108 w 8799052"/>
              <a:gd name="connsiteY269" fmla="*/ 442215 h 2343231"/>
              <a:gd name="connsiteX270" fmla="*/ 5926063 w 8799052"/>
              <a:gd name="connsiteY270" fmla="*/ 438819 h 2343231"/>
              <a:gd name="connsiteX271" fmla="*/ 5973587 w 8799052"/>
              <a:gd name="connsiteY271" fmla="*/ 442751 h 2343231"/>
              <a:gd name="connsiteX272" fmla="*/ 6021118 w 8799052"/>
              <a:gd name="connsiteY272" fmla="*/ 446687 h 2343231"/>
              <a:gd name="connsiteX273" fmla="*/ 6154580 w 8799052"/>
              <a:gd name="connsiteY273" fmla="*/ 438434 h 2343231"/>
              <a:gd name="connsiteX274" fmla="*/ 6288043 w 8799052"/>
              <a:gd name="connsiteY274" fmla="*/ 430186 h 2343231"/>
              <a:gd name="connsiteX275" fmla="*/ 6618199 w 8799052"/>
              <a:gd name="connsiteY275" fmla="*/ 416657 h 2343231"/>
              <a:gd name="connsiteX276" fmla="*/ 6948356 w 8799052"/>
              <a:gd name="connsiteY276" fmla="*/ 403123 h 2343231"/>
              <a:gd name="connsiteX277" fmla="*/ 7152367 w 8799052"/>
              <a:gd name="connsiteY277" fmla="*/ 388796 h 2343231"/>
              <a:gd name="connsiteX278" fmla="*/ 7355745 w 8799052"/>
              <a:gd name="connsiteY278" fmla="*/ 364205 h 2343231"/>
              <a:gd name="connsiteX279" fmla="*/ 7518917 w 8799052"/>
              <a:gd name="connsiteY279" fmla="*/ 326643 h 2343231"/>
              <a:gd name="connsiteX280" fmla="*/ 7682095 w 8799052"/>
              <a:gd name="connsiteY280" fmla="*/ 289080 h 2343231"/>
              <a:gd name="connsiteX281" fmla="*/ 8257967 w 8799052"/>
              <a:gd name="connsiteY281" fmla="*/ 170971 h 2343231"/>
              <a:gd name="connsiteX282" fmla="*/ 8302688 w 8799052"/>
              <a:gd name="connsiteY282" fmla="*/ 161333 h 2343231"/>
              <a:gd name="connsiteX283" fmla="*/ 8333089 w 8799052"/>
              <a:gd name="connsiteY283" fmla="*/ 111317 h 2343231"/>
              <a:gd name="connsiteX284" fmla="*/ 8376909 w 8799052"/>
              <a:gd name="connsiteY284" fmla="*/ 55313 h 2343231"/>
              <a:gd name="connsiteX285" fmla="*/ 8471018 w 8799052"/>
              <a:gd name="connsiteY285" fmla="*/ 47777 h 2343231"/>
              <a:gd name="connsiteX286" fmla="*/ 8574191 w 8799052"/>
              <a:gd name="connsiteY286" fmla="*/ 27648 h 2343231"/>
              <a:gd name="connsiteX287" fmla="*/ 8689143 w 8799052"/>
              <a:gd name="connsiteY287" fmla="*/ 6792 h 2343231"/>
              <a:gd name="connsiteX288" fmla="*/ 8799052 w 8799052"/>
              <a:gd name="connsiteY288" fmla="*/ 0 h 234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8799052" h="2343231">
                <a:moveTo>
                  <a:pt x="5750092" y="2204060"/>
                </a:moveTo>
                <a:cubicBezTo>
                  <a:pt x="5763773" y="2206259"/>
                  <a:pt x="5776978" y="2210726"/>
                  <a:pt x="5789706" y="2217462"/>
                </a:cubicBezTo>
                <a:cubicBezTo>
                  <a:pt x="5840624" y="2244412"/>
                  <a:pt x="5893403" y="2269500"/>
                  <a:pt x="5948032" y="2292731"/>
                </a:cubicBezTo>
                <a:cubicBezTo>
                  <a:pt x="5884511" y="2285067"/>
                  <a:pt x="5821049" y="2278259"/>
                  <a:pt x="5757634" y="2272309"/>
                </a:cubicBezTo>
                <a:cubicBezTo>
                  <a:pt x="5694218" y="2266358"/>
                  <a:pt x="5632631" y="2290001"/>
                  <a:pt x="5572879" y="2343231"/>
                </a:cubicBezTo>
                <a:cubicBezTo>
                  <a:pt x="5571784" y="2336144"/>
                  <a:pt x="5568781" y="2330056"/>
                  <a:pt x="5563868" y="2324973"/>
                </a:cubicBezTo>
                <a:cubicBezTo>
                  <a:pt x="5558961" y="2319885"/>
                  <a:pt x="5556163" y="2317229"/>
                  <a:pt x="5555491" y="2316989"/>
                </a:cubicBezTo>
                <a:cubicBezTo>
                  <a:pt x="5566771" y="2286905"/>
                  <a:pt x="5586315" y="2263097"/>
                  <a:pt x="5614124" y="2245554"/>
                </a:cubicBezTo>
                <a:cubicBezTo>
                  <a:pt x="5647190" y="2222716"/>
                  <a:pt x="5678356" y="2208957"/>
                  <a:pt x="5707623" y="2204272"/>
                </a:cubicBezTo>
                <a:cubicBezTo>
                  <a:pt x="5722253" y="2201932"/>
                  <a:pt x="5736410" y="2201861"/>
                  <a:pt x="5750092" y="2204060"/>
                </a:cubicBezTo>
                <a:close/>
                <a:moveTo>
                  <a:pt x="3887186" y="2132787"/>
                </a:moveTo>
                <a:lnTo>
                  <a:pt x="3810641" y="2137517"/>
                </a:lnTo>
                <a:cubicBezTo>
                  <a:pt x="3803547" y="2144261"/>
                  <a:pt x="3799167" y="2149112"/>
                  <a:pt x="3797504" y="2152081"/>
                </a:cubicBezTo>
                <a:cubicBezTo>
                  <a:pt x="3795841" y="2155050"/>
                  <a:pt x="3794900" y="2159695"/>
                  <a:pt x="3794671" y="2166009"/>
                </a:cubicBezTo>
                <a:cubicBezTo>
                  <a:pt x="3802611" y="2166930"/>
                  <a:pt x="3810708" y="2170389"/>
                  <a:pt x="3818956" y="2176379"/>
                </a:cubicBezTo>
                <a:cubicBezTo>
                  <a:pt x="3827202" y="2182365"/>
                  <a:pt x="3835090" y="2182445"/>
                  <a:pt x="3842613" y="2176610"/>
                </a:cubicBezTo>
                <a:cubicBezTo>
                  <a:pt x="3858177" y="2173420"/>
                  <a:pt x="3873316" y="2163377"/>
                  <a:pt x="3888033" y="2146487"/>
                </a:cubicBezTo>
                <a:cubicBezTo>
                  <a:pt x="3887327" y="2135071"/>
                  <a:pt x="3887045" y="2130502"/>
                  <a:pt x="3887186" y="2132787"/>
                </a:cubicBezTo>
                <a:close/>
                <a:moveTo>
                  <a:pt x="5179216" y="2094201"/>
                </a:moveTo>
                <a:cubicBezTo>
                  <a:pt x="5195622" y="2104652"/>
                  <a:pt x="5212452" y="2121951"/>
                  <a:pt x="5229704" y="2146097"/>
                </a:cubicBezTo>
                <a:cubicBezTo>
                  <a:pt x="5244696" y="2138865"/>
                  <a:pt x="5260762" y="2133292"/>
                  <a:pt x="5277922" y="2129365"/>
                </a:cubicBezTo>
                <a:cubicBezTo>
                  <a:pt x="5295082" y="2125438"/>
                  <a:pt x="5315082" y="2119616"/>
                  <a:pt x="5337926" y="2111904"/>
                </a:cubicBezTo>
                <a:cubicBezTo>
                  <a:pt x="5307946" y="2147568"/>
                  <a:pt x="5267203" y="2168425"/>
                  <a:pt x="5215697" y="2174469"/>
                </a:cubicBezTo>
                <a:cubicBezTo>
                  <a:pt x="5164191" y="2180518"/>
                  <a:pt x="5106055" y="2174944"/>
                  <a:pt x="5041287" y="2157741"/>
                </a:cubicBezTo>
                <a:cubicBezTo>
                  <a:pt x="5064382" y="2148862"/>
                  <a:pt x="5087365" y="2138274"/>
                  <a:pt x="5110249" y="2125974"/>
                </a:cubicBezTo>
                <a:cubicBezTo>
                  <a:pt x="5133132" y="2113668"/>
                  <a:pt x="5156121" y="2103080"/>
                  <a:pt x="5179216" y="2094201"/>
                </a:cubicBezTo>
                <a:close/>
                <a:moveTo>
                  <a:pt x="6280013" y="2053685"/>
                </a:moveTo>
                <a:cubicBezTo>
                  <a:pt x="6293942" y="2066577"/>
                  <a:pt x="6300024" y="2079954"/>
                  <a:pt x="6298253" y="2093817"/>
                </a:cubicBezTo>
                <a:cubicBezTo>
                  <a:pt x="6282322" y="2101680"/>
                  <a:pt x="6264427" y="2109665"/>
                  <a:pt x="6244569" y="2117766"/>
                </a:cubicBezTo>
                <a:cubicBezTo>
                  <a:pt x="6224711" y="2125872"/>
                  <a:pt x="6206816" y="2133852"/>
                  <a:pt x="6190884" y="2141716"/>
                </a:cubicBezTo>
                <a:cubicBezTo>
                  <a:pt x="6189824" y="2135188"/>
                  <a:pt x="6186960" y="2131358"/>
                  <a:pt x="6182290" y="2130208"/>
                </a:cubicBezTo>
                <a:cubicBezTo>
                  <a:pt x="6177627" y="2129069"/>
                  <a:pt x="6174968" y="2128660"/>
                  <a:pt x="6174331" y="2128986"/>
                </a:cubicBezTo>
                <a:cubicBezTo>
                  <a:pt x="6180339" y="2114575"/>
                  <a:pt x="6185417" y="2101076"/>
                  <a:pt x="6189561" y="2088500"/>
                </a:cubicBezTo>
                <a:cubicBezTo>
                  <a:pt x="6193711" y="2075924"/>
                  <a:pt x="6202927" y="2065609"/>
                  <a:pt x="6217205" y="2057567"/>
                </a:cubicBezTo>
                <a:cubicBezTo>
                  <a:pt x="6225707" y="2057041"/>
                  <a:pt x="6236178" y="2056394"/>
                  <a:pt x="6248606" y="2055626"/>
                </a:cubicBezTo>
                <a:cubicBezTo>
                  <a:pt x="6261040" y="2054858"/>
                  <a:pt x="6271511" y="2054211"/>
                  <a:pt x="6280013" y="2053685"/>
                </a:cubicBezTo>
                <a:close/>
                <a:moveTo>
                  <a:pt x="6059342" y="2053569"/>
                </a:moveTo>
                <a:cubicBezTo>
                  <a:pt x="6041030" y="2054701"/>
                  <a:pt x="6014852" y="2056319"/>
                  <a:pt x="5980840" y="2058415"/>
                </a:cubicBezTo>
                <a:cubicBezTo>
                  <a:pt x="5981687" y="2072121"/>
                  <a:pt x="5982527" y="2085822"/>
                  <a:pt x="5983374" y="2099523"/>
                </a:cubicBezTo>
                <a:cubicBezTo>
                  <a:pt x="6014075" y="2086166"/>
                  <a:pt x="6045194" y="2079656"/>
                  <a:pt x="6076736" y="2080000"/>
                </a:cubicBezTo>
                <a:cubicBezTo>
                  <a:pt x="6079212" y="2077554"/>
                  <a:pt x="6073419" y="2068745"/>
                  <a:pt x="6059342" y="2053569"/>
                </a:cubicBezTo>
                <a:close/>
                <a:moveTo>
                  <a:pt x="7348562" y="2001405"/>
                </a:moveTo>
                <a:cubicBezTo>
                  <a:pt x="7348313" y="2008013"/>
                  <a:pt x="7345942" y="2012166"/>
                  <a:pt x="7341449" y="2013877"/>
                </a:cubicBezTo>
                <a:cubicBezTo>
                  <a:pt x="7336956" y="2015588"/>
                  <a:pt x="7334374" y="2016321"/>
                  <a:pt x="7333702" y="2016076"/>
                </a:cubicBezTo>
                <a:cubicBezTo>
                  <a:pt x="7338013" y="2043315"/>
                  <a:pt x="7350178" y="2070074"/>
                  <a:pt x="7370189" y="2096343"/>
                </a:cubicBezTo>
                <a:cubicBezTo>
                  <a:pt x="7372083" y="2084766"/>
                  <a:pt x="7382216" y="2079554"/>
                  <a:pt x="7400576" y="2080713"/>
                </a:cubicBezTo>
                <a:cubicBezTo>
                  <a:pt x="7383282" y="2054276"/>
                  <a:pt x="7365943" y="2027836"/>
                  <a:pt x="7348562" y="2001405"/>
                </a:cubicBezTo>
                <a:close/>
                <a:moveTo>
                  <a:pt x="347642" y="1222289"/>
                </a:moveTo>
                <a:cubicBezTo>
                  <a:pt x="348685" y="1228546"/>
                  <a:pt x="351586" y="1232964"/>
                  <a:pt x="356339" y="1235547"/>
                </a:cubicBezTo>
                <a:cubicBezTo>
                  <a:pt x="361097" y="1238125"/>
                  <a:pt x="363997" y="1242548"/>
                  <a:pt x="365041" y="1248806"/>
                </a:cubicBezTo>
                <a:lnTo>
                  <a:pt x="363422" y="1250101"/>
                </a:lnTo>
                <a:lnTo>
                  <a:pt x="358833" y="1244014"/>
                </a:lnTo>
                <a:cubicBezTo>
                  <a:pt x="352102" y="1236095"/>
                  <a:pt x="348369" y="1228852"/>
                  <a:pt x="347642" y="1222289"/>
                </a:cubicBezTo>
                <a:close/>
                <a:moveTo>
                  <a:pt x="8799052" y="0"/>
                </a:moveTo>
                <a:cubicBezTo>
                  <a:pt x="8786033" y="44356"/>
                  <a:pt x="8772590" y="81864"/>
                  <a:pt x="8758724" y="112520"/>
                </a:cubicBezTo>
                <a:cubicBezTo>
                  <a:pt x="8737549" y="141831"/>
                  <a:pt x="8718442" y="172719"/>
                  <a:pt x="8701403" y="205187"/>
                </a:cubicBezTo>
                <a:cubicBezTo>
                  <a:pt x="8684364" y="237651"/>
                  <a:pt x="8665257" y="268527"/>
                  <a:pt x="8644080" y="297812"/>
                </a:cubicBezTo>
                <a:cubicBezTo>
                  <a:pt x="8628955" y="318735"/>
                  <a:pt x="8607624" y="334899"/>
                  <a:pt x="8580093" y="346307"/>
                </a:cubicBezTo>
                <a:cubicBezTo>
                  <a:pt x="8552556" y="357717"/>
                  <a:pt x="8522956" y="367539"/>
                  <a:pt x="8491282" y="375781"/>
                </a:cubicBezTo>
                <a:cubicBezTo>
                  <a:pt x="8414326" y="405662"/>
                  <a:pt x="8336943" y="428713"/>
                  <a:pt x="8259138" y="444943"/>
                </a:cubicBezTo>
                <a:cubicBezTo>
                  <a:pt x="8246881" y="459210"/>
                  <a:pt x="8226819" y="474549"/>
                  <a:pt x="8198934" y="490960"/>
                </a:cubicBezTo>
                <a:cubicBezTo>
                  <a:pt x="8214421" y="497163"/>
                  <a:pt x="8227898" y="502636"/>
                  <a:pt x="8239352" y="507369"/>
                </a:cubicBezTo>
                <a:cubicBezTo>
                  <a:pt x="8250813" y="512107"/>
                  <a:pt x="8264072" y="514154"/>
                  <a:pt x="8279135" y="513510"/>
                </a:cubicBezTo>
                <a:cubicBezTo>
                  <a:pt x="8329002" y="512721"/>
                  <a:pt x="8370585" y="505565"/>
                  <a:pt x="8403898" y="492047"/>
                </a:cubicBezTo>
                <a:cubicBezTo>
                  <a:pt x="8435174" y="482662"/>
                  <a:pt x="8465779" y="478477"/>
                  <a:pt x="8495726" y="479493"/>
                </a:cubicBezTo>
                <a:cubicBezTo>
                  <a:pt x="8525667" y="480509"/>
                  <a:pt x="8553199" y="490267"/>
                  <a:pt x="8578315" y="508774"/>
                </a:cubicBezTo>
                <a:cubicBezTo>
                  <a:pt x="8594154" y="510056"/>
                  <a:pt x="8610411" y="518093"/>
                  <a:pt x="8627086" y="532887"/>
                </a:cubicBezTo>
                <a:cubicBezTo>
                  <a:pt x="8599271" y="550430"/>
                  <a:pt x="8578897" y="560726"/>
                  <a:pt x="8565948" y="563787"/>
                </a:cubicBezTo>
                <a:cubicBezTo>
                  <a:pt x="8527748" y="572648"/>
                  <a:pt x="8491355" y="578856"/>
                  <a:pt x="8456769" y="582404"/>
                </a:cubicBezTo>
                <a:cubicBezTo>
                  <a:pt x="8422183" y="585953"/>
                  <a:pt x="8385581" y="588778"/>
                  <a:pt x="8346964" y="590883"/>
                </a:cubicBezTo>
                <a:cubicBezTo>
                  <a:pt x="8357257" y="624561"/>
                  <a:pt x="8373737" y="646825"/>
                  <a:pt x="8396409" y="657678"/>
                </a:cubicBezTo>
                <a:cubicBezTo>
                  <a:pt x="8419074" y="668527"/>
                  <a:pt x="8445863" y="666261"/>
                  <a:pt x="8476762" y="650885"/>
                </a:cubicBezTo>
                <a:cubicBezTo>
                  <a:pt x="8484828" y="643221"/>
                  <a:pt x="8494907" y="636324"/>
                  <a:pt x="8507009" y="630185"/>
                </a:cubicBezTo>
                <a:cubicBezTo>
                  <a:pt x="8519106" y="624045"/>
                  <a:pt x="8529396" y="620575"/>
                  <a:pt x="8537887" y="619775"/>
                </a:cubicBezTo>
                <a:cubicBezTo>
                  <a:pt x="8569148" y="615582"/>
                  <a:pt x="8600834" y="618145"/>
                  <a:pt x="8632930" y="627465"/>
                </a:cubicBezTo>
                <a:cubicBezTo>
                  <a:pt x="8602626" y="636509"/>
                  <a:pt x="8574437" y="648002"/>
                  <a:pt x="8548377" y="661953"/>
                </a:cubicBezTo>
                <a:cubicBezTo>
                  <a:pt x="8522310" y="675900"/>
                  <a:pt x="8494333" y="690825"/>
                  <a:pt x="8464452" y="706727"/>
                </a:cubicBezTo>
                <a:cubicBezTo>
                  <a:pt x="8480559" y="712329"/>
                  <a:pt x="8496724" y="718788"/>
                  <a:pt x="8512937" y="726110"/>
                </a:cubicBezTo>
                <a:cubicBezTo>
                  <a:pt x="8529150" y="733425"/>
                  <a:pt x="8545521" y="743316"/>
                  <a:pt x="8562052" y="755782"/>
                </a:cubicBezTo>
                <a:cubicBezTo>
                  <a:pt x="8547775" y="763836"/>
                  <a:pt x="8534632" y="774399"/>
                  <a:pt x="8522636" y="787476"/>
                </a:cubicBezTo>
                <a:cubicBezTo>
                  <a:pt x="8510640" y="800559"/>
                  <a:pt x="8493789" y="814796"/>
                  <a:pt x="8472082" y="830193"/>
                </a:cubicBezTo>
                <a:cubicBezTo>
                  <a:pt x="8503562" y="834845"/>
                  <a:pt x="8532156" y="840536"/>
                  <a:pt x="8557858" y="847271"/>
                </a:cubicBezTo>
                <a:cubicBezTo>
                  <a:pt x="8583560" y="854000"/>
                  <a:pt x="8608433" y="863366"/>
                  <a:pt x="8632489" y="875362"/>
                </a:cubicBezTo>
                <a:cubicBezTo>
                  <a:pt x="8601852" y="948117"/>
                  <a:pt x="8570073" y="1018364"/>
                  <a:pt x="8537154" y="1086096"/>
                </a:cubicBezTo>
                <a:cubicBezTo>
                  <a:pt x="8504229" y="1153828"/>
                  <a:pt x="8443917" y="1208624"/>
                  <a:pt x="8356205" y="1250479"/>
                </a:cubicBezTo>
                <a:cubicBezTo>
                  <a:pt x="8295490" y="1282915"/>
                  <a:pt x="8238145" y="1322033"/>
                  <a:pt x="8184168" y="1367833"/>
                </a:cubicBezTo>
                <a:cubicBezTo>
                  <a:pt x="8130191" y="1413628"/>
                  <a:pt x="8077196" y="1459362"/>
                  <a:pt x="8025183" y="1505035"/>
                </a:cubicBezTo>
                <a:cubicBezTo>
                  <a:pt x="8010590" y="1513395"/>
                  <a:pt x="7998284" y="1526778"/>
                  <a:pt x="7988260" y="1545190"/>
                </a:cubicBezTo>
                <a:cubicBezTo>
                  <a:pt x="7978230" y="1563591"/>
                  <a:pt x="7966348" y="1583838"/>
                  <a:pt x="7952603" y="1605914"/>
                </a:cubicBezTo>
                <a:cubicBezTo>
                  <a:pt x="7945852" y="1613508"/>
                  <a:pt x="7941223" y="1623545"/>
                  <a:pt x="7938710" y="1636036"/>
                </a:cubicBezTo>
                <a:cubicBezTo>
                  <a:pt x="7936197" y="1648527"/>
                  <a:pt x="7931774" y="1661996"/>
                  <a:pt x="7925447" y="1676448"/>
                </a:cubicBezTo>
                <a:cubicBezTo>
                  <a:pt x="7919356" y="1684283"/>
                  <a:pt x="7917309" y="1693592"/>
                  <a:pt x="7919289" y="1704367"/>
                </a:cubicBezTo>
                <a:cubicBezTo>
                  <a:pt x="7921269" y="1715147"/>
                  <a:pt x="7919217" y="1724457"/>
                  <a:pt x="7913131" y="1732291"/>
                </a:cubicBezTo>
                <a:cubicBezTo>
                  <a:pt x="7884274" y="1775387"/>
                  <a:pt x="7855416" y="1818483"/>
                  <a:pt x="7826553" y="1861579"/>
                </a:cubicBezTo>
                <a:cubicBezTo>
                  <a:pt x="7819892" y="1876046"/>
                  <a:pt x="7812203" y="1889717"/>
                  <a:pt x="7803473" y="1902592"/>
                </a:cubicBezTo>
                <a:cubicBezTo>
                  <a:pt x="7794749" y="1915473"/>
                  <a:pt x="7782921" y="1925954"/>
                  <a:pt x="7767983" y="1934049"/>
                </a:cubicBezTo>
                <a:cubicBezTo>
                  <a:pt x="7753440" y="1948435"/>
                  <a:pt x="7737781" y="1960306"/>
                  <a:pt x="7721006" y="1969660"/>
                </a:cubicBezTo>
                <a:cubicBezTo>
                  <a:pt x="7704231" y="1979014"/>
                  <a:pt x="7684502" y="1987697"/>
                  <a:pt x="7661811" y="1995697"/>
                </a:cubicBezTo>
                <a:cubicBezTo>
                  <a:pt x="7669002" y="1995826"/>
                  <a:pt x="7674348" y="1997788"/>
                  <a:pt x="7677849" y="2001590"/>
                </a:cubicBezTo>
                <a:cubicBezTo>
                  <a:pt x="7681350" y="2005392"/>
                  <a:pt x="7686696" y="2007355"/>
                  <a:pt x="7693887" y="2007484"/>
                </a:cubicBezTo>
                <a:cubicBezTo>
                  <a:pt x="7702466" y="2014125"/>
                  <a:pt x="7710010" y="2019970"/>
                  <a:pt x="7716526" y="2025018"/>
                </a:cubicBezTo>
                <a:cubicBezTo>
                  <a:pt x="7723041" y="2030067"/>
                  <a:pt x="7726472" y="2032727"/>
                  <a:pt x="7726817" y="2032992"/>
                </a:cubicBezTo>
                <a:cubicBezTo>
                  <a:pt x="7725059" y="2046870"/>
                  <a:pt x="7715498" y="2061235"/>
                  <a:pt x="7698126" y="2076077"/>
                </a:cubicBezTo>
                <a:cubicBezTo>
                  <a:pt x="7676536" y="2091256"/>
                  <a:pt x="7655648" y="2102157"/>
                  <a:pt x="7635487" y="2108774"/>
                </a:cubicBezTo>
                <a:cubicBezTo>
                  <a:pt x="7615320" y="2115385"/>
                  <a:pt x="7589910" y="2116393"/>
                  <a:pt x="7559251" y="2111787"/>
                </a:cubicBezTo>
                <a:cubicBezTo>
                  <a:pt x="7540259" y="2105616"/>
                  <a:pt x="7514947" y="2108305"/>
                  <a:pt x="7483335" y="2119869"/>
                </a:cubicBezTo>
                <a:cubicBezTo>
                  <a:pt x="7451717" y="2131428"/>
                  <a:pt x="7431566" y="2154148"/>
                  <a:pt x="7422882" y="2188026"/>
                </a:cubicBezTo>
                <a:cubicBezTo>
                  <a:pt x="7423281" y="2194491"/>
                  <a:pt x="7419833" y="2202070"/>
                  <a:pt x="7412529" y="2210752"/>
                </a:cubicBezTo>
                <a:cubicBezTo>
                  <a:pt x="7405227" y="2219440"/>
                  <a:pt x="7394182" y="2230971"/>
                  <a:pt x="7379397" y="2245346"/>
                </a:cubicBezTo>
                <a:cubicBezTo>
                  <a:pt x="7377708" y="2218010"/>
                  <a:pt x="7376865" y="2204368"/>
                  <a:pt x="7376869" y="2204433"/>
                </a:cubicBezTo>
                <a:cubicBezTo>
                  <a:pt x="7329064" y="2217322"/>
                  <a:pt x="7281532" y="2234531"/>
                  <a:pt x="7234268" y="2256056"/>
                </a:cubicBezTo>
                <a:cubicBezTo>
                  <a:pt x="7186997" y="2277586"/>
                  <a:pt x="7146687" y="2284079"/>
                  <a:pt x="7113318" y="2275542"/>
                </a:cubicBezTo>
                <a:cubicBezTo>
                  <a:pt x="7064718" y="2259622"/>
                  <a:pt x="7017427" y="2248819"/>
                  <a:pt x="6971430" y="2243122"/>
                </a:cubicBezTo>
                <a:cubicBezTo>
                  <a:pt x="6925433" y="2237431"/>
                  <a:pt x="6882076" y="2226519"/>
                  <a:pt x="6841348" y="2210400"/>
                </a:cubicBezTo>
                <a:cubicBezTo>
                  <a:pt x="6832113" y="2204486"/>
                  <a:pt x="6822058" y="2201122"/>
                  <a:pt x="6811167" y="2200302"/>
                </a:cubicBezTo>
                <a:cubicBezTo>
                  <a:pt x="6800283" y="2199482"/>
                  <a:pt x="6794345" y="2199060"/>
                  <a:pt x="6793358" y="2199039"/>
                </a:cubicBezTo>
                <a:cubicBezTo>
                  <a:pt x="6763847" y="2220922"/>
                  <a:pt x="6735551" y="2230691"/>
                  <a:pt x="6708485" y="2228356"/>
                </a:cubicBezTo>
                <a:cubicBezTo>
                  <a:pt x="6681412" y="2226016"/>
                  <a:pt x="6651853" y="2215236"/>
                  <a:pt x="6619801" y="2196012"/>
                </a:cubicBezTo>
                <a:cubicBezTo>
                  <a:pt x="6610595" y="2190562"/>
                  <a:pt x="6596747" y="2189703"/>
                  <a:pt x="6578266" y="2193419"/>
                </a:cubicBezTo>
                <a:cubicBezTo>
                  <a:pt x="6559779" y="2197141"/>
                  <a:pt x="6542215" y="2199947"/>
                  <a:pt x="6525586" y="2201834"/>
                </a:cubicBezTo>
                <a:cubicBezTo>
                  <a:pt x="6500014" y="2197109"/>
                  <a:pt x="6475524" y="2194041"/>
                  <a:pt x="6452121" y="2192621"/>
                </a:cubicBezTo>
                <a:cubicBezTo>
                  <a:pt x="6428725" y="2191201"/>
                  <a:pt x="6416008" y="2187401"/>
                  <a:pt x="6413984" y="2181225"/>
                </a:cubicBezTo>
                <a:cubicBezTo>
                  <a:pt x="6404831" y="2160586"/>
                  <a:pt x="6399493" y="2137991"/>
                  <a:pt x="6397976" y="2113445"/>
                </a:cubicBezTo>
                <a:cubicBezTo>
                  <a:pt x="6396459" y="2088894"/>
                  <a:pt x="6398975" y="2065819"/>
                  <a:pt x="6405517" y="2044210"/>
                </a:cubicBezTo>
                <a:cubicBezTo>
                  <a:pt x="6412789" y="2023702"/>
                  <a:pt x="6426475" y="2011396"/>
                  <a:pt x="6446581" y="2007288"/>
                </a:cubicBezTo>
                <a:cubicBezTo>
                  <a:pt x="6466686" y="2003179"/>
                  <a:pt x="6489072" y="2004088"/>
                  <a:pt x="6513732" y="2010017"/>
                </a:cubicBezTo>
                <a:cubicBezTo>
                  <a:pt x="6529731" y="2008455"/>
                  <a:pt x="6544636" y="2005241"/>
                  <a:pt x="6558453" y="2000374"/>
                </a:cubicBezTo>
                <a:cubicBezTo>
                  <a:pt x="6572277" y="1995507"/>
                  <a:pt x="6583255" y="1992536"/>
                  <a:pt x="6591394" y="1991459"/>
                </a:cubicBezTo>
                <a:cubicBezTo>
                  <a:pt x="6591006" y="1985188"/>
                  <a:pt x="6590724" y="1980620"/>
                  <a:pt x="6590548" y="1977770"/>
                </a:cubicBezTo>
                <a:cubicBezTo>
                  <a:pt x="6590378" y="1974919"/>
                  <a:pt x="6590089" y="1970356"/>
                  <a:pt x="6589702" y="1964085"/>
                </a:cubicBezTo>
                <a:cubicBezTo>
                  <a:pt x="6573966" y="1964484"/>
                  <a:pt x="6558125" y="1963170"/>
                  <a:pt x="6542178" y="1960149"/>
                </a:cubicBezTo>
                <a:cubicBezTo>
                  <a:pt x="6526224" y="1957127"/>
                  <a:pt x="6510389" y="1955818"/>
                  <a:pt x="6494647" y="1956217"/>
                </a:cubicBezTo>
                <a:cubicBezTo>
                  <a:pt x="6463211" y="1957587"/>
                  <a:pt x="6431670" y="1957248"/>
                  <a:pt x="6400022" y="1955197"/>
                </a:cubicBezTo>
                <a:cubicBezTo>
                  <a:pt x="6368368" y="1953145"/>
                  <a:pt x="6336826" y="1952802"/>
                  <a:pt x="6305384" y="1954177"/>
                </a:cubicBezTo>
                <a:cubicBezTo>
                  <a:pt x="6273631" y="1950412"/>
                  <a:pt x="6246433" y="1956673"/>
                  <a:pt x="6223802" y="1972960"/>
                </a:cubicBezTo>
                <a:cubicBezTo>
                  <a:pt x="6201164" y="1989242"/>
                  <a:pt x="6182665" y="2008714"/>
                  <a:pt x="6168304" y="2031358"/>
                </a:cubicBezTo>
                <a:cubicBezTo>
                  <a:pt x="6124648" y="2132629"/>
                  <a:pt x="6052786" y="2159990"/>
                  <a:pt x="5952714" y="2113450"/>
                </a:cubicBezTo>
                <a:cubicBezTo>
                  <a:pt x="5920758" y="2101099"/>
                  <a:pt x="5892059" y="2093706"/>
                  <a:pt x="5866628" y="2091265"/>
                </a:cubicBezTo>
                <a:cubicBezTo>
                  <a:pt x="5841192" y="2088824"/>
                  <a:pt x="5817266" y="2094888"/>
                  <a:pt x="5794850" y="2109453"/>
                </a:cubicBezTo>
                <a:cubicBezTo>
                  <a:pt x="5751725" y="2134183"/>
                  <a:pt x="5719468" y="2143623"/>
                  <a:pt x="5698097" y="2137784"/>
                </a:cubicBezTo>
                <a:cubicBezTo>
                  <a:pt x="5676714" y="2131939"/>
                  <a:pt x="5649988" y="2103219"/>
                  <a:pt x="5617900" y="2051619"/>
                </a:cubicBezTo>
                <a:cubicBezTo>
                  <a:pt x="5601545" y="2052629"/>
                  <a:pt x="5583227" y="2053761"/>
                  <a:pt x="5562945" y="2055015"/>
                </a:cubicBezTo>
                <a:cubicBezTo>
                  <a:pt x="5542670" y="2056268"/>
                  <a:pt x="5524346" y="2057400"/>
                  <a:pt x="5507991" y="2058411"/>
                </a:cubicBezTo>
                <a:cubicBezTo>
                  <a:pt x="5452490" y="2052966"/>
                  <a:pt x="5397148" y="2050091"/>
                  <a:pt x="5341964" y="2049780"/>
                </a:cubicBezTo>
                <a:cubicBezTo>
                  <a:pt x="5286781" y="2049470"/>
                  <a:pt x="5232496" y="2063706"/>
                  <a:pt x="5179105" y="2092493"/>
                </a:cubicBezTo>
                <a:lnTo>
                  <a:pt x="5177253" y="2094328"/>
                </a:lnTo>
                <a:cubicBezTo>
                  <a:pt x="5145536" y="2096569"/>
                  <a:pt x="5114755" y="2097903"/>
                  <a:pt x="5084895" y="2098310"/>
                </a:cubicBezTo>
                <a:cubicBezTo>
                  <a:pt x="5084919" y="2097989"/>
                  <a:pt x="5084878" y="2098635"/>
                  <a:pt x="5084774" y="2100253"/>
                </a:cubicBezTo>
                <a:cubicBezTo>
                  <a:pt x="5084669" y="2101871"/>
                  <a:pt x="5084373" y="2106406"/>
                  <a:pt x="5083885" y="2113850"/>
                </a:cubicBezTo>
                <a:cubicBezTo>
                  <a:pt x="5060551" y="2108127"/>
                  <a:pt x="5039227" y="2103144"/>
                  <a:pt x="5019919" y="2098891"/>
                </a:cubicBezTo>
                <a:cubicBezTo>
                  <a:pt x="5000611" y="2094638"/>
                  <a:pt x="4979499" y="2093077"/>
                  <a:pt x="4956582" y="2094206"/>
                </a:cubicBezTo>
                <a:cubicBezTo>
                  <a:pt x="4922422" y="2094024"/>
                  <a:pt x="4896539" y="2100210"/>
                  <a:pt x="4878920" y="2112758"/>
                </a:cubicBezTo>
                <a:cubicBezTo>
                  <a:pt x="4887232" y="2119692"/>
                  <a:pt x="4895640" y="2128290"/>
                  <a:pt x="4904158" y="2138553"/>
                </a:cubicBezTo>
                <a:cubicBezTo>
                  <a:pt x="4912676" y="2148821"/>
                  <a:pt x="4921080" y="2157355"/>
                  <a:pt x="4929384" y="2164164"/>
                </a:cubicBezTo>
                <a:cubicBezTo>
                  <a:pt x="4936618" y="2164280"/>
                  <a:pt x="4941986" y="2166203"/>
                  <a:pt x="4945501" y="2169923"/>
                </a:cubicBezTo>
                <a:cubicBezTo>
                  <a:pt x="4949016" y="2173648"/>
                  <a:pt x="4954390" y="2175566"/>
                  <a:pt x="4961617" y="2175682"/>
                </a:cubicBezTo>
                <a:cubicBezTo>
                  <a:pt x="4916965" y="2186342"/>
                  <a:pt x="4885417" y="2185999"/>
                  <a:pt x="4866985" y="2174656"/>
                </a:cubicBezTo>
                <a:cubicBezTo>
                  <a:pt x="4848552" y="2163308"/>
                  <a:pt x="4831033" y="2134835"/>
                  <a:pt x="4814425" y="2089238"/>
                </a:cubicBezTo>
                <a:cubicBezTo>
                  <a:pt x="4775744" y="2092202"/>
                  <a:pt x="4736254" y="2096935"/>
                  <a:pt x="4695944" y="2103439"/>
                </a:cubicBezTo>
                <a:cubicBezTo>
                  <a:pt x="4655641" y="2109937"/>
                  <a:pt x="4612329" y="2114907"/>
                  <a:pt x="4566010" y="2118342"/>
                </a:cubicBezTo>
                <a:cubicBezTo>
                  <a:pt x="4533977" y="2099409"/>
                  <a:pt x="4508507" y="2091232"/>
                  <a:pt x="4489610" y="2093817"/>
                </a:cubicBezTo>
                <a:cubicBezTo>
                  <a:pt x="4470711" y="2096396"/>
                  <a:pt x="4454550" y="2111667"/>
                  <a:pt x="4441118" y="2139624"/>
                </a:cubicBezTo>
                <a:cubicBezTo>
                  <a:pt x="4425336" y="2139464"/>
                  <a:pt x="4409342" y="2135898"/>
                  <a:pt x="4393133" y="2128934"/>
                </a:cubicBezTo>
                <a:cubicBezTo>
                  <a:pt x="4376930" y="2121964"/>
                  <a:pt x="4360931" y="2118404"/>
                  <a:pt x="4345148" y="2118239"/>
                </a:cubicBezTo>
                <a:cubicBezTo>
                  <a:pt x="4337324" y="2119295"/>
                  <a:pt x="4329814" y="2125443"/>
                  <a:pt x="4322619" y="2136682"/>
                </a:cubicBezTo>
                <a:cubicBezTo>
                  <a:pt x="4315430" y="2147916"/>
                  <a:pt x="4308338" y="2160820"/>
                  <a:pt x="4301349" y="2175388"/>
                </a:cubicBezTo>
                <a:cubicBezTo>
                  <a:pt x="4331416" y="2167311"/>
                  <a:pt x="4356673" y="2161229"/>
                  <a:pt x="4377127" y="2157142"/>
                </a:cubicBezTo>
                <a:cubicBezTo>
                  <a:pt x="4397580" y="2153055"/>
                  <a:pt x="4418916" y="2147210"/>
                  <a:pt x="4441118" y="2139624"/>
                </a:cubicBezTo>
                <a:cubicBezTo>
                  <a:pt x="4465876" y="2151939"/>
                  <a:pt x="4489177" y="2156718"/>
                  <a:pt x="4511026" y="2153951"/>
                </a:cubicBezTo>
                <a:cubicBezTo>
                  <a:pt x="4532875" y="2151189"/>
                  <a:pt x="4551199" y="2139322"/>
                  <a:pt x="4566010" y="2118342"/>
                </a:cubicBezTo>
                <a:cubicBezTo>
                  <a:pt x="4585136" y="2132985"/>
                  <a:pt x="4596071" y="2141351"/>
                  <a:pt x="4598803" y="2143443"/>
                </a:cubicBezTo>
                <a:cubicBezTo>
                  <a:pt x="4629695" y="2148316"/>
                  <a:pt x="4658643" y="2153309"/>
                  <a:pt x="4685639" y="2158422"/>
                </a:cubicBezTo>
                <a:cubicBezTo>
                  <a:pt x="4712642" y="2163535"/>
                  <a:pt x="4741589" y="2168528"/>
                  <a:pt x="4772482" y="2173401"/>
                </a:cubicBezTo>
                <a:cubicBezTo>
                  <a:pt x="4773147" y="2173641"/>
                  <a:pt x="4775914" y="2176293"/>
                  <a:pt x="4780783" y="2181362"/>
                </a:cubicBezTo>
                <a:cubicBezTo>
                  <a:pt x="4785651" y="2186426"/>
                  <a:pt x="4788627" y="2192462"/>
                  <a:pt x="4789710" y="2199458"/>
                </a:cubicBezTo>
                <a:cubicBezTo>
                  <a:pt x="4789096" y="2200063"/>
                  <a:pt x="4786642" y="2202476"/>
                  <a:pt x="4782348" y="2206694"/>
                </a:cubicBezTo>
                <a:cubicBezTo>
                  <a:pt x="4778054" y="2210918"/>
                  <a:pt x="4775594" y="2213331"/>
                  <a:pt x="4774986" y="2213931"/>
                </a:cubicBezTo>
                <a:cubicBezTo>
                  <a:pt x="4735326" y="2198860"/>
                  <a:pt x="4699527" y="2198817"/>
                  <a:pt x="4667588" y="2213813"/>
                </a:cubicBezTo>
                <a:cubicBezTo>
                  <a:pt x="4635642" y="2228805"/>
                  <a:pt x="4604570" y="2242082"/>
                  <a:pt x="4574372" y="2253645"/>
                </a:cubicBezTo>
                <a:cubicBezTo>
                  <a:pt x="4521487" y="2270082"/>
                  <a:pt x="4471791" y="2274321"/>
                  <a:pt x="4425289" y="2266368"/>
                </a:cubicBezTo>
                <a:cubicBezTo>
                  <a:pt x="4378786" y="2258414"/>
                  <a:pt x="4327829" y="2242246"/>
                  <a:pt x="4272422" y="2217867"/>
                </a:cubicBezTo>
                <a:cubicBezTo>
                  <a:pt x="4258280" y="2244251"/>
                  <a:pt x="4239471" y="2258998"/>
                  <a:pt x="4216000" y="2262109"/>
                </a:cubicBezTo>
                <a:cubicBezTo>
                  <a:pt x="4192525" y="2265220"/>
                  <a:pt x="4165024" y="2266898"/>
                  <a:pt x="4133487" y="2267138"/>
                </a:cubicBezTo>
                <a:cubicBezTo>
                  <a:pt x="3991213" y="2262366"/>
                  <a:pt x="3848938" y="2257595"/>
                  <a:pt x="3706657" y="2252824"/>
                </a:cubicBezTo>
                <a:cubicBezTo>
                  <a:pt x="3691307" y="2254340"/>
                  <a:pt x="3675079" y="2257604"/>
                  <a:pt x="3657967" y="2262615"/>
                </a:cubicBezTo>
                <a:cubicBezTo>
                  <a:pt x="3640856" y="2267631"/>
                  <a:pt x="3620695" y="2271137"/>
                  <a:pt x="3597491" y="2273134"/>
                </a:cubicBezTo>
                <a:cubicBezTo>
                  <a:pt x="3589666" y="2274185"/>
                  <a:pt x="3581946" y="2276923"/>
                  <a:pt x="3574330" y="2281347"/>
                </a:cubicBezTo>
                <a:lnTo>
                  <a:pt x="3562868" y="2285414"/>
                </a:lnTo>
                <a:lnTo>
                  <a:pt x="3538548" y="2285602"/>
                </a:lnTo>
                <a:cubicBezTo>
                  <a:pt x="3415031" y="2279596"/>
                  <a:pt x="3290226" y="2260052"/>
                  <a:pt x="3164125" y="2226976"/>
                </a:cubicBezTo>
                <a:cubicBezTo>
                  <a:pt x="3038031" y="2193899"/>
                  <a:pt x="2907448" y="2189178"/>
                  <a:pt x="2772383" y="2212814"/>
                </a:cubicBezTo>
                <a:cubicBezTo>
                  <a:pt x="2692905" y="2220824"/>
                  <a:pt x="2609302" y="2216553"/>
                  <a:pt x="2521588" y="2200006"/>
                </a:cubicBezTo>
                <a:cubicBezTo>
                  <a:pt x="2433874" y="2183454"/>
                  <a:pt x="2344721" y="2169380"/>
                  <a:pt x="2254145" y="2157775"/>
                </a:cubicBezTo>
                <a:cubicBezTo>
                  <a:pt x="2141576" y="2135673"/>
                  <a:pt x="2028916" y="2123420"/>
                  <a:pt x="1916171" y="2121026"/>
                </a:cubicBezTo>
                <a:cubicBezTo>
                  <a:pt x="1859306" y="2122285"/>
                  <a:pt x="1803833" y="2126011"/>
                  <a:pt x="1749744" y="2132182"/>
                </a:cubicBezTo>
                <a:cubicBezTo>
                  <a:pt x="1695648" y="2138348"/>
                  <a:pt x="1645812" y="2142028"/>
                  <a:pt x="1600221" y="2143207"/>
                </a:cubicBezTo>
                <a:cubicBezTo>
                  <a:pt x="1554182" y="2142747"/>
                  <a:pt x="1505346" y="2139843"/>
                  <a:pt x="1453700" y="2134501"/>
                </a:cubicBezTo>
                <a:cubicBezTo>
                  <a:pt x="1402066" y="2129158"/>
                  <a:pt x="1353224" y="2126265"/>
                  <a:pt x="1307185" y="2125800"/>
                </a:cubicBezTo>
                <a:cubicBezTo>
                  <a:pt x="1282839" y="2116143"/>
                  <a:pt x="1252856" y="2106525"/>
                  <a:pt x="1217230" y="2096959"/>
                </a:cubicBezTo>
                <a:cubicBezTo>
                  <a:pt x="1181603" y="2087381"/>
                  <a:pt x="1151614" y="2077769"/>
                  <a:pt x="1127268" y="2068106"/>
                </a:cubicBezTo>
                <a:cubicBezTo>
                  <a:pt x="1060313" y="1989830"/>
                  <a:pt x="970450" y="1951134"/>
                  <a:pt x="857677" y="1952019"/>
                </a:cubicBezTo>
                <a:cubicBezTo>
                  <a:pt x="766523" y="1951503"/>
                  <a:pt x="672567" y="1949776"/>
                  <a:pt x="575797" y="1946844"/>
                </a:cubicBezTo>
                <a:lnTo>
                  <a:pt x="341292" y="1954824"/>
                </a:lnTo>
                <a:lnTo>
                  <a:pt x="372565" y="1880634"/>
                </a:lnTo>
                <a:cubicBezTo>
                  <a:pt x="373106" y="1873435"/>
                  <a:pt x="378602" y="1866795"/>
                  <a:pt x="389059" y="1860702"/>
                </a:cubicBezTo>
                <a:cubicBezTo>
                  <a:pt x="399522" y="1854615"/>
                  <a:pt x="409156" y="1851154"/>
                  <a:pt x="417973" y="1850322"/>
                </a:cubicBezTo>
                <a:cubicBezTo>
                  <a:pt x="425645" y="1836376"/>
                  <a:pt x="435446" y="1824884"/>
                  <a:pt x="447363" y="1815841"/>
                </a:cubicBezTo>
                <a:cubicBezTo>
                  <a:pt x="459286" y="1806792"/>
                  <a:pt x="469292" y="1798727"/>
                  <a:pt x="477394" y="1791633"/>
                </a:cubicBezTo>
                <a:cubicBezTo>
                  <a:pt x="476705" y="1791113"/>
                  <a:pt x="473942" y="1789024"/>
                  <a:pt x="469124" y="1785373"/>
                </a:cubicBezTo>
                <a:cubicBezTo>
                  <a:pt x="464300" y="1781724"/>
                  <a:pt x="461543" y="1779639"/>
                  <a:pt x="460853" y="1779114"/>
                </a:cubicBezTo>
                <a:cubicBezTo>
                  <a:pt x="452708" y="1780185"/>
                  <a:pt x="441728" y="1783119"/>
                  <a:pt x="427907" y="1787921"/>
                </a:cubicBezTo>
                <a:cubicBezTo>
                  <a:pt x="414086" y="1792723"/>
                  <a:pt x="399179" y="1795904"/>
                  <a:pt x="383186" y="1797455"/>
                </a:cubicBezTo>
                <a:cubicBezTo>
                  <a:pt x="382091" y="1790471"/>
                  <a:pt x="378889" y="1781080"/>
                  <a:pt x="373561" y="1769279"/>
                </a:cubicBezTo>
                <a:cubicBezTo>
                  <a:pt x="368234" y="1757483"/>
                  <a:pt x="364823" y="1744714"/>
                  <a:pt x="363312" y="1730990"/>
                </a:cubicBezTo>
                <a:cubicBezTo>
                  <a:pt x="380796" y="1716368"/>
                  <a:pt x="406135" y="1701266"/>
                  <a:pt x="439319" y="1685673"/>
                </a:cubicBezTo>
                <a:cubicBezTo>
                  <a:pt x="422071" y="1666913"/>
                  <a:pt x="406069" y="1652380"/>
                  <a:pt x="391309" y="1642082"/>
                </a:cubicBezTo>
                <a:cubicBezTo>
                  <a:pt x="376555" y="1631788"/>
                  <a:pt x="364692" y="1620450"/>
                  <a:pt x="355715" y="1608068"/>
                </a:cubicBezTo>
                <a:cubicBezTo>
                  <a:pt x="355043" y="1607823"/>
                  <a:pt x="352467" y="1608556"/>
                  <a:pt x="347974" y="1610272"/>
                </a:cubicBezTo>
                <a:cubicBezTo>
                  <a:pt x="343482" y="1611988"/>
                  <a:pt x="341111" y="1616158"/>
                  <a:pt x="340865" y="1622782"/>
                </a:cubicBezTo>
                <a:cubicBezTo>
                  <a:pt x="340797" y="1664218"/>
                  <a:pt x="348559" y="1704780"/>
                  <a:pt x="364151" y="1744475"/>
                </a:cubicBezTo>
                <a:cubicBezTo>
                  <a:pt x="349156" y="1739198"/>
                  <a:pt x="335283" y="1735540"/>
                  <a:pt x="322526" y="1733511"/>
                </a:cubicBezTo>
                <a:cubicBezTo>
                  <a:pt x="309770" y="1731476"/>
                  <a:pt x="292094" y="1728058"/>
                  <a:pt x="269499" y="1723251"/>
                </a:cubicBezTo>
                <a:cubicBezTo>
                  <a:pt x="294812" y="1688303"/>
                  <a:pt x="300104" y="1658810"/>
                  <a:pt x="285363" y="1634773"/>
                </a:cubicBezTo>
                <a:cubicBezTo>
                  <a:pt x="270626" y="1610731"/>
                  <a:pt x="256799" y="1585740"/>
                  <a:pt x="243885" y="1559800"/>
                </a:cubicBezTo>
                <a:cubicBezTo>
                  <a:pt x="234638" y="1525306"/>
                  <a:pt x="227218" y="1488973"/>
                  <a:pt x="221631" y="1450807"/>
                </a:cubicBezTo>
                <a:cubicBezTo>
                  <a:pt x="216037" y="1412642"/>
                  <a:pt x="208623" y="1376309"/>
                  <a:pt x="199383" y="1341819"/>
                </a:cubicBezTo>
                <a:cubicBezTo>
                  <a:pt x="200025" y="1341774"/>
                  <a:pt x="202599" y="1341620"/>
                  <a:pt x="207106" y="1341336"/>
                </a:cubicBezTo>
                <a:cubicBezTo>
                  <a:pt x="211620" y="1341057"/>
                  <a:pt x="214194" y="1340898"/>
                  <a:pt x="214837" y="1340859"/>
                </a:cubicBezTo>
                <a:cubicBezTo>
                  <a:pt x="228564" y="1353806"/>
                  <a:pt x="250022" y="1366276"/>
                  <a:pt x="279211" y="1378269"/>
                </a:cubicBezTo>
                <a:cubicBezTo>
                  <a:pt x="277683" y="1363994"/>
                  <a:pt x="274325" y="1351557"/>
                  <a:pt x="269145" y="1340953"/>
                </a:cubicBezTo>
                <a:cubicBezTo>
                  <a:pt x="263966" y="1330354"/>
                  <a:pt x="261037" y="1324786"/>
                  <a:pt x="260354" y="1324255"/>
                </a:cubicBezTo>
                <a:cubicBezTo>
                  <a:pt x="282402" y="1309670"/>
                  <a:pt x="301722" y="1296978"/>
                  <a:pt x="318309" y="1286181"/>
                </a:cubicBezTo>
                <a:lnTo>
                  <a:pt x="363422" y="1250101"/>
                </a:lnTo>
                <a:lnTo>
                  <a:pt x="382439" y="1275322"/>
                </a:lnTo>
                <a:cubicBezTo>
                  <a:pt x="396460" y="1247151"/>
                  <a:pt x="410638" y="1221559"/>
                  <a:pt x="424976" y="1198538"/>
                </a:cubicBezTo>
                <a:cubicBezTo>
                  <a:pt x="439314" y="1175522"/>
                  <a:pt x="453711" y="1153367"/>
                  <a:pt x="468155" y="1132065"/>
                </a:cubicBezTo>
                <a:cubicBezTo>
                  <a:pt x="445177" y="1126876"/>
                  <a:pt x="427265" y="1123959"/>
                  <a:pt x="414421" y="1123314"/>
                </a:cubicBezTo>
                <a:cubicBezTo>
                  <a:pt x="401571" y="1122675"/>
                  <a:pt x="387798" y="1122948"/>
                  <a:pt x="373097" y="1124143"/>
                </a:cubicBezTo>
                <a:cubicBezTo>
                  <a:pt x="349370" y="1127908"/>
                  <a:pt x="326717" y="1131612"/>
                  <a:pt x="305141" y="1135265"/>
                </a:cubicBezTo>
                <a:cubicBezTo>
                  <a:pt x="283557" y="1138919"/>
                  <a:pt x="264102" y="1128678"/>
                  <a:pt x="246783" y="1104541"/>
                </a:cubicBezTo>
                <a:cubicBezTo>
                  <a:pt x="239642" y="1104127"/>
                  <a:pt x="234381" y="1102738"/>
                  <a:pt x="231007" y="1100378"/>
                </a:cubicBezTo>
                <a:cubicBezTo>
                  <a:pt x="227632" y="1098018"/>
                  <a:pt x="222582" y="1100044"/>
                  <a:pt x="215869" y="1106451"/>
                </a:cubicBezTo>
                <a:cubicBezTo>
                  <a:pt x="158165" y="1120011"/>
                  <a:pt x="125654" y="1112313"/>
                  <a:pt x="118330" y="1083356"/>
                </a:cubicBezTo>
                <a:cubicBezTo>
                  <a:pt x="111012" y="1054404"/>
                  <a:pt x="104798" y="1027948"/>
                  <a:pt x="99699" y="1003997"/>
                </a:cubicBezTo>
                <a:cubicBezTo>
                  <a:pt x="91293" y="990239"/>
                  <a:pt x="81801" y="974834"/>
                  <a:pt x="71228" y="957787"/>
                </a:cubicBezTo>
                <a:cubicBezTo>
                  <a:pt x="60649" y="940740"/>
                  <a:pt x="47243" y="925582"/>
                  <a:pt x="30985" y="912309"/>
                </a:cubicBezTo>
                <a:cubicBezTo>
                  <a:pt x="12727" y="893162"/>
                  <a:pt x="2482" y="876095"/>
                  <a:pt x="241" y="861102"/>
                </a:cubicBezTo>
                <a:cubicBezTo>
                  <a:pt x="-2005" y="846109"/>
                  <a:pt x="11507" y="830996"/>
                  <a:pt x="40779" y="815770"/>
                </a:cubicBezTo>
                <a:cubicBezTo>
                  <a:pt x="47960" y="815039"/>
                  <a:pt x="53020" y="811877"/>
                  <a:pt x="55953" y="806266"/>
                </a:cubicBezTo>
                <a:cubicBezTo>
                  <a:pt x="58890" y="800660"/>
                  <a:pt x="63740" y="794081"/>
                  <a:pt x="70499" y="786525"/>
                </a:cubicBezTo>
                <a:cubicBezTo>
                  <a:pt x="92936" y="772007"/>
                  <a:pt x="116398" y="759136"/>
                  <a:pt x="140884" y="747915"/>
                </a:cubicBezTo>
                <a:cubicBezTo>
                  <a:pt x="165378" y="736694"/>
                  <a:pt x="192514" y="723595"/>
                  <a:pt x="222316" y="708622"/>
                </a:cubicBezTo>
                <a:cubicBezTo>
                  <a:pt x="223599" y="708543"/>
                  <a:pt x="228755" y="708224"/>
                  <a:pt x="237769" y="707667"/>
                </a:cubicBezTo>
                <a:cubicBezTo>
                  <a:pt x="246783" y="707110"/>
                  <a:pt x="251938" y="706792"/>
                  <a:pt x="253222" y="706707"/>
                </a:cubicBezTo>
                <a:cubicBezTo>
                  <a:pt x="324496" y="641656"/>
                  <a:pt x="399082" y="596989"/>
                  <a:pt x="476996" y="572710"/>
                </a:cubicBezTo>
                <a:cubicBezTo>
                  <a:pt x="554905" y="548432"/>
                  <a:pt x="655287" y="536502"/>
                  <a:pt x="778131" y="536930"/>
                </a:cubicBezTo>
                <a:cubicBezTo>
                  <a:pt x="1031227" y="541062"/>
                  <a:pt x="1286016" y="540789"/>
                  <a:pt x="1542511" y="536111"/>
                </a:cubicBezTo>
                <a:cubicBezTo>
                  <a:pt x="1798999" y="531440"/>
                  <a:pt x="2053583" y="527740"/>
                  <a:pt x="2306256" y="525018"/>
                </a:cubicBezTo>
                <a:cubicBezTo>
                  <a:pt x="2418783" y="518065"/>
                  <a:pt x="2523463" y="511596"/>
                  <a:pt x="2620283" y="505612"/>
                </a:cubicBezTo>
                <a:cubicBezTo>
                  <a:pt x="2682513" y="502908"/>
                  <a:pt x="2742978" y="503741"/>
                  <a:pt x="2801697" y="508105"/>
                </a:cubicBezTo>
                <a:cubicBezTo>
                  <a:pt x="2860416" y="512475"/>
                  <a:pt x="2920887" y="513303"/>
                  <a:pt x="2983105" y="510605"/>
                </a:cubicBezTo>
                <a:cubicBezTo>
                  <a:pt x="3077950" y="504457"/>
                  <a:pt x="3174812" y="499039"/>
                  <a:pt x="3273689" y="494356"/>
                </a:cubicBezTo>
                <a:cubicBezTo>
                  <a:pt x="3372567" y="489673"/>
                  <a:pt x="3469639" y="487671"/>
                  <a:pt x="3564907" y="488355"/>
                </a:cubicBezTo>
                <a:cubicBezTo>
                  <a:pt x="3714527" y="486528"/>
                  <a:pt x="3864253" y="486410"/>
                  <a:pt x="4014084" y="488005"/>
                </a:cubicBezTo>
                <a:cubicBezTo>
                  <a:pt x="4163921" y="489594"/>
                  <a:pt x="4313641" y="489476"/>
                  <a:pt x="4463267" y="487655"/>
                </a:cubicBezTo>
                <a:cubicBezTo>
                  <a:pt x="4581339" y="480066"/>
                  <a:pt x="4698476" y="473412"/>
                  <a:pt x="4814693" y="467695"/>
                </a:cubicBezTo>
                <a:cubicBezTo>
                  <a:pt x="4930910" y="461985"/>
                  <a:pt x="5044344" y="459079"/>
                  <a:pt x="5154996" y="458991"/>
                </a:cubicBezTo>
                <a:cubicBezTo>
                  <a:pt x="5343554" y="449626"/>
                  <a:pt x="5532541" y="447108"/>
                  <a:pt x="5721945" y="451433"/>
                </a:cubicBezTo>
                <a:cubicBezTo>
                  <a:pt x="5753346" y="449493"/>
                  <a:pt x="5784753" y="447552"/>
                  <a:pt x="5816154" y="445611"/>
                </a:cubicBezTo>
                <a:cubicBezTo>
                  <a:pt x="5832509" y="444601"/>
                  <a:pt x="5850827" y="443468"/>
                  <a:pt x="5871108" y="442215"/>
                </a:cubicBezTo>
                <a:cubicBezTo>
                  <a:pt x="5891390" y="440962"/>
                  <a:pt x="5909708" y="439830"/>
                  <a:pt x="5926063" y="438819"/>
                </a:cubicBezTo>
                <a:cubicBezTo>
                  <a:pt x="5941799" y="438420"/>
                  <a:pt x="5957640" y="439729"/>
                  <a:pt x="5973587" y="442751"/>
                </a:cubicBezTo>
                <a:cubicBezTo>
                  <a:pt x="5989534" y="445773"/>
                  <a:pt x="6005382" y="447081"/>
                  <a:pt x="6021118" y="446687"/>
                </a:cubicBezTo>
                <a:cubicBezTo>
                  <a:pt x="6067570" y="443811"/>
                  <a:pt x="6112060" y="441067"/>
                  <a:pt x="6154580" y="438434"/>
                </a:cubicBezTo>
                <a:cubicBezTo>
                  <a:pt x="6197107" y="435806"/>
                  <a:pt x="6241596" y="433057"/>
                  <a:pt x="6288043" y="430186"/>
                </a:cubicBezTo>
                <a:cubicBezTo>
                  <a:pt x="6397987" y="423965"/>
                  <a:pt x="6508038" y="419458"/>
                  <a:pt x="6618199" y="416657"/>
                </a:cubicBezTo>
                <a:cubicBezTo>
                  <a:pt x="6728355" y="413857"/>
                  <a:pt x="6838405" y="409344"/>
                  <a:pt x="6948356" y="403123"/>
                </a:cubicBezTo>
                <a:cubicBezTo>
                  <a:pt x="7018374" y="399082"/>
                  <a:pt x="7086376" y="394307"/>
                  <a:pt x="7152367" y="388796"/>
                </a:cubicBezTo>
                <a:cubicBezTo>
                  <a:pt x="7218353" y="383290"/>
                  <a:pt x="7286144" y="375093"/>
                  <a:pt x="7355745" y="364205"/>
                </a:cubicBezTo>
                <a:cubicBezTo>
                  <a:pt x="7410241" y="353396"/>
                  <a:pt x="7464632" y="340879"/>
                  <a:pt x="7518917" y="326643"/>
                </a:cubicBezTo>
                <a:cubicBezTo>
                  <a:pt x="7573202" y="312413"/>
                  <a:pt x="7627599" y="299890"/>
                  <a:pt x="7682095" y="289080"/>
                </a:cubicBezTo>
                <a:cubicBezTo>
                  <a:pt x="7881902" y="249227"/>
                  <a:pt x="8073861" y="209859"/>
                  <a:pt x="8257967" y="170971"/>
                </a:cubicBezTo>
                <a:cubicBezTo>
                  <a:pt x="8274066" y="171122"/>
                  <a:pt x="8288977" y="167913"/>
                  <a:pt x="8302688" y="161333"/>
                </a:cubicBezTo>
                <a:cubicBezTo>
                  <a:pt x="8316400" y="154754"/>
                  <a:pt x="8326531" y="138082"/>
                  <a:pt x="8333089" y="111317"/>
                </a:cubicBezTo>
                <a:cubicBezTo>
                  <a:pt x="8333059" y="78941"/>
                  <a:pt x="8347666" y="60273"/>
                  <a:pt x="8376909" y="55313"/>
                </a:cubicBezTo>
                <a:cubicBezTo>
                  <a:pt x="8406159" y="50352"/>
                  <a:pt x="8437524" y="47840"/>
                  <a:pt x="8471018" y="47777"/>
                </a:cubicBezTo>
                <a:cubicBezTo>
                  <a:pt x="8502358" y="39534"/>
                  <a:pt x="8536749" y="32829"/>
                  <a:pt x="8574191" y="27648"/>
                </a:cubicBezTo>
                <a:cubicBezTo>
                  <a:pt x="8611632" y="22468"/>
                  <a:pt x="8649949" y="15514"/>
                  <a:pt x="8689143" y="6792"/>
                </a:cubicBezTo>
                <a:cubicBezTo>
                  <a:pt x="8733633" y="4043"/>
                  <a:pt x="8770269" y="1779"/>
                  <a:pt x="87990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50910" y="1035094"/>
            <a:ext cx="4809807" cy="4728536"/>
          </a:xfrm>
          <a:custGeom>
            <a:avLst/>
            <a:gdLst>
              <a:gd name="connsiteX0" fmla="*/ 1827427 w 4809807"/>
              <a:gd name="connsiteY0" fmla="*/ 3494683 h 4728536"/>
              <a:gd name="connsiteX1" fmla="*/ 1821594 w 4809807"/>
              <a:gd name="connsiteY1" fmla="*/ 3508780 h 4728536"/>
              <a:gd name="connsiteX2" fmla="*/ 1864575 w 4809807"/>
              <a:gd name="connsiteY2" fmla="*/ 3529133 h 4728536"/>
              <a:gd name="connsiteX3" fmla="*/ 1863198 w 4809807"/>
              <a:gd name="connsiteY3" fmla="*/ 3522137 h 4728536"/>
              <a:gd name="connsiteX4" fmla="*/ 1865242 w 4809807"/>
              <a:gd name="connsiteY4" fmla="*/ 3519292 h 4728536"/>
              <a:gd name="connsiteX5" fmla="*/ 1827427 w 4809807"/>
              <a:gd name="connsiteY5" fmla="*/ 3494683 h 4728536"/>
              <a:gd name="connsiteX6" fmla="*/ 2228396 w 4809807"/>
              <a:gd name="connsiteY6" fmla="*/ 3182966 h 4728536"/>
              <a:gd name="connsiteX7" fmla="*/ 2235002 w 4809807"/>
              <a:gd name="connsiteY7" fmla="*/ 3185660 h 4728536"/>
              <a:gd name="connsiteX8" fmla="*/ 2238184 w 4809807"/>
              <a:gd name="connsiteY8" fmla="*/ 3184197 h 4728536"/>
              <a:gd name="connsiteX9" fmla="*/ 2245419 w 4809807"/>
              <a:gd name="connsiteY9" fmla="*/ 3204956 h 4728536"/>
              <a:gd name="connsiteX10" fmla="*/ 2245312 w 4809807"/>
              <a:gd name="connsiteY10" fmla="*/ 3224792 h 4728536"/>
              <a:gd name="connsiteX11" fmla="*/ 2234863 w 4809807"/>
              <a:gd name="connsiteY11" fmla="*/ 3233398 h 4728536"/>
              <a:gd name="connsiteX12" fmla="*/ 2224413 w 4809807"/>
              <a:gd name="connsiteY12" fmla="*/ 3242008 h 4728536"/>
              <a:gd name="connsiteX13" fmla="*/ 2205508 w 4809807"/>
              <a:gd name="connsiteY13" fmla="*/ 3229703 h 4728536"/>
              <a:gd name="connsiteX14" fmla="*/ 2216952 w 4809807"/>
              <a:gd name="connsiteY14" fmla="*/ 3206334 h 4728536"/>
              <a:gd name="connsiteX15" fmla="*/ 2228396 w 4809807"/>
              <a:gd name="connsiteY15" fmla="*/ 3182966 h 4728536"/>
              <a:gd name="connsiteX16" fmla="*/ 999235 w 4809807"/>
              <a:gd name="connsiteY16" fmla="*/ 3176623 h 4728536"/>
              <a:gd name="connsiteX17" fmla="*/ 1005465 w 4809807"/>
              <a:gd name="connsiteY17" fmla="*/ 3179406 h 4728536"/>
              <a:gd name="connsiteX18" fmla="*/ 1011697 w 4809807"/>
              <a:gd name="connsiteY18" fmla="*/ 3182187 h 4728536"/>
              <a:gd name="connsiteX19" fmla="*/ 1011412 w 4809807"/>
              <a:gd name="connsiteY19" fmla="*/ 3183031 h 4728536"/>
              <a:gd name="connsiteX20" fmla="*/ 1008335 w 4809807"/>
              <a:gd name="connsiteY20" fmla="*/ 3181893 h 4728536"/>
              <a:gd name="connsiteX21" fmla="*/ 999235 w 4809807"/>
              <a:gd name="connsiteY21" fmla="*/ 3176623 h 4728536"/>
              <a:gd name="connsiteX22" fmla="*/ 2314562 w 4809807"/>
              <a:gd name="connsiteY22" fmla="*/ 3149161 h 4728536"/>
              <a:gd name="connsiteX23" fmla="*/ 2287774 w 4809807"/>
              <a:gd name="connsiteY23" fmla="*/ 3180520 h 4728536"/>
              <a:gd name="connsiteX24" fmla="*/ 2302120 w 4809807"/>
              <a:gd name="connsiteY24" fmla="*/ 3187288 h 4728536"/>
              <a:gd name="connsiteX25" fmla="*/ 2328243 w 4809807"/>
              <a:gd name="connsiteY25" fmla="*/ 3165773 h 4728536"/>
              <a:gd name="connsiteX26" fmla="*/ 2314562 w 4809807"/>
              <a:gd name="connsiteY26" fmla="*/ 3149161 h 4728536"/>
              <a:gd name="connsiteX27" fmla="*/ 2383226 w 4809807"/>
              <a:gd name="connsiteY27" fmla="*/ 2945068 h 4728536"/>
              <a:gd name="connsiteX28" fmla="*/ 2392078 w 4809807"/>
              <a:gd name="connsiteY28" fmla="*/ 2950490 h 4728536"/>
              <a:gd name="connsiteX29" fmla="*/ 2397511 w 4809807"/>
              <a:gd name="connsiteY29" fmla="*/ 2951759 h 4728536"/>
              <a:gd name="connsiteX30" fmla="*/ 2399097 w 4809807"/>
              <a:gd name="connsiteY30" fmla="*/ 2996271 h 4728536"/>
              <a:gd name="connsiteX31" fmla="*/ 2379031 w 4809807"/>
              <a:gd name="connsiteY31" fmla="*/ 3036790 h 4728536"/>
              <a:gd name="connsiteX32" fmla="*/ 2346036 w 4809807"/>
              <a:gd name="connsiteY32" fmla="*/ 3051631 h 4728536"/>
              <a:gd name="connsiteX33" fmla="*/ 2266893 w 4809807"/>
              <a:gd name="connsiteY33" fmla="*/ 3059356 h 4728536"/>
              <a:gd name="connsiteX34" fmla="*/ 2340262 w 4809807"/>
              <a:gd name="connsiteY34" fmla="*/ 3020667 h 4728536"/>
              <a:gd name="connsiteX35" fmla="*/ 2383226 w 4809807"/>
              <a:gd name="connsiteY35" fmla="*/ 2945068 h 4728536"/>
              <a:gd name="connsiteX36" fmla="*/ 2628041 w 4809807"/>
              <a:gd name="connsiteY36" fmla="*/ 2890931 h 4728536"/>
              <a:gd name="connsiteX37" fmla="*/ 2613651 w 4809807"/>
              <a:gd name="connsiteY37" fmla="*/ 2921370 h 4728536"/>
              <a:gd name="connsiteX38" fmla="*/ 2599261 w 4809807"/>
              <a:gd name="connsiteY38" fmla="*/ 2951812 h 4728536"/>
              <a:gd name="connsiteX39" fmla="*/ 2565345 w 4809807"/>
              <a:gd name="connsiteY39" fmla="*/ 2942577 h 4728536"/>
              <a:gd name="connsiteX40" fmla="*/ 2553579 w 4809807"/>
              <a:gd name="connsiteY40" fmla="*/ 2961562 h 4728536"/>
              <a:gd name="connsiteX41" fmla="*/ 2537892 w 4809807"/>
              <a:gd name="connsiteY41" fmla="*/ 2983777 h 4728536"/>
              <a:gd name="connsiteX42" fmla="*/ 2561449 w 4809807"/>
              <a:gd name="connsiteY42" fmla="*/ 2927201 h 4728536"/>
              <a:gd name="connsiteX43" fmla="*/ 2628041 w 4809807"/>
              <a:gd name="connsiteY43" fmla="*/ 2890931 h 4728536"/>
              <a:gd name="connsiteX44" fmla="*/ 2492767 w 4809807"/>
              <a:gd name="connsiteY44" fmla="*/ 2684219 h 4728536"/>
              <a:gd name="connsiteX45" fmla="*/ 2466140 w 4809807"/>
              <a:gd name="connsiteY45" fmla="*/ 2703713 h 4728536"/>
              <a:gd name="connsiteX46" fmla="*/ 2464765 w 4809807"/>
              <a:gd name="connsiteY46" fmla="*/ 2712041 h 4728536"/>
              <a:gd name="connsiteX47" fmla="*/ 2466974 w 4809807"/>
              <a:gd name="connsiteY47" fmla="*/ 2717743 h 4728536"/>
              <a:gd name="connsiteX48" fmla="*/ 2478179 w 4809807"/>
              <a:gd name="connsiteY48" fmla="*/ 2715858 h 4728536"/>
              <a:gd name="connsiteX49" fmla="*/ 2486802 w 4809807"/>
              <a:gd name="connsiteY49" fmla="*/ 2710447 h 4728536"/>
              <a:gd name="connsiteX50" fmla="*/ 2496256 w 4809807"/>
              <a:gd name="connsiteY50" fmla="*/ 2688985 h 4728536"/>
              <a:gd name="connsiteX51" fmla="*/ 2492767 w 4809807"/>
              <a:gd name="connsiteY51" fmla="*/ 2684219 h 4728536"/>
              <a:gd name="connsiteX52" fmla="*/ 3064246 w 4809807"/>
              <a:gd name="connsiteY52" fmla="*/ 2578070 h 4728536"/>
              <a:gd name="connsiteX53" fmla="*/ 3052472 w 4809807"/>
              <a:gd name="connsiteY53" fmla="*/ 2579748 h 4728536"/>
              <a:gd name="connsiteX54" fmla="*/ 3044073 w 4809807"/>
              <a:gd name="connsiteY54" fmla="*/ 2585523 h 4728536"/>
              <a:gd name="connsiteX55" fmla="*/ 3037459 w 4809807"/>
              <a:gd name="connsiteY55" fmla="*/ 2609429 h 4728536"/>
              <a:gd name="connsiteX56" fmla="*/ 3042019 w 4809807"/>
              <a:gd name="connsiteY56" fmla="*/ 2614966 h 4728536"/>
              <a:gd name="connsiteX57" fmla="*/ 3067489 w 4809807"/>
              <a:gd name="connsiteY57" fmla="*/ 2593985 h 4728536"/>
              <a:gd name="connsiteX58" fmla="*/ 3067582 w 4809807"/>
              <a:gd name="connsiteY58" fmla="*/ 2584615 h 4728536"/>
              <a:gd name="connsiteX59" fmla="*/ 3064246 w 4809807"/>
              <a:gd name="connsiteY59" fmla="*/ 2578070 h 4728536"/>
              <a:gd name="connsiteX60" fmla="*/ 237782 w 4809807"/>
              <a:gd name="connsiteY60" fmla="*/ 2466916 h 4728536"/>
              <a:gd name="connsiteX61" fmla="*/ 244892 w 4809807"/>
              <a:gd name="connsiteY61" fmla="*/ 2470902 h 4728536"/>
              <a:gd name="connsiteX62" fmla="*/ 252005 w 4809807"/>
              <a:gd name="connsiteY62" fmla="*/ 2474885 h 4728536"/>
              <a:gd name="connsiteX63" fmla="*/ 251797 w 4809807"/>
              <a:gd name="connsiteY63" fmla="*/ 2475834 h 4728536"/>
              <a:gd name="connsiteX64" fmla="*/ 248313 w 4809807"/>
              <a:gd name="connsiteY64" fmla="*/ 2474140 h 4728536"/>
              <a:gd name="connsiteX65" fmla="*/ 237782 w 4809807"/>
              <a:gd name="connsiteY65" fmla="*/ 2466916 h 4728536"/>
              <a:gd name="connsiteX66" fmla="*/ 3013378 w 4809807"/>
              <a:gd name="connsiteY66" fmla="*/ 2339668 h 4728536"/>
              <a:gd name="connsiteX67" fmla="*/ 2983640 w 4809807"/>
              <a:gd name="connsiteY67" fmla="*/ 2390721 h 4728536"/>
              <a:gd name="connsiteX68" fmla="*/ 2916582 w 4809807"/>
              <a:gd name="connsiteY68" fmla="*/ 2425176 h 4728536"/>
              <a:gd name="connsiteX69" fmla="*/ 2934180 w 4809807"/>
              <a:gd name="connsiteY69" fmla="*/ 2397651 h 4728536"/>
              <a:gd name="connsiteX70" fmla="*/ 2951781 w 4809807"/>
              <a:gd name="connsiteY70" fmla="*/ 2370122 h 4728536"/>
              <a:gd name="connsiteX71" fmla="*/ 2982123 w 4809807"/>
              <a:gd name="connsiteY71" fmla="*/ 2377192 h 4728536"/>
              <a:gd name="connsiteX72" fmla="*/ 2995701 w 4809807"/>
              <a:gd name="connsiteY72" fmla="*/ 2359931 h 4728536"/>
              <a:gd name="connsiteX73" fmla="*/ 3013378 w 4809807"/>
              <a:gd name="connsiteY73" fmla="*/ 2339668 h 4728536"/>
              <a:gd name="connsiteX74" fmla="*/ 3276365 w 4809807"/>
              <a:gd name="connsiteY74" fmla="*/ 2263445 h 4728536"/>
              <a:gd name="connsiteX75" fmla="*/ 3202658 w 4809807"/>
              <a:gd name="connsiteY75" fmla="*/ 2300275 h 4728536"/>
              <a:gd name="connsiteX76" fmla="*/ 3152214 w 4809807"/>
              <a:gd name="connsiteY76" fmla="*/ 2368880 h 4728536"/>
              <a:gd name="connsiteX77" fmla="*/ 3144708 w 4809807"/>
              <a:gd name="connsiteY77" fmla="*/ 2364359 h 4728536"/>
              <a:gd name="connsiteX78" fmla="*/ 3139820 w 4809807"/>
              <a:gd name="connsiteY78" fmla="*/ 2363414 h 4728536"/>
              <a:gd name="connsiteX79" fmla="*/ 3144463 w 4809807"/>
              <a:gd name="connsiteY79" fmla="*/ 2323919 h 4728536"/>
              <a:gd name="connsiteX80" fmla="*/ 3168740 w 4809807"/>
              <a:gd name="connsiteY80" fmla="*/ 2287248 h 4728536"/>
              <a:gd name="connsiteX81" fmla="*/ 3201535 w 4809807"/>
              <a:gd name="connsiteY81" fmla="*/ 2272959 h 4728536"/>
              <a:gd name="connsiteX82" fmla="*/ 3276365 w 4809807"/>
              <a:gd name="connsiteY82" fmla="*/ 2263445 h 4728536"/>
              <a:gd name="connsiteX83" fmla="*/ 3261126 w 4809807"/>
              <a:gd name="connsiteY83" fmla="*/ 2150964 h 4728536"/>
              <a:gd name="connsiteX84" fmla="*/ 3233819 w 4809807"/>
              <a:gd name="connsiteY84" fmla="*/ 2170954 h 4728536"/>
              <a:gd name="connsiteX85" fmla="*/ 3244286 w 4809807"/>
              <a:gd name="connsiteY85" fmla="*/ 2185255 h 4728536"/>
              <a:gd name="connsiteX86" fmla="*/ 3273567 w 4809807"/>
              <a:gd name="connsiteY86" fmla="*/ 2156497 h 4728536"/>
              <a:gd name="connsiteX87" fmla="*/ 3261126 w 4809807"/>
              <a:gd name="connsiteY87" fmla="*/ 2150964 h 4728536"/>
              <a:gd name="connsiteX88" fmla="*/ 4556906 w 4809807"/>
              <a:gd name="connsiteY88" fmla="*/ 2110626 h 4728536"/>
              <a:gd name="connsiteX89" fmla="*/ 4560415 w 4809807"/>
              <a:gd name="connsiteY89" fmla="*/ 2112039 h 4728536"/>
              <a:gd name="connsiteX90" fmla="*/ 4571113 w 4809807"/>
              <a:gd name="connsiteY90" fmla="*/ 2118373 h 4728536"/>
              <a:gd name="connsiteX91" fmla="*/ 4563927 w 4809807"/>
              <a:gd name="connsiteY91" fmla="*/ 2114971 h 4728536"/>
              <a:gd name="connsiteX92" fmla="*/ 4556739 w 4809807"/>
              <a:gd name="connsiteY92" fmla="*/ 2111570 h 4728536"/>
              <a:gd name="connsiteX93" fmla="*/ 3341081 w 4809807"/>
              <a:gd name="connsiteY93" fmla="*/ 2099747 h 4728536"/>
              <a:gd name="connsiteX94" fmla="*/ 3357011 w 4809807"/>
              <a:gd name="connsiteY94" fmla="*/ 2110046 h 4728536"/>
              <a:gd name="connsiteX95" fmla="*/ 3343129 w 4809807"/>
              <a:gd name="connsiteY95" fmla="*/ 2131191 h 4728536"/>
              <a:gd name="connsiteX96" fmla="*/ 3329248 w 4809807"/>
              <a:gd name="connsiteY96" fmla="*/ 2152335 h 4728536"/>
              <a:gd name="connsiteX97" fmla="*/ 3323462 w 4809807"/>
              <a:gd name="connsiteY97" fmla="*/ 2150164 h 4728536"/>
              <a:gd name="connsiteX98" fmla="*/ 3320295 w 4809807"/>
              <a:gd name="connsiteY98" fmla="*/ 2151569 h 4728536"/>
              <a:gd name="connsiteX99" fmla="*/ 3316407 w 4809807"/>
              <a:gd name="connsiteY99" fmla="*/ 2133368 h 4728536"/>
              <a:gd name="connsiteX100" fmla="*/ 3319234 w 4809807"/>
              <a:gd name="connsiteY100" fmla="*/ 2115743 h 4728536"/>
              <a:gd name="connsiteX101" fmla="*/ 3330157 w 4809807"/>
              <a:gd name="connsiteY101" fmla="*/ 2107745 h 4728536"/>
              <a:gd name="connsiteX102" fmla="*/ 3341081 w 4809807"/>
              <a:gd name="connsiteY102" fmla="*/ 2099747 h 4728536"/>
              <a:gd name="connsiteX103" fmla="*/ 1803413 w 4809807"/>
              <a:gd name="connsiteY103" fmla="*/ 2072991 h 4728536"/>
              <a:gd name="connsiteX104" fmla="*/ 1776787 w 4809807"/>
              <a:gd name="connsiteY104" fmla="*/ 2092485 h 4728536"/>
              <a:gd name="connsiteX105" fmla="*/ 1776290 w 4809807"/>
              <a:gd name="connsiteY105" fmla="*/ 2102012 h 4728536"/>
              <a:gd name="connsiteX106" fmla="*/ 1779377 w 4809807"/>
              <a:gd name="connsiteY106" fmla="*/ 2108914 h 4728536"/>
              <a:gd name="connsiteX107" fmla="*/ 1791340 w 4809807"/>
              <a:gd name="connsiteY107" fmla="*/ 2108064 h 4728536"/>
              <a:gd name="connsiteX108" fmla="*/ 1800071 w 4809807"/>
              <a:gd name="connsiteY108" fmla="*/ 2102799 h 4728536"/>
              <a:gd name="connsiteX109" fmla="*/ 1807780 w 4809807"/>
              <a:gd name="connsiteY109" fmla="*/ 2078957 h 4728536"/>
              <a:gd name="connsiteX110" fmla="*/ 1803413 w 4809807"/>
              <a:gd name="connsiteY110" fmla="*/ 2072991 h 4728536"/>
              <a:gd name="connsiteX111" fmla="*/ 3715970 w 4809807"/>
              <a:gd name="connsiteY111" fmla="*/ 1832601 h 4728536"/>
              <a:gd name="connsiteX112" fmla="*/ 3716291 w 4809807"/>
              <a:gd name="connsiteY112" fmla="*/ 1838770 h 4728536"/>
              <a:gd name="connsiteX113" fmla="*/ 3713995 w 4809807"/>
              <a:gd name="connsiteY113" fmla="*/ 1841366 h 4728536"/>
              <a:gd name="connsiteX114" fmla="*/ 3745856 w 4809807"/>
              <a:gd name="connsiteY114" fmla="*/ 1861964 h 4728536"/>
              <a:gd name="connsiteX115" fmla="*/ 3753232 w 4809807"/>
              <a:gd name="connsiteY115" fmla="*/ 1849244 h 4728536"/>
              <a:gd name="connsiteX116" fmla="*/ 3715970 w 4809807"/>
              <a:gd name="connsiteY116" fmla="*/ 1832601 h 4728536"/>
              <a:gd name="connsiteX117" fmla="*/ 4345451 w 4809807"/>
              <a:gd name="connsiteY117" fmla="*/ 1809563 h 4728536"/>
              <a:gd name="connsiteX118" fmla="*/ 4357524 w 4809807"/>
              <a:gd name="connsiteY118" fmla="*/ 1848441 h 4728536"/>
              <a:gd name="connsiteX119" fmla="*/ 4357920 w 4809807"/>
              <a:gd name="connsiteY119" fmla="*/ 1860895 h 4728536"/>
              <a:gd name="connsiteX120" fmla="*/ 4350971 w 4809807"/>
              <a:gd name="connsiteY120" fmla="*/ 1872424 h 4728536"/>
              <a:gd name="connsiteX121" fmla="*/ 4351354 w 4809807"/>
              <a:gd name="connsiteY121" fmla="*/ 1894180 h 4728536"/>
              <a:gd name="connsiteX122" fmla="*/ 4348315 w 4809807"/>
              <a:gd name="connsiteY122" fmla="*/ 1911787 h 4728536"/>
              <a:gd name="connsiteX123" fmla="*/ 4353174 w 4809807"/>
              <a:gd name="connsiteY123" fmla="*/ 1912359 h 4728536"/>
              <a:gd name="connsiteX124" fmla="*/ 4358032 w 4809807"/>
              <a:gd name="connsiteY124" fmla="*/ 1912932 h 4728536"/>
              <a:gd name="connsiteX125" fmla="*/ 4366889 w 4809807"/>
              <a:gd name="connsiteY125" fmla="*/ 1901062 h 4728536"/>
              <a:gd name="connsiteX126" fmla="*/ 4379664 w 4809807"/>
              <a:gd name="connsiteY126" fmla="*/ 1885963 h 4728536"/>
              <a:gd name="connsiteX127" fmla="*/ 4391817 w 4809807"/>
              <a:gd name="connsiteY127" fmla="*/ 1895393 h 4728536"/>
              <a:gd name="connsiteX128" fmla="*/ 4407337 w 4809807"/>
              <a:gd name="connsiteY128" fmla="*/ 1908907 h 4728536"/>
              <a:gd name="connsiteX129" fmla="*/ 4394682 w 4809807"/>
              <a:gd name="connsiteY129" fmla="*/ 1946778 h 4728536"/>
              <a:gd name="connsiteX130" fmla="*/ 4425142 w 4809807"/>
              <a:gd name="connsiteY130" fmla="*/ 1953145 h 4728536"/>
              <a:gd name="connsiteX131" fmla="*/ 4448252 w 4809807"/>
              <a:gd name="connsiteY131" fmla="*/ 1958576 h 4728536"/>
              <a:gd name="connsiteX132" fmla="*/ 4450291 w 4809807"/>
              <a:gd name="connsiteY132" fmla="*/ 1955731 h 4728536"/>
              <a:gd name="connsiteX133" fmla="*/ 4448902 w 4809807"/>
              <a:gd name="connsiteY133" fmla="*/ 1948720 h 4728536"/>
              <a:gd name="connsiteX134" fmla="*/ 4402845 w 4809807"/>
              <a:gd name="connsiteY134" fmla="*/ 1903460 h 4728536"/>
              <a:gd name="connsiteX135" fmla="*/ 4420908 w 4809807"/>
              <a:gd name="connsiteY135" fmla="*/ 1897728 h 4728536"/>
              <a:gd name="connsiteX136" fmla="*/ 4442763 w 4809807"/>
              <a:gd name="connsiteY136" fmla="*/ 1888870 h 4728536"/>
              <a:gd name="connsiteX137" fmla="*/ 4464706 w 4809807"/>
              <a:gd name="connsiteY137" fmla="*/ 1929915 h 4728536"/>
              <a:gd name="connsiteX138" fmla="*/ 4502630 w 4809807"/>
              <a:gd name="connsiteY138" fmla="*/ 1951067 h 4728536"/>
              <a:gd name="connsiteX139" fmla="*/ 4544372 w 4809807"/>
              <a:gd name="connsiteY139" fmla="*/ 1991256 h 4728536"/>
              <a:gd name="connsiteX140" fmla="*/ 4586109 w 4809807"/>
              <a:gd name="connsiteY140" fmla="*/ 2031446 h 4728536"/>
              <a:gd name="connsiteX141" fmla="*/ 4583541 w 4809807"/>
              <a:gd name="connsiteY141" fmla="*/ 2033565 h 4728536"/>
              <a:gd name="connsiteX142" fmla="*/ 4580969 w 4809807"/>
              <a:gd name="connsiteY142" fmla="*/ 2035684 h 4728536"/>
              <a:gd name="connsiteX143" fmla="*/ 4546671 w 4809807"/>
              <a:gd name="connsiteY143" fmla="*/ 2035970 h 4728536"/>
              <a:gd name="connsiteX144" fmla="*/ 4561824 w 4809807"/>
              <a:gd name="connsiteY144" fmla="*/ 2049122 h 4728536"/>
              <a:gd name="connsiteX145" fmla="*/ 4570113 w 4809807"/>
              <a:gd name="connsiteY145" fmla="*/ 2053944 h 4728536"/>
              <a:gd name="connsiteX146" fmla="*/ 4561560 w 4809807"/>
              <a:gd name="connsiteY146" fmla="*/ 2084296 h 4728536"/>
              <a:gd name="connsiteX147" fmla="*/ 4556906 w 4809807"/>
              <a:gd name="connsiteY147" fmla="*/ 2110626 h 4728536"/>
              <a:gd name="connsiteX148" fmla="*/ 4542365 w 4809807"/>
              <a:gd name="connsiteY148" fmla="*/ 2104767 h 4728536"/>
              <a:gd name="connsiteX149" fmla="*/ 4551282 w 4809807"/>
              <a:gd name="connsiteY149" fmla="*/ 2147528 h 4728536"/>
              <a:gd name="connsiteX150" fmla="*/ 4556764 w 4809807"/>
              <a:gd name="connsiteY150" fmla="*/ 2186124 h 4728536"/>
              <a:gd name="connsiteX151" fmla="*/ 4578399 w 4809807"/>
              <a:gd name="connsiteY151" fmla="*/ 2176458 h 4728536"/>
              <a:gd name="connsiteX152" fmla="*/ 4592687 w 4809807"/>
              <a:gd name="connsiteY152" fmla="*/ 2165854 h 4728536"/>
              <a:gd name="connsiteX153" fmla="*/ 4613146 w 4809807"/>
              <a:gd name="connsiteY153" fmla="*/ 2144324 h 4728536"/>
              <a:gd name="connsiteX154" fmla="*/ 4643245 w 4809807"/>
              <a:gd name="connsiteY154" fmla="*/ 2142726 h 4728536"/>
              <a:gd name="connsiteX155" fmla="*/ 4650093 w 4809807"/>
              <a:gd name="connsiteY155" fmla="*/ 2140557 h 4728536"/>
              <a:gd name="connsiteX156" fmla="*/ 4653531 w 4809807"/>
              <a:gd name="connsiteY156" fmla="*/ 2134253 h 4728536"/>
              <a:gd name="connsiteX157" fmla="*/ 4695048 w 4809807"/>
              <a:gd name="connsiteY157" fmla="*/ 2119731 h 4728536"/>
              <a:gd name="connsiteX158" fmla="*/ 4726295 w 4809807"/>
              <a:gd name="connsiteY158" fmla="*/ 2148392 h 4728536"/>
              <a:gd name="connsiteX159" fmla="*/ 4750692 w 4809807"/>
              <a:gd name="connsiteY159" fmla="*/ 2160706 h 4728536"/>
              <a:gd name="connsiteX160" fmla="*/ 4779005 w 4809807"/>
              <a:gd name="connsiteY160" fmla="*/ 2169793 h 4728536"/>
              <a:gd name="connsiteX161" fmla="*/ 4805757 w 4809807"/>
              <a:gd name="connsiteY161" fmla="*/ 2183640 h 4728536"/>
              <a:gd name="connsiteX162" fmla="*/ 4805592 w 4809807"/>
              <a:gd name="connsiteY162" fmla="*/ 2212713 h 4728536"/>
              <a:gd name="connsiteX163" fmla="*/ 4803208 w 4809807"/>
              <a:gd name="connsiteY163" fmla="*/ 2220465 h 4728536"/>
              <a:gd name="connsiteX164" fmla="*/ 4804229 w 4809807"/>
              <a:gd name="connsiteY164" fmla="*/ 2232355 h 4728536"/>
              <a:gd name="connsiteX165" fmla="*/ 4791466 w 4809807"/>
              <a:gd name="connsiteY165" fmla="*/ 2266017 h 4728536"/>
              <a:gd name="connsiteX166" fmla="*/ 4775030 w 4809807"/>
              <a:gd name="connsiteY166" fmla="*/ 2302706 h 4728536"/>
              <a:gd name="connsiteX167" fmla="*/ 4769888 w 4809807"/>
              <a:gd name="connsiteY167" fmla="*/ 2306942 h 4728536"/>
              <a:gd name="connsiteX168" fmla="*/ 4764747 w 4809807"/>
              <a:gd name="connsiteY168" fmla="*/ 2311181 h 4728536"/>
              <a:gd name="connsiteX169" fmla="*/ 4727672 w 4809807"/>
              <a:gd name="connsiteY169" fmla="*/ 2422918 h 4728536"/>
              <a:gd name="connsiteX170" fmla="*/ 4632812 w 4809807"/>
              <a:gd name="connsiteY170" fmla="*/ 2512661 h 4728536"/>
              <a:gd name="connsiteX171" fmla="*/ 4364024 w 4809807"/>
              <a:gd name="connsiteY171" fmla="*/ 2702714 h 4728536"/>
              <a:gd name="connsiteX172" fmla="*/ 4098656 w 4809807"/>
              <a:gd name="connsiteY172" fmla="*/ 2896918 h 4728536"/>
              <a:gd name="connsiteX173" fmla="*/ 3994163 w 4809807"/>
              <a:gd name="connsiteY173" fmla="*/ 2982993 h 4728536"/>
              <a:gd name="connsiteX174" fmla="*/ 3929534 w 4809807"/>
              <a:gd name="connsiteY174" fmla="*/ 3026972 h 4728536"/>
              <a:gd name="connsiteX175" fmla="*/ 3864906 w 4809807"/>
              <a:gd name="connsiteY175" fmla="*/ 3070946 h 4728536"/>
              <a:gd name="connsiteX176" fmla="*/ 3767682 w 4809807"/>
              <a:gd name="connsiteY176" fmla="*/ 3149881 h 4728536"/>
              <a:gd name="connsiteX177" fmla="*/ 3667048 w 4809807"/>
              <a:gd name="connsiteY177" fmla="*/ 3224673 h 4728536"/>
              <a:gd name="connsiteX178" fmla="*/ 3509058 w 4809807"/>
              <a:gd name="connsiteY178" fmla="*/ 3336300 h 4728536"/>
              <a:gd name="connsiteX179" fmla="*/ 3351065 w 4809807"/>
              <a:gd name="connsiteY179" fmla="*/ 3447928 h 4728536"/>
              <a:gd name="connsiteX180" fmla="*/ 3233582 w 4809807"/>
              <a:gd name="connsiteY180" fmla="*/ 3543517 h 4728536"/>
              <a:gd name="connsiteX181" fmla="*/ 3116511 w 4809807"/>
              <a:gd name="connsiteY181" fmla="*/ 3631627 h 4728536"/>
              <a:gd name="connsiteX182" fmla="*/ 2919311 w 4809807"/>
              <a:gd name="connsiteY182" fmla="*/ 3775506 h 4728536"/>
              <a:gd name="connsiteX183" fmla="*/ 2887963 w 4809807"/>
              <a:gd name="connsiteY183" fmla="*/ 3801329 h 4728536"/>
              <a:gd name="connsiteX184" fmla="*/ 2869677 w 4809807"/>
              <a:gd name="connsiteY184" fmla="*/ 3816392 h 4728536"/>
              <a:gd name="connsiteX185" fmla="*/ 2851391 w 4809807"/>
              <a:gd name="connsiteY185" fmla="*/ 3831455 h 4728536"/>
              <a:gd name="connsiteX186" fmla="*/ 2833441 w 4809807"/>
              <a:gd name="connsiteY186" fmla="*/ 3841601 h 4728536"/>
              <a:gd name="connsiteX187" fmla="*/ 2815487 w 4809807"/>
              <a:gd name="connsiteY187" fmla="*/ 3851746 h 4728536"/>
              <a:gd name="connsiteX188" fmla="*/ 2771079 w 4809807"/>
              <a:gd name="connsiteY188" fmla="*/ 3888331 h 4728536"/>
              <a:gd name="connsiteX189" fmla="*/ 2726669 w 4809807"/>
              <a:gd name="connsiteY189" fmla="*/ 3924914 h 4728536"/>
              <a:gd name="connsiteX190" fmla="*/ 2614671 w 4809807"/>
              <a:gd name="connsiteY190" fmla="*/ 4012529 h 4728536"/>
              <a:gd name="connsiteX191" fmla="*/ 2502675 w 4809807"/>
              <a:gd name="connsiteY191" fmla="*/ 4100146 h 4728536"/>
              <a:gd name="connsiteX192" fmla="*/ 2435326 w 4809807"/>
              <a:gd name="connsiteY192" fmla="*/ 4156787 h 4728536"/>
              <a:gd name="connsiteX193" fmla="*/ 2371392 w 4809807"/>
              <a:gd name="connsiteY193" fmla="*/ 4217576 h 4728536"/>
              <a:gd name="connsiteX194" fmla="*/ 2325645 w 4809807"/>
              <a:gd name="connsiteY194" fmla="*/ 4273827 h 4728536"/>
              <a:gd name="connsiteX195" fmla="*/ 2279896 w 4809807"/>
              <a:gd name="connsiteY195" fmla="*/ 4330080 h 4728536"/>
              <a:gd name="connsiteX196" fmla="*/ 2113949 w 4809807"/>
              <a:gd name="connsiteY196" fmla="*/ 4522540 h 4728536"/>
              <a:gd name="connsiteX197" fmla="*/ 2101206 w 4809807"/>
              <a:gd name="connsiteY197" fmla="*/ 4537680 h 4728536"/>
              <a:gd name="connsiteX198" fmla="*/ 2106066 w 4809807"/>
              <a:gd name="connsiteY198" fmla="*/ 4566203 h 4728536"/>
              <a:gd name="connsiteX199" fmla="*/ 2108066 w 4809807"/>
              <a:gd name="connsiteY199" fmla="*/ 4600568 h 4728536"/>
              <a:gd name="connsiteX200" fmla="*/ 2077287 w 4809807"/>
              <a:gd name="connsiteY200" fmla="*/ 4627084 h 4728536"/>
              <a:gd name="connsiteX201" fmla="*/ 2047235 w 4809807"/>
              <a:gd name="connsiteY201" fmla="*/ 4661133 h 4728536"/>
              <a:gd name="connsiteX202" fmla="*/ 2013263 w 4809807"/>
              <a:gd name="connsiteY202" fmla="*/ 4698410 h 4728536"/>
              <a:gd name="connsiteX203" fmla="*/ 1976691 w 4809807"/>
              <a:gd name="connsiteY203" fmla="*/ 4728536 h 4728536"/>
              <a:gd name="connsiteX204" fmla="*/ 1955880 w 4809807"/>
              <a:gd name="connsiteY204" fmla="*/ 4671336 h 4728536"/>
              <a:gd name="connsiteX205" fmla="*/ 1947226 w 4809807"/>
              <a:gd name="connsiteY205" fmla="*/ 4618244 h 4728536"/>
              <a:gd name="connsiteX206" fmla="*/ 1938586 w 4809807"/>
              <a:gd name="connsiteY206" fmla="*/ 4565169 h 4728536"/>
              <a:gd name="connsiteX207" fmla="*/ 1946020 w 4809807"/>
              <a:gd name="connsiteY207" fmla="*/ 4528948 h 4728536"/>
              <a:gd name="connsiteX208" fmla="*/ 1968110 w 4809807"/>
              <a:gd name="connsiteY208" fmla="*/ 4494546 h 4728536"/>
              <a:gd name="connsiteX209" fmla="*/ 2028302 w 4809807"/>
              <a:gd name="connsiteY209" fmla="*/ 4407923 h 4728536"/>
              <a:gd name="connsiteX210" fmla="*/ 2035175 w 4809807"/>
              <a:gd name="connsiteY210" fmla="*/ 4373681 h 4728536"/>
              <a:gd name="connsiteX211" fmla="*/ 2015845 w 4809807"/>
              <a:gd name="connsiteY211" fmla="*/ 4376830 h 4728536"/>
              <a:gd name="connsiteX212" fmla="*/ 1999932 w 4809807"/>
              <a:gd name="connsiteY212" fmla="*/ 4384129 h 4728536"/>
              <a:gd name="connsiteX213" fmla="*/ 1962696 w 4809807"/>
              <a:gd name="connsiteY213" fmla="*/ 4424094 h 4728536"/>
              <a:gd name="connsiteX214" fmla="*/ 1934280 w 4809807"/>
              <a:gd name="connsiteY214" fmla="*/ 4452151 h 4728536"/>
              <a:gd name="connsiteX215" fmla="*/ 1896102 w 4809807"/>
              <a:gd name="connsiteY215" fmla="*/ 4460367 h 4728536"/>
              <a:gd name="connsiteX216" fmla="*/ 1871434 w 4809807"/>
              <a:gd name="connsiteY216" fmla="*/ 4462358 h 4728536"/>
              <a:gd name="connsiteX217" fmla="*/ 1883339 w 4809807"/>
              <a:gd name="connsiteY217" fmla="*/ 4434225 h 4728536"/>
              <a:gd name="connsiteX218" fmla="*/ 1915975 w 4809807"/>
              <a:gd name="connsiteY218" fmla="*/ 4399319 h 4728536"/>
              <a:gd name="connsiteX219" fmla="*/ 1951986 w 4809807"/>
              <a:gd name="connsiteY219" fmla="*/ 4368511 h 4728536"/>
              <a:gd name="connsiteX220" fmla="*/ 1913803 w 4809807"/>
              <a:gd name="connsiteY220" fmla="*/ 4352768 h 4728536"/>
              <a:gd name="connsiteX221" fmla="*/ 1887634 w 4809807"/>
              <a:gd name="connsiteY221" fmla="*/ 4375560 h 4728536"/>
              <a:gd name="connsiteX222" fmla="*/ 1883427 w 4809807"/>
              <a:gd name="connsiteY222" fmla="*/ 4391750 h 4728536"/>
              <a:gd name="connsiteX223" fmla="*/ 1875798 w 4809807"/>
              <a:gd name="connsiteY223" fmla="*/ 4403778 h 4728536"/>
              <a:gd name="connsiteX224" fmla="*/ 1839953 w 4809807"/>
              <a:gd name="connsiteY224" fmla="*/ 4424142 h 4728536"/>
              <a:gd name="connsiteX225" fmla="*/ 1858984 w 4809807"/>
              <a:gd name="connsiteY225" fmla="*/ 4388691 h 4728536"/>
              <a:gd name="connsiteX226" fmla="*/ 1874594 w 4809807"/>
              <a:gd name="connsiteY226" fmla="*/ 4349084 h 4728536"/>
              <a:gd name="connsiteX227" fmla="*/ 1851498 w 4809807"/>
              <a:gd name="connsiteY227" fmla="*/ 4352988 h 4728536"/>
              <a:gd name="connsiteX228" fmla="*/ 1824980 w 4809807"/>
              <a:gd name="connsiteY228" fmla="*/ 4352732 h 4728536"/>
              <a:gd name="connsiteX229" fmla="*/ 1828993 w 4809807"/>
              <a:gd name="connsiteY229" fmla="*/ 4329657 h 4728536"/>
              <a:gd name="connsiteX230" fmla="*/ 1833497 w 4809807"/>
              <a:gd name="connsiteY230" fmla="*/ 4299194 h 4728536"/>
              <a:gd name="connsiteX231" fmla="*/ 1797993 w 4809807"/>
              <a:gd name="connsiteY231" fmla="*/ 4313321 h 4728536"/>
              <a:gd name="connsiteX232" fmla="*/ 1762986 w 4809807"/>
              <a:gd name="connsiteY232" fmla="*/ 4320062 h 4728536"/>
              <a:gd name="connsiteX233" fmla="*/ 1730980 w 4809807"/>
              <a:gd name="connsiteY233" fmla="*/ 4208017 h 4728536"/>
              <a:gd name="connsiteX234" fmla="*/ 1743529 w 4809807"/>
              <a:gd name="connsiteY234" fmla="*/ 4094163 h 4728536"/>
              <a:gd name="connsiteX235" fmla="*/ 1767571 w 4809807"/>
              <a:gd name="connsiteY235" fmla="*/ 4002246 h 4728536"/>
              <a:gd name="connsiteX236" fmla="*/ 1780846 w 4809807"/>
              <a:gd name="connsiteY236" fmla="*/ 3905244 h 4728536"/>
              <a:gd name="connsiteX237" fmla="*/ 1781350 w 4809807"/>
              <a:gd name="connsiteY237" fmla="*/ 3879240 h 4728536"/>
              <a:gd name="connsiteX238" fmla="*/ 1775008 w 4809807"/>
              <a:gd name="connsiteY238" fmla="*/ 3844921 h 4728536"/>
              <a:gd name="connsiteX239" fmla="*/ 1770527 w 4809807"/>
              <a:gd name="connsiteY239" fmla="*/ 3828840 h 4728536"/>
              <a:gd name="connsiteX240" fmla="*/ 1762623 w 4809807"/>
              <a:gd name="connsiteY240" fmla="*/ 3808598 h 4728536"/>
              <a:gd name="connsiteX241" fmla="*/ 1756104 w 4809807"/>
              <a:gd name="connsiteY241" fmla="*/ 3795361 h 4728536"/>
              <a:gd name="connsiteX242" fmla="*/ 1749584 w 4809807"/>
              <a:gd name="connsiteY242" fmla="*/ 3782121 h 4728536"/>
              <a:gd name="connsiteX243" fmla="*/ 1739835 w 4809807"/>
              <a:gd name="connsiteY243" fmla="*/ 3706409 h 4728536"/>
              <a:gd name="connsiteX244" fmla="*/ 1735199 w 4809807"/>
              <a:gd name="connsiteY244" fmla="*/ 3683479 h 4728536"/>
              <a:gd name="connsiteX245" fmla="*/ 1737904 w 4809807"/>
              <a:gd name="connsiteY245" fmla="*/ 3661478 h 4728536"/>
              <a:gd name="connsiteX246" fmla="*/ 1743359 w 4809807"/>
              <a:gd name="connsiteY246" fmla="*/ 3634883 h 4728536"/>
              <a:gd name="connsiteX247" fmla="*/ 1756095 w 4809807"/>
              <a:gd name="connsiteY247" fmla="*/ 3609271 h 4728536"/>
              <a:gd name="connsiteX248" fmla="*/ 1748617 w 4809807"/>
              <a:gd name="connsiteY248" fmla="*/ 3610780 h 4728536"/>
              <a:gd name="connsiteX249" fmla="*/ 1741138 w 4809807"/>
              <a:gd name="connsiteY249" fmla="*/ 3612289 h 4728536"/>
              <a:gd name="connsiteX250" fmla="*/ 1727715 w 4809807"/>
              <a:gd name="connsiteY250" fmla="*/ 3610553 h 4728536"/>
              <a:gd name="connsiteX251" fmla="*/ 1721612 w 4809807"/>
              <a:gd name="connsiteY251" fmla="*/ 3609763 h 4728536"/>
              <a:gd name="connsiteX252" fmla="*/ 1718306 w 4809807"/>
              <a:gd name="connsiteY252" fmla="*/ 3584572 h 4728536"/>
              <a:gd name="connsiteX253" fmla="*/ 1730182 w 4809807"/>
              <a:gd name="connsiteY253" fmla="*/ 3555312 h 4728536"/>
              <a:gd name="connsiteX254" fmla="*/ 1756077 w 4809807"/>
              <a:gd name="connsiteY254" fmla="*/ 3535129 h 4728536"/>
              <a:gd name="connsiteX255" fmla="*/ 1780284 w 4809807"/>
              <a:gd name="connsiteY255" fmla="*/ 3512897 h 4728536"/>
              <a:gd name="connsiteX256" fmla="*/ 1780357 w 4809807"/>
              <a:gd name="connsiteY256" fmla="*/ 3469308 h 4728536"/>
              <a:gd name="connsiteX257" fmla="*/ 1776930 w 4809807"/>
              <a:gd name="connsiteY257" fmla="*/ 3457207 h 4728536"/>
              <a:gd name="connsiteX258" fmla="*/ 1777830 w 4809807"/>
              <a:gd name="connsiteY258" fmla="*/ 3434475 h 4728536"/>
              <a:gd name="connsiteX259" fmla="*/ 1791449 w 4809807"/>
              <a:gd name="connsiteY259" fmla="*/ 3451007 h 4728536"/>
              <a:gd name="connsiteX260" fmla="*/ 1825580 w 4809807"/>
              <a:gd name="connsiteY260" fmla="*/ 3393963 h 4728536"/>
              <a:gd name="connsiteX261" fmla="*/ 1862089 w 4809807"/>
              <a:gd name="connsiteY261" fmla="*/ 3355773 h 4728536"/>
              <a:gd name="connsiteX262" fmla="*/ 1922117 w 4809807"/>
              <a:gd name="connsiteY262" fmla="*/ 3334155 h 4728536"/>
              <a:gd name="connsiteX263" fmla="*/ 1978082 w 4809807"/>
              <a:gd name="connsiteY263" fmla="*/ 3315595 h 4728536"/>
              <a:gd name="connsiteX264" fmla="*/ 1991846 w 4809807"/>
              <a:gd name="connsiteY264" fmla="*/ 3312340 h 4728536"/>
              <a:gd name="connsiteX265" fmla="*/ 1998507 w 4809807"/>
              <a:gd name="connsiteY265" fmla="*/ 3308449 h 4728536"/>
              <a:gd name="connsiteX266" fmla="*/ 2019261 w 4809807"/>
              <a:gd name="connsiteY266" fmla="*/ 3275090 h 4728536"/>
              <a:gd name="connsiteX267" fmla="*/ 2060537 w 4809807"/>
              <a:gd name="connsiteY267" fmla="*/ 3266644 h 4728536"/>
              <a:gd name="connsiteX268" fmla="*/ 2075963 w 4809807"/>
              <a:gd name="connsiteY268" fmla="*/ 3257423 h 4728536"/>
              <a:gd name="connsiteX269" fmla="*/ 2091887 w 4809807"/>
              <a:gd name="connsiteY269" fmla="*/ 3240820 h 4728536"/>
              <a:gd name="connsiteX270" fmla="*/ 2120611 w 4809807"/>
              <a:gd name="connsiteY270" fmla="*/ 3226451 h 4728536"/>
              <a:gd name="connsiteX271" fmla="*/ 2137580 w 4809807"/>
              <a:gd name="connsiteY271" fmla="*/ 3221766 h 4728536"/>
              <a:gd name="connsiteX272" fmla="*/ 2164302 w 4809807"/>
              <a:gd name="connsiteY272" fmla="*/ 3246220 h 4728536"/>
              <a:gd name="connsiteX273" fmla="*/ 2183187 w 4809807"/>
              <a:gd name="connsiteY273" fmla="*/ 3277130 h 4728536"/>
              <a:gd name="connsiteX274" fmla="*/ 2180220 w 4809807"/>
              <a:gd name="connsiteY274" fmla="*/ 3302807 h 4728536"/>
              <a:gd name="connsiteX275" fmla="*/ 2155735 w 4809807"/>
              <a:gd name="connsiteY275" fmla="*/ 3318328 h 4728536"/>
              <a:gd name="connsiteX276" fmla="*/ 2142995 w 4809807"/>
              <a:gd name="connsiteY276" fmla="*/ 3333472 h 4728536"/>
              <a:gd name="connsiteX277" fmla="*/ 2134174 w 4809807"/>
              <a:gd name="connsiteY277" fmla="*/ 3345386 h 4728536"/>
              <a:gd name="connsiteX278" fmla="*/ 2138730 w 4809807"/>
              <a:gd name="connsiteY278" fmla="*/ 3350917 h 4728536"/>
              <a:gd name="connsiteX279" fmla="*/ 2143286 w 4809807"/>
              <a:gd name="connsiteY279" fmla="*/ 3356446 h 4728536"/>
              <a:gd name="connsiteX280" fmla="*/ 2161237 w 4809807"/>
              <a:gd name="connsiteY280" fmla="*/ 3346303 h 4728536"/>
              <a:gd name="connsiteX281" fmla="*/ 2179190 w 4809807"/>
              <a:gd name="connsiteY281" fmla="*/ 3336157 h 4728536"/>
              <a:gd name="connsiteX282" fmla="*/ 2212813 w 4809807"/>
              <a:gd name="connsiteY282" fmla="*/ 3313099 h 4728536"/>
              <a:gd name="connsiteX283" fmla="*/ 2246441 w 4809807"/>
              <a:gd name="connsiteY283" fmla="*/ 3290040 h 4728536"/>
              <a:gd name="connsiteX284" fmla="*/ 2269312 w 4809807"/>
              <a:gd name="connsiteY284" fmla="*/ 3261913 h 4728536"/>
              <a:gd name="connsiteX285" fmla="*/ 2270678 w 4809807"/>
              <a:gd name="connsiteY285" fmla="*/ 3223648 h 4728536"/>
              <a:gd name="connsiteX286" fmla="*/ 2321021 w 4809807"/>
              <a:gd name="connsiteY286" fmla="*/ 3135710 h 4728536"/>
              <a:gd name="connsiteX287" fmla="*/ 2358223 w 4809807"/>
              <a:gd name="connsiteY287" fmla="*/ 3123650 h 4728536"/>
              <a:gd name="connsiteX288" fmla="*/ 2377828 w 4809807"/>
              <a:gd name="connsiteY288" fmla="*/ 3098207 h 4728536"/>
              <a:gd name="connsiteX289" fmla="*/ 2403069 w 4809807"/>
              <a:gd name="connsiteY289" fmla="*/ 3062313 h 4728536"/>
              <a:gd name="connsiteX290" fmla="*/ 2458103 w 4809807"/>
              <a:gd name="connsiteY290" fmla="*/ 3078547 h 4728536"/>
              <a:gd name="connsiteX291" fmla="*/ 2476389 w 4809807"/>
              <a:gd name="connsiteY291" fmla="*/ 3063484 h 4728536"/>
              <a:gd name="connsiteX292" fmla="*/ 2494675 w 4809807"/>
              <a:gd name="connsiteY292" fmla="*/ 3048421 h 4728536"/>
              <a:gd name="connsiteX293" fmla="*/ 2555797 w 4809807"/>
              <a:gd name="connsiteY293" fmla="*/ 3010836 h 4728536"/>
              <a:gd name="connsiteX294" fmla="*/ 2599832 w 4809807"/>
              <a:gd name="connsiteY294" fmla="*/ 2952501 h 4728536"/>
              <a:gd name="connsiteX295" fmla="*/ 2599913 w 4809807"/>
              <a:gd name="connsiteY295" fmla="*/ 2951272 h 4728536"/>
              <a:gd name="connsiteX296" fmla="*/ 2631181 w 4809807"/>
              <a:gd name="connsiteY296" fmla="*/ 2926680 h 4728536"/>
              <a:gd name="connsiteX297" fmla="*/ 2630618 w 4809807"/>
              <a:gd name="connsiteY297" fmla="*/ 2925835 h 4728536"/>
              <a:gd name="connsiteX298" fmla="*/ 2626702 w 4809807"/>
              <a:gd name="connsiteY298" fmla="*/ 2919911 h 4728536"/>
              <a:gd name="connsiteX299" fmla="*/ 2653871 w 4809807"/>
              <a:gd name="connsiteY299" fmla="*/ 2910310 h 4728536"/>
              <a:gd name="connsiteX300" fmla="*/ 2677621 w 4809807"/>
              <a:gd name="connsiteY300" fmla="*/ 2896555 h 4728536"/>
              <a:gd name="connsiteX301" fmla="*/ 2699184 w 4809807"/>
              <a:gd name="connsiteY301" fmla="*/ 2869500 h 4728536"/>
              <a:gd name="connsiteX302" fmla="*/ 2682276 w 4809807"/>
              <a:gd name="connsiteY302" fmla="*/ 2864945 h 4728536"/>
              <a:gd name="connsiteX303" fmla="*/ 2665430 w 4809807"/>
              <a:gd name="connsiteY303" fmla="*/ 2860465 h 4728536"/>
              <a:gd name="connsiteX304" fmla="*/ 2657965 w 4809807"/>
              <a:gd name="connsiteY304" fmla="*/ 2862049 h 4728536"/>
              <a:gd name="connsiteX305" fmla="*/ 2650500 w 4809807"/>
              <a:gd name="connsiteY305" fmla="*/ 2863634 h 4728536"/>
              <a:gd name="connsiteX306" fmla="*/ 2684128 w 4809807"/>
              <a:gd name="connsiteY306" fmla="*/ 2840577 h 4728536"/>
              <a:gd name="connsiteX307" fmla="*/ 2729202 w 4809807"/>
              <a:gd name="connsiteY307" fmla="*/ 2863357 h 4728536"/>
              <a:gd name="connsiteX308" fmla="*/ 2766487 w 4809807"/>
              <a:gd name="connsiteY308" fmla="*/ 2827996 h 4728536"/>
              <a:gd name="connsiteX309" fmla="*/ 2807584 w 4809807"/>
              <a:gd name="connsiteY309" fmla="*/ 2789498 h 4728536"/>
              <a:gd name="connsiteX310" fmla="*/ 2842105 w 4809807"/>
              <a:gd name="connsiteY310" fmla="*/ 2780823 h 4728536"/>
              <a:gd name="connsiteX311" fmla="*/ 2844921 w 4809807"/>
              <a:gd name="connsiteY311" fmla="*/ 2749576 h 4728536"/>
              <a:gd name="connsiteX312" fmla="*/ 2865137 w 4809807"/>
              <a:gd name="connsiteY312" fmla="*/ 2742151 h 4728536"/>
              <a:gd name="connsiteX313" fmla="*/ 2885354 w 4809807"/>
              <a:gd name="connsiteY313" fmla="*/ 2734726 h 4728536"/>
              <a:gd name="connsiteX314" fmla="*/ 2887546 w 4809807"/>
              <a:gd name="connsiteY314" fmla="*/ 2721400 h 4728536"/>
              <a:gd name="connsiteX315" fmla="*/ 2882990 w 4809807"/>
              <a:gd name="connsiteY315" fmla="*/ 2699886 h 4728536"/>
              <a:gd name="connsiteX316" fmla="*/ 2861994 w 4809807"/>
              <a:gd name="connsiteY316" fmla="*/ 2726347 h 4728536"/>
              <a:gd name="connsiteX317" fmla="*/ 2844921 w 4809807"/>
              <a:gd name="connsiteY317" fmla="*/ 2749576 h 4728536"/>
              <a:gd name="connsiteX318" fmla="*/ 2815858 w 4809807"/>
              <a:gd name="connsiteY318" fmla="*/ 2760917 h 4728536"/>
              <a:gd name="connsiteX319" fmla="*/ 2807584 w 4809807"/>
              <a:gd name="connsiteY319" fmla="*/ 2789498 h 4728536"/>
              <a:gd name="connsiteX320" fmla="*/ 2788231 w 4809807"/>
              <a:gd name="connsiteY320" fmla="*/ 2787109 h 4728536"/>
              <a:gd name="connsiteX321" fmla="*/ 2753008 w 4809807"/>
              <a:gd name="connsiteY321" fmla="*/ 2802378 h 4728536"/>
              <a:gd name="connsiteX322" fmla="*/ 2717781 w 4809807"/>
              <a:gd name="connsiteY322" fmla="*/ 2817649 h 4728536"/>
              <a:gd name="connsiteX323" fmla="*/ 2712382 w 4809807"/>
              <a:gd name="connsiteY323" fmla="*/ 2816370 h 4728536"/>
              <a:gd name="connsiteX324" fmla="*/ 2703612 w 4809807"/>
              <a:gd name="connsiteY324" fmla="*/ 2810997 h 4728536"/>
              <a:gd name="connsiteX325" fmla="*/ 2703951 w 4809807"/>
              <a:gd name="connsiteY325" fmla="*/ 2806135 h 4728536"/>
              <a:gd name="connsiteX326" fmla="*/ 2704291 w 4809807"/>
              <a:gd name="connsiteY326" fmla="*/ 2801272 h 4728536"/>
              <a:gd name="connsiteX327" fmla="*/ 2742129 w 4809807"/>
              <a:gd name="connsiteY327" fmla="*/ 2774667 h 4728536"/>
              <a:gd name="connsiteX328" fmla="*/ 2762547 w 4809807"/>
              <a:gd name="connsiteY328" fmla="*/ 2734826 h 4728536"/>
              <a:gd name="connsiteX329" fmla="*/ 2811062 w 4809807"/>
              <a:gd name="connsiteY329" fmla="*/ 2692489 h 4728536"/>
              <a:gd name="connsiteX330" fmla="*/ 2879957 w 4809807"/>
              <a:gd name="connsiteY330" fmla="*/ 2674892 h 4728536"/>
              <a:gd name="connsiteX331" fmla="*/ 2886052 w 4809807"/>
              <a:gd name="connsiteY331" fmla="*/ 2642334 h 4728536"/>
              <a:gd name="connsiteX332" fmla="*/ 2913530 w 4809807"/>
              <a:gd name="connsiteY332" fmla="*/ 2619745 h 4728536"/>
              <a:gd name="connsiteX333" fmla="*/ 3068216 w 4809807"/>
              <a:gd name="connsiteY333" fmla="*/ 2519815 h 4728536"/>
              <a:gd name="connsiteX334" fmla="*/ 3082308 w 4809807"/>
              <a:gd name="connsiteY334" fmla="*/ 2503625 h 4728536"/>
              <a:gd name="connsiteX335" fmla="*/ 3100322 w 4809807"/>
              <a:gd name="connsiteY335" fmla="*/ 2484204 h 4728536"/>
              <a:gd name="connsiteX336" fmla="*/ 3105918 w 4809807"/>
              <a:gd name="connsiteY336" fmla="*/ 2475012 h 4728536"/>
              <a:gd name="connsiteX337" fmla="*/ 3108688 w 4809807"/>
              <a:gd name="connsiteY337" fmla="*/ 2470461 h 4728536"/>
              <a:gd name="connsiteX338" fmla="*/ 3117189 w 4809807"/>
              <a:gd name="connsiteY338" fmla="*/ 2464346 h 4728536"/>
              <a:gd name="connsiteX339" fmla="*/ 3267215 w 4809807"/>
              <a:gd name="connsiteY339" fmla="*/ 2396008 h 4728536"/>
              <a:gd name="connsiteX340" fmla="*/ 3409505 w 4809807"/>
              <a:gd name="connsiteY340" fmla="*/ 2304723 h 4728536"/>
              <a:gd name="connsiteX341" fmla="*/ 3501763 w 4809807"/>
              <a:gd name="connsiteY341" fmla="*/ 2247851 h 4728536"/>
              <a:gd name="connsiteX342" fmla="*/ 3609035 w 4809807"/>
              <a:gd name="connsiteY342" fmla="*/ 2199187 h 4728536"/>
              <a:gd name="connsiteX343" fmla="*/ 3739426 w 4809807"/>
              <a:gd name="connsiteY343" fmla="*/ 2130720 h 4728536"/>
              <a:gd name="connsiteX344" fmla="*/ 3794532 w 4809807"/>
              <a:gd name="connsiteY344" fmla="*/ 2084736 h 4728536"/>
              <a:gd name="connsiteX345" fmla="*/ 3843732 w 4809807"/>
              <a:gd name="connsiteY345" fmla="*/ 2043002 h 4728536"/>
              <a:gd name="connsiteX346" fmla="*/ 3898012 w 4809807"/>
              <a:gd name="connsiteY346" fmla="*/ 2010289 h 4728536"/>
              <a:gd name="connsiteX347" fmla="*/ 3952288 w 4809807"/>
              <a:gd name="connsiteY347" fmla="*/ 1977576 h 4728536"/>
              <a:gd name="connsiteX348" fmla="*/ 3992923 w 4809807"/>
              <a:gd name="connsiteY348" fmla="*/ 1967347 h 4728536"/>
              <a:gd name="connsiteX349" fmla="*/ 4033563 w 4809807"/>
              <a:gd name="connsiteY349" fmla="*/ 1957120 h 4728536"/>
              <a:gd name="connsiteX350" fmla="*/ 4164568 w 4809807"/>
              <a:gd name="connsiteY350" fmla="*/ 1938899 h 4728536"/>
              <a:gd name="connsiteX351" fmla="*/ 4265392 w 4809807"/>
              <a:gd name="connsiteY351" fmla="*/ 1871112 h 4728536"/>
              <a:gd name="connsiteX352" fmla="*/ 2328416 w 4809807"/>
              <a:gd name="connsiteY352" fmla="*/ 1734437 h 4728536"/>
              <a:gd name="connsiteX353" fmla="*/ 2302189 w 4809807"/>
              <a:gd name="connsiteY353" fmla="*/ 1790289 h 4728536"/>
              <a:gd name="connsiteX354" fmla="*/ 2233376 w 4809807"/>
              <a:gd name="connsiteY354" fmla="*/ 1822344 h 4728536"/>
              <a:gd name="connsiteX355" fmla="*/ 2249218 w 4809807"/>
              <a:gd name="connsiteY355" fmla="*/ 1792420 h 4728536"/>
              <a:gd name="connsiteX356" fmla="*/ 2265062 w 4809807"/>
              <a:gd name="connsiteY356" fmla="*/ 1762492 h 4728536"/>
              <a:gd name="connsiteX357" fmla="*/ 2298916 w 4809807"/>
              <a:gd name="connsiteY357" fmla="*/ 1774359 h 4728536"/>
              <a:gd name="connsiteX358" fmla="*/ 2311616 w 4809807"/>
              <a:gd name="connsiteY358" fmla="*/ 1755899 h 4728536"/>
              <a:gd name="connsiteX359" fmla="*/ 2328416 w 4809807"/>
              <a:gd name="connsiteY359" fmla="*/ 1734437 h 4728536"/>
              <a:gd name="connsiteX360" fmla="*/ 2605354 w 4809807"/>
              <a:gd name="connsiteY360" fmla="*/ 1677272 h 4728536"/>
              <a:gd name="connsiteX361" fmla="*/ 2529593 w 4809807"/>
              <a:gd name="connsiteY361" fmla="*/ 1711294 h 4728536"/>
              <a:gd name="connsiteX362" fmla="*/ 2482948 w 4809807"/>
              <a:gd name="connsiteY362" fmla="*/ 1785089 h 4728536"/>
              <a:gd name="connsiteX363" fmla="*/ 2474241 w 4809807"/>
              <a:gd name="connsiteY363" fmla="*/ 1778928 h 4728536"/>
              <a:gd name="connsiteX364" fmla="*/ 2468810 w 4809807"/>
              <a:gd name="connsiteY364" fmla="*/ 1777240 h 4728536"/>
              <a:gd name="connsiteX365" fmla="*/ 2469124 w 4809807"/>
              <a:gd name="connsiteY365" fmla="*/ 1731832 h 4728536"/>
              <a:gd name="connsiteX366" fmla="*/ 2491133 w 4809807"/>
              <a:gd name="connsiteY366" fmla="*/ 1692065 h 4728536"/>
              <a:gd name="connsiteX367" fmla="*/ 2525094 w 4809807"/>
              <a:gd name="connsiteY367" fmla="*/ 1679369 h 4728536"/>
              <a:gd name="connsiteX368" fmla="*/ 2605354 w 4809807"/>
              <a:gd name="connsiteY368" fmla="*/ 1677272 h 4728536"/>
              <a:gd name="connsiteX369" fmla="*/ 2575286 w 4809807"/>
              <a:gd name="connsiteY369" fmla="*/ 1544534 h 4728536"/>
              <a:gd name="connsiteX370" fmla="*/ 2547978 w 4809807"/>
              <a:gd name="connsiteY370" fmla="*/ 1564523 h 4728536"/>
              <a:gd name="connsiteX371" fmla="*/ 2561079 w 4809807"/>
              <a:gd name="connsiteY371" fmla="*/ 1582422 h 4728536"/>
              <a:gd name="connsiteX372" fmla="*/ 2589482 w 4809807"/>
              <a:gd name="connsiteY372" fmla="*/ 1552466 h 4728536"/>
              <a:gd name="connsiteX373" fmla="*/ 2575286 w 4809807"/>
              <a:gd name="connsiteY373" fmla="*/ 1544534 h 4728536"/>
              <a:gd name="connsiteX374" fmla="*/ 2656119 w 4809807"/>
              <a:gd name="connsiteY374" fmla="*/ 1494516 h 4728536"/>
              <a:gd name="connsiteX375" fmla="*/ 2674682 w 4809807"/>
              <a:gd name="connsiteY375" fmla="*/ 1508412 h 4728536"/>
              <a:gd name="connsiteX376" fmla="*/ 2662118 w 4809807"/>
              <a:gd name="connsiteY376" fmla="*/ 1531357 h 4728536"/>
              <a:gd name="connsiteX377" fmla="*/ 2649554 w 4809807"/>
              <a:gd name="connsiteY377" fmla="*/ 1554301 h 4728536"/>
              <a:gd name="connsiteX378" fmla="*/ 2642999 w 4809807"/>
              <a:gd name="connsiteY378" fmla="*/ 1551080 h 4728536"/>
              <a:gd name="connsiteX379" fmla="*/ 2639723 w 4809807"/>
              <a:gd name="connsiteY379" fmla="*/ 1552336 h 4728536"/>
              <a:gd name="connsiteX380" fmla="*/ 2633310 w 4809807"/>
              <a:gd name="connsiteY380" fmla="*/ 1530686 h 4728536"/>
              <a:gd name="connsiteX381" fmla="*/ 2634272 w 4809807"/>
              <a:gd name="connsiteY381" fmla="*/ 1510511 h 4728536"/>
              <a:gd name="connsiteX382" fmla="*/ 2645194 w 4809807"/>
              <a:gd name="connsiteY382" fmla="*/ 1502514 h 4728536"/>
              <a:gd name="connsiteX383" fmla="*/ 2656119 w 4809807"/>
              <a:gd name="connsiteY383" fmla="*/ 1494516 h 4728536"/>
              <a:gd name="connsiteX384" fmla="*/ 3031885 w 4809807"/>
              <a:gd name="connsiteY384" fmla="*/ 1228570 h 4728536"/>
              <a:gd name="connsiteX385" fmla="*/ 3032974 w 4809807"/>
              <a:gd name="connsiteY385" fmla="*/ 1235788 h 4728536"/>
              <a:gd name="connsiteX386" fmla="*/ 3030789 w 4809807"/>
              <a:gd name="connsiteY386" fmla="*/ 1238534 h 4728536"/>
              <a:gd name="connsiteX387" fmla="*/ 3067918 w 4809807"/>
              <a:gd name="connsiteY387" fmla="*/ 1266328 h 4728536"/>
              <a:gd name="connsiteX388" fmla="*/ 3074416 w 4809807"/>
              <a:gd name="connsiteY388" fmla="*/ 1252409 h 4728536"/>
              <a:gd name="connsiteX389" fmla="*/ 3031885 w 4809807"/>
              <a:gd name="connsiteY389" fmla="*/ 1228570 h 4728536"/>
              <a:gd name="connsiteX390" fmla="*/ 3776441 w 4809807"/>
              <a:gd name="connsiteY390" fmla="*/ 770755 h 4728536"/>
              <a:gd name="connsiteX391" fmla="*/ 3787971 w 4809807"/>
              <a:gd name="connsiteY391" fmla="*/ 820878 h 4728536"/>
              <a:gd name="connsiteX392" fmla="*/ 3788735 w 4809807"/>
              <a:gd name="connsiteY392" fmla="*/ 867757 h 4728536"/>
              <a:gd name="connsiteX393" fmla="*/ 3789487 w 4809807"/>
              <a:gd name="connsiteY393" fmla="*/ 914622 h 4728536"/>
              <a:gd name="connsiteX394" fmla="*/ 3777577 w 4809807"/>
              <a:gd name="connsiteY394" fmla="*/ 947050 h 4728536"/>
              <a:gd name="connsiteX395" fmla="*/ 3752255 w 4809807"/>
              <a:gd name="connsiteY395" fmla="*/ 978355 h 4728536"/>
              <a:gd name="connsiteX396" fmla="*/ 3684237 w 4809807"/>
              <a:gd name="connsiteY396" fmla="*/ 1057331 h 4728536"/>
              <a:gd name="connsiteX397" fmla="*/ 3673120 w 4809807"/>
              <a:gd name="connsiteY397" fmla="*/ 1087982 h 4728536"/>
              <a:gd name="connsiteX398" fmla="*/ 3691571 w 4809807"/>
              <a:gd name="connsiteY398" fmla="*/ 1084537 h 4728536"/>
              <a:gd name="connsiteX399" fmla="*/ 3707408 w 4809807"/>
              <a:gd name="connsiteY399" fmla="*/ 1077520 h 4728536"/>
              <a:gd name="connsiteX400" fmla="*/ 3747610 w 4809807"/>
              <a:gd name="connsiteY400" fmla="*/ 1040765 h 4728536"/>
              <a:gd name="connsiteX401" fmla="*/ 3777956 w 4809807"/>
              <a:gd name="connsiteY401" fmla="*/ 1014888 h 4728536"/>
              <a:gd name="connsiteX402" fmla="*/ 3814671 w 4809807"/>
              <a:gd name="connsiteY402" fmla="*/ 1006309 h 4728536"/>
              <a:gd name="connsiteX403" fmla="*/ 3837936 w 4809807"/>
              <a:gd name="connsiteY403" fmla="*/ 1003715 h 4728536"/>
              <a:gd name="connsiteX404" fmla="*/ 3822971 w 4809807"/>
              <a:gd name="connsiteY404" fmla="*/ 1029107 h 4728536"/>
              <a:gd name="connsiteX405" fmla="*/ 3787751 w 4809807"/>
              <a:gd name="connsiteY405" fmla="*/ 1061212 h 4728536"/>
              <a:gd name="connsiteX406" fmla="*/ 3749948 w 4809807"/>
              <a:gd name="connsiteY406" fmla="*/ 1089789 h 4728536"/>
              <a:gd name="connsiteX407" fmla="*/ 3783373 w 4809807"/>
              <a:gd name="connsiteY407" fmla="*/ 1102498 h 4728536"/>
              <a:gd name="connsiteX408" fmla="*/ 3810899 w 4809807"/>
              <a:gd name="connsiteY408" fmla="*/ 1081371 h 4728536"/>
              <a:gd name="connsiteX409" fmla="*/ 3817046 w 4809807"/>
              <a:gd name="connsiteY409" fmla="*/ 1066848 h 4728536"/>
              <a:gd name="connsiteX410" fmla="*/ 3825812 w 4809807"/>
              <a:gd name="connsiteY410" fmla="*/ 1055905 h 4728536"/>
              <a:gd name="connsiteX411" fmla="*/ 3862023 w 4809807"/>
              <a:gd name="connsiteY411" fmla="*/ 1036613 h 4728536"/>
              <a:gd name="connsiteX412" fmla="*/ 3839409 w 4809807"/>
              <a:gd name="connsiteY412" fmla="*/ 1068746 h 4728536"/>
              <a:gd name="connsiteX413" fmla="*/ 3819411 w 4809807"/>
              <a:gd name="connsiteY413" fmla="*/ 1104457 h 4728536"/>
              <a:gd name="connsiteX414" fmla="*/ 3841476 w 4809807"/>
              <a:gd name="connsiteY414" fmla="*/ 1100215 h 4728536"/>
              <a:gd name="connsiteX415" fmla="*/ 3866158 w 4809807"/>
              <a:gd name="connsiteY415" fmla="*/ 1099555 h 4728536"/>
              <a:gd name="connsiteX416" fmla="*/ 3859243 w 4809807"/>
              <a:gd name="connsiteY416" fmla="*/ 1120189 h 4728536"/>
              <a:gd name="connsiteX417" fmla="*/ 3850855 w 4809807"/>
              <a:gd name="connsiteY417" fmla="*/ 1147405 h 4728536"/>
              <a:gd name="connsiteX418" fmla="*/ 3885890 w 4809807"/>
              <a:gd name="connsiteY418" fmla="*/ 1133666 h 4728536"/>
              <a:gd name="connsiteX419" fmla="*/ 3919447 w 4809807"/>
              <a:gd name="connsiteY419" fmla="*/ 1126505 h 4728536"/>
              <a:gd name="connsiteX420" fmla="*/ 3933867 w 4809807"/>
              <a:gd name="connsiteY420" fmla="*/ 1224979 h 4728536"/>
              <a:gd name="connsiteX421" fmla="*/ 3906511 w 4809807"/>
              <a:gd name="connsiteY421" fmla="*/ 1326550 h 4728536"/>
              <a:gd name="connsiteX422" fmla="*/ 3871458 w 4809807"/>
              <a:gd name="connsiteY422" fmla="*/ 1409019 h 4728536"/>
              <a:gd name="connsiteX423" fmla="*/ 3845744 w 4809807"/>
              <a:gd name="connsiteY423" fmla="*/ 1495644 h 4728536"/>
              <a:gd name="connsiteX424" fmla="*/ 3841698 w 4809807"/>
              <a:gd name="connsiteY424" fmla="*/ 1518765 h 4728536"/>
              <a:gd name="connsiteX425" fmla="*/ 3842888 w 4809807"/>
              <a:gd name="connsiteY425" fmla="*/ 1549042 h 4728536"/>
              <a:gd name="connsiteX426" fmla="*/ 3844853 w 4809807"/>
              <a:gd name="connsiteY426" fmla="*/ 1563179 h 4728536"/>
              <a:gd name="connsiteX427" fmla="*/ 3849436 w 4809807"/>
              <a:gd name="connsiteY427" fmla="*/ 1580898 h 4728536"/>
              <a:gd name="connsiteX428" fmla="*/ 3853690 w 4809807"/>
              <a:gd name="connsiteY428" fmla="*/ 1592440 h 4728536"/>
              <a:gd name="connsiteX429" fmla="*/ 3857947 w 4809807"/>
              <a:gd name="connsiteY429" fmla="*/ 1603985 h 4728536"/>
              <a:gd name="connsiteX430" fmla="*/ 3856620 w 4809807"/>
              <a:gd name="connsiteY430" fmla="*/ 1670924 h 4728536"/>
              <a:gd name="connsiteX431" fmla="*/ 3857787 w 4809807"/>
              <a:gd name="connsiteY431" fmla="*/ 1691141 h 4728536"/>
              <a:gd name="connsiteX432" fmla="*/ 3852239 w 4809807"/>
              <a:gd name="connsiteY432" fmla="*/ 1710778 h 4728536"/>
              <a:gd name="connsiteX433" fmla="*/ 3843496 w 4809807"/>
              <a:gd name="connsiteY433" fmla="*/ 1734588 h 4728536"/>
              <a:gd name="connsiteX434" fmla="*/ 3828104 w 4809807"/>
              <a:gd name="connsiteY434" fmla="*/ 1757769 h 4728536"/>
              <a:gd name="connsiteX435" fmla="*/ 3835281 w 4809807"/>
              <a:gd name="connsiteY435" fmla="*/ 1756179 h 4728536"/>
              <a:gd name="connsiteX436" fmla="*/ 3842459 w 4809807"/>
              <a:gd name="connsiteY436" fmla="*/ 1754589 h 4728536"/>
              <a:gd name="connsiteX437" fmla="*/ 3854732 w 4809807"/>
              <a:gd name="connsiteY437" fmla="*/ 1755680 h 4728536"/>
              <a:gd name="connsiteX438" fmla="*/ 3860312 w 4809807"/>
              <a:gd name="connsiteY438" fmla="*/ 1756178 h 4728536"/>
              <a:gd name="connsiteX439" fmla="*/ 3859928 w 4809807"/>
              <a:gd name="connsiteY439" fmla="*/ 1778448 h 4728536"/>
              <a:gd name="connsiteX440" fmla="*/ 3844835 w 4809807"/>
              <a:gd name="connsiteY440" fmla="*/ 1804841 h 4728536"/>
              <a:gd name="connsiteX441" fmla="*/ 3817922 w 4809807"/>
              <a:gd name="connsiteY441" fmla="*/ 1823641 h 4728536"/>
              <a:gd name="connsiteX442" fmla="*/ 3792303 w 4809807"/>
              <a:gd name="connsiteY442" fmla="*/ 1844202 h 4728536"/>
              <a:gd name="connsiteX443" fmla="*/ 3786238 w 4809807"/>
              <a:gd name="connsiteY443" fmla="*/ 1882932 h 4728536"/>
              <a:gd name="connsiteX444" fmla="*/ 3787768 w 4809807"/>
              <a:gd name="connsiteY444" fmla="*/ 1893569 h 4728536"/>
              <a:gd name="connsiteX445" fmla="*/ 3783803 w 4809807"/>
              <a:gd name="connsiteY445" fmla="*/ 1913794 h 4728536"/>
              <a:gd name="connsiteX446" fmla="*/ 3773383 w 4809807"/>
              <a:gd name="connsiteY446" fmla="*/ 1899563 h 4728536"/>
              <a:gd name="connsiteX447" fmla="*/ 3733724 w 4809807"/>
              <a:gd name="connsiteY447" fmla="*/ 1951385 h 4728536"/>
              <a:gd name="connsiteX448" fmla="*/ 3694442 w 4809807"/>
              <a:gd name="connsiteY448" fmla="*/ 1986538 h 4728536"/>
              <a:gd name="connsiteX449" fmla="*/ 3635519 w 4809807"/>
              <a:gd name="connsiteY449" fmla="*/ 2007755 h 4728536"/>
              <a:gd name="connsiteX450" fmla="*/ 3580802 w 4809807"/>
              <a:gd name="connsiteY450" fmla="*/ 2026118 h 4728536"/>
              <a:gd name="connsiteX451" fmla="*/ 3567525 w 4809807"/>
              <a:gd name="connsiteY451" fmla="*/ 2029472 h 4728536"/>
              <a:gd name="connsiteX452" fmla="*/ 3560781 w 4809807"/>
              <a:gd name="connsiteY452" fmla="*/ 2033151 h 4728536"/>
              <a:gd name="connsiteX453" fmla="*/ 3536849 w 4809807"/>
              <a:gd name="connsiteY453" fmla="*/ 2063484 h 4728536"/>
              <a:gd name="connsiteX454" fmla="*/ 3497214 w 4809807"/>
              <a:gd name="connsiteY454" fmla="*/ 2072370 h 4728536"/>
              <a:gd name="connsiteX455" fmla="*/ 3481568 w 4809807"/>
              <a:gd name="connsiteY455" fmla="*/ 2081079 h 4728536"/>
              <a:gd name="connsiteX456" fmla="*/ 3464441 w 4809807"/>
              <a:gd name="connsiteY456" fmla="*/ 2096363 h 4728536"/>
              <a:gd name="connsiteX457" fmla="*/ 3435693 w 4809807"/>
              <a:gd name="connsiteY457" fmla="*/ 2110091 h 4728536"/>
              <a:gd name="connsiteX458" fmla="*/ 3419232 w 4809807"/>
              <a:gd name="connsiteY458" fmla="*/ 2114823 h 4728536"/>
              <a:gd name="connsiteX459" fmla="*/ 3397690 w 4809807"/>
              <a:gd name="connsiteY459" fmla="*/ 2093990 h 4728536"/>
              <a:gd name="connsiteX460" fmla="*/ 3384339 w 4809807"/>
              <a:gd name="connsiteY460" fmla="*/ 2067162 h 4728536"/>
              <a:gd name="connsiteX461" fmla="*/ 3390634 w 4809807"/>
              <a:gd name="connsiteY461" fmla="*/ 2044250 h 4728536"/>
              <a:gd name="connsiteX462" fmla="*/ 3415592 w 4809807"/>
              <a:gd name="connsiteY462" fmla="*/ 2029640 h 4728536"/>
              <a:gd name="connsiteX463" fmla="*/ 3429550 w 4809807"/>
              <a:gd name="connsiteY463" fmla="*/ 2015760 h 4728536"/>
              <a:gd name="connsiteX464" fmla="*/ 3439410 w 4809807"/>
              <a:gd name="connsiteY464" fmla="*/ 2004879 h 4728536"/>
              <a:gd name="connsiteX465" fmla="*/ 3435924 w 4809807"/>
              <a:gd name="connsiteY465" fmla="*/ 2000117 h 4728536"/>
              <a:gd name="connsiteX466" fmla="*/ 3432439 w 4809807"/>
              <a:gd name="connsiteY466" fmla="*/ 1995357 h 4728536"/>
              <a:gd name="connsiteX467" fmla="*/ 3414311 w 4809807"/>
              <a:gd name="connsiteY467" fmla="*/ 2004970 h 4728536"/>
              <a:gd name="connsiteX468" fmla="*/ 3396183 w 4809807"/>
              <a:gd name="connsiteY468" fmla="*/ 2014587 h 4728536"/>
              <a:gd name="connsiteX469" fmla="*/ 3361672 w 4809807"/>
              <a:gd name="connsiteY469" fmla="*/ 2036197 h 4728536"/>
              <a:gd name="connsiteX470" fmla="*/ 3327157 w 4809807"/>
              <a:gd name="connsiteY470" fmla="*/ 2057811 h 4728536"/>
              <a:gd name="connsiteX471" fmla="*/ 3301970 w 4809807"/>
              <a:gd name="connsiteY471" fmla="*/ 2083565 h 4728536"/>
              <a:gd name="connsiteX472" fmla="*/ 3295434 w 4809807"/>
              <a:gd name="connsiteY472" fmla="*/ 2117608 h 4728536"/>
              <a:gd name="connsiteX473" fmla="*/ 3236416 w 4809807"/>
              <a:gd name="connsiteY473" fmla="*/ 2197422 h 4728536"/>
              <a:gd name="connsiteX474" fmla="*/ 3200082 w 4809807"/>
              <a:gd name="connsiteY474" fmla="*/ 2209382 h 4728536"/>
              <a:gd name="connsiteX475" fmla="*/ 3178309 w 4809807"/>
              <a:gd name="connsiteY475" fmla="*/ 2232643 h 4728536"/>
              <a:gd name="connsiteX476" fmla="*/ 3149845 w 4809807"/>
              <a:gd name="connsiteY476" fmla="*/ 2265378 h 4728536"/>
              <a:gd name="connsiteX477" fmla="*/ 3100781 w 4809807"/>
              <a:gd name="connsiteY477" fmla="*/ 2252798 h 4728536"/>
              <a:gd name="connsiteX478" fmla="*/ 3081665 w 4809807"/>
              <a:gd name="connsiteY478" fmla="*/ 2266794 h 4728536"/>
              <a:gd name="connsiteX479" fmla="*/ 3062551 w 4809807"/>
              <a:gd name="connsiteY479" fmla="*/ 2280789 h 4728536"/>
              <a:gd name="connsiteX480" fmla="*/ 3000411 w 4809807"/>
              <a:gd name="connsiteY480" fmla="*/ 2316229 h 4728536"/>
              <a:gd name="connsiteX481" fmla="*/ 2951343 w 4809807"/>
              <a:gd name="connsiteY481" fmla="*/ 2369530 h 4728536"/>
              <a:gd name="connsiteX482" fmla="*/ 2951098 w 4809807"/>
              <a:gd name="connsiteY482" fmla="*/ 2370624 h 4728536"/>
              <a:gd name="connsiteX483" fmla="*/ 2918571 w 4809807"/>
              <a:gd name="connsiteY483" fmla="*/ 2393520 h 4728536"/>
              <a:gd name="connsiteX484" fmla="*/ 2918979 w 4809807"/>
              <a:gd name="connsiteY484" fmla="*/ 2394253 h 4728536"/>
              <a:gd name="connsiteX485" fmla="*/ 2921816 w 4809807"/>
              <a:gd name="connsiteY485" fmla="*/ 2399384 h 4728536"/>
              <a:gd name="connsiteX486" fmla="*/ 2895173 w 4809807"/>
              <a:gd name="connsiteY486" fmla="*/ 2408823 h 4728536"/>
              <a:gd name="connsiteX487" fmla="*/ 2871143 w 4809807"/>
              <a:gd name="connsiteY487" fmla="*/ 2421839 h 4728536"/>
              <a:gd name="connsiteX488" fmla="*/ 2847323 w 4809807"/>
              <a:gd name="connsiteY488" fmla="*/ 2446599 h 4728536"/>
              <a:gd name="connsiteX489" fmla="*/ 2862456 w 4809807"/>
              <a:gd name="connsiteY489" fmla="*/ 2450079 h 4728536"/>
              <a:gd name="connsiteX490" fmla="*/ 2877543 w 4809807"/>
              <a:gd name="connsiteY490" fmla="*/ 2453496 h 4728536"/>
              <a:gd name="connsiteX491" fmla="*/ 2884718 w 4809807"/>
              <a:gd name="connsiteY491" fmla="*/ 2451838 h 4728536"/>
              <a:gd name="connsiteX492" fmla="*/ 2891893 w 4809807"/>
              <a:gd name="connsiteY492" fmla="*/ 2450180 h 4728536"/>
              <a:gd name="connsiteX493" fmla="*/ 2857379 w 4809807"/>
              <a:gd name="connsiteY493" fmla="*/ 2471791 h 4728536"/>
              <a:gd name="connsiteX494" fmla="*/ 2818500 w 4809807"/>
              <a:gd name="connsiteY494" fmla="*/ 2453061 h 4728536"/>
              <a:gd name="connsiteX495" fmla="*/ 2778884 w 4809807"/>
              <a:gd name="connsiteY495" fmla="*/ 2485726 h 4728536"/>
              <a:gd name="connsiteX496" fmla="*/ 2735284 w 4809807"/>
              <a:gd name="connsiteY496" fmla="*/ 2521307 h 4728536"/>
              <a:gd name="connsiteX497" fmla="*/ 2701914 w 4809807"/>
              <a:gd name="connsiteY497" fmla="*/ 2530170 h 4728536"/>
              <a:gd name="connsiteX498" fmla="*/ 2694991 w 4809807"/>
              <a:gd name="connsiteY498" fmla="*/ 2558025 h 4728536"/>
              <a:gd name="connsiteX499" fmla="*/ 2675127 w 4809807"/>
              <a:gd name="connsiteY499" fmla="*/ 2565300 h 4728536"/>
              <a:gd name="connsiteX500" fmla="*/ 2655262 w 4809807"/>
              <a:gd name="connsiteY500" fmla="*/ 2572572 h 4728536"/>
              <a:gd name="connsiteX501" fmla="*/ 2651387 w 4809807"/>
              <a:gd name="connsiteY501" fmla="*/ 2584485 h 4728536"/>
              <a:gd name="connsiteX502" fmla="*/ 2652672 w 4809807"/>
              <a:gd name="connsiteY502" fmla="*/ 2603446 h 4728536"/>
              <a:gd name="connsiteX503" fmla="*/ 2675882 w 4809807"/>
              <a:gd name="connsiteY503" fmla="*/ 2579235 h 4728536"/>
              <a:gd name="connsiteX504" fmla="*/ 2694991 w 4809807"/>
              <a:gd name="connsiteY504" fmla="*/ 2558025 h 4728536"/>
              <a:gd name="connsiteX505" fmla="*/ 2723639 w 4809807"/>
              <a:gd name="connsiteY505" fmla="*/ 2546976 h 4728536"/>
              <a:gd name="connsiteX506" fmla="*/ 2735284 w 4809807"/>
              <a:gd name="connsiteY506" fmla="*/ 2521307 h 4728536"/>
              <a:gd name="connsiteX507" fmla="*/ 2752992 w 4809807"/>
              <a:gd name="connsiteY507" fmla="*/ 2522780 h 4728536"/>
              <a:gd name="connsiteX508" fmla="*/ 2787923 w 4809807"/>
              <a:gd name="connsiteY508" fmla="*/ 2508035 h 4728536"/>
              <a:gd name="connsiteX509" fmla="*/ 2822857 w 4809807"/>
              <a:gd name="connsiteY509" fmla="*/ 2493288 h 4728536"/>
              <a:gd name="connsiteX510" fmla="*/ 2827713 w 4809807"/>
              <a:gd name="connsiteY510" fmla="*/ 2494244 h 4728536"/>
              <a:gd name="connsiteX511" fmla="*/ 2835150 w 4809807"/>
              <a:gd name="connsiteY511" fmla="*/ 2498725 h 4728536"/>
              <a:gd name="connsiteX512" fmla="*/ 2834164 w 4809807"/>
              <a:gd name="connsiteY512" fmla="*/ 2503055 h 4728536"/>
              <a:gd name="connsiteX513" fmla="*/ 2833178 w 4809807"/>
              <a:gd name="connsiteY513" fmla="*/ 2507386 h 4728536"/>
              <a:gd name="connsiteX514" fmla="*/ 2794252 w 4809807"/>
              <a:gd name="connsiteY514" fmla="*/ 2532291 h 4728536"/>
              <a:gd name="connsiteX515" fmla="*/ 2769741 w 4809807"/>
              <a:gd name="connsiteY515" fmla="*/ 2568370 h 4728536"/>
              <a:gd name="connsiteX516" fmla="*/ 2718697 w 4809807"/>
              <a:gd name="connsiteY516" fmla="*/ 2607609 h 4728536"/>
              <a:gd name="connsiteX517" fmla="*/ 2652063 w 4809807"/>
              <a:gd name="connsiteY517" fmla="*/ 2625550 h 4728536"/>
              <a:gd name="connsiteX518" fmla="*/ 2641903 w 4809807"/>
              <a:gd name="connsiteY518" fmla="*/ 2654681 h 4728536"/>
              <a:gd name="connsiteX519" fmla="*/ 2613186 w 4809807"/>
              <a:gd name="connsiteY519" fmla="*/ 2675670 h 4728536"/>
              <a:gd name="connsiteX520" fmla="*/ 2455262 w 4809807"/>
              <a:gd name="connsiteY520" fmla="*/ 2769632 h 4728536"/>
              <a:gd name="connsiteX521" fmla="*/ 2439900 w 4809807"/>
              <a:gd name="connsiteY521" fmla="*/ 2784488 h 4728536"/>
              <a:gd name="connsiteX522" fmla="*/ 2420439 w 4809807"/>
              <a:gd name="connsiteY522" fmla="*/ 2802347 h 4728536"/>
              <a:gd name="connsiteX523" fmla="*/ 2413958 w 4809807"/>
              <a:gd name="connsiteY523" fmla="*/ 2810702 h 4728536"/>
              <a:gd name="connsiteX524" fmla="*/ 2410750 w 4809807"/>
              <a:gd name="connsiteY524" fmla="*/ 2814836 h 4728536"/>
              <a:gd name="connsiteX525" fmla="*/ 2401986 w 4809807"/>
              <a:gd name="connsiteY525" fmla="*/ 2820554 h 4728536"/>
              <a:gd name="connsiteX526" fmla="*/ 2252750 w 4809807"/>
              <a:gd name="connsiteY526" fmla="*/ 2886293 h 4728536"/>
              <a:gd name="connsiteX527" fmla="*/ 2107570 w 4809807"/>
              <a:gd name="connsiteY527" fmla="*/ 2972160 h 4728536"/>
              <a:gd name="connsiteX528" fmla="*/ 2013757 w 4809807"/>
              <a:gd name="connsiteY528" fmla="*/ 3025777 h 4728536"/>
              <a:gd name="connsiteX529" fmla="*/ 1907078 w 4809807"/>
              <a:gd name="connsiteY529" fmla="*/ 3072604 h 4728536"/>
              <a:gd name="connsiteX530" fmla="*/ 1776127 w 4809807"/>
              <a:gd name="connsiteY530" fmla="*/ 3137801 h 4728536"/>
              <a:gd name="connsiteX531" fmla="*/ 1718438 w 4809807"/>
              <a:gd name="connsiteY531" fmla="*/ 3180501 h 4728536"/>
              <a:gd name="connsiteX532" fmla="*/ 1666841 w 4809807"/>
              <a:gd name="connsiteY532" fmla="*/ 3219226 h 4728536"/>
              <a:gd name="connsiteX533" fmla="*/ 1611748 w 4809807"/>
              <a:gd name="connsiteY533" fmla="*/ 3250108 h 4728536"/>
              <a:gd name="connsiteX534" fmla="*/ 1556659 w 4809807"/>
              <a:gd name="connsiteY534" fmla="*/ 3280990 h 4728536"/>
              <a:gd name="connsiteX535" fmla="*/ 1517377 w 4809807"/>
              <a:gd name="connsiteY535" fmla="*/ 3291438 h 4728536"/>
              <a:gd name="connsiteX536" fmla="*/ 1478091 w 4809807"/>
              <a:gd name="connsiteY536" fmla="*/ 3301885 h 4728536"/>
              <a:gd name="connsiteX537" fmla="*/ 1353479 w 4809807"/>
              <a:gd name="connsiteY537" fmla="*/ 3322461 h 4728536"/>
              <a:gd name="connsiteX538" fmla="*/ 1250178 w 4809807"/>
              <a:gd name="connsiteY538" fmla="*/ 3386063 h 4728536"/>
              <a:gd name="connsiteX539" fmla="*/ 1167093 w 4809807"/>
              <a:gd name="connsiteY539" fmla="*/ 3443426 h 4728536"/>
              <a:gd name="connsiteX540" fmla="*/ 1161188 w 4809807"/>
              <a:gd name="connsiteY540" fmla="*/ 3409289 h 4728536"/>
              <a:gd name="connsiteX541" fmla="*/ 1162532 w 4809807"/>
              <a:gd name="connsiteY541" fmla="*/ 3398239 h 4728536"/>
              <a:gd name="connsiteX542" fmla="*/ 1170593 w 4809807"/>
              <a:gd name="connsiteY542" fmla="*/ 3387762 h 4728536"/>
              <a:gd name="connsiteX543" fmla="*/ 1173229 w 4809807"/>
              <a:gd name="connsiteY543" fmla="*/ 3368446 h 4728536"/>
              <a:gd name="connsiteX544" fmla="*/ 1178483 w 4809807"/>
              <a:gd name="connsiteY544" fmla="*/ 3352703 h 4728536"/>
              <a:gd name="connsiteX545" fmla="*/ 1174033 w 4809807"/>
              <a:gd name="connsiteY545" fmla="*/ 3352356 h 4728536"/>
              <a:gd name="connsiteX546" fmla="*/ 1169584 w 4809807"/>
              <a:gd name="connsiteY546" fmla="*/ 3352010 h 4728536"/>
              <a:gd name="connsiteX547" fmla="*/ 1159696 w 4809807"/>
              <a:gd name="connsiteY547" fmla="*/ 3362853 h 4728536"/>
              <a:gd name="connsiteX548" fmla="*/ 1145713 w 4809807"/>
              <a:gd name="connsiteY548" fmla="*/ 3376695 h 4728536"/>
              <a:gd name="connsiteX549" fmla="*/ 1135683 w 4809807"/>
              <a:gd name="connsiteY549" fmla="*/ 3368724 h 4728536"/>
              <a:gd name="connsiteX550" fmla="*/ 1123076 w 4809807"/>
              <a:gd name="connsiteY550" fmla="*/ 3357237 h 4728536"/>
              <a:gd name="connsiteX551" fmla="*/ 1140079 w 4809807"/>
              <a:gd name="connsiteY551" fmla="*/ 3323168 h 4728536"/>
              <a:gd name="connsiteX552" fmla="*/ 1112565 w 4809807"/>
              <a:gd name="connsiteY552" fmla="*/ 3318531 h 4728536"/>
              <a:gd name="connsiteX553" fmla="*/ 1091771 w 4809807"/>
              <a:gd name="connsiteY553" fmla="*/ 3314479 h 4728536"/>
              <a:gd name="connsiteX554" fmla="*/ 1089479 w 4809807"/>
              <a:gd name="connsiteY554" fmla="*/ 3317076 h 4728536"/>
              <a:gd name="connsiteX555" fmla="*/ 1089811 w 4809807"/>
              <a:gd name="connsiteY555" fmla="*/ 3323258 h 4728536"/>
              <a:gd name="connsiteX556" fmla="*/ 1126513 w 4809807"/>
              <a:gd name="connsiteY556" fmla="*/ 3361927 h 4728536"/>
              <a:gd name="connsiteX557" fmla="*/ 1108889 w 4809807"/>
              <a:gd name="connsiteY557" fmla="*/ 3367624 h 4728536"/>
              <a:gd name="connsiteX558" fmla="*/ 1087298 w 4809807"/>
              <a:gd name="connsiteY558" fmla="*/ 3376226 h 4728536"/>
              <a:gd name="connsiteX559" fmla="*/ 1072493 w 4809807"/>
              <a:gd name="connsiteY559" fmla="*/ 3340493 h 4728536"/>
              <a:gd name="connsiteX560" fmla="*/ 1040054 w 4809807"/>
              <a:gd name="connsiteY560" fmla="*/ 3322973 h 4728536"/>
              <a:gd name="connsiteX561" fmla="*/ 1006676 w 4809807"/>
              <a:gd name="connsiteY561" fmla="*/ 3288664 h 4728536"/>
              <a:gd name="connsiteX562" fmla="*/ 973301 w 4809807"/>
              <a:gd name="connsiteY562" fmla="*/ 3254357 h 4728536"/>
              <a:gd name="connsiteX563" fmla="*/ 975986 w 4809807"/>
              <a:gd name="connsiteY563" fmla="*/ 3252387 h 4728536"/>
              <a:gd name="connsiteX564" fmla="*/ 978675 w 4809807"/>
              <a:gd name="connsiteY564" fmla="*/ 3250418 h 4728536"/>
              <a:gd name="connsiteX565" fmla="*/ 1010682 w 4809807"/>
              <a:gd name="connsiteY565" fmla="*/ 3249016 h 4728536"/>
              <a:gd name="connsiteX566" fmla="*/ 998368 w 4809807"/>
              <a:gd name="connsiteY566" fmla="*/ 3237838 h 4728536"/>
              <a:gd name="connsiteX567" fmla="*/ 991305 w 4809807"/>
              <a:gd name="connsiteY567" fmla="*/ 3233832 h 4728536"/>
              <a:gd name="connsiteX568" fmla="*/ 1003453 w 4809807"/>
              <a:gd name="connsiteY568" fmla="*/ 3206579 h 4728536"/>
              <a:gd name="connsiteX569" fmla="*/ 1011412 w 4809807"/>
              <a:gd name="connsiteY569" fmla="*/ 3183031 h 4728536"/>
              <a:gd name="connsiteX570" fmla="*/ 1024159 w 4809807"/>
              <a:gd name="connsiteY570" fmla="*/ 3187749 h 4728536"/>
              <a:gd name="connsiteX571" fmla="*/ 1021729 w 4809807"/>
              <a:gd name="connsiteY571" fmla="*/ 3150057 h 4728536"/>
              <a:gd name="connsiteX572" fmla="*/ 1021928 w 4809807"/>
              <a:gd name="connsiteY572" fmla="*/ 3115950 h 4728536"/>
              <a:gd name="connsiteX573" fmla="*/ 1000433 w 4809807"/>
              <a:gd name="connsiteY573" fmla="*/ 3125263 h 4728536"/>
              <a:gd name="connsiteX574" fmla="*/ 985657 w 4809807"/>
              <a:gd name="connsiteY574" fmla="*/ 3135161 h 4728536"/>
              <a:gd name="connsiteX575" fmla="*/ 963628 w 4809807"/>
              <a:gd name="connsiteY575" fmla="*/ 3154976 h 4728536"/>
              <a:gd name="connsiteX576" fmla="*/ 935353 w 4809807"/>
              <a:gd name="connsiteY576" fmla="*/ 3157403 h 4728536"/>
              <a:gd name="connsiteX577" fmla="*/ 928672 w 4809807"/>
              <a:gd name="connsiteY577" fmla="*/ 3159560 h 4728536"/>
              <a:gd name="connsiteX578" fmla="*/ 924600 w 4809807"/>
              <a:gd name="connsiteY578" fmla="*/ 3165275 h 4728536"/>
              <a:gd name="connsiteX579" fmla="*/ 883906 w 4809807"/>
              <a:gd name="connsiteY579" fmla="*/ 3179568 h 4728536"/>
              <a:gd name="connsiteX580" fmla="*/ 858724 w 4809807"/>
              <a:gd name="connsiteY580" fmla="*/ 3155151 h 4728536"/>
              <a:gd name="connsiteX581" fmla="*/ 837678 w 4809807"/>
              <a:gd name="connsiteY581" fmla="*/ 3145028 h 4728536"/>
              <a:gd name="connsiteX582" fmla="*/ 812537 w 4809807"/>
              <a:gd name="connsiteY582" fmla="*/ 3137903 h 4728536"/>
              <a:gd name="connsiteX583" fmla="*/ 789506 w 4809807"/>
              <a:gd name="connsiteY583" fmla="*/ 3126497 h 4728536"/>
              <a:gd name="connsiteX584" fmla="*/ 793660 w 4809807"/>
              <a:gd name="connsiteY584" fmla="*/ 3100662 h 4728536"/>
              <a:gd name="connsiteX585" fmla="*/ 796948 w 4809807"/>
              <a:gd name="connsiteY585" fmla="*/ 3093694 h 4728536"/>
              <a:gd name="connsiteX586" fmla="*/ 797631 w 4809807"/>
              <a:gd name="connsiteY586" fmla="*/ 3083165 h 4728536"/>
              <a:gd name="connsiteX587" fmla="*/ 814156 w 4809807"/>
              <a:gd name="connsiteY587" fmla="*/ 3052830 h 4728536"/>
              <a:gd name="connsiteX588" fmla="*/ 834524 w 4809807"/>
              <a:gd name="connsiteY588" fmla="*/ 3019684 h 4728536"/>
              <a:gd name="connsiteX589" fmla="*/ 839900 w 4809807"/>
              <a:gd name="connsiteY589" fmla="*/ 3015748 h 4728536"/>
              <a:gd name="connsiteX590" fmla="*/ 845273 w 4809807"/>
              <a:gd name="connsiteY590" fmla="*/ 3011811 h 4728536"/>
              <a:gd name="connsiteX591" fmla="*/ 895199 w 4809807"/>
              <a:gd name="connsiteY591" fmla="*/ 2911297 h 4728536"/>
              <a:gd name="connsiteX592" fmla="*/ 995960 w 4809807"/>
              <a:gd name="connsiteY592" fmla="*/ 2828388 h 4728536"/>
              <a:gd name="connsiteX593" fmla="*/ 1272631 w 4809807"/>
              <a:gd name="connsiteY593" fmla="*/ 2650535 h 4728536"/>
              <a:gd name="connsiteX594" fmla="*/ 1546685 w 4809807"/>
              <a:gd name="connsiteY594" fmla="*/ 2469110 h 4728536"/>
              <a:gd name="connsiteX595" fmla="*/ 1655919 w 4809807"/>
              <a:gd name="connsiteY595" fmla="*/ 2389136 h 4728536"/>
              <a:gd name="connsiteX596" fmla="*/ 1722207 w 4809807"/>
              <a:gd name="connsiteY596" fmla="*/ 2347899 h 4728536"/>
              <a:gd name="connsiteX597" fmla="*/ 1788494 w 4809807"/>
              <a:gd name="connsiteY597" fmla="*/ 2306665 h 4728536"/>
              <a:gd name="connsiteX598" fmla="*/ 1889970 w 4809807"/>
              <a:gd name="connsiteY598" fmla="*/ 2233282 h 4728536"/>
              <a:gd name="connsiteX599" fmla="*/ 1994056 w 4809807"/>
              <a:gd name="connsiteY599" fmla="*/ 2163461 h 4728536"/>
              <a:gd name="connsiteX600" fmla="*/ 2156667 w 4809807"/>
              <a:gd name="connsiteY600" fmla="*/ 2058997 h 4728536"/>
              <a:gd name="connsiteX601" fmla="*/ 2319282 w 4809807"/>
              <a:gd name="connsiteY601" fmla="*/ 1954531 h 4728536"/>
              <a:gd name="connsiteX602" fmla="*/ 2441933 w 4809807"/>
              <a:gd name="connsiteY602" fmla="*/ 1865670 h 4728536"/>
              <a:gd name="connsiteX603" fmla="*/ 2563170 w 4809807"/>
              <a:gd name="connsiteY603" fmla="*/ 1783470 h 4728536"/>
              <a:gd name="connsiteX604" fmla="*/ 2766765 w 4809807"/>
              <a:gd name="connsiteY604" fmla="*/ 1649037 h 4728536"/>
              <a:gd name="connsiteX605" fmla="*/ 2799536 w 4809807"/>
              <a:gd name="connsiteY605" fmla="*/ 1625045 h 4728536"/>
              <a:gd name="connsiteX606" fmla="*/ 2818652 w 4809807"/>
              <a:gd name="connsiteY606" fmla="*/ 1611050 h 4728536"/>
              <a:gd name="connsiteX607" fmla="*/ 2837768 w 4809807"/>
              <a:gd name="connsiteY607" fmla="*/ 1597055 h 4728536"/>
              <a:gd name="connsiteX608" fmla="*/ 2855894 w 4809807"/>
              <a:gd name="connsiteY608" fmla="*/ 1587439 h 4728536"/>
              <a:gd name="connsiteX609" fmla="*/ 2874024 w 4809807"/>
              <a:gd name="connsiteY609" fmla="*/ 1577824 h 4728536"/>
              <a:gd name="connsiteX610" fmla="*/ 2920448 w 4809807"/>
              <a:gd name="connsiteY610" fmla="*/ 1543834 h 4728536"/>
              <a:gd name="connsiteX611" fmla="*/ 2966873 w 4809807"/>
              <a:gd name="connsiteY611" fmla="*/ 1509845 h 4728536"/>
              <a:gd name="connsiteX612" fmla="*/ 3083314 w 4809807"/>
              <a:gd name="connsiteY612" fmla="*/ 1428254 h 4728536"/>
              <a:gd name="connsiteX613" fmla="*/ 3199753 w 4809807"/>
              <a:gd name="connsiteY613" fmla="*/ 1346660 h 4728536"/>
              <a:gd name="connsiteX614" fmla="*/ 3270319 w 4809807"/>
              <a:gd name="connsiteY614" fmla="*/ 1294081 h 4728536"/>
              <a:gd name="connsiteX615" fmla="*/ 3338271 w 4809807"/>
              <a:gd name="connsiteY615" fmla="*/ 1237933 h 4728536"/>
              <a:gd name="connsiteX616" fmla="*/ 3388647 w 4809807"/>
              <a:gd name="connsiteY616" fmla="*/ 1186425 h 4728536"/>
              <a:gd name="connsiteX617" fmla="*/ 3439026 w 4809807"/>
              <a:gd name="connsiteY617" fmla="*/ 1134916 h 4728536"/>
              <a:gd name="connsiteX618" fmla="*/ 3620173 w 4809807"/>
              <a:gd name="connsiteY618" fmla="*/ 958368 h 4728536"/>
              <a:gd name="connsiteX619" fmla="*/ 3634133 w 4809807"/>
              <a:gd name="connsiteY619" fmla="*/ 944490 h 4728536"/>
              <a:gd name="connsiteX620" fmla="*/ 3633525 w 4809807"/>
              <a:gd name="connsiteY620" fmla="*/ 919312 h 4728536"/>
              <a:gd name="connsiteX621" fmla="*/ 3636388 w 4809807"/>
              <a:gd name="connsiteY621" fmla="*/ 888848 h 4728536"/>
              <a:gd name="connsiteX622" fmla="*/ 3668724 w 4809807"/>
              <a:gd name="connsiteY622" fmla="*/ 864258 h 4728536"/>
              <a:gd name="connsiteX623" fmla="*/ 3701418 w 4809807"/>
              <a:gd name="connsiteY623" fmla="*/ 833002 h 4728536"/>
              <a:gd name="connsiteX624" fmla="*/ 3738210 w 4809807"/>
              <a:gd name="connsiteY624" fmla="*/ 798746 h 4728536"/>
              <a:gd name="connsiteX625" fmla="*/ 3776441 w 4809807"/>
              <a:gd name="connsiteY625" fmla="*/ 770755 h 4728536"/>
              <a:gd name="connsiteX626" fmla="*/ 2970293 w 4809807"/>
              <a:gd name="connsiteY626" fmla="*/ 0 h 4728536"/>
              <a:gd name="connsiteX627" fmla="*/ 2988849 w 4809807"/>
              <a:gd name="connsiteY627" fmla="*/ 59718 h 4728536"/>
              <a:gd name="connsiteX628" fmla="*/ 2995303 w 4809807"/>
              <a:gd name="connsiteY628" fmla="*/ 114370 h 4728536"/>
              <a:gd name="connsiteX629" fmla="*/ 3001743 w 4809807"/>
              <a:gd name="connsiteY629" fmla="*/ 169003 h 4728536"/>
              <a:gd name="connsiteX630" fmla="*/ 2992676 w 4809807"/>
              <a:gd name="connsiteY630" fmla="*/ 205316 h 4728536"/>
              <a:gd name="connsiteX631" fmla="*/ 2968885 w 4809807"/>
              <a:gd name="connsiteY631" fmla="*/ 238713 h 4728536"/>
              <a:gd name="connsiteX632" fmla="*/ 2904368 w 4809807"/>
              <a:gd name="connsiteY632" fmla="*/ 322468 h 4728536"/>
              <a:gd name="connsiteX633" fmla="*/ 2895952 w 4809807"/>
              <a:gd name="connsiteY633" fmla="*/ 356809 h 4728536"/>
              <a:gd name="connsiteX634" fmla="*/ 2915610 w 4809807"/>
              <a:gd name="connsiteY634" fmla="*/ 355013 h 4728536"/>
              <a:gd name="connsiteX635" fmla="*/ 2931995 w 4809807"/>
              <a:gd name="connsiteY635" fmla="*/ 348746 h 4728536"/>
              <a:gd name="connsiteX636" fmla="*/ 2971321 w 4809807"/>
              <a:gd name="connsiteY636" fmla="*/ 310792 h 4728536"/>
              <a:gd name="connsiteX637" fmla="*/ 3001226 w 4809807"/>
              <a:gd name="connsiteY637" fmla="*/ 284315 h 4728536"/>
              <a:gd name="connsiteX638" fmla="*/ 3040137 w 4809807"/>
              <a:gd name="connsiteY638" fmla="*/ 278735 h 4728536"/>
              <a:gd name="connsiteX639" fmla="*/ 3065135 w 4809807"/>
              <a:gd name="connsiteY639" fmla="*/ 278505 h 4728536"/>
              <a:gd name="connsiteX640" fmla="*/ 3051900 w 4809807"/>
              <a:gd name="connsiteY640" fmla="*/ 306263 h 4728536"/>
              <a:gd name="connsiteX641" fmla="*/ 3017438 w 4809807"/>
              <a:gd name="connsiteY641" fmla="*/ 339403 h 4728536"/>
              <a:gd name="connsiteX642" fmla="*/ 2979743 w 4809807"/>
              <a:gd name="connsiteY642" fmla="*/ 368128 h 4728536"/>
              <a:gd name="connsiteX643" fmla="*/ 3017628 w 4809807"/>
              <a:gd name="connsiteY643" fmla="*/ 386928 h 4728536"/>
              <a:gd name="connsiteX644" fmla="*/ 3045036 w 4809807"/>
              <a:gd name="connsiteY644" fmla="*/ 365643 h 4728536"/>
              <a:gd name="connsiteX645" fmla="*/ 3049982 w 4809807"/>
              <a:gd name="connsiteY645" fmla="*/ 349476 h 4728536"/>
              <a:gd name="connsiteX646" fmla="*/ 3058205 w 4809807"/>
              <a:gd name="connsiteY646" fmla="*/ 337792 h 4728536"/>
              <a:gd name="connsiteX647" fmla="*/ 3095283 w 4809807"/>
              <a:gd name="connsiteY647" fmla="*/ 319684 h 4728536"/>
              <a:gd name="connsiteX648" fmla="*/ 3074537 w 4809807"/>
              <a:gd name="connsiteY648" fmla="*/ 354368 h 4728536"/>
              <a:gd name="connsiteX649" fmla="*/ 3057067 w 4809807"/>
              <a:gd name="connsiteY649" fmla="*/ 393532 h 4728536"/>
              <a:gd name="connsiteX650" fmla="*/ 3080560 w 4809807"/>
              <a:gd name="connsiteY650" fmla="*/ 391241 h 4728536"/>
              <a:gd name="connsiteX651" fmla="*/ 3107330 w 4809807"/>
              <a:gd name="connsiteY651" fmla="*/ 393433 h 4728536"/>
              <a:gd name="connsiteX652" fmla="*/ 3102284 w 4809807"/>
              <a:gd name="connsiteY652" fmla="*/ 416620 h 4728536"/>
              <a:gd name="connsiteX653" fmla="*/ 3096423 w 4809807"/>
              <a:gd name="connsiteY653" fmla="*/ 447288 h 4728536"/>
              <a:gd name="connsiteX654" fmla="*/ 3132887 w 4809807"/>
              <a:gd name="connsiteY654" fmla="*/ 435501 h 4728536"/>
              <a:gd name="connsiteX655" fmla="*/ 3168532 w 4809807"/>
              <a:gd name="connsiteY655" fmla="*/ 431191 h 4728536"/>
              <a:gd name="connsiteX656" fmla="*/ 3196031 w 4809807"/>
              <a:gd name="connsiteY656" fmla="*/ 547529 h 4728536"/>
              <a:gd name="connsiteX657" fmla="*/ 3178457 w 4809807"/>
              <a:gd name="connsiteY657" fmla="*/ 662462 h 4728536"/>
              <a:gd name="connsiteX658" fmla="*/ 3150218 w 4809807"/>
              <a:gd name="connsiteY658" fmla="*/ 754238 h 4728536"/>
              <a:gd name="connsiteX659" fmla="*/ 3132636 w 4809807"/>
              <a:gd name="connsiteY659" fmla="*/ 851971 h 4728536"/>
              <a:gd name="connsiteX660" fmla="*/ 3131009 w 4809807"/>
              <a:gd name="connsiteY660" fmla="*/ 878394 h 4728536"/>
              <a:gd name="connsiteX661" fmla="*/ 3135934 w 4809807"/>
              <a:gd name="connsiteY661" fmla="*/ 913776 h 4728536"/>
              <a:gd name="connsiteX662" fmla="*/ 3139768 w 4809807"/>
              <a:gd name="connsiteY662" fmla="*/ 930465 h 4728536"/>
              <a:gd name="connsiteX663" fmla="*/ 3146879 w 4809807"/>
              <a:gd name="connsiteY663" fmla="*/ 951636 h 4728536"/>
              <a:gd name="connsiteX664" fmla="*/ 3152892 w 4809807"/>
              <a:gd name="connsiteY664" fmla="*/ 965580 h 4728536"/>
              <a:gd name="connsiteX665" fmla="*/ 3158907 w 4809807"/>
              <a:gd name="connsiteY665" fmla="*/ 979527 h 4728536"/>
              <a:gd name="connsiteX666" fmla="*/ 3165493 w 4809807"/>
              <a:gd name="connsiteY666" fmla="*/ 1057275 h 4728536"/>
              <a:gd name="connsiteX667" fmla="*/ 3169187 w 4809807"/>
              <a:gd name="connsiteY667" fmla="*/ 1080943 h 4728536"/>
              <a:gd name="connsiteX668" fmla="*/ 3165509 w 4809807"/>
              <a:gd name="connsiteY668" fmla="*/ 1103133 h 4728536"/>
              <a:gd name="connsiteX669" fmla="*/ 3158854 w 4809807"/>
              <a:gd name="connsiteY669" fmla="*/ 1129796 h 4728536"/>
              <a:gd name="connsiteX670" fmla="*/ 3144891 w 4809807"/>
              <a:gd name="connsiteY670" fmla="*/ 1154929 h 4728536"/>
              <a:gd name="connsiteX671" fmla="*/ 3152507 w 4809807"/>
              <a:gd name="connsiteY671" fmla="*/ 1153938 h 4728536"/>
              <a:gd name="connsiteX672" fmla="*/ 3160126 w 4809807"/>
              <a:gd name="connsiteY672" fmla="*/ 1152948 h 4728536"/>
              <a:gd name="connsiteX673" fmla="*/ 3173607 w 4809807"/>
              <a:gd name="connsiteY673" fmla="*/ 1155692 h 4728536"/>
              <a:gd name="connsiteX674" fmla="*/ 3179737 w 4809807"/>
              <a:gd name="connsiteY674" fmla="*/ 1156940 h 4728536"/>
              <a:gd name="connsiteX675" fmla="*/ 3181991 w 4809807"/>
              <a:gd name="connsiteY675" fmla="*/ 1182813 h 4728536"/>
              <a:gd name="connsiteX676" fmla="*/ 3168738 w 4809807"/>
              <a:gd name="connsiteY676" fmla="*/ 1211720 h 4728536"/>
              <a:gd name="connsiteX677" fmla="*/ 3141717 w 4809807"/>
              <a:gd name="connsiteY677" fmla="*/ 1230371 h 4728536"/>
              <a:gd name="connsiteX678" fmla="*/ 3116313 w 4809807"/>
              <a:gd name="connsiteY678" fmla="*/ 1251229 h 4728536"/>
              <a:gd name="connsiteX679" fmla="*/ 3114361 w 4809807"/>
              <a:gd name="connsiteY679" fmla="*/ 1295576 h 4728536"/>
              <a:gd name="connsiteX680" fmla="*/ 3117302 w 4809807"/>
              <a:gd name="connsiteY680" fmla="*/ 1308139 h 4728536"/>
              <a:gd name="connsiteX681" fmla="*/ 3115415 w 4809807"/>
              <a:gd name="connsiteY681" fmla="*/ 1331203 h 4728536"/>
              <a:gd name="connsiteX682" fmla="*/ 3102373 w 4809807"/>
              <a:gd name="connsiteY682" fmla="*/ 1313390 h 4728536"/>
              <a:gd name="connsiteX683" fmla="*/ 3065448 w 4809807"/>
              <a:gd name="connsiteY683" fmla="*/ 1368946 h 4728536"/>
              <a:gd name="connsiteX684" fmla="*/ 3026933 w 4809807"/>
              <a:gd name="connsiteY684" fmla="*/ 1405146 h 4728536"/>
              <a:gd name="connsiteX685" fmla="*/ 2965380 w 4809807"/>
              <a:gd name="connsiteY685" fmla="*/ 1422770 h 4728536"/>
              <a:gd name="connsiteX686" fmla="*/ 2908060 w 4809807"/>
              <a:gd name="connsiteY686" fmla="*/ 1437580 h 4728536"/>
              <a:gd name="connsiteX687" fmla="*/ 2894018 w 4809807"/>
              <a:gd name="connsiteY687" fmla="*/ 1439890 h 4728536"/>
              <a:gd name="connsiteX688" fmla="*/ 2887125 w 4809807"/>
              <a:gd name="connsiteY688" fmla="*/ 1443363 h 4728536"/>
              <a:gd name="connsiteX689" fmla="*/ 2864730 w 4809807"/>
              <a:gd name="connsiteY689" fmla="*/ 1475796 h 4728536"/>
              <a:gd name="connsiteX690" fmla="*/ 2822680 w 4809807"/>
              <a:gd name="connsiteY690" fmla="*/ 1481383 h 4728536"/>
              <a:gd name="connsiteX691" fmla="*/ 2806704 w 4809807"/>
              <a:gd name="connsiteY691" fmla="*/ 1489642 h 4728536"/>
              <a:gd name="connsiteX692" fmla="*/ 2789908 w 4809807"/>
              <a:gd name="connsiteY692" fmla="*/ 1505376 h 4728536"/>
              <a:gd name="connsiteX693" fmla="*/ 2760280 w 4809807"/>
              <a:gd name="connsiteY693" fmla="*/ 1517905 h 4728536"/>
              <a:gd name="connsiteX694" fmla="*/ 2742942 w 4809807"/>
              <a:gd name="connsiteY694" fmla="*/ 1521436 h 4728536"/>
              <a:gd name="connsiteX695" fmla="*/ 2717007 w 4809807"/>
              <a:gd name="connsiteY695" fmla="*/ 1494608 h 4728536"/>
              <a:gd name="connsiteX696" fmla="*/ 2699266 w 4809807"/>
              <a:gd name="connsiteY696" fmla="*/ 1461781 h 4728536"/>
              <a:gd name="connsiteX697" fmla="*/ 2703368 w 4809807"/>
              <a:gd name="connsiteY697" fmla="*/ 1435871 h 4728536"/>
              <a:gd name="connsiteX698" fmla="*/ 2728763 w 4809807"/>
              <a:gd name="connsiteY698" fmla="*/ 1421860 h 4728536"/>
              <a:gd name="connsiteX699" fmla="*/ 2742281 w 4809807"/>
              <a:gd name="connsiteY699" fmla="*/ 1407380 h 4728536"/>
              <a:gd name="connsiteX700" fmla="*/ 2751704 w 4809807"/>
              <a:gd name="connsiteY700" fmla="*/ 1395899 h 4728536"/>
              <a:gd name="connsiteX701" fmla="*/ 2747340 w 4809807"/>
              <a:gd name="connsiteY701" fmla="*/ 1389939 h 4728536"/>
              <a:gd name="connsiteX702" fmla="*/ 2742978 w 4809807"/>
              <a:gd name="connsiteY702" fmla="*/ 1383981 h 4728536"/>
              <a:gd name="connsiteX703" fmla="*/ 2724411 w 4809807"/>
              <a:gd name="connsiteY703" fmla="*/ 1392995 h 4728536"/>
              <a:gd name="connsiteX704" fmla="*/ 2705843 w 4809807"/>
              <a:gd name="connsiteY704" fmla="*/ 1402013 h 4728536"/>
              <a:gd name="connsiteX705" fmla="*/ 2670894 w 4809807"/>
              <a:gd name="connsiteY705" fmla="*/ 1423024 h 4728536"/>
              <a:gd name="connsiteX706" fmla="*/ 2635941 w 4809807"/>
              <a:gd name="connsiteY706" fmla="*/ 1444039 h 4728536"/>
              <a:gd name="connsiteX707" fmla="*/ 2611632 w 4809807"/>
              <a:gd name="connsiteY707" fmla="*/ 1470991 h 4728536"/>
              <a:gd name="connsiteX708" fmla="*/ 2608605 w 4809807"/>
              <a:gd name="connsiteY708" fmla="*/ 1509828 h 4728536"/>
              <a:gd name="connsiteX709" fmla="*/ 2553977 w 4809807"/>
              <a:gd name="connsiteY709" fmla="*/ 1595638 h 4728536"/>
              <a:gd name="connsiteX710" fmla="*/ 2515887 w 4809807"/>
              <a:gd name="connsiteY710" fmla="*/ 1605201 h 4728536"/>
              <a:gd name="connsiteX711" fmla="*/ 2494992 w 4809807"/>
              <a:gd name="connsiteY711" fmla="*/ 1629661 h 4728536"/>
              <a:gd name="connsiteX712" fmla="*/ 2467956 w 4809807"/>
              <a:gd name="connsiteY712" fmla="*/ 1664346 h 4728536"/>
              <a:gd name="connsiteX713" fmla="*/ 2413075 w 4809807"/>
              <a:gd name="connsiteY713" fmla="*/ 1643819 h 4728536"/>
              <a:gd name="connsiteX714" fmla="*/ 2393959 w 4809807"/>
              <a:gd name="connsiteY714" fmla="*/ 1657814 h 4728536"/>
              <a:gd name="connsiteX715" fmla="*/ 2374844 w 4809807"/>
              <a:gd name="connsiteY715" fmla="*/ 1671810 h 4728536"/>
              <a:gd name="connsiteX716" fmla="*/ 2311496 w 4809807"/>
              <a:gd name="connsiteY716" fmla="*/ 1705602 h 4728536"/>
              <a:gd name="connsiteX717" fmla="*/ 2264515 w 4809807"/>
              <a:gd name="connsiteY717" fmla="*/ 1761750 h 4728536"/>
              <a:gd name="connsiteX718" fmla="*/ 2264381 w 4809807"/>
              <a:gd name="connsiteY718" fmla="*/ 1762995 h 4728536"/>
              <a:gd name="connsiteX719" fmla="*/ 2231743 w 4809807"/>
              <a:gd name="connsiteY719" fmla="*/ 1785740 h 4728536"/>
              <a:gd name="connsiteX720" fmla="*/ 2232274 w 4809807"/>
              <a:gd name="connsiteY720" fmla="*/ 1786641 h 4728536"/>
              <a:gd name="connsiteX721" fmla="*/ 2235975 w 4809807"/>
              <a:gd name="connsiteY721" fmla="*/ 1792953 h 4728536"/>
              <a:gd name="connsiteX722" fmla="*/ 2208124 w 4809807"/>
              <a:gd name="connsiteY722" fmla="*/ 1800744 h 4728536"/>
              <a:gd name="connsiteX723" fmla="*/ 2183546 w 4809807"/>
              <a:gd name="connsiteY723" fmla="*/ 1813010 h 4728536"/>
              <a:gd name="connsiteX724" fmla="*/ 2160605 w 4809807"/>
              <a:gd name="connsiteY724" fmla="*/ 1838968 h 4728536"/>
              <a:gd name="connsiteX725" fmla="*/ 2177483 w 4809807"/>
              <a:gd name="connsiteY725" fmla="*/ 1844835 h 4728536"/>
              <a:gd name="connsiteX726" fmla="*/ 2194305 w 4809807"/>
              <a:gd name="connsiteY726" fmla="*/ 1850620 h 4728536"/>
              <a:gd name="connsiteX727" fmla="*/ 2201911 w 4809807"/>
              <a:gd name="connsiteY727" fmla="*/ 1849552 h 4728536"/>
              <a:gd name="connsiteX728" fmla="*/ 2209517 w 4809807"/>
              <a:gd name="connsiteY728" fmla="*/ 1848484 h 4728536"/>
              <a:gd name="connsiteX729" fmla="*/ 2174564 w 4809807"/>
              <a:gd name="connsiteY729" fmla="*/ 1869494 h 4728536"/>
              <a:gd name="connsiteX730" fmla="*/ 2130025 w 4809807"/>
              <a:gd name="connsiteY730" fmla="*/ 1843032 h 4728536"/>
              <a:gd name="connsiteX731" fmla="*/ 2090847 w 4809807"/>
              <a:gd name="connsiteY731" fmla="*/ 1876297 h 4728536"/>
              <a:gd name="connsiteX732" fmla="*/ 2047687 w 4809807"/>
              <a:gd name="connsiteY732" fmla="*/ 1912477 h 4728536"/>
              <a:gd name="connsiteX733" fmla="*/ 2012450 w 4809807"/>
              <a:gd name="connsiteY733" fmla="*/ 1918790 h 4728536"/>
              <a:gd name="connsiteX734" fmla="*/ 2008259 w 4809807"/>
              <a:gd name="connsiteY734" fmla="*/ 1950379 h 4728536"/>
              <a:gd name="connsiteX735" fmla="*/ 1987524 w 4809807"/>
              <a:gd name="connsiteY735" fmla="*/ 1956462 h 4728536"/>
              <a:gd name="connsiteX736" fmla="*/ 1966787 w 4809807"/>
              <a:gd name="connsiteY736" fmla="*/ 1962543 h 4728536"/>
              <a:gd name="connsiteX737" fmla="*/ 1964000 w 4809807"/>
              <a:gd name="connsiteY737" fmla="*/ 1975944 h 4728536"/>
              <a:gd name="connsiteX738" fmla="*/ 1967674 w 4809807"/>
              <a:gd name="connsiteY738" fmla="*/ 1998165 h 4728536"/>
              <a:gd name="connsiteX739" fmla="*/ 1990017 w 4809807"/>
              <a:gd name="connsiteY739" fmla="*/ 1972770 h 4728536"/>
              <a:gd name="connsiteX740" fmla="*/ 2008259 w 4809807"/>
              <a:gd name="connsiteY740" fmla="*/ 1950379 h 4728536"/>
              <a:gd name="connsiteX741" fmla="*/ 2038099 w 4809807"/>
              <a:gd name="connsiteY741" fmla="*/ 1940956 h 4728536"/>
              <a:gd name="connsiteX742" fmla="*/ 2047687 w 4809807"/>
              <a:gd name="connsiteY742" fmla="*/ 1912477 h 4728536"/>
              <a:gd name="connsiteX743" fmla="*/ 2067126 w 4809807"/>
              <a:gd name="connsiteY743" fmla="*/ 1916316 h 4728536"/>
              <a:gd name="connsiteX744" fmla="*/ 2103357 w 4809807"/>
              <a:gd name="connsiteY744" fmla="*/ 1903346 h 4728536"/>
              <a:gd name="connsiteX745" fmla="*/ 2139590 w 4809807"/>
              <a:gd name="connsiteY745" fmla="*/ 1890373 h 4728536"/>
              <a:gd name="connsiteX746" fmla="*/ 2144988 w 4809807"/>
              <a:gd name="connsiteY746" fmla="*/ 1892067 h 4728536"/>
              <a:gd name="connsiteX747" fmla="*/ 2153614 w 4809807"/>
              <a:gd name="connsiteY747" fmla="*/ 1898174 h 4728536"/>
              <a:gd name="connsiteX748" fmla="*/ 2153063 w 4809807"/>
              <a:gd name="connsiteY748" fmla="*/ 1903097 h 4728536"/>
              <a:gd name="connsiteX749" fmla="*/ 2152510 w 4809807"/>
              <a:gd name="connsiteY749" fmla="*/ 1908019 h 4728536"/>
              <a:gd name="connsiteX750" fmla="*/ 2113151 w 4809807"/>
              <a:gd name="connsiteY750" fmla="*/ 1932335 h 4728536"/>
              <a:gd name="connsiteX751" fmla="*/ 2090815 w 4809807"/>
              <a:gd name="connsiteY751" fmla="*/ 1971386 h 4728536"/>
              <a:gd name="connsiteX752" fmla="*/ 2039997 w 4809807"/>
              <a:gd name="connsiteY752" fmla="*/ 2010930 h 4728536"/>
              <a:gd name="connsiteX753" fmla="*/ 1969662 w 4809807"/>
              <a:gd name="connsiteY753" fmla="*/ 2023818 h 4728536"/>
              <a:gd name="connsiteX754" fmla="*/ 1962105 w 4809807"/>
              <a:gd name="connsiteY754" fmla="*/ 2056503 h 4728536"/>
              <a:gd name="connsiteX755" fmla="*/ 1933382 w 4809807"/>
              <a:gd name="connsiteY755" fmla="*/ 2077486 h 4728536"/>
              <a:gd name="connsiteX756" fmla="*/ 1772860 w 4809807"/>
              <a:gd name="connsiteY756" fmla="*/ 2167899 h 4728536"/>
              <a:gd name="connsiteX757" fmla="*/ 1757932 w 4809807"/>
              <a:gd name="connsiteY757" fmla="*/ 2183347 h 4728536"/>
              <a:gd name="connsiteX758" fmla="*/ 1738902 w 4809807"/>
              <a:gd name="connsiteY758" fmla="*/ 2201797 h 4728536"/>
              <a:gd name="connsiteX759" fmla="*/ 1732855 w 4809807"/>
              <a:gd name="connsiteY759" fmla="*/ 2210743 h 4728536"/>
              <a:gd name="connsiteX760" fmla="*/ 1729862 w 4809807"/>
              <a:gd name="connsiteY760" fmla="*/ 2215171 h 4728536"/>
              <a:gd name="connsiteX761" fmla="*/ 1721014 w 4809807"/>
              <a:gd name="connsiteY761" fmla="*/ 2220774 h 4728536"/>
              <a:gd name="connsiteX762" fmla="*/ 1566558 w 4809807"/>
              <a:gd name="connsiteY762" fmla="*/ 2279382 h 4728536"/>
              <a:gd name="connsiteX763" fmla="*/ 1418928 w 4809807"/>
              <a:gd name="connsiteY763" fmla="*/ 2361903 h 4728536"/>
              <a:gd name="connsiteX764" fmla="*/ 1323307 w 4809807"/>
              <a:gd name="connsiteY764" fmla="*/ 2413051 h 4728536"/>
              <a:gd name="connsiteX765" fmla="*/ 1212876 w 4809807"/>
              <a:gd name="connsiteY765" fmla="*/ 2454754 h 4728536"/>
              <a:gd name="connsiteX766" fmla="*/ 1078245 w 4809807"/>
              <a:gd name="connsiteY766" fmla="*/ 2514924 h 4728536"/>
              <a:gd name="connsiteX767" fmla="*/ 1020612 w 4809807"/>
              <a:gd name="connsiteY767" fmla="*/ 2557700 h 4728536"/>
              <a:gd name="connsiteX768" fmla="*/ 969129 w 4809807"/>
              <a:gd name="connsiteY768" fmla="*/ 2596581 h 4728536"/>
              <a:gd name="connsiteX769" fmla="*/ 912903 w 4809807"/>
              <a:gd name="connsiteY769" fmla="*/ 2625914 h 4728536"/>
              <a:gd name="connsiteX770" fmla="*/ 856680 w 4809807"/>
              <a:gd name="connsiteY770" fmla="*/ 2655248 h 4728536"/>
              <a:gd name="connsiteX771" fmla="*/ 815202 w 4809807"/>
              <a:gd name="connsiteY771" fmla="*/ 2662696 h 4728536"/>
              <a:gd name="connsiteX772" fmla="*/ 773718 w 4809807"/>
              <a:gd name="connsiteY772" fmla="*/ 2670142 h 4728536"/>
              <a:gd name="connsiteX773" fmla="*/ 640630 w 4809807"/>
              <a:gd name="connsiteY773" fmla="*/ 2679139 h 4728536"/>
              <a:gd name="connsiteX774" fmla="*/ 535888 w 4809807"/>
              <a:gd name="connsiteY774" fmla="*/ 2740772 h 4728536"/>
              <a:gd name="connsiteX775" fmla="*/ 452386 w 4809807"/>
              <a:gd name="connsiteY775" fmla="*/ 2797567 h 4728536"/>
              <a:gd name="connsiteX776" fmla="*/ 441867 w 4809807"/>
              <a:gd name="connsiteY776" fmla="*/ 2757129 h 4728536"/>
              <a:gd name="connsiteX777" fmla="*/ 442004 w 4809807"/>
              <a:gd name="connsiteY777" fmla="*/ 2744430 h 4728536"/>
              <a:gd name="connsiteX778" fmla="*/ 449517 w 4809807"/>
              <a:gd name="connsiteY778" fmla="*/ 2733204 h 4728536"/>
              <a:gd name="connsiteX779" fmla="*/ 450067 w 4809807"/>
              <a:gd name="connsiteY779" fmla="*/ 2711039 h 4728536"/>
              <a:gd name="connsiteX780" fmla="*/ 453894 w 4809807"/>
              <a:gd name="connsiteY780" fmla="*/ 2693346 h 4728536"/>
              <a:gd name="connsiteX781" fmla="*/ 449013 w 4809807"/>
              <a:gd name="connsiteY781" fmla="*/ 2692409 h 4728536"/>
              <a:gd name="connsiteX782" fmla="*/ 444130 w 4809807"/>
              <a:gd name="connsiteY782" fmla="*/ 2691472 h 4728536"/>
              <a:gd name="connsiteX783" fmla="*/ 434675 w 4809807"/>
              <a:gd name="connsiteY783" fmla="*/ 2702906 h 4728536"/>
              <a:gd name="connsiteX784" fmla="*/ 421123 w 4809807"/>
              <a:gd name="connsiteY784" fmla="*/ 2717338 h 4728536"/>
              <a:gd name="connsiteX785" fmla="*/ 409256 w 4809807"/>
              <a:gd name="connsiteY785" fmla="*/ 2706860 h 4728536"/>
              <a:gd name="connsiteX786" fmla="*/ 394164 w 4809807"/>
              <a:gd name="connsiteY786" fmla="*/ 2691978 h 4728536"/>
              <a:gd name="connsiteX787" fmla="*/ 408575 w 4809807"/>
              <a:gd name="connsiteY787" fmla="*/ 2654365 h 4728536"/>
              <a:gd name="connsiteX788" fmla="*/ 378086 w 4809807"/>
              <a:gd name="connsiteY788" fmla="*/ 2645669 h 4728536"/>
              <a:gd name="connsiteX789" fmla="*/ 354981 w 4809807"/>
              <a:gd name="connsiteY789" fmla="*/ 2638458 h 4728536"/>
              <a:gd name="connsiteX790" fmla="*/ 352799 w 4809807"/>
              <a:gd name="connsiteY790" fmla="*/ 2641205 h 4728536"/>
              <a:gd name="connsiteX791" fmla="*/ 353901 w 4809807"/>
              <a:gd name="connsiteY791" fmla="*/ 2648441 h 4728536"/>
              <a:gd name="connsiteX792" fmla="*/ 398465 w 4809807"/>
              <a:gd name="connsiteY792" fmla="*/ 2697848 h 4728536"/>
              <a:gd name="connsiteX793" fmla="*/ 379977 w 4809807"/>
              <a:gd name="connsiteY793" fmla="*/ 2702364 h 4728536"/>
              <a:gd name="connsiteX794" fmla="*/ 357523 w 4809807"/>
              <a:gd name="connsiteY794" fmla="*/ 2709786 h 4728536"/>
              <a:gd name="connsiteX795" fmla="*/ 337129 w 4809807"/>
              <a:gd name="connsiteY795" fmla="*/ 2666423 h 4728536"/>
              <a:gd name="connsiteX796" fmla="*/ 299741 w 4809807"/>
              <a:gd name="connsiteY796" fmla="*/ 2642140 h 4728536"/>
              <a:gd name="connsiteX797" fmla="*/ 259316 w 4809807"/>
              <a:gd name="connsiteY797" fmla="*/ 2598206 h 4728536"/>
              <a:gd name="connsiteX798" fmla="*/ 218895 w 4809807"/>
              <a:gd name="connsiteY798" fmla="*/ 2554274 h 4728536"/>
              <a:gd name="connsiteX799" fmla="*/ 221580 w 4809807"/>
              <a:gd name="connsiteY799" fmla="*/ 2552305 h 4728536"/>
              <a:gd name="connsiteX800" fmla="*/ 224268 w 4809807"/>
              <a:gd name="connsiteY800" fmla="*/ 2550336 h 4728536"/>
              <a:gd name="connsiteX801" fmla="*/ 258917 w 4809807"/>
              <a:gd name="connsiteY801" fmla="*/ 2552542 h 4728536"/>
              <a:gd name="connsiteX802" fmla="*/ 244181 w 4809807"/>
              <a:gd name="connsiteY802" fmla="*/ 2538055 h 4728536"/>
              <a:gd name="connsiteX803" fmla="*/ 236017 w 4809807"/>
              <a:gd name="connsiteY803" fmla="*/ 2532546 h 4728536"/>
              <a:gd name="connsiteX804" fmla="*/ 245963 w 4809807"/>
              <a:gd name="connsiteY804" fmla="*/ 2502285 h 4728536"/>
              <a:gd name="connsiteX805" fmla="*/ 251797 w 4809807"/>
              <a:gd name="connsiteY805" fmla="*/ 2475834 h 4728536"/>
              <a:gd name="connsiteX806" fmla="*/ 266228 w 4809807"/>
              <a:gd name="connsiteY806" fmla="*/ 2482854 h 4728536"/>
              <a:gd name="connsiteX807" fmla="*/ 259064 w 4809807"/>
              <a:gd name="connsiteY807" fmla="*/ 2438695 h 4728536"/>
              <a:gd name="connsiteX808" fmla="*/ 255189 w 4809807"/>
              <a:gd name="connsiteY808" fmla="*/ 2399024 h 4728536"/>
              <a:gd name="connsiteX809" fmla="*/ 232924 w 4809807"/>
              <a:gd name="connsiteY809" fmla="*/ 2407284 h 4728536"/>
              <a:gd name="connsiteX810" fmla="*/ 218039 w 4809807"/>
              <a:gd name="connsiteY810" fmla="*/ 2417032 h 4728536"/>
              <a:gd name="connsiteX811" fmla="*/ 196450 w 4809807"/>
              <a:gd name="connsiteY811" fmla="*/ 2437450 h 4728536"/>
              <a:gd name="connsiteX812" fmla="*/ 165984 w 4809807"/>
              <a:gd name="connsiteY812" fmla="*/ 2436883 h 4728536"/>
              <a:gd name="connsiteX813" fmla="*/ 158974 w 4809807"/>
              <a:gd name="connsiteY813" fmla="*/ 2438592 h 4728536"/>
              <a:gd name="connsiteX814" fmla="*/ 155230 w 4809807"/>
              <a:gd name="connsiteY814" fmla="*/ 2444756 h 4728536"/>
              <a:gd name="connsiteX815" fmla="*/ 112677 w 4809807"/>
              <a:gd name="connsiteY815" fmla="*/ 2456508 h 4728536"/>
              <a:gd name="connsiteX816" fmla="*/ 82354 w 4809807"/>
              <a:gd name="connsiteY816" fmla="*/ 2425071 h 4728536"/>
              <a:gd name="connsiteX817" fmla="*/ 58246 w 4809807"/>
              <a:gd name="connsiteY817" fmla="*/ 2410763 h 4728536"/>
              <a:gd name="connsiteX818" fmla="*/ 30043 w 4809807"/>
              <a:gd name="connsiteY818" fmla="*/ 2399456 h 4728536"/>
              <a:gd name="connsiteX819" fmla="*/ 3622 w 4809807"/>
              <a:gd name="connsiteY819" fmla="*/ 2383419 h 4728536"/>
              <a:gd name="connsiteX820" fmla="*/ 5040 w 4809807"/>
              <a:gd name="connsiteY820" fmla="*/ 2353847 h 4728536"/>
              <a:gd name="connsiteX821" fmla="*/ 7781 w 4809807"/>
              <a:gd name="connsiteY821" fmla="*/ 2346133 h 4728536"/>
              <a:gd name="connsiteX822" fmla="*/ 7261 w 4809807"/>
              <a:gd name="connsiteY822" fmla="*/ 2333962 h 4728536"/>
              <a:gd name="connsiteX823" fmla="*/ 21600 w 4809807"/>
              <a:gd name="connsiteY823" fmla="*/ 2300638 h 4728536"/>
              <a:gd name="connsiteX824" fmla="*/ 39780 w 4809807"/>
              <a:gd name="connsiteY824" fmla="*/ 2264504 h 4728536"/>
              <a:gd name="connsiteX825" fmla="*/ 45155 w 4809807"/>
              <a:gd name="connsiteY825" fmla="*/ 2260568 h 4728536"/>
              <a:gd name="connsiteX826" fmla="*/ 50528 w 4809807"/>
              <a:gd name="connsiteY826" fmla="*/ 2256631 h 4728536"/>
              <a:gd name="connsiteX827" fmla="*/ 92782 w 4809807"/>
              <a:gd name="connsiteY827" fmla="*/ 2145638 h 4728536"/>
              <a:gd name="connsiteX828" fmla="*/ 192447 w 4809807"/>
              <a:gd name="connsiteY828" fmla="*/ 2061230 h 4728536"/>
              <a:gd name="connsiteX829" fmla="*/ 472081 w 4809807"/>
              <a:gd name="connsiteY829" fmla="*/ 1887426 h 4728536"/>
              <a:gd name="connsiteX830" fmla="*/ 748440 w 4809807"/>
              <a:gd name="connsiteY830" fmla="*/ 1709149 h 4728536"/>
              <a:gd name="connsiteX831" fmla="*/ 857674 w 4809807"/>
              <a:gd name="connsiteY831" fmla="*/ 1629175 h 4728536"/>
              <a:gd name="connsiteX832" fmla="*/ 924836 w 4809807"/>
              <a:gd name="connsiteY832" fmla="*/ 1589134 h 4728536"/>
              <a:gd name="connsiteX833" fmla="*/ 991999 w 4809807"/>
              <a:gd name="connsiteY833" fmla="*/ 1549096 h 4728536"/>
              <a:gd name="connsiteX834" fmla="*/ 1093585 w 4809807"/>
              <a:gd name="connsiteY834" fmla="*/ 1475861 h 4728536"/>
              <a:gd name="connsiteX835" fmla="*/ 1198437 w 4809807"/>
              <a:gd name="connsiteY835" fmla="*/ 1407088 h 4728536"/>
              <a:gd name="connsiteX836" fmla="*/ 1362798 w 4809807"/>
              <a:gd name="connsiteY836" fmla="*/ 1305013 h 4728536"/>
              <a:gd name="connsiteX837" fmla="*/ 1527162 w 4809807"/>
              <a:gd name="connsiteY837" fmla="*/ 1202937 h 4728536"/>
              <a:gd name="connsiteX838" fmla="*/ 1649926 w 4809807"/>
              <a:gd name="connsiteY838" fmla="*/ 1114229 h 4728536"/>
              <a:gd name="connsiteX839" fmla="*/ 1771950 w 4809807"/>
              <a:gd name="connsiteY839" fmla="*/ 1033104 h 4728536"/>
              <a:gd name="connsiteX840" fmla="*/ 1977300 w 4809807"/>
              <a:gd name="connsiteY840" fmla="*/ 901068 h 4728536"/>
              <a:gd name="connsiteX841" fmla="*/ 2010070 w 4809807"/>
              <a:gd name="connsiteY841" fmla="*/ 877076 h 4728536"/>
              <a:gd name="connsiteX842" fmla="*/ 2029186 w 4809807"/>
              <a:gd name="connsiteY842" fmla="*/ 863080 h 4728536"/>
              <a:gd name="connsiteX843" fmla="*/ 2048302 w 4809807"/>
              <a:gd name="connsiteY843" fmla="*/ 849085 h 4728536"/>
              <a:gd name="connsiteX844" fmla="*/ 2066867 w 4809807"/>
              <a:gd name="connsiteY844" fmla="*/ 840069 h 4728536"/>
              <a:gd name="connsiteX845" fmla="*/ 2085436 w 4809807"/>
              <a:gd name="connsiteY845" fmla="*/ 831053 h 4728536"/>
              <a:gd name="connsiteX846" fmla="*/ 2131859 w 4809807"/>
              <a:gd name="connsiteY846" fmla="*/ 797062 h 4728536"/>
              <a:gd name="connsiteX847" fmla="*/ 2178284 w 4809807"/>
              <a:gd name="connsiteY847" fmla="*/ 763074 h 4728536"/>
              <a:gd name="connsiteX848" fmla="*/ 2295164 w 4809807"/>
              <a:gd name="connsiteY848" fmla="*/ 682081 h 4728536"/>
              <a:gd name="connsiteX849" fmla="*/ 2412041 w 4809807"/>
              <a:gd name="connsiteY849" fmla="*/ 601087 h 4728536"/>
              <a:gd name="connsiteX850" fmla="*/ 2482497 w 4809807"/>
              <a:gd name="connsiteY850" fmla="*/ 548359 h 4728536"/>
              <a:gd name="connsiteX851" fmla="*/ 2549681 w 4809807"/>
              <a:gd name="connsiteY851" fmla="*/ 491162 h 4728536"/>
              <a:gd name="connsiteX852" fmla="*/ 2598304 w 4809807"/>
              <a:gd name="connsiteY852" fmla="*/ 437257 h 4728536"/>
              <a:gd name="connsiteX853" fmla="*/ 2646928 w 4809807"/>
              <a:gd name="connsiteY853" fmla="*/ 383352 h 4728536"/>
              <a:gd name="connsiteX854" fmla="*/ 2822805 w 4809807"/>
              <a:gd name="connsiteY854" fmla="*/ 199607 h 4728536"/>
              <a:gd name="connsiteX855" fmla="*/ 2836327 w 4809807"/>
              <a:gd name="connsiteY855" fmla="*/ 185129 h 4728536"/>
              <a:gd name="connsiteX856" fmla="*/ 2832647 w 4809807"/>
              <a:gd name="connsiteY856" fmla="*/ 155753 h 4728536"/>
              <a:gd name="connsiteX857" fmla="*/ 2832106 w 4809807"/>
              <a:gd name="connsiteY857" fmla="*/ 120641 h 4728536"/>
              <a:gd name="connsiteX858" fmla="*/ 2864333 w 4809807"/>
              <a:gd name="connsiteY858" fmla="*/ 95901 h 4728536"/>
              <a:gd name="connsiteX859" fmla="*/ 2896148 w 4809807"/>
              <a:gd name="connsiteY859" fmla="*/ 63446 h 4728536"/>
              <a:gd name="connsiteX860" fmla="*/ 2932062 w 4809807"/>
              <a:gd name="connsiteY860" fmla="*/ 27990 h 4728536"/>
              <a:gd name="connsiteX861" fmla="*/ 2970293 w 4809807"/>
              <a:gd name="connsiteY861" fmla="*/ 0 h 47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</a:cxnLst>
            <a:rect l="l" t="t" r="r" b="b"/>
            <a:pathLst>
              <a:path w="4809807" h="4728536">
                <a:moveTo>
                  <a:pt x="1827427" y="3494683"/>
                </a:moveTo>
                <a:cubicBezTo>
                  <a:pt x="1830362" y="3500008"/>
                  <a:pt x="1828417" y="3504710"/>
                  <a:pt x="1821594" y="3508780"/>
                </a:cubicBezTo>
                <a:cubicBezTo>
                  <a:pt x="1835906" y="3515575"/>
                  <a:pt x="1850234" y="3522362"/>
                  <a:pt x="1864575" y="3529133"/>
                </a:cubicBezTo>
                <a:cubicBezTo>
                  <a:pt x="1862607" y="3526300"/>
                  <a:pt x="1862150" y="3523969"/>
                  <a:pt x="1863198" y="3522137"/>
                </a:cubicBezTo>
                <a:cubicBezTo>
                  <a:pt x="1864247" y="3520304"/>
                  <a:pt x="1864928" y="3519356"/>
                  <a:pt x="1865242" y="3519292"/>
                </a:cubicBezTo>
                <a:cubicBezTo>
                  <a:pt x="1855249" y="3508938"/>
                  <a:pt x="1842643" y="3500734"/>
                  <a:pt x="1827427" y="3494683"/>
                </a:cubicBezTo>
                <a:close/>
                <a:moveTo>
                  <a:pt x="2228396" y="3182966"/>
                </a:moveTo>
                <a:cubicBezTo>
                  <a:pt x="2230801" y="3185441"/>
                  <a:pt x="2233001" y="3186335"/>
                  <a:pt x="2235002" y="3185660"/>
                </a:cubicBezTo>
                <a:cubicBezTo>
                  <a:pt x="2236998" y="3184980"/>
                  <a:pt x="2238060" y="3184492"/>
                  <a:pt x="2238184" y="3184197"/>
                </a:cubicBezTo>
                <a:cubicBezTo>
                  <a:pt x="2240553" y="3191732"/>
                  <a:pt x="2242964" y="3198654"/>
                  <a:pt x="2245419" y="3204956"/>
                </a:cubicBezTo>
                <a:cubicBezTo>
                  <a:pt x="2247870" y="3211262"/>
                  <a:pt x="2247836" y="3217875"/>
                  <a:pt x="2245312" y="3224792"/>
                </a:cubicBezTo>
                <a:cubicBezTo>
                  <a:pt x="2242483" y="3227122"/>
                  <a:pt x="2238999" y="3229992"/>
                  <a:pt x="2234863" y="3233398"/>
                </a:cubicBezTo>
                <a:cubicBezTo>
                  <a:pt x="2230726" y="3236807"/>
                  <a:pt x="2227242" y="3239677"/>
                  <a:pt x="2224413" y="3242008"/>
                </a:cubicBezTo>
                <a:cubicBezTo>
                  <a:pt x="2215499" y="3240057"/>
                  <a:pt x="2209197" y="3235957"/>
                  <a:pt x="2205508" y="3229703"/>
                </a:cubicBezTo>
                <a:cubicBezTo>
                  <a:pt x="2208669" y="3222451"/>
                  <a:pt x="2212482" y="3214661"/>
                  <a:pt x="2216952" y="3206334"/>
                </a:cubicBezTo>
                <a:cubicBezTo>
                  <a:pt x="2221420" y="3198006"/>
                  <a:pt x="2225236" y="3190218"/>
                  <a:pt x="2228396" y="3182966"/>
                </a:cubicBezTo>
                <a:close/>
                <a:moveTo>
                  <a:pt x="999235" y="3176623"/>
                </a:moveTo>
                <a:cubicBezTo>
                  <a:pt x="1001067" y="3178647"/>
                  <a:pt x="1003144" y="3179574"/>
                  <a:pt x="1005465" y="3179406"/>
                </a:cubicBezTo>
                <a:cubicBezTo>
                  <a:pt x="1007787" y="3179235"/>
                  <a:pt x="1009866" y="3180163"/>
                  <a:pt x="1011697" y="3182187"/>
                </a:cubicBezTo>
                <a:lnTo>
                  <a:pt x="1011412" y="3183031"/>
                </a:lnTo>
                <a:lnTo>
                  <a:pt x="1008335" y="3181893"/>
                </a:lnTo>
                <a:cubicBezTo>
                  <a:pt x="1004058" y="3180589"/>
                  <a:pt x="1001024" y="3178832"/>
                  <a:pt x="999235" y="3176623"/>
                </a:cubicBezTo>
                <a:close/>
                <a:moveTo>
                  <a:pt x="2314562" y="3149161"/>
                </a:moveTo>
                <a:cubicBezTo>
                  <a:pt x="2307911" y="3162383"/>
                  <a:pt x="2298984" y="3172835"/>
                  <a:pt x="2287774" y="3180520"/>
                </a:cubicBezTo>
                <a:cubicBezTo>
                  <a:pt x="2287664" y="3182160"/>
                  <a:pt x="2292444" y="3184417"/>
                  <a:pt x="2302120" y="3187288"/>
                </a:cubicBezTo>
                <a:cubicBezTo>
                  <a:pt x="2308213" y="3182269"/>
                  <a:pt x="2316923" y="3175094"/>
                  <a:pt x="2328243" y="3165773"/>
                </a:cubicBezTo>
                <a:cubicBezTo>
                  <a:pt x="2323681" y="3160235"/>
                  <a:pt x="2319122" y="3154697"/>
                  <a:pt x="2314562" y="3149161"/>
                </a:cubicBezTo>
                <a:close/>
                <a:moveTo>
                  <a:pt x="2383226" y="2945068"/>
                </a:moveTo>
                <a:cubicBezTo>
                  <a:pt x="2385817" y="2947768"/>
                  <a:pt x="2388768" y="2949576"/>
                  <a:pt x="2392078" y="2950490"/>
                </a:cubicBezTo>
                <a:cubicBezTo>
                  <a:pt x="2395389" y="2951406"/>
                  <a:pt x="2397199" y="2951824"/>
                  <a:pt x="2397511" y="2951759"/>
                </a:cubicBezTo>
                <a:cubicBezTo>
                  <a:pt x="2402900" y="2967176"/>
                  <a:pt x="2403428" y="2982012"/>
                  <a:pt x="2399097" y="2996271"/>
                </a:cubicBezTo>
                <a:cubicBezTo>
                  <a:pt x="2394564" y="3014056"/>
                  <a:pt x="2387874" y="3027562"/>
                  <a:pt x="2379031" y="3036790"/>
                </a:cubicBezTo>
                <a:cubicBezTo>
                  <a:pt x="2370188" y="3046015"/>
                  <a:pt x="2359187" y="3050963"/>
                  <a:pt x="2346036" y="3051631"/>
                </a:cubicBezTo>
                <a:cubicBezTo>
                  <a:pt x="2319730" y="3052965"/>
                  <a:pt x="2293348" y="3055541"/>
                  <a:pt x="2266893" y="3059356"/>
                </a:cubicBezTo>
                <a:cubicBezTo>
                  <a:pt x="2291635" y="3046806"/>
                  <a:pt x="2316090" y="3033909"/>
                  <a:pt x="2340262" y="3020667"/>
                </a:cubicBezTo>
                <a:cubicBezTo>
                  <a:pt x="2364433" y="3007424"/>
                  <a:pt x="2378756" y="2982223"/>
                  <a:pt x="2383226" y="2945068"/>
                </a:cubicBezTo>
                <a:close/>
                <a:moveTo>
                  <a:pt x="2628041" y="2890931"/>
                </a:moveTo>
                <a:cubicBezTo>
                  <a:pt x="2622675" y="2900387"/>
                  <a:pt x="2617878" y="2910531"/>
                  <a:pt x="2613651" y="2921370"/>
                </a:cubicBezTo>
                <a:cubicBezTo>
                  <a:pt x="2609425" y="2932210"/>
                  <a:pt x="2604627" y="2942357"/>
                  <a:pt x="2599261" y="2951812"/>
                </a:cubicBezTo>
                <a:cubicBezTo>
                  <a:pt x="2590234" y="2951501"/>
                  <a:pt x="2578930" y="2948422"/>
                  <a:pt x="2565345" y="2942577"/>
                </a:cubicBezTo>
                <a:cubicBezTo>
                  <a:pt x="2562319" y="2949331"/>
                  <a:pt x="2558398" y="2955656"/>
                  <a:pt x="2553579" y="2961562"/>
                </a:cubicBezTo>
                <a:cubicBezTo>
                  <a:pt x="2548761" y="2967467"/>
                  <a:pt x="2543532" y="2974873"/>
                  <a:pt x="2537892" y="2983777"/>
                </a:cubicBezTo>
                <a:cubicBezTo>
                  <a:pt x="2537347" y="2961379"/>
                  <a:pt x="2545200" y="2942519"/>
                  <a:pt x="2561449" y="2927201"/>
                </a:cubicBezTo>
                <a:cubicBezTo>
                  <a:pt x="2577696" y="2911881"/>
                  <a:pt x="2599892" y="2899791"/>
                  <a:pt x="2628041" y="2890931"/>
                </a:cubicBezTo>
                <a:close/>
                <a:moveTo>
                  <a:pt x="2492767" y="2684219"/>
                </a:moveTo>
                <a:lnTo>
                  <a:pt x="2466140" y="2703713"/>
                </a:lnTo>
                <a:cubicBezTo>
                  <a:pt x="2465136" y="2707804"/>
                  <a:pt x="2464678" y="2710579"/>
                  <a:pt x="2464765" y="2712041"/>
                </a:cubicBezTo>
                <a:cubicBezTo>
                  <a:pt x="2464853" y="2713503"/>
                  <a:pt x="2465591" y="2715403"/>
                  <a:pt x="2466974" y="2717743"/>
                </a:cubicBezTo>
                <a:cubicBezTo>
                  <a:pt x="2470064" y="2716232"/>
                  <a:pt x="2473800" y="2715604"/>
                  <a:pt x="2478179" y="2715858"/>
                </a:cubicBezTo>
                <a:cubicBezTo>
                  <a:pt x="2482557" y="2716110"/>
                  <a:pt x="2485432" y="2714308"/>
                  <a:pt x="2486802" y="2710447"/>
                </a:cubicBezTo>
                <a:cubicBezTo>
                  <a:pt x="2491698" y="2705675"/>
                  <a:pt x="2494849" y="2698521"/>
                  <a:pt x="2496256" y="2688985"/>
                </a:cubicBezTo>
                <a:cubicBezTo>
                  <a:pt x="2493348" y="2685014"/>
                  <a:pt x="2492185" y="2683425"/>
                  <a:pt x="2492767" y="2684219"/>
                </a:cubicBezTo>
                <a:close/>
                <a:moveTo>
                  <a:pt x="3064246" y="2578070"/>
                </a:moveTo>
                <a:cubicBezTo>
                  <a:pt x="3061165" y="2579655"/>
                  <a:pt x="3057239" y="2580214"/>
                  <a:pt x="3052472" y="2579748"/>
                </a:cubicBezTo>
                <a:cubicBezTo>
                  <a:pt x="3047708" y="2579285"/>
                  <a:pt x="3044906" y="2581208"/>
                  <a:pt x="3044073" y="2585523"/>
                </a:cubicBezTo>
                <a:cubicBezTo>
                  <a:pt x="3039587" y="2590724"/>
                  <a:pt x="3037384" y="2598693"/>
                  <a:pt x="3037459" y="2609429"/>
                </a:cubicBezTo>
                <a:cubicBezTo>
                  <a:pt x="3041259" y="2614042"/>
                  <a:pt x="3042778" y="2615888"/>
                  <a:pt x="3042019" y="2614966"/>
                </a:cubicBezTo>
                <a:lnTo>
                  <a:pt x="3067489" y="2593985"/>
                </a:lnTo>
                <a:cubicBezTo>
                  <a:pt x="3067888" y="2589395"/>
                  <a:pt x="3067920" y="2586273"/>
                  <a:pt x="3067582" y="2584615"/>
                </a:cubicBezTo>
                <a:cubicBezTo>
                  <a:pt x="3067244" y="2582958"/>
                  <a:pt x="3066130" y="2580776"/>
                  <a:pt x="3064246" y="2578070"/>
                </a:cubicBezTo>
                <a:close/>
                <a:moveTo>
                  <a:pt x="237782" y="2466916"/>
                </a:moveTo>
                <a:cubicBezTo>
                  <a:pt x="240018" y="2469491"/>
                  <a:pt x="242388" y="2470818"/>
                  <a:pt x="244892" y="2470902"/>
                </a:cubicBezTo>
                <a:cubicBezTo>
                  <a:pt x="247398" y="2470980"/>
                  <a:pt x="249770" y="2472310"/>
                  <a:pt x="252005" y="2474885"/>
                </a:cubicBezTo>
                <a:lnTo>
                  <a:pt x="251797" y="2475834"/>
                </a:lnTo>
                <a:lnTo>
                  <a:pt x="248313" y="2474140"/>
                </a:lnTo>
                <a:cubicBezTo>
                  <a:pt x="243504" y="2472109"/>
                  <a:pt x="239992" y="2469700"/>
                  <a:pt x="237782" y="2466916"/>
                </a:cubicBezTo>
                <a:close/>
                <a:moveTo>
                  <a:pt x="3013378" y="2339668"/>
                </a:moveTo>
                <a:cubicBezTo>
                  <a:pt x="3010804" y="2359550"/>
                  <a:pt x="3000891" y="2376568"/>
                  <a:pt x="2983640" y="2390721"/>
                </a:cubicBezTo>
                <a:cubicBezTo>
                  <a:pt x="2966389" y="2404876"/>
                  <a:pt x="2944037" y="2416362"/>
                  <a:pt x="2916582" y="2425176"/>
                </a:cubicBezTo>
                <a:cubicBezTo>
                  <a:pt x="2922885" y="2416595"/>
                  <a:pt x="2928749" y="2407421"/>
                  <a:pt x="2934180" y="2397651"/>
                </a:cubicBezTo>
                <a:cubicBezTo>
                  <a:pt x="2939610" y="2387878"/>
                  <a:pt x="2945479" y="2378703"/>
                  <a:pt x="2951781" y="2370122"/>
                </a:cubicBezTo>
                <a:cubicBezTo>
                  <a:pt x="2960151" y="2370097"/>
                  <a:pt x="2970265" y="2372453"/>
                  <a:pt x="2982123" y="2377192"/>
                </a:cubicBezTo>
                <a:cubicBezTo>
                  <a:pt x="2985872" y="2371090"/>
                  <a:pt x="2990397" y="2365339"/>
                  <a:pt x="2995701" y="2359931"/>
                </a:cubicBezTo>
                <a:cubicBezTo>
                  <a:pt x="3001004" y="2354522"/>
                  <a:pt x="3006895" y="2347769"/>
                  <a:pt x="3013378" y="2339668"/>
                </a:cubicBezTo>
                <a:close/>
                <a:moveTo>
                  <a:pt x="3276365" y="2263445"/>
                </a:moveTo>
                <a:cubicBezTo>
                  <a:pt x="3251577" y="2275424"/>
                  <a:pt x="3227008" y="2287700"/>
                  <a:pt x="3202658" y="2300275"/>
                </a:cubicBezTo>
                <a:cubicBezTo>
                  <a:pt x="3178305" y="2312850"/>
                  <a:pt x="3161491" y="2335719"/>
                  <a:pt x="3152214" y="2368880"/>
                </a:cubicBezTo>
                <a:cubicBezTo>
                  <a:pt x="3150171" y="2366567"/>
                  <a:pt x="3147668" y="2365059"/>
                  <a:pt x="3144708" y="2364359"/>
                </a:cubicBezTo>
                <a:cubicBezTo>
                  <a:pt x="3141749" y="2363656"/>
                  <a:pt x="3140118" y="2363344"/>
                  <a:pt x="3139820" y="2363414"/>
                </a:cubicBezTo>
                <a:cubicBezTo>
                  <a:pt x="3136917" y="2349896"/>
                  <a:pt x="3138466" y="2336733"/>
                  <a:pt x="3144463" y="2323919"/>
                </a:cubicBezTo>
                <a:cubicBezTo>
                  <a:pt x="3151135" y="2307967"/>
                  <a:pt x="3159227" y="2295744"/>
                  <a:pt x="3168740" y="2287248"/>
                </a:cubicBezTo>
                <a:cubicBezTo>
                  <a:pt x="3178251" y="2278757"/>
                  <a:pt x="3189184" y="2273992"/>
                  <a:pt x="3201535" y="2272959"/>
                </a:cubicBezTo>
                <a:cubicBezTo>
                  <a:pt x="3226236" y="2270893"/>
                  <a:pt x="3251181" y="2267720"/>
                  <a:pt x="3276365" y="2263445"/>
                </a:cubicBezTo>
                <a:close/>
                <a:moveTo>
                  <a:pt x="3261126" y="2150964"/>
                </a:moveTo>
                <a:cubicBezTo>
                  <a:pt x="3254757" y="2155627"/>
                  <a:pt x="3245652" y="2162294"/>
                  <a:pt x="3233819" y="2170954"/>
                </a:cubicBezTo>
                <a:cubicBezTo>
                  <a:pt x="3237309" y="2175722"/>
                  <a:pt x="3240796" y="2180488"/>
                  <a:pt x="3244286" y="2185255"/>
                </a:cubicBezTo>
                <a:cubicBezTo>
                  <a:pt x="3252302" y="2173285"/>
                  <a:pt x="3262062" y="2163699"/>
                  <a:pt x="3273567" y="2156497"/>
                </a:cubicBezTo>
                <a:cubicBezTo>
                  <a:pt x="3273896" y="2155036"/>
                  <a:pt x="3269751" y="2153190"/>
                  <a:pt x="3261126" y="2150964"/>
                </a:cubicBezTo>
                <a:close/>
                <a:moveTo>
                  <a:pt x="4556906" y="2110626"/>
                </a:moveTo>
                <a:lnTo>
                  <a:pt x="4560415" y="2112039"/>
                </a:lnTo>
                <a:cubicBezTo>
                  <a:pt x="4565247" y="2113690"/>
                  <a:pt x="4568815" y="2115800"/>
                  <a:pt x="4571113" y="2118373"/>
                </a:cubicBezTo>
                <a:cubicBezTo>
                  <a:pt x="4568799" y="2116008"/>
                  <a:pt x="4566403" y="2114875"/>
                  <a:pt x="4563927" y="2114971"/>
                </a:cubicBezTo>
                <a:cubicBezTo>
                  <a:pt x="4561450" y="2115071"/>
                  <a:pt x="4559053" y="2113936"/>
                  <a:pt x="4556739" y="2111570"/>
                </a:cubicBezTo>
                <a:close/>
                <a:moveTo>
                  <a:pt x="3341081" y="2099747"/>
                </a:moveTo>
                <a:cubicBezTo>
                  <a:pt x="3349122" y="2101181"/>
                  <a:pt x="3354432" y="2104613"/>
                  <a:pt x="3357011" y="2110046"/>
                </a:cubicBezTo>
                <a:cubicBezTo>
                  <a:pt x="3353067" y="2116595"/>
                  <a:pt x="3348440" y="2123644"/>
                  <a:pt x="3343129" y="2131191"/>
                </a:cubicBezTo>
                <a:cubicBezTo>
                  <a:pt x="3337818" y="2138739"/>
                  <a:pt x="3333191" y="2145786"/>
                  <a:pt x="3329248" y="2152335"/>
                </a:cubicBezTo>
                <a:cubicBezTo>
                  <a:pt x="3327346" y="2150217"/>
                  <a:pt x="3325420" y="2149495"/>
                  <a:pt x="3323462" y="2150164"/>
                </a:cubicBezTo>
                <a:cubicBezTo>
                  <a:pt x="3321508" y="2150834"/>
                  <a:pt x="3320450" y="2151303"/>
                  <a:pt x="3320295" y="2151569"/>
                </a:cubicBezTo>
                <a:cubicBezTo>
                  <a:pt x="3319123" y="2144954"/>
                  <a:pt x="3317827" y="2138885"/>
                  <a:pt x="3316407" y="2133368"/>
                </a:cubicBezTo>
                <a:cubicBezTo>
                  <a:pt x="3314989" y="2127849"/>
                  <a:pt x="3315931" y="2121972"/>
                  <a:pt x="3319234" y="2115743"/>
                </a:cubicBezTo>
                <a:cubicBezTo>
                  <a:pt x="3322191" y="2113577"/>
                  <a:pt x="3325834" y="2110910"/>
                  <a:pt x="3330157" y="2107745"/>
                </a:cubicBezTo>
                <a:cubicBezTo>
                  <a:pt x="3334482" y="2104579"/>
                  <a:pt x="3338125" y="2101912"/>
                  <a:pt x="3341081" y="2099747"/>
                </a:cubicBezTo>
                <a:close/>
                <a:moveTo>
                  <a:pt x="1803413" y="2072991"/>
                </a:moveTo>
                <a:lnTo>
                  <a:pt x="1776787" y="2092485"/>
                </a:lnTo>
                <a:cubicBezTo>
                  <a:pt x="1776186" y="2097126"/>
                  <a:pt x="1776019" y="2100300"/>
                  <a:pt x="1776290" y="2102012"/>
                </a:cubicBezTo>
                <a:cubicBezTo>
                  <a:pt x="1776560" y="2103723"/>
                  <a:pt x="1777591" y="2106024"/>
                  <a:pt x="1779377" y="2108914"/>
                </a:cubicBezTo>
                <a:cubicBezTo>
                  <a:pt x="1782557" y="2107526"/>
                  <a:pt x="1786546" y="2107243"/>
                  <a:pt x="1791340" y="2108064"/>
                </a:cubicBezTo>
                <a:cubicBezTo>
                  <a:pt x="1796132" y="2108883"/>
                  <a:pt x="1799044" y="2107129"/>
                  <a:pt x="1800071" y="2102799"/>
                </a:cubicBezTo>
                <a:cubicBezTo>
                  <a:pt x="1804825" y="2097835"/>
                  <a:pt x="1807394" y="2089886"/>
                  <a:pt x="1807780" y="2078957"/>
                </a:cubicBezTo>
                <a:cubicBezTo>
                  <a:pt x="1804142" y="2073986"/>
                  <a:pt x="1802684" y="2071997"/>
                  <a:pt x="1803413" y="2072991"/>
                </a:cubicBezTo>
                <a:close/>
                <a:moveTo>
                  <a:pt x="3715970" y="1832601"/>
                </a:moveTo>
                <a:cubicBezTo>
                  <a:pt x="3717414" y="1835052"/>
                  <a:pt x="3717520" y="1837107"/>
                  <a:pt x="3716291" y="1838770"/>
                </a:cubicBezTo>
                <a:cubicBezTo>
                  <a:pt x="3715061" y="1840434"/>
                  <a:pt x="3714296" y="1841298"/>
                  <a:pt x="3713995" y="1841366"/>
                </a:cubicBezTo>
                <a:cubicBezTo>
                  <a:pt x="3721883" y="1850231"/>
                  <a:pt x="3732506" y="1857098"/>
                  <a:pt x="3745856" y="1861964"/>
                </a:cubicBezTo>
                <a:cubicBezTo>
                  <a:pt x="3743853" y="1857331"/>
                  <a:pt x="3746312" y="1853089"/>
                  <a:pt x="3753232" y="1849244"/>
                </a:cubicBezTo>
                <a:cubicBezTo>
                  <a:pt x="3740826" y="1843686"/>
                  <a:pt x="3728404" y="1838137"/>
                  <a:pt x="3715970" y="1832601"/>
                </a:cubicBezTo>
                <a:close/>
                <a:moveTo>
                  <a:pt x="4345451" y="1809563"/>
                </a:moveTo>
                <a:lnTo>
                  <a:pt x="4357524" y="1848441"/>
                </a:lnTo>
                <a:cubicBezTo>
                  <a:pt x="4359574" y="1851596"/>
                  <a:pt x="4359705" y="1855745"/>
                  <a:pt x="4357920" y="1860895"/>
                </a:cubicBezTo>
                <a:cubicBezTo>
                  <a:pt x="4356131" y="1866044"/>
                  <a:pt x="4353816" y="1869888"/>
                  <a:pt x="4350971" y="1872424"/>
                </a:cubicBezTo>
                <a:cubicBezTo>
                  <a:pt x="4352610" y="1880178"/>
                  <a:pt x="4352736" y="1887430"/>
                  <a:pt x="4351354" y="1894180"/>
                </a:cubicBezTo>
                <a:cubicBezTo>
                  <a:pt x="4349973" y="1900935"/>
                  <a:pt x="4348961" y="1906801"/>
                  <a:pt x="4348315" y="1911787"/>
                </a:cubicBezTo>
                <a:cubicBezTo>
                  <a:pt x="4348719" y="1911834"/>
                  <a:pt x="4350343" y="1912025"/>
                  <a:pt x="4353174" y="1912359"/>
                </a:cubicBezTo>
                <a:cubicBezTo>
                  <a:pt x="4356007" y="1912693"/>
                  <a:pt x="4357626" y="1912883"/>
                  <a:pt x="4358032" y="1912932"/>
                </a:cubicBezTo>
                <a:cubicBezTo>
                  <a:pt x="4360566" y="1910461"/>
                  <a:pt x="4363518" y="1906506"/>
                  <a:pt x="4366889" y="1901062"/>
                </a:cubicBezTo>
                <a:cubicBezTo>
                  <a:pt x="4370259" y="1895617"/>
                  <a:pt x="4374517" y="1890583"/>
                  <a:pt x="4379664" y="1885963"/>
                </a:cubicBezTo>
                <a:cubicBezTo>
                  <a:pt x="4382222" y="1888621"/>
                  <a:pt x="4386270" y="1891765"/>
                  <a:pt x="4391817" y="1895393"/>
                </a:cubicBezTo>
                <a:cubicBezTo>
                  <a:pt x="4397361" y="1899017"/>
                  <a:pt x="4402534" y="1903526"/>
                  <a:pt x="4407337" y="1908907"/>
                </a:cubicBezTo>
                <a:cubicBezTo>
                  <a:pt x="4405731" y="1919380"/>
                  <a:pt x="4401510" y="1932002"/>
                  <a:pt x="4394682" y="1946778"/>
                </a:cubicBezTo>
                <a:cubicBezTo>
                  <a:pt x="4406590" y="1950365"/>
                  <a:pt x="4416743" y="1952489"/>
                  <a:pt x="4425142" y="1953145"/>
                </a:cubicBezTo>
                <a:cubicBezTo>
                  <a:pt x="4433538" y="1953801"/>
                  <a:pt x="4441240" y="1955612"/>
                  <a:pt x="4448252" y="1958576"/>
                </a:cubicBezTo>
                <a:cubicBezTo>
                  <a:pt x="4448565" y="1958513"/>
                  <a:pt x="4449244" y="1957566"/>
                  <a:pt x="4450291" y="1955731"/>
                </a:cubicBezTo>
                <a:cubicBezTo>
                  <a:pt x="4451337" y="1953897"/>
                  <a:pt x="4450875" y="1951560"/>
                  <a:pt x="4448902" y="1948720"/>
                </a:cubicBezTo>
                <a:cubicBezTo>
                  <a:pt x="4436034" y="1931325"/>
                  <a:pt x="4420683" y="1916238"/>
                  <a:pt x="4402845" y="1903460"/>
                </a:cubicBezTo>
                <a:cubicBezTo>
                  <a:pt x="4409765" y="1901951"/>
                  <a:pt x="4415787" y="1900043"/>
                  <a:pt x="4420908" y="1897728"/>
                </a:cubicBezTo>
                <a:cubicBezTo>
                  <a:pt x="4426030" y="1895415"/>
                  <a:pt x="4433315" y="1892462"/>
                  <a:pt x="4442763" y="1888870"/>
                </a:cubicBezTo>
                <a:cubicBezTo>
                  <a:pt x="4444727" y="1909810"/>
                  <a:pt x="4452040" y="1923493"/>
                  <a:pt x="4464706" y="1929915"/>
                </a:cubicBezTo>
                <a:cubicBezTo>
                  <a:pt x="4477373" y="1936342"/>
                  <a:pt x="4490015" y="1943392"/>
                  <a:pt x="4502630" y="1951067"/>
                </a:cubicBezTo>
                <a:cubicBezTo>
                  <a:pt x="4516616" y="1963238"/>
                  <a:pt x="4530531" y="1976636"/>
                  <a:pt x="4544372" y="1991256"/>
                </a:cubicBezTo>
                <a:cubicBezTo>
                  <a:pt x="4558214" y="2005874"/>
                  <a:pt x="4572127" y="2019273"/>
                  <a:pt x="4586109" y="2031446"/>
                </a:cubicBezTo>
                <a:cubicBezTo>
                  <a:pt x="4585896" y="2031623"/>
                  <a:pt x="4585039" y="2032327"/>
                  <a:pt x="4583541" y="2033565"/>
                </a:cubicBezTo>
                <a:cubicBezTo>
                  <a:pt x="4582039" y="2034801"/>
                  <a:pt x="4581183" y="2035508"/>
                  <a:pt x="4580969" y="2035684"/>
                </a:cubicBezTo>
                <a:cubicBezTo>
                  <a:pt x="4572109" y="2033660"/>
                  <a:pt x="4560677" y="2033756"/>
                  <a:pt x="4546671" y="2035970"/>
                </a:cubicBezTo>
                <a:cubicBezTo>
                  <a:pt x="4551651" y="2041578"/>
                  <a:pt x="4556702" y="2045960"/>
                  <a:pt x="4561824" y="2049122"/>
                </a:cubicBezTo>
                <a:cubicBezTo>
                  <a:pt x="4566945" y="2052282"/>
                  <a:pt x="4569708" y="2053891"/>
                  <a:pt x="4570113" y="2053944"/>
                </a:cubicBezTo>
                <a:cubicBezTo>
                  <a:pt x="4566891" y="2065533"/>
                  <a:pt x="4564039" y="2075651"/>
                  <a:pt x="4561560" y="2084296"/>
                </a:cubicBezTo>
                <a:lnTo>
                  <a:pt x="4556906" y="2110626"/>
                </a:lnTo>
                <a:lnTo>
                  <a:pt x="4542365" y="2104767"/>
                </a:lnTo>
                <a:cubicBezTo>
                  <a:pt x="4546196" y="2120062"/>
                  <a:pt x="4549166" y="2134314"/>
                  <a:pt x="4551282" y="2147528"/>
                </a:cubicBezTo>
                <a:cubicBezTo>
                  <a:pt x="4553396" y="2160739"/>
                  <a:pt x="4555221" y="2173605"/>
                  <a:pt x="4556764" y="2186124"/>
                </a:cubicBezTo>
                <a:cubicBezTo>
                  <a:pt x="4566466" y="2182597"/>
                  <a:pt x="4573678" y="2179375"/>
                  <a:pt x="4578399" y="2176458"/>
                </a:cubicBezTo>
                <a:cubicBezTo>
                  <a:pt x="4583121" y="2173536"/>
                  <a:pt x="4587884" y="2170004"/>
                  <a:pt x="4592687" y="2165854"/>
                </a:cubicBezTo>
                <a:cubicBezTo>
                  <a:pt x="4599866" y="2158387"/>
                  <a:pt x="4606688" y="2151212"/>
                  <a:pt x="4613146" y="2144324"/>
                </a:cubicBezTo>
                <a:cubicBezTo>
                  <a:pt x="4619606" y="2137435"/>
                  <a:pt x="4629640" y="2136902"/>
                  <a:pt x="4643245" y="2142726"/>
                </a:cubicBezTo>
                <a:cubicBezTo>
                  <a:pt x="4645887" y="2141128"/>
                  <a:pt x="4648171" y="2140404"/>
                  <a:pt x="4650093" y="2140557"/>
                </a:cubicBezTo>
                <a:cubicBezTo>
                  <a:pt x="4652015" y="2140709"/>
                  <a:pt x="4653162" y="2138606"/>
                  <a:pt x="4653531" y="2134253"/>
                </a:cubicBezTo>
                <a:cubicBezTo>
                  <a:pt x="4669623" y="2114244"/>
                  <a:pt x="4683461" y="2109404"/>
                  <a:pt x="4695048" y="2119731"/>
                </a:cubicBezTo>
                <a:cubicBezTo>
                  <a:pt x="4706630" y="2130058"/>
                  <a:pt x="4717048" y="2139612"/>
                  <a:pt x="4726295" y="2148392"/>
                </a:cubicBezTo>
                <a:cubicBezTo>
                  <a:pt x="4733532" y="2152076"/>
                  <a:pt x="4741667" y="2156181"/>
                  <a:pt x="4750692" y="2160706"/>
                </a:cubicBezTo>
                <a:cubicBezTo>
                  <a:pt x="4759719" y="2165230"/>
                  <a:pt x="4769153" y="2168261"/>
                  <a:pt x="4779005" y="2169793"/>
                </a:cubicBezTo>
                <a:cubicBezTo>
                  <a:pt x="4791388" y="2173292"/>
                  <a:pt x="4800304" y="2177907"/>
                  <a:pt x="4805757" y="2183640"/>
                </a:cubicBezTo>
                <a:cubicBezTo>
                  <a:pt x="4811212" y="2189370"/>
                  <a:pt x="4811157" y="2199062"/>
                  <a:pt x="4805592" y="2212713"/>
                </a:cubicBezTo>
                <a:cubicBezTo>
                  <a:pt x="4803291" y="2214801"/>
                  <a:pt x="4802494" y="2217384"/>
                  <a:pt x="4803208" y="2220465"/>
                </a:cubicBezTo>
                <a:cubicBezTo>
                  <a:pt x="4803918" y="2223545"/>
                  <a:pt x="4804257" y="2227508"/>
                  <a:pt x="4804229" y="2232355"/>
                </a:cubicBezTo>
                <a:cubicBezTo>
                  <a:pt x="4800849" y="2244012"/>
                  <a:pt x="4796595" y="2255233"/>
                  <a:pt x="4791466" y="2266017"/>
                </a:cubicBezTo>
                <a:cubicBezTo>
                  <a:pt x="4786336" y="2276802"/>
                  <a:pt x="4780861" y="2289030"/>
                  <a:pt x="4775030" y="2302706"/>
                </a:cubicBezTo>
                <a:cubicBezTo>
                  <a:pt x="4774602" y="2303058"/>
                  <a:pt x="4772886" y="2304472"/>
                  <a:pt x="4769888" y="2306942"/>
                </a:cubicBezTo>
                <a:cubicBezTo>
                  <a:pt x="4766888" y="2309413"/>
                  <a:pt x="4765173" y="2310826"/>
                  <a:pt x="4764747" y="2311181"/>
                </a:cubicBezTo>
                <a:cubicBezTo>
                  <a:pt x="4759899" y="2356153"/>
                  <a:pt x="4747543" y="2393397"/>
                  <a:pt x="4727672" y="2422918"/>
                </a:cubicBezTo>
                <a:cubicBezTo>
                  <a:pt x="4707802" y="2452436"/>
                  <a:pt x="4676183" y="2482354"/>
                  <a:pt x="4632812" y="2512661"/>
                </a:cubicBezTo>
                <a:cubicBezTo>
                  <a:pt x="4542442" y="2573744"/>
                  <a:pt x="4452848" y="2637094"/>
                  <a:pt x="4364024" y="2702714"/>
                </a:cubicBezTo>
                <a:cubicBezTo>
                  <a:pt x="4275200" y="2768330"/>
                  <a:pt x="4186743" y="2833065"/>
                  <a:pt x="4098656" y="2896918"/>
                </a:cubicBezTo>
                <a:cubicBezTo>
                  <a:pt x="4061211" y="2927761"/>
                  <a:pt x="4026380" y="2956454"/>
                  <a:pt x="3994163" y="2982993"/>
                </a:cubicBezTo>
                <a:cubicBezTo>
                  <a:pt x="3973101" y="2999572"/>
                  <a:pt x="3951560" y="3014229"/>
                  <a:pt x="3929534" y="3026972"/>
                </a:cubicBezTo>
                <a:cubicBezTo>
                  <a:pt x="3907507" y="3039713"/>
                  <a:pt x="3885966" y="3054374"/>
                  <a:pt x="3864906" y="3070946"/>
                </a:cubicBezTo>
                <a:cubicBezTo>
                  <a:pt x="3833435" y="3097065"/>
                  <a:pt x="3801028" y="3123377"/>
                  <a:pt x="3767682" y="3149881"/>
                </a:cubicBezTo>
                <a:cubicBezTo>
                  <a:pt x="3734337" y="3176385"/>
                  <a:pt x="3700793" y="3201316"/>
                  <a:pt x="3667048" y="3224673"/>
                </a:cubicBezTo>
                <a:cubicBezTo>
                  <a:pt x="3614954" y="3262573"/>
                  <a:pt x="3562291" y="3299782"/>
                  <a:pt x="3509058" y="3336300"/>
                </a:cubicBezTo>
                <a:cubicBezTo>
                  <a:pt x="3455825" y="3372820"/>
                  <a:pt x="3403164" y="3410029"/>
                  <a:pt x="3351065" y="3447928"/>
                </a:cubicBezTo>
                <a:cubicBezTo>
                  <a:pt x="3311867" y="3480414"/>
                  <a:pt x="3272709" y="3512277"/>
                  <a:pt x="3233582" y="3543517"/>
                </a:cubicBezTo>
                <a:cubicBezTo>
                  <a:pt x="3194453" y="3574757"/>
                  <a:pt x="3155431" y="3604127"/>
                  <a:pt x="3116511" y="3631627"/>
                </a:cubicBezTo>
                <a:cubicBezTo>
                  <a:pt x="3053058" y="3682352"/>
                  <a:pt x="2987321" y="3730312"/>
                  <a:pt x="2919311" y="3775506"/>
                </a:cubicBezTo>
                <a:cubicBezTo>
                  <a:pt x="2908863" y="3784113"/>
                  <a:pt x="2898412" y="3792722"/>
                  <a:pt x="2887963" y="3801329"/>
                </a:cubicBezTo>
                <a:cubicBezTo>
                  <a:pt x="2882521" y="3805812"/>
                  <a:pt x="2876426" y="3810833"/>
                  <a:pt x="2869677" y="3816392"/>
                </a:cubicBezTo>
                <a:cubicBezTo>
                  <a:pt x="2862929" y="3821951"/>
                  <a:pt x="2856833" y="3826972"/>
                  <a:pt x="2851391" y="3831455"/>
                </a:cubicBezTo>
                <a:cubicBezTo>
                  <a:pt x="2845977" y="3835528"/>
                  <a:pt x="2839994" y="3838911"/>
                  <a:pt x="2833441" y="3841601"/>
                </a:cubicBezTo>
                <a:cubicBezTo>
                  <a:pt x="2826888" y="3844291"/>
                  <a:pt x="2820902" y="3847676"/>
                  <a:pt x="2815487" y="3851746"/>
                </a:cubicBezTo>
                <a:cubicBezTo>
                  <a:pt x="2800030" y="3864481"/>
                  <a:pt x="2785226" y="3876674"/>
                  <a:pt x="2771079" y="3888331"/>
                </a:cubicBezTo>
                <a:cubicBezTo>
                  <a:pt x="2756928" y="3899988"/>
                  <a:pt x="2742124" y="3912183"/>
                  <a:pt x="2726669" y="3924914"/>
                </a:cubicBezTo>
                <a:cubicBezTo>
                  <a:pt x="2689907" y="3954810"/>
                  <a:pt x="2652574" y="3984014"/>
                  <a:pt x="2614671" y="4012529"/>
                </a:cubicBezTo>
                <a:cubicBezTo>
                  <a:pt x="2576770" y="4041043"/>
                  <a:pt x="2539440" y="4070248"/>
                  <a:pt x="2502675" y="4100146"/>
                </a:cubicBezTo>
                <a:cubicBezTo>
                  <a:pt x="2479288" y="4119217"/>
                  <a:pt x="2456838" y="4138097"/>
                  <a:pt x="2435326" y="4156787"/>
                </a:cubicBezTo>
                <a:cubicBezTo>
                  <a:pt x="2413813" y="4175474"/>
                  <a:pt x="2392501" y="4195736"/>
                  <a:pt x="2371392" y="4217576"/>
                </a:cubicBezTo>
                <a:cubicBezTo>
                  <a:pt x="2355573" y="4235636"/>
                  <a:pt x="2340323" y="4254384"/>
                  <a:pt x="2325645" y="4273827"/>
                </a:cubicBezTo>
                <a:cubicBezTo>
                  <a:pt x="2310966" y="4293268"/>
                  <a:pt x="2295715" y="4312021"/>
                  <a:pt x="2279896" y="4330080"/>
                </a:cubicBezTo>
                <a:cubicBezTo>
                  <a:pt x="2221968" y="4396384"/>
                  <a:pt x="2166651" y="4460537"/>
                  <a:pt x="2113949" y="4522540"/>
                </a:cubicBezTo>
                <a:cubicBezTo>
                  <a:pt x="2108236" y="4526472"/>
                  <a:pt x="2103986" y="4531518"/>
                  <a:pt x="2101206" y="4537680"/>
                </a:cubicBezTo>
                <a:cubicBezTo>
                  <a:pt x="2098427" y="4543844"/>
                  <a:pt x="2100049" y="4553351"/>
                  <a:pt x="2106066" y="4566203"/>
                </a:cubicBezTo>
                <a:cubicBezTo>
                  <a:pt x="2116150" y="4579775"/>
                  <a:pt x="2116816" y="4591230"/>
                  <a:pt x="2108066" y="4600568"/>
                </a:cubicBezTo>
                <a:cubicBezTo>
                  <a:pt x="2099314" y="4609907"/>
                  <a:pt x="2089057" y="4618746"/>
                  <a:pt x="2077287" y="4627084"/>
                </a:cubicBezTo>
                <a:cubicBezTo>
                  <a:pt x="2068820" y="4638320"/>
                  <a:pt x="2058803" y="4649668"/>
                  <a:pt x="2047235" y="4661133"/>
                </a:cubicBezTo>
                <a:cubicBezTo>
                  <a:pt x="2035668" y="4672599"/>
                  <a:pt x="2024345" y="4685024"/>
                  <a:pt x="2013263" y="4698410"/>
                </a:cubicBezTo>
                <a:cubicBezTo>
                  <a:pt x="1998459" y="4710605"/>
                  <a:pt x="1986268" y="4720647"/>
                  <a:pt x="1976691" y="4728536"/>
                </a:cubicBezTo>
                <a:cubicBezTo>
                  <a:pt x="1967474" y="4706702"/>
                  <a:pt x="1960536" y="4687634"/>
                  <a:pt x="1955880" y="4671336"/>
                </a:cubicBezTo>
                <a:cubicBezTo>
                  <a:pt x="1954214" y="4653786"/>
                  <a:pt x="1951330" y="4636089"/>
                  <a:pt x="1947226" y="4618244"/>
                </a:cubicBezTo>
                <a:cubicBezTo>
                  <a:pt x="1943123" y="4600399"/>
                  <a:pt x="1940243" y="4582707"/>
                  <a:pt x="1938586" y="4565169"/>
                </a:cubicBezTo>
                <a:cubicBezTo>
                  <a:pt x="1937400" y="4552639"/>
                  <a:pt x="1939880" y="4540566"/>
                  <a:pt x="1946020" y="4528948"/>
                </a:cubicBezTo>
                <a:cubicBezTo>
                  <a:pt x="1952163" y="4517330"/>
                  <a:pt x="1959525" y="4505863"/>
                  <a:pt x="1968110" y="4494546"/>
                </a:cubicBezTo>
                <a:cubicBezTo>
                  <a:pt x="1985900" y="4462914"/>
                  <a:pt x="2005966" y="4434040"/>
                  <a:pt x="2028302" y="4407923"/>
                </a:cubicBezTo>
                <a:cubicBezTo>
                  <a:pt x="2028178" y="4398898"/>
                  <a:pt x="2030467" y="4387485"/>
                  <a:pt x="2035175" y="4373681"/>
                </a:cubicBezTo>
                <a:cubicBezTo>
                  <a:pt x="2027795" y="4374923"/>
                  <a:pt x="2021349" y="4375973"/>
                  <a:pt x="2015845" y="4376830"/>
                </a:cubicBezTo>
                <a:cubicBezTo>
                  <a:pt x="2010338" y="4377687"/>
                  <a:pt x="2005033" y="4380120"/>
                  <a:pt x="1999932" y="4384129"/>
                </a:cubicBezTo>
                <a:cubicBezTo>
                  <a:pt x="1982626" y="4396836"/>
                  <a:pt x="1970215" y="4410157"/>
                  <a:pt x="1962696" y="4424094"/>
                </a:cubicBezTo>
                <a:cubicBezTo>
                  <a:pt x="1954608" y="4435793"/>
                  <a:pt x="1945137" y="4445144"/>
                  <a:pt x="1934280" y="4452151"/>
                </a:cubicBezTo>
                <a:cubicBezTo>
                  <a:pt x="1923426" y="4459155"/>
                  <a:pt x="1910700" y="4461896"/>
                  <a:pt x="1896102" y="4460367"/>
                </a:cubicBezTo>
                <a:cubicBezTo>
                  <a:pt x="1890127" y="4463760"/>
                  <a:pt x="1881905" y="4464424"/>
                  <a:pt x="1871434" y="4462358"/>
                </a:cubicBezTo>
                <a:cubicBezTo>
                  <a:pt x="1875766" y="4448097"/>
                  <a:pt x="1879734" y="4438722"/>
                  <a:pt x="1883339" y="4434225"/>
                </a:cubicBezTo>
                <a:cubicBezTo>
                  <a:pt x="1894028" y="4421027"/>
                  <a:pt x="1904906" y="4409392"/>
                  <a:pt x="1915975" y="4399319"/>
                </a:cubicBezTo>
                <a:cubicBezTo>
                  <a:pt x="1927045" y="4389247"/>
                  <a:pt x="1939049" y="4378979"/>
                  <a:pt x="1951986" y="4368511"/>
                </a:cubicBezTo>
                <a:cubicBezTo>
                  <a:pt x="1937886" y="4356942"/>
                  <a:pt x="1925160" y="4351694"/>
                  <a:pt x="1913803" y="4352768"/>
                </a:cubicBezTo>
                <a:cubicBezTo>
                  <a:pt x="1902450" y="4353843"/>
                  <a:pt x="1893726" y="4361443"/>
                  <a:pt x="1887634" y="4375560"/>
                </a:cubicBezTo>
                <a:cubicBezTo>
                  <a:pt x="1887179" y="4380777"/>
                  <a:pt x="1885777" y="4386170"/>
                  <a:pt x="1883427" y="4391750"/>
                </a:cubicBezTo>
                <a:cubicBezTo>
                  <a:pt x="1881081" y="4397326"/>
                  <a:pt x="1878537" y="4401335"/>
                  <a:pt x="1875798" y="4403778"/>
                </a:cubicBezTo>
                <a:cubicBezTo>
                  <a:pt x="1866099" y="4413295"/>
                  <a:pt x="1854149" y="4420084"/>
                  <a:pt x="1839953" y="4424142"/>
                </a:cubicBezTo>
                <a:cubicBezTo>
                  <a:pt x="1847806" y="4412827"/>
                  <a:pt x="1854152" y="4401010"/>
                  <a:pt x="1858984" y="4388691"/>
                </a:cubicBezTo>
                <a:cubicBezTo>
                  <a:pt x="1863819" y="4376374"/>
                  <a:pt x="1869023" y="4363169"/>
                  <a:pt x="1874594" y="4349084"/>
                </a:cubicBezTo>
                <a:cubicBezTo>
                  <a:pt x="1867181" y="4350732"/>
                  <a:pt x="1859482" y="4352035"/>
                  <a:pt x="1851498" y="4352988"/>
                </a:cubicBezTo>
                <a:cubicBezTo>
                  <a:pt x="1843516" y="4353943"/>
                  <a:pt x="1834676" y="4353858"/>
                  <a:pt x="1824980" y="4352732"/>
                </a:cubicBezTo>
                <a:cubicBezTo>
                  <a:pt x="1827499" y="4345812"/>
                  <a:pt x="1828839" y="4338120"/>
                  <a:pt x="1828993" y="4329657"/>
                </a:cubicBezTo>
                <a:cubicBezTo>
                  <a:pt x="1829145" y="4321193"/>
                  <a:pt x="1830647" y="4311040"/>
                  <a:pt x="1833497" y="4299194"/>
                </a:cubicBezTo>
                <a:cubicBezTo>
                  <a:pt x="1820970" y="4305056"/>
                  <a:pt x="1809135" y="4309766"/>
                  <a:pt x="1797993" y="4313321"/>
                </a:cubicBezTo>
                <a:cubicBezTo>
                  <a:pt x="1786853" y="4316877"/>
                  <a:pt x="1775185" y="4319122"/>
                  <a:pt x="1762986" y="4320062"/>
                </a:cubicBezTo>
                <a:cubicBezTo>
                  <a:pt x="1751134" y="4281944"/>
                  <a:pt x="1740466" y="4244594"/>
                  <a:pt x="1730980" y="4208017"/>
                </a:cubicBezTo>
                <a:cubicBezTo>
                  <a:pt x="1721497" y="4171437"/>
                  <a:pt x="1725678" y="4133486"/>
                  <a:pt x="1743529" y="4094163"/>
                </a:cubicBezTo>
                <a:cubicBezTo>
                  <a:pt x="1754808" y="4065491"/>
                  <a:pt x="1762822" y="4034852"/>
                  <a:pt x="1767571" y="4002246"/>
                </a:cubicBezTo>
                <a:cubicBezTo>
                  <a:pt x="1772323" y="3969643"/>
                  <a:pt x="1776747" y="3937309"/>
                  <a:pt x="1780846" y="3905244"/>
                </a:cubicBezTo>
                <a:cubicBezTo>
                  <a:pt x="1783382" y="3898117"/>
                  <a:pt x="1783549" y="3889450"/>
                  <a:pt x="1781350" y="3879240"/>
                </a:cubicBezTo>
                <a:cubicBezTo>
                  <a:pt x="1779155" y="3869032"/>
                  <a:pt x="1777038" y="3857591"/>
                  <a:pt x="1775008" y="3844921"/>
                </a:cubicBezTo>
                <a:cubicBezTo>
                  <a:pt x="1775021" y="3840060"/>
                  <a:pt x="1773529" y="3834702"/>
                  <a:pt x="1770527" y="3828840"/>
                </a:cubicBezTo>
                <a:cubicBezTo>
                  <a:pt x="1767525" y="3822977"/>
                  <a:pt x="1764892" y="3816230"/>
                  <a:pt x="1762623" y="3808598"/>
                </a:cubicBezTo>
                <a:cubicBezTo>
                  <a:pt x="1762329" y="3803800"/>
                  <a:pt x="1760153" y="3799388"/>
                  <a:pt x="1756104" y="3795361"/>
                </a:cubicBezTo>
                <a:cubicBezTo>
                  <a:pt x="1752053" y="3791331"/>
                  <a:pt x="1749879" y="3786917"/>
                  <a:pt x="1749584" y="3782121"/>
                </a:cubicBezTo>
                <a:cubicBezTo>
                  <a:pt x="1746334" y="3756884"/>
                  <a:pt x="1743083" y="3731647"/>
                  <a:pt x="1739835" y="3706409"/>
                </a:cubicBezTo>
                <a:cubicBezTo>
                  <a:pt x="1737679" y="3698688"/>
                  <a:pt x="1736133" y="3691046"/>
                  <a:pt x="1735199" y="3683479"/>
                </a:cubicBezTo>
                <a:cubicBezTo>
                  <a:pt x="1734263" y="3675912"/>
                  <a:pt x="1735165" y="3668580"/>
                  <a:pt x="1737904" y="3661478"/>
                </a:cubicBezTo>
                <a:cubicBezTo>
                  <a:pt x="1738547" y="3651834"/>
                  <a:pt x="1740366" y="3642969"/>
                  <a:pt x="1743359" y="3634883"/>
                </a:cubicBezTo>
                <a:cubicBezTo>
                  <a:pt x="1746354" y="3626797"/>
                  <a:pt x="1750598" y="3618259"/>
                  <a:pt x="1756095" y="3609271"/>
                </a:cubicBezTo>
                <a:cubicBezTo>
                  <a:pt x="1753524" y="3611002"/>
                  <a:pt x="1751032" y="3611506"/>
                  <a:pt x="1748617" y="3610780"/>
                </a:cubicBezTo>
                <a:cubicBezTo>
                  <a:pt x="1746201" y="3610054"/>
                  <a:pt x="1743709" y="3610558"/>
                  <a:pt x="1741138" y="3612289"/>
                </a:cubicBezTo>
                <a:cubicBezTo>
                  <a:pt x="1736052" y="3611632"/>
                  <a:pt x="1731579" y="3611054"/>
                  <a:pt x="1727715" y="3610553"/>
                </a:cubicBezTo>
                <a:cubicBezTo>
                  <a:pt x="1723851" y="3610053"/>
                  <a:pt x="1721816" y="3609788"/>
                  <a:pt x="1721612" y="3609763"/>
                </a:cubicBezTo>
                <a:cubicBezTo>
                  <a:pt x="1717913" y="3603506"/>
                  <a:pt x="1716809" y="3595108"/>
                  <a:pt x="1718306" y="3584572"/>
                </a:cubicBezTo>
                <a:cubicBezTo>
                  <a:pt x="1721183" y="3572847"/>
                  <a:pt x="1725143" y="3563091"/>
                  <a:pt x="1730182" y="3555312"/>
                </a:cubicBezTo>
                <a:cubicBezTo>
                  <a:pt x="1735223" y="3547534"/>
                  <a:pt x="1743854" y="3540806"/>
                  <a:pt x="1756077" y="3535129"/>
                </a:cubicBezTo>
                <a:cubicBezTo>
                  <a:pt x="1764681" y="3533003"/>
                  <a:pt x="1772754" y="3525592"/>
                  <a:pt x="1780284" y="3512897"/>
                </a:cubicBezTo>
                <a:cubicBezTo>
                  <a:pt x="1787816" y="3500202"/>
                  <a:pt x="1787840" y="3485671"/>
                  <a:pt x="1780357" y="3469308"/>
                </a:cubicBezTo>
                <a:cubicBezTo>
                  <a:pt x="1778205" y="3466695"/>
                  <a:pt x="1777061" y="3462661"/>
                  <a:pt x="1776930" y="3457207"/>
                </a:cubicBezTo>
                <a:cubicBezTo>
                  <a:pt x="1776798" y="3451751"/>
                  <a:pt x="1777098" y="3444173"/>
                  <a:pt x="1777830" y="3434475"/>
                </a:cubicBezTo>
                <a:cubicBezTo>
                  <a:pt x="1786929" y="3445521"/>
                  <a:pt x="1791470" y="3451032"/>
                  <a:pt x="1791449" y="3451007"/>
                </a:cubicBezTo>
                <a:cubicBezTo>
                  <a:pt x="1804265" y="3433736"/>
                  <a:pt x="1815641" y="3414722"/>
                  <a:pt x="1825580" y="3393963"/>
                </a:cubicBezTo>
                <a:cubicBezTo>
                  <a:pt x="1835520" y="3373201"/>
                  <a:pt x="1847688" y="3360474"/>
                  <a:pt x="1862089" y="3355773"/>
                </a:cubicBezTo>
                <a:cubicBezTo>
                  <a:pt x="1884147" y="3350389"/>
                  <a:pt x="1904154" y="3343182"/>
                  <a:pt x="1922117" y="3334155"/>
                </a:cubicBezTo>
                <a:cubicBezTo>
                  <a:pt x="1940076" y="3325128"/>
                  <a:pt x="1958731" y="3318943"/>
                  <a:pt x="1978082" y="3315595"/>
                </a:cubicBezTo>
                <a:cubicBezTo>
                  <a:pt x="1983172" y="3315784"/>
                  <a:pt x="1987757" y="3314699"/>
                  <a:pt x="1991846" y="3312340"/>
                </a:cubicBezTo>
                <a:cubicBezTo>
                  <a:pt x="1995932" y="3309983"/>
                  <a:pt x="1998154" y="3308686"/>
                  <a:pt x="1998507" y="3308449"/>
                </a:cubicBezTo>
                <a:cubicBezTo>
                  <a:pt x="2002087" y="3291947"/>
                  <a:pt x="2009007" y="3280828"/>
                  <a:pt x="2019261" y="3275090"/>
                </a:cubicBezTo>
                <a:cubicBezTo>
                  <a:pt x="2029517" y="3269352"/>
                  <a:pt x="2043275" y="3266537"/>
                  <a:pt x="2060537" y="3266644"/>
                </a:cubicBezTo>
                <a:cubicBezTo>
                  <a:pt x="2065473" y="3266646"/>
                  <a:pt x="2070615" y="3263569"/>
                  <a:pt x="2075963" y="3257423"/>
                </a:cubicBezTo>
                <a:cubicBezTo>
                  <a:pt x="2081312" y="3251274"/>
                  <a:pt x="2086621" y="3245739"/>
                  <a:pt x="2091887" y="3240820"/>
                </a:cubicBezTo>
                <a:cubicBezTo>
                  <a:pt x="2102358" y="3236456"/>
                  <a:pt x="2111932" y="3231664"/>
                  <a:pt x="2120611" y="3226451"/>
                </a:cubicBezTo>
                <a:cubicBezTo>
                  <a:pt x="2129288" y="3221240"/>
                  <a:pt x="2134945" y="3219677"/>
                  <a:pt x="2137580" y="3221766"/>
                </a:cubicBezTo>
                <a:cubicBezTo>
                  <a:pt x="2147223" y="3228150"/>
                  <a:pt x="2156131" y="3236302"/>
                  <a:pt x="2164302" y="3246220"/>
                </a:cubicBezTo>
                <a:cubicBezTo>
                  <a:pt x="2172473" y="3256142"/>
                  <a:pt x="2178766" y="3266442"/>
                  <a:pt x="2183187" y="3277130"/>
                </a:cubicBezTo>
                <a:cubicBezTo>
                  <a:pt x="2187007" y="3287536"/>
                  <a:pt x="2186018" y="3296094"/>
                  <a:pt x="2180220" y="3302807"/>
                </a:cubicBezTo>
                <a:cubicBezTo>
                  <a:pt x="2174422" y="3309520"/>
                  <a:pt x="2166260" y="3314694"/>
                  <a:pt x="2155735" y="3318328"/>
                </a:cubicBezTo>
                <a:cubicBezTo>
                  <a:pt x="2150590" y="3322954"/>
                  <a:pt x="2146344" y="3328002"/>
                  <a:pt x="2142995" y="3333472"/>
                </a:cubicBezTo>
                <a:cubicBezTo>
                  <a:pt x="2139643" y="3338944"/>
                  <a:pt x="2136703" y="3342915"/>
                  <a:pt x="2134174" y="3345386"/>
                </a:cubicBezTo>
                <a:cubicBezTo>
                  <a:pt x="2136261" y="3347920"/>
                  <a:pt x="2137783" y="3349766"/>
                  <a:pt x="2138730" y="3350917"/>
                </a:cubicBezTo>
                <a:cubicBezTo>
                  <a:pt x="2139678" y="3352071"/>
                  <a:pt x="2141197" y="3353913"/>
                  <a:pt x="2143286" y="3356446"/>
                </a:cubicBezTo>
                <a:cubicBezTo>
                  <a:pt x="2148700" y="3352374"/>
                  <a:pt x="2154684" y="3348995"/>
                  <a:pt x="2161237" y="3346303"/>
                </a:cubicBezTo>
                <a:cubicBezTo>
                  <a:pt x="2167793" y="3343612"/>
                  <a:pt x="2173773" y="3340230"/>
                  <a:pt x="2179190" y="3336157"/>
                </a:cubicBezTo>
                <a:cubicBezTo>
                  <a:pt x="2189829" y="3327780"/>
                  <a:pt x="2201035" y="3320093"/>
                  <a:pt x="2212813" y="3313099"/>
                </a:cubicBezTo>
                <a:cubicBezTo>
                  <a:pt x="2224592" y="3306103"/>
                  <a:pt x="2235801" y="3298419"/>
                  <a:pt x="2246441" y="3290040"/>
                </a:cubicBezTo>
                <a:cubicBezTo>
                  <a:pt x="2258788" y="3283738"/>
                  <a:pt x="2266414" y="3274361"/>
                  <a:pt x="2269312" y="3261913"/>
                </a:cubicBezTo>
                <a:cubicBezTo>
                  <a:pt x="2272214" y="3249466"/>
                  <a:pt x="2272668" y="3236708"/>
                  <a:pt x="2270678" y="3223648"/>
                </a:cubicBezTo>
                <a:cubicBezTo>
                  <a:pt x="2254537" y="3170338"/>
                  <a:pt x="2271319" y="3141027"/>
                  <a:pt x="2321021" y="3135710"/>
                </a:cubicBezTo>
                <a:cubicBezTo>
                  <a:pt x="2336111" y="3132960"/>
                  <a:pt x="2348511" y="3128938"/>
                  <a:pt x="2358223" y="3123650"/>
                </a:cubicBezTo>
                <a:cubicBezTo>
                  <a:pt x="2367935" y="3118361"/>
                  <a:pt x="2374470" y="3109879"/>
                  <a:pt x="2377828" y="3098207"/>
                </a:cubicBezTo>
                <a:cubicBezTo>
                  <a:pt x="2385313" y="3077132"/>
                  <a:pt x="2393730" y="3065167"/>
                  <a:pt x="2403069" y="3062313"/>
                </a:cubicBezTo>
                <a:cubicBezTo>
                  <a:pt x="2412414" y="3059456"/>
                  <a:pt x="2430756" y="3064869"/>
                  <a:pt x="2458103" y="3078547"/>
                </a:cubicBezTo>
                <a:cubicBezTo>
                  <a:pt x="2463545" y="3074065"/>
                  <a:pt x="2469639" y="3069043"/>
                  <a:pt x="2476389" y="3063484"/>
                </a:cubicBezTo>
                <a:cubicBezTo>
                  <a:pt x="2483136" y="3057926"/>
                  <a:pt x="2489233" y="3052903"/>
                  <a:pt x="2494675" y="3048421"/>
                </a:cubicBezTo>
                <a:cubicBezTo>
                  <a:pt x="2515904" y="3036929"/>
                  <a:pt x="2536278" y="3024401"/>
                  <a:pt x="2555797" y="3010836"/>
                </a:cubicBezTo>
                <a:cubicBezTo>
                  <a:pt x="2575317" y="2997269"/>
                  <a:pt x="2589994" y="2977826"/>
                  <a:pt x="2599832" y="2952501"/>
                </a:cubicBezTo>
                <a:lnTo>
                  <a:pt x="2599913" y="2951272"/>
                </a:lnTo>
                <a:cubicBezTo>
                  <a:pt x="2610378" y="2942461"/>
                  <a:pt x="2620797" y="2934261"/>
                  <a:pt x="2631181" y="2926680"/>
                </a:cubicBezTo>
                <a:cubicBezTo>
                  <a:pt x="2631272" y="2926821"/>
                  <a:pt x="2631086" y="2926539"/>
                  <a:pt x="2630618" y="2925835"/>
                </a:cubicBezTo>
                <a:cubicBezTo>
                  <a:pt x="2630153" y="2925130"/>
                  <a:pt x="2628846" y="2923155"/>
                  <a:pt x="2626702" y="2919911"/>
                </a:cubicBezTo>
                <a:cubicBezTo>
                  <a:pt x="2636696" y="2916520"/>
                  <a:pt x="2645752" y="2913318"/>
                  <a:pt x="2653871" y="2910310"/>
                </a:cubicBezTo>
                <a:cubicBezTo>
                  <a:pt x="2661989" y="2907301"/>
                  <a:pt x="2669905" y="2902717"/>
                  <a:pt x="2677621" y="2896555"/>
                </a:cubicBezTo>
                <a:cubicBezTo>
                  <a:pt x="2689701" y="2888154"/>
                  <a:pt x="2696887" y="2879136"/>
                  <a:pt x="2699184" y="2869500"/>
                </a:cubicBezTo>
                <a:cubicBezTo>
                  <a:pt x="2694102" y="2868655"/>
                  <a:pt x="2688467" y="2867135"/>
                  <a:pt x="2682276" y="2864945"/>
                </a:cubicBezTo>
                <a:cubicBezTo>
                  <a:pt x="2676084" y="2862752"/>
                  <a:pt x="2670471" y="2861259"/>
                  <a:pt x="2665430" y="2860465"/>
                </a:cubicBezTo>
                <a:cubicBezTo>
                  <a:pt x="2662848" y="2862211"/>
                  <a:pt x="2660359" y="2862737"/>
                  <a:pt x="2657965" y="2862049"/>
                </a:cubicBezTo>
                <a:cubicBezTo>
                  <a:pt x="2655569" y="2861358"/>
                  <a:pt x="2653080" y="2861888"/>
                  <a:pt x="2650500" y="2863634"/>
                </a:cubicBezTo>
                <a:cubicBezTo>
                  <a:pt x="2662900" y="2848080"/>
                  <a:pt x="2674112" y="2840394"/>
                  <a:pt x="2684128" y="2840577"/>
                </a:cubicBezTo>
                <a:cubicBezTo>
                  <a:pt x="2694146" y="2840762"/>
                  <a:pt x="2709171" y="2848356"/>
                  <a:pt x="2729202" y="2863357"/>
                </a:cubicBezTo>
                <a:cubicBezTo>
                  <a:pt x="2741895" y="2852514"/>
                  <a:pt x="2754322" y="2840729"/>
                  <a:pt x="2766487" y="2827996"/>
                </a:cubicBezTo>
                <a:cubicBezTo>
                  <a:pt x="2778651" y="2815268"/>
                  <a:pt x="2792349" y="2802435"/>
                  <a:pt x="2807584" y="2789498"/>
                </a:cubicBezTo>
                <a:cubicBezTo>
                  <a:pt x="2824749" y="2789489"/>
                  <a:pt x="2836257" y="2786597"/>
                  <a:pt x="2842105" y="2780823"/>
                </a:cubicBezTo>
                <a:cubicBezTo>
                  <a:pt x="2847954" y="2775051"/>
                  <a:pt x="2848892" y="2764635"/>
                  <a:pt x="2844921" y="2749576"/>
                </a:cubicBezTo>
                <a:cubicBezTo>
                  <a:pt x="2850527" y="2745726"/>
                  <a:pt x="2857265" y="2743252"/>
                  <a:pt x="2865137" y="2742151"/>
                </a:cubicBezTo>
                <a:cubicBezTo>
                  <a:pt x="2873009" y="2741052"/>
                  <a:pt x="2879747" y="2738574"/>
                  <a:pt x="2885354" y="2734726"/>
                </a:cubicBezTo>
                <a:cubicBezTo>
                  <a:pt x="2887779" y="2732341"/>
                  <a:pt x="2888510" y="2727899"/>
                  <a:pt x="2887546" y="2721400"/>
                </a:cubicBezTo>
                <a:cubicBezTo>
                  <a:pt x="2886580" y="2714904"/>
                  <a:pt x="2885063" y="2707731"/>
                  <a:pt x="2882990" y="2699886"/>
                </a:cubicBezTo>
                <a:cubicBezTo>
                  <a:pt x="2874920" y="2710737"/>
                  <a:pt x="2867922" y="2719556"/>
                  <a:pt x="2861994" y="2726347"/>
                </a:cubicBezTo>
                <a:cubicBezTo>
                  <a:pt x="2856067" y="2733138"/>
                  <a:pt x="2850375" y="2740884"/>
                  <a:pt x="2844921" y="2749576"/>
                </a:cubicBezTo>
                <a:cubicBezTo>
                  <a:pt x="2832376" y="2750556"/>
                  <a:pt x="2822688" y="2754334"/>
                  <a:pt x="2815858" y="2760917"/>
                </a:cubicBezTo>
                <a:cubicBezTo>
                  <a:pt x="2809027" y="2767498"/>
                  <a:pt x="2806270" y="2777023"/>
                  <a:pt x="2807584" y="2789498"/>
                </a:cubicBezTo>
                <a:cubicBezTo>
                  <a:pt x="2796296" y="2788103"/>
                  <a:pt x="2789845" y="2787309"/>
                  <a:pt x="2788231" y="2787109"/>
                </a:cubicBezTo>
                <a:cubicBezTo>
                  <a:pt x="2775843" y="2792732"/>
                  <a:pt x="2764101" y="2797823"/>
                  <a:pt x="2753008" y="2802378"/>
                </a:cubicBezTo>
                <a:cubicBezTo>
                  <a:pt x="2741913" y="2806936"/>
                  <a:pt x="2730171" y="2812026"/>
                  <a:pt x="2717781" y="2817649"/>
                </a:cubicBezTo>
                <a:cubicBezTo>
                  <a:pt x="2717473" y="2817714"/>
                  <a:pt x="2715674" y="2817288"/>
                  <a:pt x="2712382" y="2816370"/>
                </a:cubicBezTo>
                <a:cubicBezTo>
                  <a:pt x="2709094" y="2815454"/>
                  <a:pt x="2706169" y="2813662"/>
                  <a:pt x="2703612" y="2810997"/>
                </a:cubicBezTo>
                <a:cubicBezTo>
                  <a:pt x="2703638" y="2810590"/>
                  <a:pt x="2703752" y="2808969"/>
                  <a:pt x="2703951" y="2806135"/>
                </a:cubicBezTo>
                <a:cubicBezTo>
                  <a:pt x="2704148" y="2803297"/>
                  <a:pt x="2704263" y="2801674"/>
                  <a:pt x="2704291" y="2801272"/>
                </a:cubicBezTo>
                <a:cubicBezTo>
                  <a:pt x="2722939" y="2797750"/>
                  <a:pt x="2735552" y="2788883"/>
                  <a:pt x="2742129" y="2774667"/>
                </a:cubicBezTo>
                <a:cubicBezTo>
                  <a:pt x="2748709" y="2760451"/>
                  <a:pt x="2755515" y="2747171"/>
                  <a:pt x="2762547" y="2734826"/>
                </a:cubicBezTo>
                <a:cubicBezTo>
                  <a:pt x="2776047" y="2714807"/>
                  <a:pt x="2792220" y="2700695"/>
                  <a:pt x="2811062" y="2692489"/>
                </a:cubicBezTo>
                <a:cubicBezTo>
                  <a:pt x="2829904" y="2684284"/>
                  <a:pt x="2852870" y="2678418"/>
                  <a:pt x="2879957" y="2674892"/>
                </a:cubicBezTo>
                <a:cubicBezTo>
                  <a:pt x="2876725" y="2660316"/>
                  <a:pt x="2878757" y="2649463"/>
                  <a:pt x="2886052" y="2642334"/>
                </a:cubicBezTo>
                <a:cubicBezTo>
                  <a:pt x="2893347" y="2635202"/>
                  <a:pt x="2902504" y="2627673"/>
                  <a:pt x="2913530" y="2619745"/>
                </a:cubicBezTo>
                <a:cubicBezTo>
                  <a:pt x="2965091" y="2586436"/>
                  <a:pt x="3016653" y="2553127"/>
                  <a:pt x="3068216" y="2519815"/>
                </a:cubicBezTo>
                <a:cubicBezTo>
                  <a:pt x="3073147" y="2515370"/>
                  <a:pt x="3077844" y="2509973"/>
                  <a:pt x="3082308" y="2503625"/>
                </a:cubicBezTo>
                <a:cubicBezTo>
                  <a:pt x="3086770" y="2497274"/>
                  <a:pt x="3092775" y="2490800"/>
                  <a:pt x="3100322" y="2484204"/>
                </a:cubicBezTo>
                <a:cubicBezTo>
                  <a:pt x="3102747" y="2481821"/>
                  <a:pt x="3104614" y="2478757"/>
                  <a:pt x="3105918" y="2475012"/>
                </a:cubicBezTo>
                <a:lnTo>
                  <a:pt x="3108688" y="2470461"/>
                </a:lnTo>
                <a:lnTo>
                  <a:pt x="3117189" y="2464346"/>
                </a:lnTo>
                <a:cubicBezTo>
                  <a:pt x="3162532" y="2436210"/>
                  <a:pt x="3212541" y="2413432"/>
                  <a:pt x="3267215" y="2396008"/>
                </a:cubicBezTo>
                <a:cubicBezTo>
                  <a:pt x="3321888" y="2378586"/>
                  <a:pt x="3369318" y="2348157"/>
                  <a:pt x="3409505" y="2304723"/>
                </a:cubicBezTo>
                <a:cubicBezTo>
                  <a:pt x="3434986" y="2281638"/>
                  <a:pt x="3465742" y="2262680"/>
                  <a:pt x="3501763" y="2247851"/>
                </a:cubicBezTo>
                <a:cubicBezTo>
                  <a:pt x="3537786" y="2233024"/>
                  <a:pt x="3573544" y="2216799"/>
                  <a:pt x="3609035" y="2199187"/>
                </a:cubicBezTo>
                <a:cubicBezTo>
                  <a:pt x="3655531" y="2180519"/>
                  <a:pt x="3698996" y="2157697"/>
                  <a:pt x="3739426" y="2130720"/>
                </a:cubicBezTo>
                <a:cubicBezTo>
                  <a:pt x="3759049" y="2116079"/>
                  <a:pt x="3777415" y="2100748"/>
                  <a:pt x="3794532" y="2084736"/>
                </a:cubicBezTo>
                <a:cubicBezTo>
                  <a:pt x="3811655" y="2068724"/>
                  <a:pt x="3828052" y="2054811"/>
                  <a:pt x="3843732" y="2043002"/>
                </a:cubicBezTo>
                <a:cubicBezTo>
                  <a:pt x="3860078" y="2031769"/>
                  <a:pt x="3878172" y="2020867"/>
                  <a:pt x="3898012" y="2010289"/>
                </a:cubicBezTo>
                <a:cubicBezTo>
                  <a:pt x="3917848" y="1999716"/>
                  <a:pt x="3935939" y="1988807"/>
                  <a:pt x="3952288" y="1977576"/>
                </a:cubicBezTo>
                <a:cubicBezTo>
                  <a:pt x="3963862" y="1975583"/>
                  <a:pt x="3977408" y="1972176"/>
                  <a:pt x="3992923" y="1967347"/>
                </a:cubicBezTo>
                <a:cubicBezTo>
                  <a:pt x="4008441" y="1962521"/>
                  <a:pt x="4021987" y="1959110"/>
                  <a:pt x="4033563" y="1957120"/>
                </a:cubicBezTo>
                <a:cubicBezTo>
                  <a:pt x="4081483" y="1973333"/>
                  <a:pt x="4125151" y="1967259"/>
                  <a:pt x="4164568" y="1938899"/>
                </a:cubicBezTo>
                <a:cubicBezTo>
                  <a:pt x="4196813" y="1916494"/>
                  <a:pt x="4230421" y="1893899"/>
                  <a:pt x="4265392" y="1871112"/>
                </a:cubicBezTo>
                <a:close/>
                <a:moveTo>
                  <a:pt x="2328416" y="1734437"/>
                </a:moveTo>
                <a:cubicBezTo>
                  <a:pt x="2328000" y="1757268"/>
                  <a:pt x="2319258" y="1775885"/>
                  <a:pt x="2302189" y="1790289"/>
                </a:cubicBezTo>
                <a:cubicBezTo>
                  <a:pt x="2285122" y="1804694"/>
                  <a:pt x="2262184" y="1815379"/>
                  <a:pt x="2233376" y="1822344"/>
                </a:cubicBezTo>
                <a:cubicBezTo>
                  <a:pt x="2239202" y="1813113"/>
                  <a:pt x="2244482" y="1803140"/>
                  <a:pt x="2249218" y="1792420"/>
                </a:cubicBezTo>
                <a:cubicBezTo>
                  <a:pt x="2253953" y="1781697"/>
                  <a:pt x="2259235" y="1771722"/>
                  <a:pt x="2265062" y="1762492"/>
                </a:cubicBezTo>
                <a:cubicBezTo>
                  <a:pt x="2274164" y="1763467"/>
                  <a:pt x="2285448" y="1767422"/>
                  <a:pt x="2298916" y="1774359"/>
                </a:cubicBezTo>
                <a:cubicBezTo>
                  <a:pt x="2302264" y="1767708"/>
                  <a:pt x="2306496" y="1761558"/>
                  <a:pt x="2311616" y="1755899"/>
                </a:cubicBezTo>
                <a:cubicBezTo>
                  <a:pt x="2316737" y="1750240"/>
                  <a:pt x="2322335" y="1743087"/>
                  <a:pt x="2328416" y="1734437"/>
                </a:cubicBezTo>
                <a:close/>
                <a:moveTo>
                  <a:pt x="2605354" y="1677272"/>
                </a:moveTo>
                <a:cubicBezTo>
                  <a:pt x="2579827" y="1688240"/>
                  <a:pt x="2554574" y="1699581"/>
                  <a:pt x="2529593" y="1711294"/>
                </a:cubicBezTo>
                <a:cubicBezTo>
                  <a:pt x="2504611" y="1723009"/>
                  <a:pt x="2489062" y="1747608"/>
                  <a:pt x="2482948" y="1785089"/>
                </a:cubicBezTo>
                <a:cubicBezTo>
                  <a:pt x="2480448" y="1782152"/>
                  <a:pt x="2477544" y="1780097"/>
                  <a:pt x="2474241" y="1778928"/>
                </a:cubicBezTo>
                <a:cubicBezTo>
                  <a:pt x="2470938" y="1777754"/>
                  <a:pt x="2469127" y="1777195"/>
                  <a:pt x="2468810" y="1777240"/>
                </a:cubicBezTo>
                <a:cubicBezTo>
                  <a:pt x="2464031" y="1761161"/>
                  <a:pt x="2464137" y="1746027"/>
                  <a:pt x="2469124" y="1731832"/>
                </a:cubicBezTo>
                <a:cubicBezTo>
                  <a:pt x="2474468" y="1714067"/>
                  <a:pt x="2481805" y="1700812"/>
                  <a:pt x="2491133" y="1692065"/>
                </a:cubicBezTo>
                <a:cubicBezTo>
                  <a:pt x="2500461" y="1683323"/>
                  <a:pt x="2511784" y="1679090"/>
                  <a:pt x="2525094" y="1679369"/>
                </a:cubicBezTo>
                <a:cubicBezTo>
                  <a:pt x="2551718" y="1679927"/>
                  <a:pt x="2578473" y="1679226"/>
                  <a:pt x="2605354" y="1677272"/>
                </a:cubicBezTo>
                <a:close/>
                <a:moveTo>
                  <a:pt x="2575286" y="1544534"/>
                </a:moveTo>
                <a:cubicBezTo>
                  <a:pt x="2568917" y="1549197"/>
                  <a:pt x="2559811" y="1555864"/>
                  <a:pt x="2547978" y="1564523"/>
                </a:cubicBezTo>
                <a:cubicBezTo>
                  <a:pt x="2552347" y="1570491"/>
                  <a:pt x="2556712" y="1576457"/>
                  <a:pt x="2561079" y="1582422"/>
                </a:cubicBezTo>
                <a:cubicBezTo>
                  <a:pt x="2568365" y="1569454"/>
                  <a:pt x="2577831" y="1559468"/>
                  <a:pt x="2589482" y="1552466"/>
                </a:cubicBezTo>
                <a:cubicBezTo>
                  <a:pt x="2589665" y="1550804"/>
                  <a:pt x="2584935" y="1548160"/>
                  <a:pt x="2575286" y="1544534"/>
                </a:cubicBezTo>
                <a:close/>
                <a:moveTo>
                  <a:pt x="2656119" y="1494516"/>
                </a:moveTo>
                <a:cubicBezTo>
                  <a:pt x="2665037" y="1497149"/>
                  <a:pt x="2671226" y="1501781"/>
                  <a:pt x="2674682" y="1508412"/>
                </a:cubicBezTo>
                <a:cubicBezTo>
                  <a:pt x="2671178" y="1515561"/>
                  <a:pt x="2666990" y="1523210"/>
                  <a:pt x="2662118" y="1531357"/>
                </a:cubicBezTo>
                <a:cubicBezTo>
                  <a:pt x="2657247" y="1539505"/>
                  <a:pt x="2653057" y="1547152"/>
                  <a:pt x="2649554" y="1554301"/>
                </a:cubicBezTo>
                <a:cubicBezTo>
                  <a:pt x="2647233" y="1551608"/>
                  <a:pt x="2645050" y="1550536"/>
                  <a:pt x="2642999" y="1551080"/>
                </a:cubicBezTo>
                <a:cubicBezTo>
                  <a:pt x="2640954" y="1551625"/>
                  <a:pt x="2639860" y="1552044"/>
                  <a:pt x="2639723" y="1552336"/>
                </a:cubicBezTo>
                <a:cubicBezTo>
                  <a:pt x="2637655" y="1544496"/>
                  <a:pt x="2635517" y="1537278"/>
                  <a:pt x="2633310" y="1530686"/>
                </a:cubicBezTo>
                <a:cubicBezTo>
                  <a:pt x="2631105" y="1524092"/>
                  <a:pt x="2631425" y="1517365"/>
                  <a:pt x="2634272" y="1510511"/>
                </a:cubicBezTo>
                <a:cubicBezTo>
                  <a:pt x="2637229" y="1508346"/>
                  <a:pt x="2640871" y="1505679"/>
                  <a:pt x="2645194" y="1502514"/>
                </a:cubicBezTo>
                <a:cubicBezTo>
                  <a:pt x="2649520" y="1499348"/>
                  <a:pt x="2653162" y="1496681"/>
                  <a:pt x="2656119" y="1494516"/>
                </a:cubicBezTo>
                <a:close/>
                <a:moveTo>
                  <a:pt x="3031885" y="1228570"/>
                </a:moveTo>
                <a:cubicBezTo>
                  <a:pt x="3033751" y="1231595"/>
                  <a:pt x="3034113" y="1234000"/>
                  <a:pt x="3032974" y="1235788"/>
                </a:cubicBezTo>
                <a:cubicBezTo>
                  <a:pt x="3031836" y="1237577"/>
                  <a:pt x="3031107" y="1238492"/>
                  <a:pt x="3030789" y="1238534"/>
                </a:cubicBezTo>
                <a:cubicBezTo>
                  <a:pt x="3040434" y="1249797"/>
                  <a:pt x="3052812" y="1259064"/>
                  <a:pt x="3067918" y="1266328"/>
                </a:cubicBezTo>
                <a:cubicBezTo>
                  <a:pt x="3065184" y="1260695"/>
                  <a:pt x="3067349" y="1256055"/>
                  <a:pt x="3074416" y="1252409"/>
                </a:cubicBezTo>
                <a:cubicBezTo>
                  <a:pt x="3060255" y="1244453"/>
                  <a:pt x="3046076" y="1236504"/>
                  <a:pt x="3031885" y="1228570"/>
                </a:cubicBezTo>
                <a:close/>
                <a:moveTo>
                  <a:pt x="3776441" y="770755"/>
                </a:moveTo>
                <a:cubicBezTo>
                  <a:pt x="3782029" y="789846"/>
                  <a:pt x="3785873" y="806554"/>
                  <a:pt x="3787971" y="820878"/>
                </a:cubicBezTo>
                <a:cubicBezTo>
                  <a:pt x="3787110" y="836413"/>
                  <a:pt x="3787364" y="852040"/>
                  <a:pt x="3788735" y="867757"/>
                </a:cubicBezTo>
                <a:cubicBezTo>
                  <a:pt x="3790104" y="883474"/>
                  <a:pt x="3790356" y="899096"/>
                  <a:pt x="3789487" y="914622"/>
                </a:cubicBezTo>
                <a:cubicBezTo>
                  <a:pt x="3788870" y="925714"/>
                  <a:pt x="3784898" y="936523"/>
                  <a:pt x="3777577" y="947050"/>
                </a:cubicBezTo>
                <a:cubicBezTo>
                  <a:pt x="3770253" y="957580"/>
                  <a:pt x="3761813" y="968013"/>
                  <a:pt x="3752255" y="978355"/>
                </a:cubicBezTo>
                <a:cubicBezTo>
                  <a:pt x="3731322" y="1007054"/>
                  <a:pt x="3708648" y="1033379"/>
                  <a:pt x="3684237" y="1057331"/>
                </a:cubicBezTo>
                <a:cubicBezTo>
                  <a:pt x="3683112" y="1065345"/>
                  <a:pt x="3679407" y="1075560"/>
                  <a:pt x="3673120" y="1087982"/>
                </a:cubicBezTo>
                <a:cubicBezTo>
                  <a:pt x="3680171" y="1086632"/>
                  <a:pt x="3686323" y="1085484"/>
                  <a:pt x="3691571" y="1084537"/>
                </a:cubicBezTo>
                <a:cubicBezTo>
                  <a:pt x="3696823" y="1083591"/>
                  <a:pt x="3702100" y="1081253"/>
                  <a:pt x="3707408" y="1077520"/>
                </a:cubicBezTo>
                <a:cubicBezTo>
                  <a:pt x="3725286" y="1065652"/>
                  <a:pt x="3738686" y="1053401"/>
                  <a:pt x="3747610" y="1040765"/>
                </a:cubicBezTo>
                <a:cubicBezTo>
                  <a:pt x="3756759" y="1030101"/>
                  <a:pt x="3766873" y="1021476"/>
                  <a:pt x="3777956" y="1014888"/>
                </a:cubicBezTo>
                <a:cubicBezTo>
                  <a:pt x="3789037" y="1008301"/>
                  <a:pt x="3801275" y="1005440"/>
                  <a:pt x="3814671" y="1006309"/>
                </a:cubicBezTo>
                <a:cubicBezTo>
                  <a:pt x="3820706" y="1003095"/>
                  <a:pt x="3828461" y="1002229"/>
                  <a:pt x="3837936" y="1003715"/>
                </a:cubicBezTo>
                <a:cubicBezTo>
                  <a:pt x="3831938" y="1016530"/>
                  <a:pt x="3826950" y="1024991"/>
                  <a:pt x="3822971" y="1029107"/>
                </a:cubicBezTo>
                <a:cubicBezTo>
                  <a:pt x="3811193" y="1041191"/>
                  <a:pt x="3799453" y="1051892"/>
                  <a:pt x="3787751" y="1061212"/>
                </a:cubicBezTo>
                <a:cubicBezTo>
                  <a:pt x="3776048" y="1070532"/>
                  <a:pt x="3763446" y="1080056"/>
                  <a:pt x="3749948" y="1089789"/>
                </a:cubicBezTo>
                <a:cubicBezTo>
                  <a:pt x="3761499" y="1099597"/>
                  <a:pt x="3772640" y="1103833"/>
                  <a:pt x="3783373" y="1102498"/>
                </a:cubicBezTo>
                <a:cubicBezTo>
                  <a:pt x="3794101" y="1101162"/>
                  <a:pt x="3803279" y="1094118"/>
                  <a:pt x="3810899" y="1081371"/>
                </a:cubicBezTo>
                <a:cubicBezTo>
                  <a:pt x="3812040" y="1076722"/>
                  <a:pt x="3814089" y="1071883"/>
                  <a:pt x="3817046" y="1066848"/>
                </a:cubicBezTo>
                <a:cubicBezTo>
                  <a:pt x="3820002" y="1061814"/>
                  <a:pt x="3822923" y="1058167"/>
                  <a:pt x="3825812" y="1055905"/>
                </a:cubicBezTo>
                <a:cubicBezTo>
                  <a:pt x="3836161" y="1047125"/>
                  <a:pt x="3848233" y="1040693"/>
                  <a:pt x="3862023" y="1036613"/>
                </a:cubicBezTo>
                <a:cubicBezTo>
                  <a:pt x="3853148" y="1046929"/>
                  <a:pt x="3845607" y="1057639"/>
                  <a:pt x="3839409" y="1068746"/>
                </a:cubicBezTo>
                <a:cubicBezTo>
                  <a:pt x="3833207" y="1079852"/>
                  <a:pt x="3826541" y="1091757"/>
                  <a:pt x="3819411" y="1104457"/>
                </a:cubicBezTo>
                <a:cubicBezTo>
                  <a:pt x="3826547" y="1102746"/>
                  <a:pt x="3833903" y="1101330"/>
                  <a:pt x="3841476" y="1100215"/>
                </a:cubicBezTo>
                <a:cubicBezTo>
                  <a:pt x="3849047" y="1099099"/>
                  <a:pt x="3857274" y="1098879"/>
                  <a:pt x="3866158" y="1099555"/>
                </a:cubicBezTo>
                <a:cubicBezTo>
                  <a:pt x="3862856" y="1105788"/>
                  <a:pt x="3860550" y="1112667"/>
                  <a:pt x="3859243" y="1120189"/>
                </a:cubicBezTo>
                <a:cubicBezTo>
                  <a:pt x="3857937" y="1127714"/>
                  <a:pt x="3855141" y="1136786"/>
                  <a:pt x="3850855" y="1147405"/>
                </a:cubicBezTo>
                <a:cubicBezTo>
                  <a:pt x="3863338" y="1141778"/>
                  <a:pt x="3875016" y="1137197"/>
                  <a:pt x="3885890" y="1133666"/>
                </a:cubicBezTo>
                <a:cubicBezTo>
                  <a:pt x="3896763" y="1130134"/>
                  <a:pt x="3907946" y="1127747"/>
                  <a:pt x="3919447" y="1126505"/>
                </a:cubicBezTo>
                <a:cubicBezTo>
                  <a:pt x="3925250" y="1159974"/>
                  <a:pt x="3930057" y="1192799"/>
                  <a:pt x="3933867" y="1224979"/>
                </a:cubicBezTo>
                <a:cubicBezTo>
                  <a:pt x="3937675" y="1257160"/>
                  <a:pt x="3928558" y="1291016"/>
                  <a:pt x="3906511" y="1326550"/>
                </a:cubicBezTo>
                <a:cubicBezTo>
                  <a:pt x="3892053" y="1352403"/>
                  <a:pt x="3880370" y="1379892"/>
                  <a:pt x="3871458" y="1409019"/>
                </a:cubicBezTo>
                <a:cubicBezTo>
                  <a:pt x="3862545" y="1438144"/>
                  <a:pt x="3853974" y="1467019"/>
                  <a:pt x="3845744" y="1495644"/>
                </a:cubicBezTo>
                <a:cubicBezTo>
                  <a:pt x="3842400" y="1502062"/>
                  <a:pt x="3841051" y="1509767"/>
                  <a:pt x="3841698" y="1518765"/>
                </a:cubicBezTo>
                <a:cubicBezTo>
                  <a:pt x="3842339" y="1527760"/>
                  <a:pt x="3842737" y="1537853"/>
                  <a:pt x="3842888" y="1549042"/>
                </a:cubicBezTo>
                <a:cubicBezTo>
                  <a:pt x="3842207" y="1553360"/>
                  <a:pt x="3842861" y="1558072"/>
                  <a:pt x="3844853" y="1563179"/>
                </a:cubicBezTo>
                <a:cubicBezTo>
                  <a:pt x="3846843" y="1568287"/>
                  <a:pt x="3848371" y="1574193"/>
                  <a:pt x="3849436" y="1580898"/>
                </a:cubicBezTo>
                <a:cubicBezTo>
                  <a:pt x="3849050" y="1585151"/>
                  <a:pt x="3850471" y="1588997"/>
                  <a:pt x="3853690" y="1592440"/>
                </a:cubicBezTo>
                <a:cubicBezTo>
                  <a:pt x="3856912" y="1595885"/>
                  <a:pt x="3858331" y="1599734"/>
                  <a:pt x="3857947" y="1603985"/>
                </a:cubicBezTo>
                <a:cubicBezTo>
                  <a:pt x="3857505" y="1626298"/>
                  <a:pt x="3857063" y="1648611"/>
                  <a:pt x="3856620" y="1670924"/>
                </a:cubicBezTo>
                <a:cubicBezTo>
                  <a:pt x="3857567" y="1677711"/>
                  <a:pt x="3857958" y="1684450"/>
                  <a:pt x="3857787" y="1691141"/>
                </a:cubicBezTo>
                <a:cubicBezTo>
                  <a:pt x="3857619" y="1697832"/>
                  <a:pt x="3855770" y="1704376"/>
                  <a:pt x="3852239" y="1710778"/>
                </a:cubicBezTo>
                <a:cubicBezTo>
                  <a:pt x="3850314" y="1719367"/>
                  <a:pt x="3847399" y="1727304"/>
                  <a:pt x="3843496" y="1734588"/>
                </a:cubicBezTo>
                <a:cubicBezTo>
                  <a:pt x="3839593" y="1741874"/>
                  <a:pt x="3834464" y="1749601"/>
                  <a:pt x="3828104" y="1757769"/>
                </a:cubicBezTo>
                <a:cubicBezTo>
                  <a:pt x="3830738" y="1756146"/>
                  <a:pt x="3833130" y="1755615"/>
                  <a:pt x="3835281" y="1756179"/>
                </a:cubicBezTo>
                <a:cubicBezTo>
                  <a:pt x="3837433" y="1756743"/>
                  <a:pt x="3839825" y="1756212"/>
                  <a:pt x="3842459" y="1754589"/>
                </a:cubicBezTo>
                <a:cubicBezTo>
                  <a:pt x="3847109" y="1755001"/>
                  <a:pt x="3851200" y="1755365"/>
                  <a:pt x="3854732" y="1755680"/>
                </a:cubicBezTo>
                <a:cubicBezTo>
                  <a:pt x="3858265" y="1755996"/>
                  <a:pt x="3860125" y="1756162"/>
                  <a:pt x="3860312" y="1756178"/>
                </a:cubicBezTo>
                <a:cubicBezTo>
                  <a:pt x="3862899" y="1761613"/>
                  <a:pt x="3862773" y="1769037"/>
                  <a:pt x="3859928" y="1778448"/>
                </a:cubicBezTo>
                <a:cubicBezTo>
                  <a:pt x="3855634" y="1788961"/>
                  <a:pt x="3850601" y="1797762"/>
                  <a:pt x="3844835" y="1804841"/>
                </a:cubicBezTo>
                <a:cubicBezTo>
                  <a:pt x="3839066" y="1811920"/>
                  <a:pt x="3830097" y="1818188"/>
                  <a:pt x="3817922" y="1823641"/>
                </a:cubicBezTo>
                <a:cubicBezTo>
                  <a:pt x="3809609" y="1825818"/>
                  <a:pt x="3801066" y="1832672"/>
                  <a:pt x="3792303" y="1844202"/>
                </a:cubicBezTo>
                <a:cubicBezTo>
                  <a:pt x="3783534" y="1855734"/>
                  <a:pt x="3781514" y="1868645"/>
                  <a:pt x="3786238" y="1882932"/>
                </a:cubicBezTo>
                <a:cubicBezTo>
                  <a:pt x="3787884" y="1885181"/>
                  <a:pt x="3788396" y="1888727"/>
                  <a:pt x="3787768" y="1893569"/>
                </a:cubicBezTo>
                <a:cubicBezTo>
                  <a:pt x="3787141" y="1898411"/>
                  <a:pt x="3785819" y="1905153"/>
                  <a:pt x="3783803" y="1913794"/>
                </a:cubicBezTo>
                <a:cubicBezTo>
                  <a:pt x="3776841" y="1904286"/>
                  <a:pt x="3773367" y="1899540"/>
                  <a:pt x="3773383" y="1899563"/>
                </a:cubicBezTo>
                <a:cubicBezTo>
                  <a:pt x="3759062" y="1915336"/>
                  <a:pt x="3745844" y="1932610"/>
                  <a:pt x="3733724" y="1951385"/>
                </a:cubicBezTo>
                <a:cubicBezTo>
                  <a:pt x="3721604" y="1970165"/>
                  <a:pt x="3708511" y="1981880"/>
                  <a:pt x="3694442" y="1986538"/>
                </a:cubicBezTo>
                <a:cubicBezTo>
                  <a:pt x="3673140" y="1992061"/>
                  <a:pt x="3653501" y="1999133"/>
                  <a:pt x="3635519" y="2007755"/>
                </a:cubicBezTo>
                <a:cubicBezTo>
                  <a:pt x="3617537" y="2016377"/>
                  <a:pt x="3599298" y="2022497"/>
                  <a:pt x="3580802" y="2026118"/>
                </a:cubicBezTo>
                <a:cubicBezTo>
                  <a:pt x="3576084" y="2026122"/>
                  <a:pt x="3571660" y="2027239"/>
                  <a:pt x="3567525" y="2029472"/>
                </a:cubicBezTo>
                <a:cubicBezTo>
                  <a:pt x="3563392" y="2031703"/>
                  <a:pt x="3561143" y="2032929"/>
                  <a:pt x="3560781" y="2033151"/>
                </a:cubicBezTo>
                <a:cubicBezTo>
                  <a:pt x="3555175" y="2047932"/>
                  <a:pt x="3547194" y="2058043"/>
                  <a:pt x="3536849" y="2063484"/>
                </a:cubicBezTo>
                <a:cubicBezTo>
                  <a:pt x="3526500" y="2068926"/>
                  <a:pt x="3513290" y="2071888"/>
                  <a:pt x="3497214" y="2072370"/>
                </a:cubicBezTo>
                <a:cubicBezTo>
                  <a:pt x="3492614" y="2072534"/>
                  <a:pt x="3487399" y="2075440"/>
                  <a:pt x="3481568" y="2081079"/>
                </a:cubicBezTo>
                <a:cubicBezTo>
                  <a:pt x="3475737" y="2086721"/>
                  <a:pt x="3470027" y="2091817"/>
                  <a:pt x="3464441" y="2096363"/>
                </a:cubicBezTo>
                <a:cubicBezTo>
                  <a:pt x="3454082" y="2100592"/>
                  <a:pt x="3444500" y="2105170"/>
                  <a:pt x="3435693" y="2110091"/>
                </a:cubicBezTo>
                <a:cubicBezTo>
                  <a:pt x="3426889" y="2115011"/>
                  <a:pt x="3421400" y="2116589"/>
                  <a:pt x="3419232" y="2114823"/>
                </a:cubicBezTo>
                <a:cubicBezTo>
                  <a:pt x="3411123" y="2109473"/>
                  <a:pt x="3403941" y="2102529"/>
                  <a:pt x="3397690" y="2093990"/>
                </a:cubicBezTo>
                <a:cubicBezTo>
                  <a:pt x="3391437" y="2085450"/>
                  <a:pt x="3386989" y="2076508"/>
                  <a:pt x="3384339" y="2067162"/>
                </a:cubicBezTo>
                <a:cubicBezTo>
                  <a:pt x="3382209" y="2058044"/>
                  <a:pt x="3384308" y="2050408"/>
                  <a:pt x="3390634" y="2044250"/>
                </a:cubicBezTo>
                <a:cubicBezTo>
                  <a:pt x="3396963" y="2038092"/>
                  <a:pt x="3405282" y="2033221"/>
                  <a:pt x="3415592" y="2029640"/>
                </a:cubicBezTo>
                <a:cubicBezTo>
                  <a:pt x="3421024" y="2025359"/>
                  <a:pt x="3425676" y="2020731"/>
                  <a:pt x="3429550" y="2015760"/>
                </a:cubicBezTo>
                <a:cubicBezTo>
                  <a:pt x="3433427" y="2010786"/>
                  <a:pt x="3436713" y="2007159"/>
                  <a:pt x="3439410" y="2004879"/>
                </a:cubicBezTo>
                <a:cubicBezTo>
                  <a:pt x="3437814" y="2002697"/>
                  <a:pt x="3436650" y="2001108"/>
                  <a:pt x="3435924" y="2000117"/>
                </a:cubicBezTo>
                <a:cubicBezTo>
                  <a:pt x="3435201" y="1999124"/>
                  <a:pt x="3434036" y="1997538"/>
                  <a:pt x="3432439" y="1995357"/>
                </a:cubicBezTo>
                <a:cubicBezTo>
                  <a:pt x="3426832" y="1999156"/>
                  <a:pt x="3420788" y="2002360"/>
                  <a:pt x="3414311" y="2004970"/>
                </a:cubicBezTo>
                <a:cubicBezTo>
                  <a:pt x="3407830" y="2007581"/>
                  <a:pt x="3401792" y="2010785"/>
                  <a:pt x="3396183" y="2014587"/>
                </a:cubicBezTo>
                <a:cubicBezTo>
                  <a:pt x="3385114" y="2022385"/>
                  <a:pt x="3373611" y="2029589"/>
                  <a:pt x="3361672" y="2036197"/>
                </a:cubicBezTo>
                <a:cubicBezTo>
                  <a:pt x="3349730" y="2042807"/>
                  <a:pt x="3338226" y="2050010"/>
                  <a:pt x="3327157" y="2057811"/>
                </a:cubicBezTo>
                <a:cubicBezTo>
                  <a:pt x="3314781" y="2063823"/>
                  <a:pt x="3306384" y="2072409"/>
                  <a:pt x="3301970" y="2083565"/>
                </a:cubicBezTo>
                <a:cubicBezTo>
                  <a:pt x="3297552" y="2094721"/>
                  <a:pt x="3295376" y="2106071"/>
                  <a:pt x="3295434" y="2117608"/>
                </a:cubicBezTo>
                <a:cubicBezTo>
                  <a:pt x="3303146" y="2164430"/>
                  <a:pt x="3283473" y="2191032"/>
                  <a:pt x="3236416" y="2197422"/>
                </a:cubicBezTo>
                <a:cubicBezTo>
                  <a:pt x="3221972" y="2200370"/>
                  <a:pt x="3209860" y="2204359"/>
                  <a:pt x="3200082" y="2209382"/>
                </a:cubicBezTo>
                <a:cubicBezTo>
                  <a:pt x="3190301" y="2214406"/>
                  <a:pt x="3183044" y="2222160"/>
                  <a:pt x="3178309" y="2232643"/>
                </a:cubicBezTo>
                <a:cubicBezTo>
                  <a:pt x="3168433" y="2251617"/>
                  <a:pt x="3158941" y="2262530"/>
                  <a:pt x="3149845" y="2265378"/>
                </a:cubicBezTo>
                <a:cubicBezTo>
                  <a:pt x="3140742" y="2268230"/>
                  <a:pt x="3124391" y="2264034"/>
                  <a:pt x="3100781" y="2252798"/>
                </a:cubicBezTo>
                <a:cubicBezTo>
                  <a:pt x="3095093" y="2256963"/>
                  <a:pt x="3088721" y="2261628"/>
                  <a:pt x="3081665" y="2266794"/>
                </a:cubicBezTo>
                <a:cubicBezTo>
                  <a:pt x="3074613" y="2271957"/>
                  <a:pt x="3068239" y="2276624"/>
                  <a:pt x="3062551" y="2280789"/>
                </a:cubicBezTo>
                <a:cubicBezTo>
                  <a:pt x="3041182" y="2291709"/>
                  <a:pt x="3020470" y="2303522"/>
                  <a:pt x="3000411" y="2316229"/>
                </a:cubicBezTo>
                <a:cubicBezTo>
                  <a:pt x="2980351" y="2328934"/>
                  <a:pt x="2963995" y="2346700"/>
                  <a:pt x="2951343" y="2369530"/>
                </a:cubicBezTo>
                <a:lnTo>
                  <a:pt x="2951098" y="2370624"/>
                </a:lnTo>
                <a:cubicBezTo>
                  <a:pt x="2940131" y="2378803"/>
                  <a:pt x="2929293" y="2386437"/>
                  <a:pt x="2918571" y="2393520"/>
                </a:cubicBezTo>
                <a:cubicBezTo>
                  <a:pt x="2918506" y="2393398"/>
                  <a:pt x="2918642" y="2393642"/>
                  <a:pt x="2918979" y="2394253"/>
                </a:cubicBezTo>
                <a:cubicBezTo>
                  <a:pt x="2919318" y="2394863"/>
                  <a:pt x="2920264" y="2396573"/>
                  <a:pt x="2921816" y="2399384"/>
                </a:cubicBezTo>
                <a:cubicBezTo>
                  <a:pt x="2912034" y="2402731"/>
                  <a:pt x="2903154" y="2405879"/>
                  <a:pt x="2895173" y="2408823"/>
                </a:cubicBezTo>
                <a:cubicBezTo>
                  <a:pt x="2887191" y="2411769"/>
                  <a:pt x="2879182" y="2416107"/>
                  <a:pt x="2871143" y="2421839"/>
                </a:cubicBezTo>
                <a:cubicBezTo>
                  <a:pt x="2858728" y="2429708"/>
                  <a:pt x="2850790" y="2437961"/>
                  <a:pt x="2847323" y="2446599"/>
                </a:cubicBezTo>
                <a:cubicBezTo>
                  <a:pt x="2851944" y="2447179"/>
                  <a:pt x="2856987" y="2448340"/>
                  <a:pt x="2862456" y="2450079"/>
                </a:cubicBezTo>
                <a:cubicBezTo>
                  <a:pt x="2867927" y="2451819"/>
                  <a:pt x="2872953" y="2452958"/>
                  <a:pt x="2877543" y="2453496"/>
                </a:cubicBezTo>
                <a:cubicBezTo>
                  <a:pt x="2880189" y="2451857"/>
                  <a:pt x="2882581" y="2451307"/>
                  <a:pt x="2884718" y="2451838"/>
                </a:cubicBezTo>
                <a:cubicBezTo>
                  <a:pt x="2886856" y="2452371"/>
                  <a:pt x="2889248" y="2451817"/>
                  <a:pt x="2891893" y="2450180"/>
                </a:cubicBezTo>
                <a:cubicBezTo>
                  <a:pt x="2878196" y="2464414"/>
                  <a:pt x="2866690" y="2471617"/>
                  <a:pt x="2857379" y="2471791"/>
                </a:cubicBezTo>
                <a:cubicBezTo>
                  <a:pt x="2848066" y="2471962"/>
                  <a:pt x="2835106" y="2465719"/>
                  <a:pt x="2818500" y="2453061"/>
                </a:cubicBezTo>
                <a:cubicBezTo>
                  <a:pt x="2805177" y="2463120"/>
                  <a:pt x="2791974" y="2474007"/>
                  <a:pt x="2778884" y="2485726"/>
                </a:cubicBezTo>
                <a:cubicBezTo>
                  <a:pt x="2765794" y="2497442"/>
                  <a:pt x="2751262" y="2509303"/>
                  <a:pt x="2735284" y="2521307"/>
                </a:cubicBezTo>
                <a:cubicBezTo>
                  <a:pt x="2719282" y="2521889"/>
                  <a:pt x="2708158" y="2524844"/>
                  <a:pt x="2701914" y="2530170"/>
                </a:cubicBezTo>
                <a:cubicBezTo>
                  <a:pt x="2695668" y="2535494"/>
                  <a:pt x="2693362" y="2544779"/>
                  <a:pt x="2694991" y="2558025"/>
                </a:cubicBezTo>
                <a:cubicBezTo>
                  <a:pt x="2689236" y="2561633"/>
                  <a:pt x="2682616" y="2564057"/>
                  <a:pt x="2675127" y="2565300"/>
                </a:cubicBezTo>
                <a:cubicBezTo>
                  <a:pt x="2667639" y="2566539"/>
                  <a:pt x="2661018" y="2568966"/>
                  <a:pt x="2655262" y="2572572"/>
                </a:cubicBezTo>
                <a:cubicBezTo>
                  <a:pt x="2652674" y="2574772"/>
                  <a:pt x="2651382" y="2578743"/>
                  <a:pt x="2651387" y="2584485"/>
                </a:cubicBezTo>
                <a:cubicBezTo>
                  <a:pt x="2651392" y="2590224"/>
                  <a:pt x="2651821" y="2596546"/>
                  <a:pt x="2652672" y="2603446"/>
                </a:cubicBezTo>
                <a:cubicBezTo>
                  <a:pt x="2661687" y="2593536"/>
                  <a:pt x="2669423" y="2585466"/>
                  <a:pt x="2675882" y="2579235"/>
                </a:cubicBezTo>
                <a:cubicBezTo>
                  <a:pt x="2682341" y="2573003"/>
                  <a:pt x="2688710" y="2565930"/>
                  <a:pt x="2694991" y="2558025"/>
                </a:cubicBezTo>
                <a:cubicBezTo>
                  <a:pt x="2706818" y="2556734"/>
                  <a:pt x="2716369" y="2553053"/>
                  <a:pt x="2723639" y="2546976"/>
                </a:cubicBezTo>
                <a:cubicBezTo>
                  <a:pt x="2730912" y="2540900"/>
                  <a:pt x="2734792" y="2532345"/>
                  <a:pt x="2735284" y="2521307"/>
                </a:cubicBezTo>
                <a:cubicBezTo>
                  <a:pt x="2745612" y="2522167"/>
                  <a:pt x="2751516" y="2522657"/>
                  <a:pt x="2752992" y="2522780"/>
                </a:cubicBezTo>
                <a:cubicBezTo>
                  <a:pt x="2765313" y="2517370"/>
                  <a:pt x="2776958" y="2512454"/>
                  <a:pt x="2787923" y="2508035"/>
                </a:cubicBezTo>
                <a:cubicBezTo>
                  <a:pt x="2798892" y="2503614"/>
                  <a:pt x="2810535" y="2498699"/>
                  <a:pt x="2822857" y="2493288"/>
                </a:cubicBezTo>
                <a:cubicBezTo>
                  <a:pt x="2823154" y="2493220"/>
                  <a:pt x="2824772" y="2493538"/>
                  <a:pt x="2827713" y="2494244"/>
                </a:cubicBezTo>
                <a:cubicBezTo>
                  <a:pt x="2830653" y="2494947"/>
                  <a:pt x="2833133" y="2496441"/>
                  <a:pt x="2835150" y="2498725"/>
                </a:cubicBezTo>
                <a:cubicBezTo>
                  <a:pt x="2835069" y="2499085"/>
                  <a:pt x="2834740" y="2500530"/>
                  <a:pt x="2834164" y="2503055"/>
                </a:cubicBezTo>
                <a:cubicBezTo>
                  <a:pt x="2833590" y="2505583"/>
                  <a:pt x="2833260" y="2507028"/>
                  <a:pt x="2833178" y="2507386"/>
                </a:cubicBezTo>
                <a:cubicBezTo>
                  <a:pt x="2815314" y="2511140"/>
                  <a:pt x="2802336" y="2519440"/>
                  <a:pt x="2794252" y="2532291"/>
                </a:cubicBezTo>
                <a:cubicBezTo>
                  <a:pt x="2786164" y="2545142"/>
                  <a:pt x="2777993" y="2557168"/>
                  <a:pt x="2769741" y="2568370"/>
                </a:cubicBezTo>
                <a:cubicBezTo>
                  <a:pt x="2754404" y="2586609"/>
                  <a:pt x="2737388" y="2599688"/>
                  <a:pt x="2718697" y="2607609"/>
                </a:cubicBezTo>
                <a:cubicBezTo>
                  <a:pt x="2700006" y="2615530"/>
                  <a:pt x="2677795" y="2621511"/>
                  <a:pt x="2652063" y="2625550"/>
                </a:cubicBezTo>
                <a:cubicBezTo>
                  <a:pt x="2653069" y="2638392"/>
                  <a:pt x="2649682" y="2648103"/>
                  <a:pt x="2641903" y="2654681"/>
                </a:cubicBezTo>
                <a:cubicBezTo>
                  <a:pt x="2634123" y="2661261"/>
                  <a:pt x="2624553" y="2668257"/>
                  <a:pt x="2613186" y="2675670"/>
                </a:cubicBezTo>
                <a:cubicBezTo>
                  <a:pt x="2560544" y="2706990"/>
                  <a:pt x="2507904" y="2738310"/>
                  <a:pt x="2455262" y="2769632"/>
                </a:cubicBezTo>
                <a:cubicBezTo>
                  <a:pt x="2450053" y="2773747"/>
                  <a:pt x="2444934" y="2778699"/>
                  <a:pt x="2439900" y="2784488"/>
                </a:cubicBezTo>
                <a:cubicBezTo>
                  <a:pt x="2434866" y="2790280"/>
                  <a:pt x="2428380" y="2796233"/>
                  <a:pt x="2420439" y="2802347"/>
                </a:cubicBezTo>
                <a:cubicBezTo>
                  <a:pt x="2417849" y="2804545"/>
                  <a:pt x="2415689" y="2807330"/>
                  <a:pt x="2413958" y="2810702"/>
                </a:cubicBezTo>
                <a:lnTo>
                  <a:pt x="2410750" y="2814836"/>
                </a:lnTo>
                <a:lnTo>
                  <a:pt x="2401986" y="2820554"/>
                </a:lnTo>
                <a:cubicBezTo>
                  <a:pt x="2355852" y="2847070"/>
                  <a:pt x="2306108" y="2868982"/>
                  <a:pt x="2252750" y="2886293"/>
                </a:cubicBezTo>
                <a:cubicBezTo>
                  <a:pt x="2199395" y="2903602"/>
                  <a:pt x="2151001" y="2932225"/>
                  <a:pt x="2107570" y="2972160"/>
                </a:cubicBezTo>
                <a:cubicBezTo>
                  <a:pt x="2080643" y="2993523"/>
                  <a:pt x="2049371" y="3011396"/>
                  <a:pt x="2013757" y="3025777"/>
                </a:cubicBezTo>
                <a:cubicBezTo>
                  <a:pt x="1978141" y="3040157"/>
                  <a:pt x="1942581" y="3055768"/>
                  <a:pt x="1907078" y="3072604"/>
                </a:cubicBezTo>
                <a:cubicBezTo>
                  <a:pt x="1861171" y="3090747"/>
                  <a:pt x="1817520" y="3112479"/>
                  <a:pt x="1776127" y="3137801"/>
                </a:cubicBezTo>
                <a:cubicBezTo>
                  <a:pt x="1755823" y="3151466"/>
                  <a:pt x="1736596" y="3165701"/>
                  <a:pt x="1718438" y="3180501"/>
                </a:cubicBezTo>
                <a:cubicBezTo>
                  <a:pt x="1700276" y="3195299"/>
                  <a:pt x="1683079" y="3208208"/>
                  <a:pt x="1666841" y="3219226"/>
                </a:cubicBezTo>
                <a:cubicBezTo>
                  <a:pt x="1650058" y="3229753"/>
                  <a:pt x="1631696" y="3240046"/>
                  <a:pt x="1611748" y="3250108"/>
                </a:cubicBezTo>
                <a:cubicBezTo>
                  <a:pt x="1591805" y="3260166"/>
                  <a:pt x="1573443" y="3270464"/>
                  <a:pt x="1556659" y="3280990"/>
                </a:cubicBezTo>
                <a:cubicBezTo>
                  <a:pt x="1545598" y="3283147"/>
                  <a:pt x="1532504" y="3286628"/>
                  <a:pt x="1517377" y="3291438"/>
                </a:cubicBezTo>
                <a:cubicBezTo>
                  <a:pt x="1502248" y="3296245"/>
                  <a:pt x="1489154" y="3299729"/>
                  <a:pt x="1478091" y="3301885"/>
                </a:cubicBezTo>
                <a:cubicBezTo>
                  <a:pt x="1435657" y="3289087"/>
                  <a:pt x="1394120" y="3295944"/>
                  <a:pt x="1353479" y="3322461"/>
                </a:cubicBezTo>
                <a:cubicBezTo>
                  <a:pt x="1320342" y="3343447"/>
                  <a:pt x="1285910" y="3364647"/>
                  <a:pt x="1250178" y="3386063"/>
                </a:cubicBezTo>
                <a:lnTo>
                  <a:pt x="1167093" y="3443426"/>
                </a:lnTo>
                <a:lnTo>
                  <a:pt x="1161188" y="3409289"/>
                </a:lnTo>
                <a:cubicBezTo>
                  <a:pt x="1159712" y="3406556"/>
                  <a:pt x="1160159" y="3402875"/>
                  <a:pt x="1162532" y="3398239"/>
                </a:cubicBezTo>
                <a:cubicBezTo>
                  <a:pt x="1164908" y="3393604"/>
                  <a:pt x="1167594" y="3390112"/>
                  <a:pt x="1170593" y="3387762"/>
                </a:cubicBezTo>
                <a:cubicBezTo>
                  <a:pt x="1170133" y="3380929"/>
                  <a:pt x="1171013" y="3374490"/>
                  <a:pt x="1173229" y="3368446"/>
                </a:cubicBezTo>
                <a:cubicBezTo>
                  <a:pt x="1175446" y="3362399"/>
                  <a:pt x="1177196" y="3357154"/>
                  <a:pt x="1178483" y="3352703"/>
                </a:cubicBezTo>
                <a:cubicBezTo>
                  <a:pt x="1178114" y="3352674"/>
                  <a:pt x="1176627" y="3352559"/>
                  <a:pt x="1174033" y="3352356"/>
                </a:cubicBezTo>
                <a:cubicBezTo>
                  <a:pt x="1171439" y="3352155"/>
                  <a:pt x="1169956" y="3352040"/>
                  <a:pt x="1169584" y="3352010"/>
                </a:cubicBezTo>
                <a:cubicBezTo>
                  <a:pt x="1166882" y="3354290"/>
                  <a:pt x="1163587" y="3357904"/>
                  <a:pt x="1159696" y="3362853"/>
                </a:cubicBezTo>
                <a:cubicBezTo>
                  <a:pt x="1155806" y="3367803"/>
                  <a:pt x="1151145" y="3372418"/>
                  <a:pt x="1145713" y="3376695"/>
                </a:cubicBezTo>
                <a:cubicBezTo>
                  <a:pt x="1143694" y="3374419"/>
                  <a:pt x="1140353" y="3371762"/>
                  <a:pt x="1135683" y="3368724"/>
                </a:cubicBezTo>
                <a:cubicBezTo>
                  <a:pt x="1131013" y="3365690"/>
                  <a:pt x="1126811" y="3361857"/>
                  <a:pt x="1123076" y="3357237"/>
                </a:cubicBezTo>
                <a:cubicBezTo>
                  <a:pt x="1126013" y="3347880"/>
                  <a:pt x="1131681" y="3336524"/>
                  <a:pt x="1140079" y="3323168"/>
                </a:cubicBezTo>
                <a:cubicBezTo>
                  <a:pt x="1129475" y="3320379"/>
                  <a:pt x="1120303" y="3318833"/>
                  <a:pt x="1112565" y="3318531"/>
                </a:cubicBezTo>
                <a:cubicBezTo>
                  <a:pt x="1104829" y="3318230"/>
                  <a:pt x="1097899" y="3316879"/>
                  <a:pt x="1091771" y="3314479"/>
                </a:cubicBezTo>
                <a:cubicBezTo>
                  <a:pt x="1091471" y="3314547"/>
                  <a:pt x="1090707" y="3315410"/>
                  <a:pt x="1089479" y="3317076"/>
                </a:cubicBezTo>
                <a:cubicBezTo>
                  <a:pt x="1088252" y="3318741"/>
                  <a:pt x="1088361" y="3320801"/>
                  <a:pt x="1089811" y="3323258"/>
                </a:cubicBezTo>
                <a:cubicBezTo>
                  <a:pt x="1099411" y="3338282"/>
                  <a:pt x="1111644" y="3351170"/>
                  <a:pt x="1126513" y="3361927"/>
                </a:cubicBezTo>
                <a:cubicBezTo>
                  <a:pt x="1119855" y="3363499"/>
                  <a:pt x="1113980" y="3365395"/>
                  <a:pt x="1108889" y="3367624"/>
                </a:cubicBezTo>
                <a:cubicBezTo>
                  <a:pt x="1103796" y="3369850"/>
                  <a:pt x="1096600" y="3372718"/>
                  <a:pt x="1087298" y="3376226"/>
                </a:cubicBezTo>
                <a:cubicBezTo>
                  <a:pt x="1088350" y="3357687"/>
                  <a:pt x="1083415" y="3345776"/>
                  <a:pt x="1072493" y="3340493"/>
                </a:cubicBezTo>
                <a:cubicBezTo>
                  <a:pt x="1061571" y="3335209"/>
                  <a:pt x="1050758" y="3329369"/>
                  <a:pt x="1040054" y="3322973"/>
                </a:cubicBezTo>
                <a:cubicBezTo>
                  <a:pt x="1028692" y="3312627"/>
                  <a:pt x="1017565" y="3301191"/>
                  <a:pt x="1006676" y="3288664"/>
                </a:cubicBezTo>
                <a:cubicBezTo>
                  <a:pt x="995784" y="3276141"/>
                  <a:pt x="984659" y="3264703"/>
                  <a:pt x="973301" y="3254357"/>
                </a:cubicBezTo>
                <a:cubicBezTo>
                  <a:pt x="973523" y="3254191"/>
                  <a:pt x="974420" y="3253537"/>
                  <a:pt x="975986" y="3252387"/>
                </a:cubicBezTo>
                <a:cubicBezTo>
                  <a:pt x="977556" y="3251238"/>
                  <a:pt x="978452" y="3250583"/>
                  <a:pt x="978675" y="3250418"/>
                </a:cubicBezTo>
                <a:cubicBezTo>
                  <a:pt x="986655" y="3251921"/>
                  <a:pt x="997324" y="3251452"/>
                  <a:pt x="1010682" y="3249016"/>
                </a:cubicBezTo>
                <a:cubicBezTo>
                  <a:pt x="1006812" y="3244200"/>
                  <a:pt x="1002707" y="3240476"/>
                  <a:pt x="998368" y="3237838"/>
                </a:cubicBezTo>
                <a:cubicBezTo>
                  <a:pt x="994030" y="3235202"/>
                  <a:pt x="991676" y="3233866"/>
                  <a:pt x="991305" y="3233832"/>
                </a:cubicBezTo>
                <a:cubicBezTo>
                  <a:pt x="995903" y="3223428"/>
                  <a:pt x="999953" y="3214343"/>
                  <a:pt x="1003453" y="3206579"/>
                </a:cubicBezTo>
                <a:lnTo>
                  <a:pt x="1011412" y="3183031"/>
                </a:lnTo>
                <a:lnTo>
                  <a:pt x="1024159" y="3187749"/>
                </a:lnTo>
                <a:cubicBezTo>
                  <a:pt x="1022693" y="3174289"/>
                  <a:pt x="1021883" y="3161727"/>
                  <a:pt x="1021729" y="3150057"/>
                </a:cubicBezTo>
                <a:cubicBezTo>
                  <a:pt x="1021576" y="3138391"/>
                  <a:pt x="1021645" y="3127022"/>
                  <a:pt x="1021928" y="3115950"/>
                </a:cubicBezTo>
                <a:cubicBezTo>
                  <a:pt x="1012399" y="3119409"/>
                  <a:pt x="1005234" y="3122514"/>
                  <a:pt x="1000433" y="3125263"/>
                </a:cubicBezTo>
                <a:cubicBezTo>
                  <a:pt x="995630" y="3128017"/>
                  <a:pt x="990705" y="3131314"/>
                  <a:pt x="985657" y="3135161"/>
                </a:cubicBezTo>
                <a:cubicBezTo>
                  <a:pt x="977938" y="3142037"/>
                  <a:pt x="970594" y="3148641"/>
                  <a:pt x="963628" y="3154976"/>
                </a:cubicBezTo>
                <a:cubicBezTo>
                  <a:pt x="956658" y="3161314"/>
                  <a:pt x="947233" y="3162123"/>
                  <a:pt x="935353" y="3157403"/>
                </a:cubicBezTo>
                <a:cubicBezTo>
                  <a:pt x="932670" y="3158912"/>
                  <a:pt x="930442" y="3159631"/>
                  <a:pt x="928672" y="3159560"/>
                </a:cubicBezTo>
                <a:cubicBezTo>
                  <a:pt x="926901" y="3159489"/>
                  <a:pt x="925542" y="3161396"/>
                  <a:pt x="924600" y="3165275"/>
                </a:cubicBezTo>
                <a:cubicBezTo>
                  <a:pt x="906848" y="3183592"/>
                  <a:pt x="893285" y="3188355"/>
                  <a:pt x="883906" y="3179568"/>
                </a:cubicBezTo>
                <a:cubicBezTo>
                  <a:pt x="874531" y="3170781"/>
                  <a:pt x="866134" y="3162643"/>
                  <a:pt x="858724" y="3155151"/>
                </a:cubicBezTo>
                <a:cubicBezTo>
                  <a:pt x="852483" y="3152121"/>
                  <a:pt x="845466" y="3148746"/>
                  <a:pt x="837678" y="3145028"/>
                </a:cubicBezTo>
                <a:cubicBezTo>
                  <a:pt x="829885" y="3141310"/>
                  <a:pt x="821509" y="3138934"/>
                  <a:pt x="812537" y="3137903"/>
                </a:cubicBezTo>
                <a:cubicBezTo>
                  <a:pt x="801476" y="3135210"/>
                  <a:pt x="793801" y="3131407"/>
                  <a:pt x="789506" y="3126497"/>
                </a:cubicBezTo>
                <a:cubicBezTo>
                  <a:pt x="785210" y="3121588"/>
                  <a:pt x="786594" y="3112976"/>
                  <a:pt x="793660" y="3100662"/>
                </a:cubicBezTo>
                <a:cubicBezTo>
                  <a:pt x="796091" y="3098728"/>
                  <a:pt x="797189" y="3096408"/>
                  <a:pt x="796948" y="3093694"/>
                </a:cubicBezTo>
                <a:cubicBezTo>
                  <a:pt x="796710" y="3090982"/>
                  <a:pt x="796938" y="3087472"/>
                  <a:pt x="797631" y="3083165"/>
                </a:cubicBezTo>
                <a:cubicBezTo>
                  <a:pt x="802386" y="3072695"/>
                  <a:pt x="807893" y="3062583"/>
                  <a:pt x="814156" y="3052830"/>
                </a:cubicBezTo>
                <a:cubicBezTo>
                  <a:pt x="820421" y="3043077"/>
                  <a:pt x="827208" y="3032030"/>
                  <a:pt x="834524" y="3019684"/>
                </a:cubicBezTo>
                <a:cubicBezTo>
                  <a:pt x="834970" y="3019357"/>
                  <a:pt x="836764" y="3018044"/>
                  <a:pt x="839900" y="3015748"/>
                </a:cubicBezTo>
                <a:cubicBezTo>
                  <a:pt x="843035" y="3013453"/>
                  <a:pt x="844828" y="3012140"/>
                  <a:pt x="845273" y="3011811"/>
                </a:cubicBezTo>
                <a:cubicBezTo>
                  <a:pt x="855978" y="2971693"/>
                  <a:pt x="872617" y="2938189"/>
                  <a:pt x="895199" y="2911297"/>
                </a:cubicBezTo>
                <a:cubicBezTo>
                  <a:pt x="917778" y="2884406"/>
                  <a:pt x="951366" y="2856767"/>
                  <a:pt x="995960" y="2828388"/>
                </a:cubicBezTo>
                <a:cubicBezTo>
                  <a:pt x="1088592" y="2771093"/>
                  <a:pt x="1180815" y="2711810"/>
                  <a:pt x="1272631" y="2650535"/>
                </a:cubicBezTo>
                <a:cubicBezTo>
                  <a:pt x="1364447" y="2589264"/>
                  <a:pt x="1455797" y="2528788"/>
                  <a:pt x="1546685" y="2469110"/>
                </a:cubicBezTo>
                <a:cubicBezTo>
                  <a:pt x="1585828" y="2440452"/>
                  <a:pt x="1622240" y="2413793"/>
                  <a:pt x="1655919" y="2389136"/>
                </a:cubicBezTo>
                <a:cubicBezTo>
                  <a:pt x="1677830" y="2373702"/>
                  <a:pt x="1699924" y="2359958"/>
                  <a:pt x="1722207" y="2347899"/>
                </a:cubicBezTo>
                <a:cubicBezTo>
                  <a:pt x="1744489" y="2335843"/>
                  <a:pt x="1766585" y="2322096"/>
                  <a:pt x="1788494" y="2306665"/>
                </a:cubicBezTo>
                <a:cubicBezTo>
                  <a:pt x="1821419" y="2282407"/>
                  <a:pt x="1855244" y="2257946"/>
                  <a:pt x="1889970" y="2233282"/>
                </a:cubicBezTo>
                <a:cubicBezTo>
                  <a:pt x="1924696" y="2208617"/>
                  <a:pt x="1959391" y="2185344"/>
                  <a:pt x="1994056" y="2163461"/>
                </a:cubicBezTo>
                <a:cubicBezTo>
                  <a:pt x="2047824" y="2128046"/>
                  <a:pt x="2102028" y="2093224"/>
                  <a:pt x="2156667" y="2058997"/>
                </a:cubicBezTo>
                <a:cubicBezTo>
                  <a:pt x="2211309" y="2024768"/>
                  <a:pt x="2265509" y="1989947"/>
                  <a:pt x="2319282" y="1954531"/>
                </a:cubicBezTo>
                <a:cubicBezTo>
                  <a:pt x="2360284" y="1924356"/>
                  <a:pt x="2401167" y="1894736"/>
                  <a:pt x="2441933" y="1865670"/>
                </a:cubicBezTo>
                <a:cubicBezTo>
                  <a:pt x="2482701" y="1836606"/>
                  <a:pt x="2523112" y="1809205"/>
                  <a:pt x="2563170" y="1783470"/>
                </a:cubicBezTo>
                <a:cubicBezTo>
                  <a:pt x="2629291" y="1736279"/>
                  <a:pt x="2697158" y="1691467"/>
                  <a:pt x="2766765" y="1649037"/>
                </a:cubicBezTo>
                <a:cubicBezTo>
                  <a:pt x="2777688" y="1641041"/>
                  <a:pt x="2788613" y="1633042"/>
                  <a:pt x="2799536" y="1625045"/>
                </a:cubicBezTo>
                <a:cubicBezTo>
                  <a:pt x="2805224" y="1620880"/>
                  <a:pt x="2811597" y="1616215"/>
                  <a:pt x="2818652" y="1611050"/>
                </a:cubicBezTo>
                <a:cubicBezTo>
                  <a:pt x="2825707" y="1605885"/>
                  <a:pt x="2832079" y="1601220"/>
                  <a:pt x="2837768" y="1597055"/>
                </a:cubicBezTo>
                <a:cubicBezTo>
                  <a:pt x="2843373" y="1593254"/>
                  <a:pt x="2849416" y="1590049"/>
                  <a:pt x="2855894" y="1587439"/>
                </a:cubicBezTo>
                <a:cubicBezTo>
                  <a:pt x="2862372" y="1584830"/>
                  <a:pt x="2868416" y="1581622"/>
                  <a:pt x="2874024" y="1577824"/>
                </a:cubicBezTo>
                <a:cubicBezTo>
                  <a:pt x="2890181" y="1565992"/>
                  <a:pt x="2905659" y="1554664"/>
                  <a:pt x="2920448" y="1543834"/>
                </a:cubicBezTo>
                <a:cubicBezTo>
                  <a:pt x="2935240" y="1533003"/>
                  <a:pt x="2950716" y="1521673"/>
                  <a:pt x="2966873" y="1509845"/>
                </a:cubicBezTo>
                <a:cubicBezTo>
                  <a:pt x="3005250" y="1482052"/>
                  <a:pt x="3044063" y="1454856"/>
                  <a:pt x="3083314" y="1428254"/>
                </a:cubicBezTo>
                <a:cubicBezTo>
                  <a:pt x="3122561" y="1401651"/>
                  <a:pt x="3161374" y="1374453"/>
                  <a:pt x="3199753" y="1346660"/>
                </a:cubicBezTo>
                <a:cubicBezTo>
                  <a:pt x="3224176" y="1328932"/>
                  <a:pt x="3247697" y="1311407"/>
                  <a:pt x="3270319" y="1294081"/>
                </a:cubicBezTo>
                <a:cubicBezTo>
                  <a:pt x="3292940" y="1276759"/>
                  <a:pt x="3315591" y="1258044"/>
                  <a:pt x="3338271" y="1237933"/>
                </a:cubicBezTo>
                <a:cubicBezTo>
                  <a:pt x="3355499" y="1221359"/>
                  <a:pt x="3372292" y="1204191"/>
                  <a:pt x="3388647" y="1186425"/>
                </a:cubicBezTo>
                <a:cubicBezTo>
                  <a:pt x="3405004" y="1168661"/>
                  <a:pt x="3421798" y="1151489"/>
                  <a:pt x="3439026" y="1134916"/>
                </a:cubicBezTo>
                <a:cubicBezTo>
                  <a:pt x="3502139" y="1074068"/>
                  <a:pt x="3562523" y="1015219"/>
                  <a:pt x="3620173" y="958368"/>
                </a:cubicBezTo>
                <a:cubicBezTo>
                  <a:pt x="3626039" y="954684"/>
                  <a:pt x="3630695" y="950058"/>
                  <a:pt x="3634133" y="944490"/>
                </a:cubicBezTo>
                <a:cubicBezTo>
                  <a:pt x="3637570" y="938921"/>
                  <a:pt x="3637367" y="930529"/>
                  <a:pt x="3633525" y="919312"/>
                </a:cubicBezTo>
                <a:cubicBezTo>
                  <a:pt x="3625994" y="907592"/>
                  <a:pt x="3626948" y="897437"/>
                  <a:pt x="3636388" y="888848"/>
                </a:cubicBezTo>
                <a:cubicBezTo>
                  <a:pt x="3645829" y="880257"/>
                  <a:pt x="3656607" y="872061"/>
                  <a:pt x="3668724" y="864258"/>
                </a:cubicBezTo>
                <a:cubicBezTo>
                  <a:pt x="3678161" y="853993"/>
                  <a:pt x="3689060" y="843575"/>
                  <a:pt x="3701418" y="833002"/>
                </a:cubicBezTo>
                <a:cubicBezTo>
                  <a:pt x="3713776" y="822429"/>
                  <a:pt x="3726040" y="811009"/>
                  <a:pt x="3738210" y="798746"/>
                </a:cubicBezTo>
                <a:cubicBezTo>
                  <a:pt x="3753685" y="787416"/>
                  <a:pt x="3766429" y="778085"/>
                  <a:pt x="3776441" y="770755"/>
                </a:cubicBezTo>
                <a:close/>
                <a:moveTo>
                  <a:pt x="2970293" y="0"/>
                </a:moveTo>
                <a:cubicBezTo>
                  <a:pt x="2978662" y="22888"/>
                  <a:pt x="2984847" y="42795"/>
                  <a:pt x="2988849" y="59718"/>
                </a:cubicBezTo>
                <a:cubicBezTo>
                  <a:pt x="2989776" y="77695"/>
                  <a:pt x="2991926" y="95913"/>
                  <a:pt x="2995303" y="114370"/>
                </a:cubicBezTo>
                <a:cubicBezTo>
                  <a:pt x="2998677" y="132826"/>
                  <a:pt x="3000825" y="151038"/>
                  <a:pt x="3001743" y="169003"/>
                </a:cubicBezTo>
                <a:cubicBezTo>
                  <a:pt x="3002402" y="181839"/>
                  <a:pt x="2999377" y="193942"/>
                  <a:pt x="2992676" y="205316"/>
                </a:cubicBezTo>
                <a:cubicBezTo>
                  <a:pt x="2985972" y="216692"/>
                  <a:pt x="2978043" y="227822"/>
                  <a:pt x="2968885" y="238713"/>
                </a:cubicBezTo>
                <a:cubicBezTo>
                  <a:pt x="2949558" y="269603"/>
                  <a:pt x="2928050" y="297521"/>
                  <a:pt x="2904368" y="322468"/>
                </a:cubicBezTo>
                <a:cubicBezTo>
                  <a:pt x="2904105" y="331661"/>
                  <a:pt x="2901301" y="343107"/>
                  <a:pt x="2895952" y="356809"/>
                </a:cubicBezTo>
                <a:cubicBezTo>
                  <a:pt x="2903459" y="356084"/>
                  <a:pt x="2910013" y="355485"/>
                  <a:pt x="2915610" y="355013"/>
                </a:cubicBezTo>
                <a:cubicBezTo>
                  <a:pt x="2921209" y="354541"/>
                  <a:pt x="2926670" y="352453"/>
                  <a:pt x="2931995" y="348746"/>
                </a:cubicBezTo>
                <a:cubicBezTo>
                  <a:pt x="2950020" y="337077"/>
                  <a:pt x="2963127" y="324426"/>
                  <a:pt x="2971321" y="310792"/>
                </a:cubicBezTo>
                <a:cubicBezTo>
                  <a:pt x="2979992" y="299478"/>
                  <a:pt x="2989960" y="290653"/>
                  <a:pt x="3001226" y="284315"/>
                </a:cubicBezTo>
                <a:cubicBezTo>
                  <a:pt x="3012490" y="277977"/>
                  <a:pt x="3025459" y="276116"/>
                  <a:pt x="3040137" y="278735"/>
                </a:cubicBezTo>
                <a:cubicBezTo>
                  <a:pt x="3046316" y="275716"/>
                  <a:pt x="3054648" y="275640"/>
                  <a:pt x="3065135" y="278505"/>
                </a:cubicBezTo>
                <a:cubicBezTo>
                  <a:pt x="3060146" y="292700"/>
                  <a:pt x="3055734" y="301950"/>
                  <a:pt x="3051900" y="306263"/>
                </a:cubicBezTo>
                <a:cubicBezTo>
                  <a:pt x="3040536" y="318914"/>
                  <a:pt x="3029049" y="329961"/>
                  <a:pt x="3017438" y="339403"/>
                </a:cubicBezTo>
                <a:cubicBezTo>
                  <a:pt x="3005825" y="348846"/>
                  <a:pt x="2993259" y="358419"/>
                  <a:pt x="2979743" y="368128"/>
                </a:cubicBezTo>
                <a:cubicBezTo>
                  <a:pt x="2993486" y="380928"/>
                  <a:pt x="3006112" y="387195"/>
                  <a:pt x="3017628" y="386928"/>
                </a:cubicBezTo>
                <a:cubicBezTo>
                  <a:pt x="3029140" y="386661"/>
                  <a:pt x="3038277" y="379564"/>
                  <a:pt x="3045036" y="365643"/>
                </a:cubicBezTo>
                <a:cubicBezTo>
                  <a:pt x="3045721" y="360369"/>
                  <a:pt x="3047369" y="354982"/>
                  <a:pt x="3049982" y="349476"/>
                </a:cubicBezTo>
                <a:cubicBezTo>
                  <a:pt x="3052593" y="343973"/>
                  <a:pt x="3055334" y="340079"/>
                  <a:pt x="3058205" y="337792"/>
                </a:cubicBezTo>
                <a:cubicBezTo>
                  <a:pt x="3068410" y="328816"/>
                  <a:pt x="3080771" y="322778"/>
                  <a:pt x="3095283" y="319684"/>
                </a:cubicBezTo>
                <a:cubicBezTo>
                  <a:pt x="3086865" y="330624"/>
                  <a:pt x="3079946" y="342185"/>
                  <a:pt x="3074537" y="354368"/>
                </a:cubicBezTo>
                <a:cubicBezTo>
                  <a:pt x="3069123" y="366551"/>
                  <a:pt x="3063298" y="379606"/>
                  <a:pt x="3057067" y="393532"/>
                </a:cubicBezTo>
                <a:cubicBezTo>
                  <a:pt x="3064624" y="392396"/>
                  <a:pt x="3072455" y="391630"/>
                  <a:pt x="3080560" y="391241"/>
                </a:cubicBezTo>
                <a:cubicBezTo>
                  <a:pt x="3088662" y="390851"/>
                  <a:pt x="3097586" y="391582"/>
                  <a:pt x="3107330" y="393433"/>
                </a:cubicBezTo>
                <a:cubicBezTo>
                  <a:pt x="3104487" y="400292"/>
                  <a:pt x="3102803" y="408022"/>
                  <a:pt x="3102284" y="416620"/>
                </a:cubicBezTo>
                <a:cubicBezTo>
                  <a:pt x="3101766" y="425221"/>
                  <a:pt x="3099812" y="435444"/>
                  <a:pt x="3096423" y="447288"/>
                </a:cubicBezTo>
                <a:cubicBezTo>
                  <a:pt x="3109327" y="442237"/>
                  <a:pt x="3121482" y="438306"/>
                  <a:pt x="3132887" y="435501"/>
                </a:cubicBezTo>
                <a:cubicBezTo>
                  <a:pt x="3144291" y="432693"/>
                  <a:pt x="3156172" y="431259"/>
                  <a:pt x="3168532" y="431191"/>
                </a:cubicBezTo>
                <a:cubicBezTo>
                  <a:pt x="3178859" y="470840"/>
                  <a:pt x="3188027" y="509620"/>
                  <a:pt x="3196031" y="547529"/>
                </a:cubicBezTo>
                <a:cubicBezTo>
                  <a:pt x="3204034" y="585440"/>
                  <a:pt x="3198177" y="623750"/>
                  <a:pt x="3178457" y="662462"/>
                </a:cubicBezTo>
                <a:cubicBezTo>
                  <a:pt x="3165832" y="690815"/>
                  <a:pt x="3156419" y="721407"/>
                  <a:pt x="3150218" y="754238"/>
                </a:cubicBezTo>
                <a:cubicBezTo>
                  <a:pt x="3144016" y="787065"/>
                  <a:pt x="3138156" y="819643"/>
                  <a:pt x="3132636" y="851971"/>
                </a:cubicBezTo>
                <a:cubicBezTo>
                  <a:pt x="3129769" y="859040"/>
                  <a:pt x="3129226" y="867846"/>
                  <a:pt x="3131009" y="878394"/>
                </a:cubicBezTo>
                <a:cubicBezTo>
                  <a:pt x="3132785" y="888941"/>
                  <a:pt x="3134431" y="900735"/>
                  <a:pt x="3135934" y="913776"/>
                </a:cubicBezTo>
                <a:cubicBezTo>
                  <a:pt x="3135712" y="918720"/>
                  <a:pt x="3136989" y="924281"/>
                  <a:pt x="3139768" y="930465"/>
                </a:cubicBezTo>
                <a:cubicBezTo>
                  <a:pt x="3142548" y="936648"/>
                  <a:pt x="3144916" y="943706"/>
                  <a:pt x="3146879" y="951636"/>
                </a:cubicBezTo>
                <a:cubicBezTo>
                  <a:pt x="3146969" y="956538"/>
                  <a:pt x="3148977" y="961187"/>
                  <a:pt x="3152892" y="965580"/>
                </a:cubicBezTo>
                <a:cubicBezTo>
                  <a:pt x="3156810" y="969975"/>
                  <a:pt x="3158816" y="974626"/>
                  <a:pt x="3158907" y="979527"/>
                </a:cubicBezTo>
                <a:cubicBezTo>
                  <a:pt x="3161103" y="1005443"/>
                  <a:pt x="3163300" y="1031357"/>
                  <a:pt x="3165493" y="1057275"/>
                </a:cubicBezTo>
                <a:cubicBezTo>
                  <a:pt x="3167339" y="1065288"/>
                  <a:pt x="3168572" y="1073177"/>
                  <a:pt x="3169187" y="1080943"/>
                </a:cubicBezTo>
                <a:cubicBezTo>
                  <a:pt x="3169809" y="1088711"/>
                  <a:pt x="3168582" y="1096106"/>
                  <a:pt x="3165509" y="1103133"/>
                </a:cubicBezTo>
                <a:cubicBezTo>
                  <a:pt x="3164445" y="1112898"/>
                  <a:pt x="3162226" y="1121786"/>
                  <a:pt x="3158854" y="1129796"/>
                </a:cubicBezTo>
                <a:cubicBezTo>
                  <a:pt x="3155481" y="1137806"/>
                  <a:pt x="3150830" y="1146184"/>
                  <a:pt x="3144891" y="1154929"/>
                </a:cubicBezTo>
                <a:cubicBezTo>
                  <a:pt x="3147562" y="1153355"/>
                  <a:pt x="3150100" y="1153024"/>
                  <a:pt x="3152507" y="1153938"/>
                </a:cubicBezTo>
                <a:cubicBezTo>
                  <a:pt x="3154915" y="1154852"/>
                  <a:pt x="3157454" y="1154522"/>
                  <a:pt x="3160126" y="1152948"/>
                </a:cubicBezTo>
                <a:cubicBezTo>
                  <a:pt x="3165232" y="1153986"/>
                  <a:pt x="3169727" y="1154901"/>
                  <a:pt x="3173607" y="1155692"/>
                </a:cubicBezTo>
                <a:cubicBezTo>
                  <a:pt x="3177488" y="1156483"/>
                  <a:pt x="3179532" y="1156899"/>
                  <a:pt x="3179737" y="1156940"/>
                </a:cubicBezTo>
                <a:cubicBezTo>
                  <a:pt x="3183202" y="1163575"/>
                  <a:pt x="3183956" y="1172201"/>
                  <a:pt x="3181991" y="1182813"/>
                </a:cubicBezTo>
                <a:cubicBezTo>
                  <a:pt x="3178580" y="1194533"/>
                  <a:pt x="3174161" y="1204171"/>
                  <a:pt x="3168738" y="1211720"/>
                </a:cubicBezTo>
                <a:cubicBezTo>
                  <a:pt x="3163311" y="1219267"/>
                  <a:pt x="3154306" y="1225485"/>
                  <a:pt x="3141717" y="1230371"/>
                </a:cubicBezTo>
                <a:cubicBezTo>
                  <a:pt x="3132935" y="1231907"/>
                  <a:pt x="3124464" y="1238859"/>
                  <a:pt x="3116313" y="1251229"/>
                </a:cubicBezTo>
                <a:cubicBezTo>
                  <a:pt x="3108160" y="1263598"/>
                  <a:pt x="3107510" y="1278381"/>
                  <a:pt x="3114361" y="1295576"/>
                </a:cubicBezTo>
                <a:cubicBezTo>
                  <a:pt x="3116422" y="1298391"/>
                  <a:pt x="3117405" y="1302580"/>
                  <a:pt x="3117302" y="1308139"/>
                </a:cubicBezTo>
                <a:cubicBezTo>
                  <a:pt x="3117201" y="1313700"/>
                  <a:pt x="3116571" y="1321388"/>
                  <a:pt x="3115415" y="1331203"/>
                </a:cubicBezTo>
                <a:cubicBezTo>
                  <a:pt x="3106700" y="1319301"/>
                  <a:pt x="3102353" y="1313362"/>
                  <a:pt x="3102373" y="1313390"/>
                </a:cubicBezTo>
                <a:cubicBezTo>
                  <a:pt x="3088686" y="1330029"/>
                  <a:pt x="3076379" y="1348548"/>
                  <a:pt x="3065448" y="1368946"/>
                </a:cubicBezTo>
                <a:cubicBezTo>
                  <a:pt x="3054515" y="1389347"/>
                  <a:pt x="3041678" y="1401412"/>
                  <a:pt x="3026933" y="1405146"/>
                </a:cubicBezTo>
                <a:cubicBezTo>
                  <a:pt x="3004424" y="1409019"/>
                  <a:pt x="2983908" y="1414894"/>
                  <a:pt x="2965380" y="1422770"/>
                </a:cubicBezTo>
                <a:cubicBezTo>
                  <a:pt x="2946852" y="1430649"/>
                  <a:pt x="2927746" y="1435583"/>
                  <a:pt x="2908060" y="1437580"/>
                </a:cubicBezTo>
                <a:cubicBezTo>
                  <a:pt x="2902928" y="1437018"/>
                  <a:pt x="2898249" y="1437787"/>
                  <a:pt x="2894018" y="1439890"/>
                </a:cubicBezTo>
                <a:cubicBezTo>
                  <a:pt x="2889791" y="1441991"/>
                  <a:pt x="2887492" y="1443148"/>
                  <a:pt x="2887125" y="1443363"/>
                </a:cubicBezTo>
                <a:cubicBezTo>
                  <a:pt x="2882799" y="1459893"/>
                  <a:pt x="2875331" y="1470703"/>
                  <a:pt x="2864730" y="1475796"/>
                </a:cubicBezTo>
                <a:cubicBezTo>
                  <a:pt x="2854124" y="1480887"/>
                  <a:pt x="2840109" y="1482750"/>
                  <a:pt x="2822680" y="1481383"/>
                </a:cubicBezTo>
                <a:cubicBezTo>
                  <a:pt x="2817696" y="1481022"/>
                  <a:pt x="2812370" y="1483778"/>
                  <a:pt x="2806704" y="1489642"/>
                </a:cubicBezTo>
                <a:cubicBezTo>
                  <a:pt x="2801038" y="1495509"/>
                  <a:pt x="2795437" y="1500755"/>
                  <a:pt x="2789908" y="1505376"/>
                </a:cubicBezTo>
                <a:cubicBezTo>
                  <a:pt x="2779145" y="1509054"/>
                  <a:pt x="2769270" y="1513233"/>
                  <a:pt x="2760280" y="1517905"/>
                </a:cubicBezTo>
                <a:cubicBezTo>
                  <a:pt x="2751293" y="1522575"/>
                  <a:pt x="2745510" y="1523753"/>
                  <a:pt x="2742942" y="1521436"/>
                </a:cubicBezTo>
                <a:cubicBezTo>
                  <a:pt x="2733478" y="1514237"/>
                  <a:pt x="2724833" y="1505294"/>
                  <a:pt x="2717007" y="1494608"/>
                </a:cubicBezTo>
                <a:cubicBezTo>
                  <a:pt x="2709182" y="1483918"/>
                  <a:pt x="2703270" y="1472977"/>
                  <a:pt x="2699266" y="1461781"/>
                </a:cubicBezTo>
                <a:cubicBezTo>
                  <a:pt x="2695856" y="1450914"/>
                  <a:pt x="2697223" y="1442278"/>
                  <a:pt x="2703368" y="1435871"/>
                </a:cubicBezTo>
                <a:cubicBezTo>
                  <a:pt x="2709512" y="1429462"/>
                  <a:pt x="2717978" y="1424792"/>
                  <a:pt x="2728763" y="1421860"/>
                </a:cubicBezTo>
                <a:cubicBezTo>
                  <a:pt x="2734159" y="1417528"/>
                  <a:pt x="2738664" y="1412702"/>
                  <a:pt x="2742281" y="1407380"/>
                </a:cubicBezTo>
                <a:cubicBezTo>
                  <a:pt x="2745902" y="1402056"/>
                  <a:pt x="2749042" y="1398229"/>
                  <a:pt x="2751704" y="1395899"/>
                </a:cubicBezTo>
                <a:cubicBezTo>
                  <a:pt x="2749705" y="1393169"/>
                  <a:pt x="2748248" y="1391180"/>
                  <a:pt x="2747340" y="1389939"/>
                </a:cubicBezTo>
                <a:cubicBezTo>
                  <a:pt x="2746433" y="1388697"/>
                  <a:pt x="2744977" y="1386711"/>
                  <a:pt x="2742978" y="1383981"/>
                </a:cubicBezTo>
                <a:cubicBezTo>
                  <a:pt x="2737334" y="1387731"/>
                  <a:pt x="2731144" y="1390735"/>
                  <a:pt x="2724411" y="1392995"/>
                </a:cubicBezTo>
                <a:cubicBezTo>
                  <a:pt x="2717674" y="1395257"/>
                  <a:pt x="2711489" y="1398261"/>
                  <a:pt x="2705843" y="1402013"/>
                </a:cubicBezTo>
                <a:cubicBezTo>
                  <a:pt x="2694739" y="1409761"/>
                  <a:pt x="2683090" y="1416765"/>
                  <a:pt x="2670894" y="1423024"/>
                </a:cubicBezTo>
                <a:cubicBezTo>
                  <a:pt x="2658696" y="1429285"/>
                  <a:pt x="2647046" y="1436286"/>
                  <a:pt x="2635941" y="1444039"/>
                </a:cubicBezTo>
                <a:cubicBezTo>
                  <a:pt x="2623200" y="1449552"/>
                  <a:pt x="2615095" y="1458537"/>
                  <a:pt x="2611632" y="1470991"/>
                </a:cubicBezTo>
                <a:cubicBezTo>
                  <a:pt x="2608165" y="1483445"/>
                  <a:pt x="2607158" y="1496393"/>
                  <a:pt x="2608605" y="1509828"/>
                </a:cubicBezTo>
                <a:cubicBezTo>
                  <a:pt x="2622610" y="1565246"/>
                  <a:pt x="2604401" y="1593848"/>
                  <a:pt x="2553977" y="1595638"/>
                </a:cubicBezTo>
                <a:cubicBezTo>
                  <a:pt x="2538619" y="1597339"/>
                  <a:pt x="2525921" y="1600528"/>
                  <a:pt x="2515887" y="1605201"/>
                </a:cubicBezTo>
                <a:cubicBezTo>
                  <a:pt x="2505851" y="1609875"/>
                  <a:pt x="2498886" y="1618029"/>
                  <a:pt x="2494992" y="1629661"/>
                </a:cubicBezTo>
                <a:cubicBezTo>
                  <a:pt x="2486526" y="1650560"/>
                  <a:pt x="2477510" y="1662121"/>
                  <a:pt x="2467956" y="1664346"/>
                </a:cubicBezTo>
                <a:cubicBezTo>
                  <a:pt x="2458396" y="1666571"/>
                  <a:pt x="2440105" y="1659728"/>
                  <a:pt x="2413075" y="1643819"/>
                </a:cubicBezTo>
                <a:cubicBezTo>
                  <a:pt x="2407386" y="1647984"/>
                  <a:pt x="2401013" y="1652649"/>
                  <a:pt x="2393959" y="1657814"/>
                </a:cubicBezTo>
                <a:cubicBezTo>
                  <a:pt x="2386907" y="1662978"/>
                  <a:pt x="2380533" y="1667645"/>
                  <a:pt x="2374844" y="1671810"/>
                </a:cubicBezTo>
                <a:cubicBezTo>
                  <a:pt x="2352910" y="1681956"/>
                  <a:pt x="2331794" y="1693220"/>
                  <a:pt x="2311496" y="1705602"/>
                </a:cubicBezTo>
                <a:cubicBezTo>
                  <a:pt x="2291200" y="1717983"/>
                  <a:pt x="2275539" y="1736698"/>
                  <a:pt x="2264515" y="1761750"/>
                </a:cubicBezTo>
                <a:lnTo>
                  <a:pt x="2264381" y="1762995"/>
                </a:lnTo>
                <a:cubicBezTo>
                  <a:pt x="2253430" y="1771198"/>
                  <a:pt x="2242556" y="1778782"/>
                  <a:pt x="2231743" y="1785740"/>
                </a:cubicBezTo>
                <a:cubicBezTo>
                  <a:pt x="2231656" y="1785591"/>
                  <a:pt x="2231833" y="1785890"/>
                  <a:pt x="2232274" y="1786641"/>
                </a:cubicBezTo>
                <a:cubicBezTo>
                  <a:pt x="2232715" y="1787392"/>
                  <a:pt x="2233949" y="1789497"/>
                  <a:pt x="2235975" y="1792953"/>
                </a:cubicBezTo>
                <a:cubicBezTo>
                  <a:pt x="2225737" y="1795676"/>
                  <a:pt x="2216453" y="1798274"/>
                  <a:pt x="2208124" y="1800744"/>
                </a:cubicBezTo>
                <a:cubicBezTo>
                  <a:pt x="2199795" y="1803214"/>
                  <a:pt x="2191602" y="1807302"/>
                  <a:pt x="2183546" y="1813010"/>
                </a:cubicBezTo>
                <a:cubicBezTo>
                  <a:pt x="2170985" y="1820678"/>
                  <a:pt x="2163340" y="1829332"/>
                  <a:pt x="2160605" y="1838968"/>
                </a:cubicBezTo>
                <a:cubicBezTo>
                  <a:pt x="2165701" y="1840199"/>
                  <a:pt x="2171326" y="1842155"/>
                  <a:pt x="2177483" y="1844835"/>
                </a:cubicBezTo>
                <a:cubicBezTo>
                  <a:pt x="2183643" y="1847516"/>
                  <a:pt x="2189248" y="1849445"/>
                  <a:pt x="2194305" y="1850620"/>
                </a:cubicBezTo>
                <a:cubicBezTo>
                  <a:pt x="2196988" y="1849031"/>
                  <a:pt x="2199522" y="1848678"/>
                  <a:pt x="2201911" y="1849552"/>
                </a:cubicBezTo>
                <a:cubicBezTo>
                  <a:pt x="2204301" y="1850429"/>
                  <a:pt x="2206837" y="1850071"/>
                  <a:pt x="2209517" y="1848484"/>
                </a:cubicBezTo>
                <a:cubicBezTo>
                  <a:pt x="2196325" y="1863406"/>
                  <a:pt x="2184671" y="1870410"/>
                  <a:pt x="2174564" y="1869494"/>
                </a:cubicBezTo>
                <a:cubicBezTo>
                  <a:pt x="2164454" y="1868577"/>
                  <a:pt x="2149608" y="1859756"/>
                  <a:pt x="2130025" y="1843032"/>
                </a:cubicBezTo>
                <a:cubicBezTo>
                  <a:pt x="2116739" y="1853141"/>
                  <a:pt x="2103681" y="1864228"/>
                  <a:pt x="2090847" y="1876297"/>
                </a:cubicBezTo>
                <a:cubicBezTo>
                  <a:pt x="2078015" y="1888362"/>
                  <a:pt x="2063629" y="1900423"/>
                  <a:pt x="2047687" y="1912477"/>
                </a:cubicBezTo>
                <a:cubicBezTo>
                  <a:pt x="2030351" y="1911237"/>
                  <a:pt x="2018604" y="1913340"/>
                  <a:pt x="2012450" y="1918790"/>
                </a:cubicBezTo>
                <a:cubicBezTo>
                  <a:pt x="2006294" y="1924237"/>
                  <a:pt x="2004898" y="1934767"/>
                  <a:pt x="2008259" y="1950379"/>
                </a:cubicBezTo>
                <a:cubicBezTo>
                  <a:pt x="2002433" y="1953888"/>
                  <a:pt x="1995521" y="1955914"/>
                  <a:pt x="1987524" y="1956462"/>
                </a:cubicBezTo>
                <a:cubicBezTo>
                  <a:pt x="1979527" y="1957007"/>
                  <a:pt x="1972615" y="1959036"/>
                  <a:pt x="1966787" y="1962543"/>
                </a:cubicBezTo>
                <a:cubicBezTo>
                  <a:pt x="1964235" y="1964793"/>
                  <a:pt x="1963306" y="1969260"/>
                  <a:pt x="1964000" y="1975944"/>
                </a:cubicBezTo>
                <a:cubicBezTo>
                  <a:pt x="1964694" y="1982623"/>
                  <a:pt x="1965919" y="1990032"/>
                  <a:pt x="1967674" y="1998165"/>
                </a:cubicBezTo>
                <a:cubicBezTo>
                  <a:pt x="1976292" y="1987712"/>
                  <a:pt x="1983738" y="1979248"/>
                  <a:pt x="1990017" y="1972770"/>
                </a:cubicBezTo>
                <a:cubicBezTo>
                  <a:pt x="1996296" y="1966294"/>
                  <a:pt x="2002377" y="1958825"/>
                  <a:pt x="2008259" y="1950379"/>
                </a:cubicBezTo>
                <a:cubicBezTo>
                  <a:pt x="2020972" y="1950295"/>
                  <a:pt x="2030919" y="1947157"/>
                  <a:pt x="2038099" y="1940956"/>
                </a:cubicBezTo>
                <a:cubicBezTo>
                  <a:pt x="2045281" y="1934757"/>
                  <a:pt x="2048476" y="1925266"/>
                  <a:pt x="2047687" y="1912477"/>
                </a:cubicBezTo>
                <a:cubicBezTo>
                  <a:pt x="2059025" y="1914717"/>
                  <a:pt x="2065507" y="1915996"/>
                  <a:pt x="2067126" y="1916316"/>
                </a:cubicBezTo>
                <a:cubicBezTo>
                  <a:pt x="2079881" y="1911497"/>
                  <a:pt x="2091959" y="1907172"/>
                  <a:pt x="2103357" y="1903346"/>
                </a:cubicBezTo>
                <a:cubicBezTo>
                  <a:pt x="2114759" y="1899516"/>
                  <a:pt x="2126836" y="1895192"/>
                  <a:pt x="2139590" y="1890373"/>
                </a:cubicBezTo>
                <a:cubicBezTo>
                  <a:pt x="2139905" y="1890329"/>
                  <a:pt x="2141703" y="1890894"/>
                  <a:pt x="2144988" y="1892067"/>
                </a:cubicBezTo>
                <a:cubicBezTo>
                  <a:pt x="2148269" y="1893239"/>
                  <a:pt x="2151147" y="1895275"/>
                  <a:pt x="2153614" y="1898174"/>
                </a:cubicBezTo>
                <a:cubicBezTo>
                  <a:pt x="2153570" y="1898585"/>
                  <a:pt x="2153385" y="1900227"/>
                  <a:pt x="2153063" y="1903097"/>
                </a:cubicBezTo>
                <a:cubicBezTo>
                  <a:pt x="2152741" y="1905970"/>
                  <a:pt x="2152554" y="1907612"/>
                  <a:pt x="2152510" y="1908019"/>
                </a:cubicBezTo>
                <a:cubicBezTo>
                  <a:pt x="2133526" y="1910244"/>
                  <a:pt x="2120405" y="1918349"/>
                  <a:pt x="2113151" y="1932335"/>
                </a:cubicBezTo>
                <a:cubicBezTo>
                  <a:pt x="2105894" y="1946321"/>
                  <a:pt x="2098449" y="1959338"/>
                  <a:pt x="2090815" y="1971386"/>
                </a:cubicBezTo>
                <a:cubicBezTo>
                  <a:pt x="2076320" y="1990773"/>
                  <a:pt x="2059379" y="2003953"/>
                  <a:pt x="2039997" y="2010930"/>
                </a:cubicBezTo>
                <a:cubicBezTo>
                  <a:pt x="2020615" y="2017907"/>
                  <a:pt x="1997168" y="2022203"/>
                  <a:pt x="1969662" y="2023818"/>
                </a:cubicBezTo>
                <a:cubicBezTo>
                  <a:pt x="1972297" y="2038884"/>
                  <a:pt x="1969777" y="2049780"/>
                  <a:pt x="1962105" y="2056503"/>
                </a:cubicBezTo>
                <a:cubicBezTo>
                  <a:pt x="1954430" y="2063229"/>
                  <a:pt x="1944858" y="2070222"/>
                  <a:pt x="1933382" y="2077486"/>
                </a:cubicBezTo>
                <a:cubicBezTo>
                  <a:pt x="1879876" y="2107623"/>
                  <a:pt x="1826369" y="2137760"/>
                  <a:pt x="1772860" y="2167899"/>
                </a:cubicBezTo>
                <a:cubicBezTo>
                  <a:pt x="1767688" y="2172063"/>
                  <a:pt x="1762713" y="2177213"/>
                  <a:pt x="1757932" y="2183347"/>
                </a:cubicBezTo>
                <a:cubicBezTo>
                  <a:pt x="1753152" y="2189484"/>
                  <a:pt x="1746808" y="2195634"/>
                  <a:pt x="1738902" y="2201797"/>
                </a:cubicBezTo>
                <a:cubicBezTo>
                  <a:pt x="1736349" y="2204045"/>
                  <a:pt x="1734333" y="2207026"/>
                  <a:pt x="1732855" y="2210743"/>
                </a:cubicBezTo>
                <a:lnTo>
                  <a:pt x="1729862" y="2215171"/>
                </a:lnTo>
                <a:lnTo>
                  <a:pt x="1721014" y="2220774"/>
                </a:lnTo>
                <a:cubicBezTo>
                  <a:pt x="1674010" y="2246100"/>
                  <a:pt x="1622525" y="2265635"/>
                  <a:pt x="1566558" y="2279382"/>
                </a:cubicBezTo>
                <a:cubicBezTo>
                  <a:pt x="1510593" y="2293127"/>
                  <a:pt x="1461383" y="2320634"/>
                  <a:pt x="1418928" y="2361903"/>
                </a:cubicBezTo>
                <a:cubicBezTo>
                  <a:pt x="1392199" y="2383537"/>
                  <a:pt x="1360323" y="2400586"/>
                  <a:pt x="1323307" y="2413051"/>
                </a:cubicBezTo>
                <a:cubicBezTo>
                  <a:pt x="1286289" y="2425515"/>
                  <a:pt x="1249478" y="2439418"/>
                  <a:pt x="1212876" y="2454754"/>
                </a:cubicBezTo>
                <a:cubicBezTo>
                  <a:pt x="1165115" y="2470363"/>
                  <a:pt x="1120236" y="2490419"/>
                  <a:pt x="1078245" y="2514924"/>
                </a:cubicBezTo>
                <a:cubicBezTo>
                  <a:pt x="1057797" y="2528393"/>
                  <a:pt x="1038589" y="2542654"/>
                  <a:pt x="1020612" y="2557700"/>
                </a:cubicBezTo>
                <a:cubicBezTo>
                  <a:pt x="1002631" y="2572745"/>
                  <a:pt x="985472" y="2585707"/>
                  <a:pt x="969129" y="2596581"/>
                </a:cubicBezTo>
                <a:cubicBezTo>
                  <a:pt x="952136" y="2606821"/>
                  <a:pt x="933394" y="2616596"/>
                  <a:pt x="912903" y="2625914"/>
                </a:cubicBezTo>
                <a:cubicBezTo>
                  <a:pt x="892414" y="2635229"/>
                  <a:pt x="873674" y="2645011"/>
                  <a:pt x="856680" y="2655248"/>
                </a:cubicBezTo>
                <a:cubicBezTo>
                  <a:pt x="844906" y="2656431"/>
                  <a:pt x="831079" y="2658912"/>
                  <a:pt x="815202" y="2662696"/>
                </a:cubicBezTo>
                <a:cubicBezTo>
                  <a:pt x="799321" y="2666476"/>
                  <a:pt x="785494" y="2668960"/>
                  <a:pt x="773718" y="2670142"/>
                </a:cubicBezTo>
                <a:cubicBezTo>
                  <a:pt x="726022" y="2650156"/>
                  <a:pt x="681659" y="2653155"/>
                  <a:pt x="640630" y="2679139"/>
                </a:cubicBezTo>
                <a:cubicBezTo>
                  <a:pt x="607101" y="2699591"/>
                  <a:pt x="572188" y="2720133"/>
                  <a:pt x="535888" y="2740772"/>
                </a:cubicBezTo>
                <a:lnTo>
                  <a:pt x="452386" y="2797567"/>
                </a:lnTo>
                <a:lnTo>
                  <a:pt x="441867" y="2757129"/>
                </a:lnTo>
                <a:cubicBezTo>
                  <a:pt x="439933" y="2753772"/>
                  <a:pt x="439979" y="2749540"/>
                  <a:pt x="442004" y="2744430"/>
                </a:cubicBezTo>
                <a:cubicBezTo>
                  <a:pt x="444032" y="2739321"/>
                  <a:pt x="446535" y="2735579"/>
                  <a:pt x="449517" y="2733204"/>
                </a:cubicBezTo>
                <a:cubicBezTo>
                  <a:pt x="448196" y="2725195"/>
                  <a:pt x="448381" y="2717807"/>
                  <a:pt x="450067" y="2711039"/>
                </a:cubicBezTo>
                <a:cubicBezTo>
                  <a:pt x="451752" y="2704267"/>
                  <a:pt x="453028" y="2698372"/>
                  <a:pt x="453894" y="2693346"/>
                </a:cubicBezTo>
                <a:cubicBezTo>
                  <a:pt x="453488" y="2693268"/>
                  <a:pt x="451858" y="2692957"/>
                  <a:pt x="449013" y="2692409"/>
                </a:cubicBezTo>
                <a:cubicBezTo>
                  <a:pt x="446165" y="2691864"/>
                  <a:pt x="444538" y="2691552"/>
                  <a:pt x="444130" y="2691472"/>
                </a:cubicBezTo>
                <a:cubicBezTo>
                  <a:pt x="441465" y="2693803"/>
                  <a:pt x="438313" y="2697612"/>
                  <a:pt x="434675" y="2702906"/>
                </a:cubicBezTo>
                <a:cubicBezTo>
                  <a:pt x="431036" y="2708200"/>
                  <a:pt x="426520" y="2713013"/>
                  <a:pt x="421123" y="2717338"/>
                </a:cubicBezTo>
                <a:cubicBezTo>
                  <a:pt x="418655" y="2714448"/>
                  <a:pt x="414701" y="2710954"/>
                  <a:pt x="409256" y="2706860"/>
                </a:cubicBezTo>
                <a:cubicBezTo>
                  <a:pt x="403812" y="2702767"/>
                  <a:pt x="398782" y="2697802"/>
                  <a:pt x="394164" y="2691978"/>
                </a:cubicBezTo>
                <a:cubicBezTo>
                  <a:pt x="396236" y="2681439"/>
                  <a:pt x="401041" y="2668903"/>
                  <a:pt x="408575" y="2654365"/>
                </a:cubicBezTo>
                <a:cubicBezTo>
                  <a:pt x="396703" y="2649848"/>
                  <a:pt x="386541" y="2646948"/>
                  <a:pt x="378086" y="2645669"/>
                </a:cubicBezTo>
                <a:cubicBezTo>
                  <a:pt x="369636" y="2644390"/>
                  <a:pt x="361935" y="2641986"/>
                  <a:pt x="354981" y="2638458"/>
                </a:cubicBezTo>
                <a:cubicBezTo>
                  <a:pt x="354663" y="2638501"/>
                  <a:pt x="353936" y="2639415"/>
                  <a:pt x="352799" y="2641205"/>
                </a:cubicBezTo>
                <a:cubicBezTo>
                  <a:pt x="351663" y="2642996"/>
                  <a:pt x="352030" y="2645408"/>
                  <a:pt x="353901" y="2648441"/>
                </a:cubicBezTo>
                <a:cubicBezTo>
                  <a:pt x="366147" y="2667077"/>
                  <a:pt x="381001" y="2683545"/>
                  <a:pt x="398465" y="2697848"/>
                </a:cubicBezTo>
                <a:cubicBezTo>
                  <a:pt x="391412" y="2698878"/>
                  <a:pt x="385249" y="2700382"/>
                  <a:pt x="379977" y="2702364"/>
                </a:cubicBezTo>
                <a:cubicBezTo>
                  <a:pt x="374704" y="2704344"/>
                  <a:pt x="367220" y="2706818"/>
                  <a:pt x="357523" y="2709786"/>
                </a:cubicBezTo>
                <a:cubicBezTo>
                  <a:pt x="356442" y="2688336"/>
                  <a:pt x="349646" y="2673880"/>
                  <a:pt x="337129" y="2666423"/>
                </a:cubicBezTo>
                <a:cubicBezTo>
                  <a:pt x="324614" y="2658962"/>
                  <a:pt x="312151" y="2650867"/>
                  <a:pt x="299741" y="2642140"/>
                </a:cubicBezTo>
                <a:cubicBezTo>
                  <a:pt x="286140" y="2628736"/>
                  <a:pt x="272664" y="2614091"/>
                  <a:pt x="259316" y="2598206"/>
                </a:cubicBezTo>
                <a:cubicBezTo>
                  <a:pt x="245966" y="2582324"/>
                  <a:pt x="232491" y="2567677"/>
                  <a:pt x="218895" y="2554274"/>
                </a:cubicBezTo>
                <a:cubicBezTo>
                  <a:pt x="219116" y="2554109"/>
                  <a:pt x="220014" y="2553455"/>
                  <a:pt x="221580" y="2552305"/>
                </a:cubicBezTo>
                <a:cubicBezTo>
                  <a:pt x="223150" y="2551155"/>
                  <a:pt x="224045" y="2550499"/>
                  <a:pt x="224268" y="2550336"/>
                </a:cubicBezTo>
                <a:cubicBezTo>
                  <a:pt x="233129" y="2553040"/>
                  <a:pt x="244679" y="2553776"/>
                  <a:pt x="258917" y="2552542"/>
                </a:cubicBezTo>
                <a:cubicBezTo>
                  <a:pt x="254130" y="2546473"/>
                  <a:pt x="249218" y="2541647"/>
                  <a:pt x="244181" y="2538055"/>
                </a:cubicBezTo>
                <a:cubicBezTo>
                  <a:pt x="239147" y="2534468"/>
                  <a:pt x="236425" y="2532630"/>
                  <a:pt x="236017" y="2532546"/>
                </a:cubicBezTo>
                <a:cubicBezTo>
                  <a:pt x="239771" y="2520989"/>
                  <a:pt x="243088" y="2510901"/>
                  <a:pt x="245963" y="2502285"/>
                </a:cubicBezTo>
                <a:lnTo>
                  <a:pt x="251797" y="2475834"/>
                </a:lnTo>
                <a:lnTo>
                  <a:pt x="266228" y="2482854"/>
                </a:lnTo>
                <a:cubicBezTo>
                  <a:pt x="263019" y="2467012"/>
                  <a:pt x="260633" y="2452294"/>
                  <a:pt x="259064" y="2438695"/>
                </a:cubicBezTo>
                <a:cubicBezTo>
                  <a:pt x="257498" y="2425098"/>
                  <a:pt x="256210" y="2411875"/>
                  <a:pt x="255189" y="2399024"/>
                </a:cubicBezTo>
                <a:cubicBezTo>
                  <a:pt x="245240" y="2401906"/>
                  <a:pt x="237818" y="2404659"/>
                  <a:pt x="232924" y="2407284"/>
                </a:cubicBezTo>
                <a:cubicBezTo>
                  <a:pt x="228029" y="2409912"/>
                  <a:pt x="223067" y="2413159"/>
                  <a:pt x="218039" y="2417032"/>
                </a:cubicBezTo>
                <a:cubicBezTo>
                  <a:pt x="210465" y="2424107"/>
                  <a:pt x="203269" y="2430912"/>
                  <a:pt x="196450" y="2437450"/>
                </a:cubicBezTo>
                <a:cubicBezTo>
                  <a:pt x="189628" y="2443989"/>
                  <a:pt x="179473" y="2443801"/>
                  <a:pt x="165984" y="2436883"/>
                </a:cubicBezTo>
                <a:cubicBezTo>
                  <a:pt x="163246" y="2438318"/>
                  <a:pt x="160909" y="2438887"/>
                  <a:pt x="158974" y="2438592"/>
                </a:cubicBezTo>
                <a:cubicBezTo>
                  <a:pt x="157040" y="2438297"/>
                  <a:pt x="155790" y="2440353"/>
                  <a:pt x="155230" y="2444756"/>
                </a:cubicBezTo>
                <a:cubicBezTo>
                  <a:pt x="138118" y="2463943"/>
                  <a:pt x="123934" y="2467860"/>
                  <a:pt x="112677" y="2456508"/>
                </a:cubicBezTo>
                <a:cubicBezTo>
                  <a:pt x="101425" y="2445157"/>
                  <a:pt x="91314" y="2434677"/>
                  <a:pt x="82354" y="2425071"/>
                </a:cubicBezTo>
                <a:cubicBezTo>
                  <a:pt x="75202" y="2420795"/>
                  <a:pt x="67165" y="2416026"/>
                  <a:pt x="58246" y="2410763"/>
                </a:cubicBezTo>
                <a:cubicBezTo>
                  <a:pt x="49324" y="2405502"/>
                  <a:pt x="39926" y="2401732"/>
                  <a:pt x="30043" y="2399456"/>
                </a:cubicBezTo>
                <a:cubicBezTo>
                  <a:pt x="17687" y="2394994"/>
                  <a:pt x="8882" y="2389648"/>
                  <a:pt x="3622" y="2383419"/>
                </a:cubicBezTo>
                <a:cubicBezTo>
                  <a:pt x="-1641" y="2377189"/>
                  <a:pt x="-1168" y="2367332"/>
                  <a:pt x="5040" y="2353847"/>
                </a:cubicBezTo>
                <a:cubicBezTo>
                  <a:pt x="7453" y="2351890"/>
                  <a:pt x="8369" y="2349320"/>
                  <a:pt x="7781" y="2346133"/>
                </a:cubicBezTo>
                <a:cubicBezTo>
                  <a:pt x="7197" y="2342948"/>
                  <a:pt x="7025" y="2338891"/>
                  <a:pt x="7261" y="2333962"/>
                </a:cubicBezTo>
                <a:cubicBezTo>
                  <a:pt x="11177" y="2322346"/>
                  <a:pt x="15956" y="2311238"/>
                  <a:pt x="21600" y="2300638"/>
                </a:cubicBezTo>
                <a:cubicBezTo>
                  <a:pt x="27244" y="2290039"/>
                  <a:pt x="33301" y="2277995"/>
                  <a:pt x="39780" y="2264504"/>
                </a:cubicBezTo>
                <a:cubicBezTo>
                  <a:pt x="40225" y="2264177"/>
                  <a:pt x="42019" y="2262864"/>
                  <a:pt x="45155" y="2260568"/>
                </a:cubicBezTo>
                <a:cubicBezTo>
                  <a:pt x="48291" y="2258273"/>
                  <a:pt x="50083" y="2256960"/>
                  <a:pt x="50528" y="2256631"/>
                </a:cubicBezTo>
                <a:cubicBezTo>
                  <a:pt x="57361" y="2211224"/>
                  <a:pt x="71443" y="2174226"/>
                  <a:pt x="92782" y="2145638"/>
                </a:cubicBezTo>
                <a:cubicBezTo>
                  <a:pt x="114119" y="2117049"/>
                  <a:pt x="147340" y="2088911"/>
                  <a:pt x="192447" y="2061230"/>
                </a:cubicBezTo>
                <a:cubicBezTo>
                  <a:pt x="286341" y="2005660"/>
                  <a:pt x="379551" y="1947727"/>
                  <a:pt x="472081" y="1887426"/>
                </a:cubicBezTo>
                <a:cubicBezTo>
                  <a:pt x="564610" y="1827131"/>
                  <a:pt x="656730" y="1767704"/>
                  <a:pt x="748440" y="1709149"/>
                </a:cubicBezTo>
                <a:cubicBezTo>
                  <a:pt x="787582" y="1680491"/>
                  <a:pt x="823996" y="1653833"/>
                  <a:pt x="857674" y="1629175"/>
                </a:cubicBezTo>
                <a:cubicBezTo>
                  <a:pt x="879658" y="1613840"/>
                  <a:pt x="902044" y="1600496"/>
                  <a:pt x="924836" y="1589134"/>
                </a:cubicBezTo>
                <a:cubicBezTo>
                  <a:pt x="947630" y="1577774"/>
                  <a:pt x="970017" y="1564426"/>
                  <a:pt x="991999" y="1549096"/>
                </a:cubicBezTo>
                <a:cubicBezTo>
                  <a:pt x="1024906" y="1524813"/>
                  <a:pt x="1058768" y="1500401"/>
                  <a:pt x="1093585" y="1475861"/>
                </a:cubicBezTo>
                <a:cubicBezTo>
                  <a:pt x="1128402" y="1451322"/>
                  <a:pt x="1163352" y="1428396"/>
                  <a:pt x="1198437" y="1407088"/>
                </a:cubicBezTo>
                <a:cubicBezTo>
                  <a:pt x="1252679" y="1372318"/>
                  <a:pt x="1307466" y="1338293"/>
                  <a:pt x="1362798" y="1305013"/>
                </a:cubicBezTo>
                <a:cubicBezTo>
                  <a:pt x="1418131" y="1271730"/>
                  <a:pt x="1472917" y="1237706"/>
                  <a:pt x="1527162" y="1202937"/>
                </a:cubicBezTo>
                <a:cubicBezTo>
                  <a:pt x="1568147" y="1172737"/>
                  <a:pt x="1609067" y="1143167"/>
                  <a:pt x="1649926" y="1114229"/>
                </a:cubicBezTo>
                <a:cubicBezTo>
                  <a:pt x="1690788" y="1085293"/>
                  <a:pt x="1731461" y="1058250"/>
                  <a:pt x="1771950" y="1033104"/>
                </a:cubicBezTo>
                <a:cubicBezTo>
                  <a:pt x="1838217" y="986112"/>
                  <a:pt x="1906668" y="942099"/>
                  <a:pt x="1977300" y="901068"/>
                </a:cubicBezTo>
                <a:cubicBezTo>
                  <a:pt x="1988223" y="893070"/>
                  <a:pt x="1999147" y="885073"/>
                  <a:pt x="2010070" y="877076"/>
                </a:cubicBezTo>
                <a:cubicBezTo>
                  <a:pt x="2015760" y="872911"/>
                  <a:pt x="2022131" y="868245"/>
                  <a:pt x="2029186" y="863080"/>
                </a:cubicBezTo>
                <a:cubicBezTo>
                  <a:pt x="2036240" y="857916"/>
                  <a:pt x="2042612" y="853251"/>
                  <a:pt x="2048302" y="849085"/>
                </a:cubicBezTo>
                <a:cubicBezTo>
                  <a:pt x="2053945" y="845335"/>
                  <a:pt x="2060133" y="842329"/>
                  <a:pt x="2066867" y="840069"/>
                </a:cubicBezTo>
                <a:cubicBezTo>
                  <a:pt x="2073600" y="837809"/>
                  <a:pt x="2079791" y="834801"/>
                  <a:pt x="2085436" y="831053"/>
                </a:cubicBezTo>
                <a:cubicBezTo>
                  <a:pt x="2101592" y="819221"/>
                  <a:pt x="2117070" y="807893"/>
                  <a:pt x="2131859" y="797062"/>
                </a:cubicBezTo>
                <a:cubicBezTo>
                  <a:pt x="2146652" y="786231"/>
                  <a:pt x="2162127" y="774902"/>
                  <a:pt x="2178284" y="763074"/>
                </a:cubicBezTo>
                <a:cubicBezTo>
                  <a:pt x="2216696" y="735331"/>
                  <a:pt x="2255656" y="708335"/>
                  <a:pt x="2295164" y="682081"/>
                </a:cubicBezTo>
                <a:cubicBezTo>
                  <a:pt x="2334668" y="655828"/>
                  <a:pt x="2373626" y="628831"/>
                  <a:pt x="2412041" y="601087"/>
                </a:cubicBezTo>
                <a:cubicBezTo>
                  <a:pt x="2436483" y="583385"/>
                  <a:pt x="2459967" y="565808"/>
                  <a:pt x="2482497" y="548359"/>
                </a:cubicBezTo>
                <a:cubicBezTo>
                  <a:pt x="2505028" y="530912"/>
                  <a:pt x="2527422" y="511847"/>
                  <a:pt x="2549681" y="491162"/>
                </a:cubicBezTo>
                <a:cubicBezTo>
                  <a:pt x="2566435" y="473938"/>
                  <a:pt x="2582644" y="455972"/>
                  <a:pt x="2598304" y="437257"/>
                </a:cubicBezTo>
                <a:cubicBezTo>
                  <a:pt x="2613966" y="418545"/>
                  <a:pt x="2630175" y="400574"/>
                  <a:pt x="2646928" y="383352"/>
                </a:cubicBezTo>
                <a:cubicBezTo>
                  <a:pt x="2708285" y="320105"/>
                  <a:pt x="2766912" y="258857"/>
                  <a:pt x="2822805" y="199607"/>
                </a:cubicBezTo>
                <a:cubicBezTo>
                  <a:pt x="2828746" y="196023"/>
                  <a:pt x="2833255" y="191198"/>
                  <a:pt x="2836327" y="185129"/>
                </a:cubicBezTo>
                <a:cubicBezTo>
                  <a:pt x="2839399" y="179061"/>
                  <a:pt x="2838171" y="169270"/>
                  <a:pt x="2832647" y="155753"/>
                </a:cubicBezTo>
                <a:cubicBezTo>
                  <a:pt x="2823048" y="141210"/>
                  <a:pt x="2822867" y="129506"/>
                  <a:pt x="2832106" y="120641"/>
                </a:cubicBezTo>
                <a:cubicBezTo>
                  <a:pt x="2841347" y="111776"/>
                  <a:pt x="2852088" y="103531"/>
                  <a:pt x="2864333" y="95901"/>
                </a:cubicBezTo>
                <a:cubicBezTo>
                  <a:pt x="2873366" y="85086"/>
                  <a:pt x="2883973" y="74269"/>
                  <a:pt x="2896148" y="63446"/>
                </a:cubicBezTo>
                <a:cubicBezTo>
                  <a:pt x="2908324" y="52623"/>
                  <a:pt x="2920294" y="40804"/>
                  <a:pt x="2932062" y="27990"/>
                </a:cubicBezTo>
                <a:cubicBezTo>
                  <a:pt x="2947537" y="16660"/>
                  <a:pt x="2960281" y="7330"/>
                  <a:pt x="2970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20678" y="1838740"/>
            <a:ext cx="4460160" cy="3299791"/>
          </a:xfrm>
          <a:custGeom>
            <a:avLst/>
            <a:gdLst/>
            <a:ahLst/>
            <a:cxnLst/>
            <a:rect l="l" t="t" r="r" b="b"/>
            <a:pathLst>
              <a:path w="710344" h="506327">
                <a:moveTo>
                  <a:pt x="508398" y="492404"/>
                </a:moveTo>
                <a:cubicBezTo>
                  <a:pt x="508347" y="493014"/>
                  <a:pt x="508144" y="493623"/>
                  <a:pt x="507788" y="494233"/>
                </a:cubicBezTo>
                <a:cubicBezTo>
                  <a:pt x="507432" y="494843"/>
                  <a:pt x="507229" y="495452"/>
                  <a:pt x="507178" y="496062"/>
                </a:cubicBezTo>
                <a:cubicBezTo>
                  <a:pt x="508398" y="496621"/>
                  <a:pt x="509617" y="497027"/>
                  <a:pt x="510837" y="497281"/>
                </a:cubicBezTo>
                <a:cubicBezTo>
                  <a:pt x="512057" y="497535"/>
                  <a:pt x="513276" y="497941"/>
                  <a:pt x="514496" y="498500"/>
                </a:cubicBezTo>
                <a:cubicBezTo>
                  <a:pt x="514547" y="498424"/>
                  <a:pt x="514750" y="497967"/>
                  <a:pt x="515106" y="497129"/>
                </a:cubicBezTo>
                <a:cubicBezTo>
                  <a:pt x="515461" y="496290"/>
                  <a:pt x="515665" y="495528"/>
                  <a:pt x="515715" y="494843"/>
                </a:cubicBezTo>
                <a:cubicBezTo>
                  <a:pt x="513276" y="494639"/>
                  <a:pt x="510837" y="493827"/>
                  <a:pt x="508398" y="492404"/>
                </a:cubicBezTo>
                <a:close/>
                <a:moveTo>
                  <a:pt x="89771" y="469373"/>
                </a:moveTo>
                <a:cubicBezTo>
                  <a:pt x="88171" y="469121"/>
                  <a:pt x="85885" y="469927"/>
                  <a:pt x="82913" y="471792"/>
                </a:cubicBezTo>
                <a:cubicBezTo>
                  <a:pt x="84742" y="472347"/>
                  <a:pt x="86571" y="472750"/>
                  <a:pt x="88400" y="473002"/>
                </a:cubicBezTo>
                <a:cubicBezTo>
                  <a:pt x="90228" y="473254"/>
                  <a:pt x="92057" y="473657"/>
                  <a:pt x="93886" y="474211"/>
                </a:cubicBezTo>
                <a:cubicBezTo>
                  <a:pt x="92743" y="471238"/>
                  <a:pt x="91371" y="469625"/>
                  <a:pt x="89771" y="469373"/>
                </a:cubicBezTo>
                <a:close/>
                <a:moveTo>
                  <a:pt x="615700" y="466953"/>
                </a:moveTo>
                <a:cubicBezTo>
                  <a:pt x="615065" y="466979"/>
                  <a:pt x="614506" y="467231"/>
                  <a:pt x="614023" y="467709"/>
                </a:cubicBezTo>
                <a:cubicBezTo>
                  <a:pt x="613540" y="468188"/>
                  <a:pt x="613286" y="468743"/>
                  <a:pt x="613261" y="469373"/>
                </a:cubicBezTo>
                <a:cubicBezTo>
                  <a:pt x="613286" y="469952"/>
                  <a:pt x="613540" y="470608"/>
                  <a:pt x="614023" y="471339"/>
                </a:cubicBezTo>
                <a:cubicBezTo>
                  <a:pt x="614506" y="472069"/>
                  <a:pt x="615065" y="473027"/>
                  <a:pt x="615700" y="474211"/>
                </a:cubicBezTo>
                <a:cubicBezTo>
                  <a:pt x="616335" y="473077"/>
                  <a:pt x="616894" y="472321"/>
                  <a:pt x="617377" y="471943"/>
                </a:cubicBezTo>
                <a:cubicBezTo>
                  <a:pt x="617860" y="471565"/>
                  <a:pt x="618114" y="471112"/>
                  <a:pt x="618139" y="470582"/>
                </a:cubicBezTo>
                <a:cubicBezTo>
                  <a:pt x="618114" y="469978"/>
                  <a:pt x="617860" y="469373"/>
                  <a:pt x="617377" y="468768"/>
                </a:cubicBezTo>
                <a:cubicBezTo>
                  <a:pt x="616894" y="468163"/>
                  <a:pt x="616335" y="467558"/>
                  <a:pt x="615700" y="466953"/>
                </a:cubicBezTo>
                <a:close/>
                <a:moveTo>
                  <a:pt x="62187" y="441198"/>
                </a:moveTo>
                <a:cubicBezTo>
                  <a:pt x="60409" y="443001"/>
                  <a:pt x="58783" y="444576"/>
                  <a:pt x="57310" y="445922"/>
                </a:cubicBezTo>
                <a:cubicBezTo>
                  <a:pt x="55837" y="447268"/>
                  <a:pt x="54211" y="448538"/>
                  <a:pt x="52433" y="449732"/>
                </a:cubicBezTo>
                <a:lnTo>
                  <a:pt x="52433" y="449808"/>
                </a:lnTo>
                <a:cubicBezTo>
                  <a:pt x="53754" y="450409"/>
                  <a:pt x="55075" y="451009"/>
                  <a:pt x="56396" y="451609"/>
                </a:cubicBezTo>
                <a:cubicBezTo>
                  <a:pt x="57716" y="452209"/>
                  <a:pt x="58428" y="452809"/>
                  <a:pt x="58529" y="453409"/>
                </a:cubicBezTo>
                <a:cubicBezTo>
                  <a:pt x="59012" y="456549"/>
                  <a:pt x="59875" y="459084"/>
                  <a:pt x="61120" y="461012"/>
                </a:cubicBezTo>
                <a:cubicBezTo>
                  <a:pt x="62365" y="462941"/>
                  <a:pt x="64752" y="463651"/>
                  <a:pt x="68283" y="463143"/>
                </a:cubicBezTo>
                <a:cubicBezTo>
                  <a:pt x="68333" y="463194"/>
                  <a:pt x="68537" y="463397"/>
                  <a:pt x="68892" y="463753"/>
                </a:cubicBezTo>
                <a:cubicBezTo>
                  <a:pt x="69248" y="464109"/>
                  <a:pt x="69451" y="464312"/>
                  <a:pt x="69502" y="464363"/>
                </a:cubicBezTo>
                <a:cubicBezTo>
                  <a:pt x="71940" y="468223"/>
                  <a:pt x="75598" y="469036"/>
                  <a:pt x="80475" y="466801"/>
                </a:cubicBezTo>
                <a:cubicBezTo>
                  <a:pt x="81287" y="466420"/>
                  <a:pt x="82405" y="466268"/>
                  <a:pt x="83827" y="466344"/>
                </a:cubicBezTo>
                <a:cubicBezTo>
                  <a:pt x="85250" y="466420"/>
                  <a:pt x="85758" y="465353"/>
                  <a:pt x="85351" y="463143"/>
                </a:cubicBezTo>
                <a:cubicBezTo>
                  <a:pt x="85224" y="461924"/>
                  <a:pt x="84564" y="460705"/>
                  <a:pt x="83370" y="459486"/>
                </a:cubicBezTo>
                <a:cubicBezTo>
                  <a:pt x="82177" y="458267"/>
                  <a:pt x="81211" y="457047"/>
                  <a:pt x="80475" y="455828"/>
                </a:cubicBezTo>
                <a:cubicBezTo>
                  <a:pt x="79840" y="455269"/>
                  <a:pt x="78976" y="454863"/>
                  <a:pt x="77884" y="454611"/>
                </a:cubicBezTo>
                <a:cubicBezTo>
                  <a:pt x="76792" y="454359"/>
                  <a:pt x="75623" y="453959"/>
                  <a:pt x="74379" y="453409"/>
                </a:cubicBezTo>
                <a:cubicBezTo>
                  <a:pt x="73693" y="453459"/>
                  <a:pt x="72626" y="453659"/>
                  <a:pt x="71178" y="454009"/>
                </a:cubicBezTo>
                <a:cubicBezTo>
                  <a:pt x="69730" y="454359"/>
                  <a:pt x="68359" y="454559"/>
                  <a:pt x="67064" y="454609"/>
                </a:cubicBezTo>
                <a:cubicBezTo>
                  <a:pt x="68308" y="451078"/>
                  <a:pt x="68562" y="448386"/>
                  <a:pt x="67826" y="446532"/>
                </a:cubicBezTo>
                <a:cubicBezTo>
                  <a:pt x="67089" y="444678"/>
                  <a:pt x="65209" y="442900"/>
                  <a:pt x="62187" y="441198"/>
                </a:cubicBezTo>
                <a:close/>
                <a:moveTo>
                  <a:pt x="646094" y="310896"/>
                </a:moveTo>
                <a:cubicBezTo>
                  <a:pt x="655806" y="311098"/>
                  <a:pt x="660661" y="316760"/>
                  <a:pt x="660661" y="327883"/>
                </a:cubicBezTo>
                <a:cubicBezTo>
                  <a:pt x="661094" y="332205"/>
                  <a:pt x="659628" y="335693"/>
                  <a:pt x="656263" y="338348"/>
                </a:cubicBezTo>
                <a:cubicBezTo>
                  <a:pt x="652898" y="341002"/>
                  <a:pt x="648700" y="342367"/>
                  <a:pt x="643666" y="342443"/>
                </a:cubicBezTo>
                <a:cubicBezTo>
                  <a:pt x="638659" y="342316"/>
                  <a:pt x="634410" y="340749"/>
                  <a:pt x="630920" y="337741"/>
                </a:cubicBezTo>
                <a:cubicBezTo>
                  <a:pt x="627430" y="334733"/>
                  <a:pt x="625609" y="331042"/>
                  <a:pt x="625457" y="326669"/>
                </a:cubicBezTo>
                <a:cubicBezTo>
                  <a:pt x="625634" y="322296"/>
                  <a:pt x="627708" y="318606"/>
                  <a:pt x="631679" y="315598"/>
                </a:cubicBezTo>
                <a:cubicBezTo>
                  <a:pt x="635649" y="312589"/>
                  <a:pt x="640454" y="311022"/>
                  <a:pt x="646094" y="310896"/>
                </a:cubicBezTo>
                <a:close/>
                <a:moveTo>
                  <a:pt x="579113" y="199864"/>
                </a:moveTo>
                <a:cubicBezTo>
                  <a:pt x="578453" y="200423"/>
                  <a:pt x="577640" y="200830"/>
                  <a:pt x="576674" y="201084"/>
                </a:cubicBezTo>
                <a:cubicBezTo>
                  <a:pt x="575709" y="201338"/>
                  <a:pt x="574896" y="201745"/>
                  <a:pt x="574235" y="202304"/>
                </a:cubicBezTo>
                <a:cubicBezTo>
                  <a:pt x="573701" y="202330"/>
                  <a:pt x="573549" y="202584"/>
                  <a:pt x="573778" y="203067"/>
                </a:cubicBezTo>
                <a:cubicBezTo>
                  <a:pt x="574006" y="203550"/>
                  <a:pt x="574159" y="204109"/>
                  <a:pt x="574235" y="204745"/>
                </a:cubicBezTo>
                <a:cubicBezTo>
                  <a:pt x="575404" y="204694"/>
                  <a:pt x="576420" y="204490"/>
                  <a:pt x="577284" y="204135"/>
                </a:cubicBezTo>
                <a:cubicBezTo>
                  <a:pt x="578148" y="203779"/>
                  <a:pt x="579164" y="203575"/>
                  <a:pt x="580333" y="203525"/>
                </a:cubicBezTo>
                <a:cubicBezTo>
                  <a:pt x="580282" y="202914"/>
                  <a:pt x="580079" y="202304"/>
                  <a:pt x="579723" y="201694"/>
                </a:cubicBezTo>
                <a:cubicBezTo>
                  <a:pt x="579367" y="201084"/>
                  <a:pt x="579164" y="200474"/>
                  <a:pt x="579113" y="199864"/>
                </a:cubicBezTo>
                <a:close/>
                <a:moveTo>
                  <a:pt x="562059" y="199814"/>
                </a:moveTo>
                <a:cubicBezTo>
                  <a:pt x="559722" y="200982"/>
                  <a:pt x="557690" y="201997"/>
                  <a:pt x="555962" y="202860"/>
                </a:cubicBezTo>
                <a:cubicBezTo>
                  <a:pt x="554235" y="203723"/>
                  <a:pt x="552202" y="204738"/>
                  <a:pt x="549864" y="205906"/>
                </a:cubicBezTo>
                <a:cubicBezTo>
                  <a:pt x="551668" y="207099"/>
                  <a:pt x="553244" y="208063"/>
                  <a:pt x="554590" y="208799"/>
                </a:cubicBezTo>
                <a:cubicBezTo>
                  <a:pt x="555937" y="209535"/>
                  <a:pt x="557208" y="210195"/>
                  <a:pt x="558402" y="210779"/>
                </a:cubicBezTo>
                <a:cubicBezTo>
                  <a:pt x="559012" y="209028"/>
                  <a:pt x="559621" y="207352"/>
                  <a:pt x="560231" y="205753"/>
                </a:cubicBezTo>
                <a:cubicBezTo>
                  <a:pt x="560840" y="204154"/>
                  <a:pt x="561450" y="202175"/>
                  <a:pt x="562059" y="199814"/>
                </a:cubicBezTo>
                <a:close/>
                <a:moveTo>
                  <a:pt x="587650" y="191323"/>
                </a:moveTo>
                <a:cubicBezTo>
                  <a:pt x="586431" y="192518"/>
                  <a:pt x="585211" y="193484"/>
                  <a:pt x="583991" y="194221"/>
                </a:cubicBezTo>
                <a:cubicBezTo>
                  <a:pt x="582772" y="194958"/>
                  <a:pt x="581552" y="195619"/>
                  <a:pt x="580333" y="196204"/>
                </a:cubicBezTo>
                <a:cubicBezTo>
                  <a:pt x="580892" y="196229"/>
                  <a:pt x="581298" y="196483"/>
                  <a:pt x="581552" y="196966"/>
                </a:cubicBezTo>
                <a:cubicBezTo>
                  <a:pt x="581806" y="197449"/>
                  <a:pt x="582213" y="198008"/>
                  <a:pt x="582772" y="198644"/>
                </a:cubicBezTo>
                <a:cubicBezTo>
                  <a:pt x="583407" y="197449"/>
                  <a:pt x="584271" y="196483"/>
                  <a:pt x="585363" y="195746"/>
                </a:cubicBezTo>
                <a:cubicBezTo>
                  <a:pt x="586456" y="195009"/>
                  <a:pt x="587625" y="194348"/>
                  <a:pt x="588870" y="193763"/>
                </a:cubicBezTo>
                <a:cubicBezTo>
                  <a:pt x="588819" y="193204"/>
                  <a:pt x="588616" y="192798"/>
                  <a:pt x="588260" y="192543"/>
                </a:cubicBezTo>
                <a:cubicBezTo>
                  <a:pt x="587904" y="192289"/>
                  <a:pt x="587701" y="191882"/>
                  <a:pt x="587650" y="191323"/>
                </a:cubicBezTo>
                <a:close/>
                <a:moveTo>
                  <a:pt x="657004" y="149863"/>
                </a:moveTo>
                <a:cubicBezTo>
                  <a:pt x="654540" y="150421"/>
                  <a:pt x="652152" y="150827"/>
                  <a:pt x="649841" y="151081"/>
                </a:cubicBezTo>
                <a:cubicBezTo>
                  <a:pt x="647530" y="151335"/>
                  <a:pt x="645447" y="151741"/>
                  <a:pt x="643593" y="152299"/>
                </a:cubicBezTo>
                <a:cubicBezTo>
                  <a:pt x="645980" y="154787"/>
                  <a:pt x="648215" y="155904"/>
                  <a:pt x="650298" y="155650"/>
                </a:cubicBezTo>
                <a:cubicBezTo>
                  <a:pt x="652381" y="155396"/>
                  <a:pt x="654616" y="153467"/>
                  <a:pt x="657004" y="149863"/>
                </a:cubicBezTo>
                <a:close/>
                <a:moveTo>
                  <a:pt x="677730" y="101193"/>
                </a:moveTo>
                <a:cubicBezTo>
                  <a:pt x="674174" y="101092"/>
                  <a:pt x="671533" y="101600"/>
                  <a:pt x="669805" y="102717"/>
                </a:cubicBezTo>
                <a:cubicBezTo>
                  <a:pt x="668078" y="103835"/>
                  <a:pt x="666656" y="106172"/>
                  <a:pt x="665538" y="109728"/>
                </a:cubicBezTo>
                <a:cubicBezTo>
                  <a:pt x="663690" y="114351"/>
                  <a:pt x="663196" y="117602"/>
                  <a:pt x="664055" y="119480"/>
                </a:cubicBezTo>
                <a:cubicBezTo>
                  <a:pt x="664915" y="121359"/>
                  <a:pt x="667441" y="123389"/>
                  <a:pt x="671634" y="125569"/>
                </a:cubicBezTo>
                <a:cubicBezTo>
                  <a:pt x="668993" y="129201"/>
                  <a:pt x="666961" y="132833"/>
                  <a:pt x="665538" y="136466"/>
                </a:cubicBezTo>
                <a:cubicBezTo>
                  <a:pt x="665589" y="137702"/>
                  <a:pt x="665792" y="138862"/>
                  <a:pt x="666148" y="139946"/>
                </a:cubicBezTo>
                <a:cubicBezTo>
                  <a:pt x="666503" y="141031"/>
                  <a:pt x="666707" y="141889"/>
                  <a:pt x="666757" y="142519"/>
                </a:cubicBezTo>
                <a:cubicBezTo>
                  <a:pt x="667977" y="142570"/>
                  <a:pt x="669196" y="142469"/>
                  <a:pt x="670415" y="142217"/>
                </a:cubicBezTo>
                <a:cubicBezTo>
                  <a:pt x="671634" y="141964"/>
                  <a:pt x="672853" y="141258"/>
                  <a:pt x="674073" y="140098"/>
                </a:cubicBezTo>
                <a:cubicBezTo>
                  <a:pt x="674733" y="140047"/>
                  <a:pt x="675241" y="139543"/>
                  <a:pt x="675597" y="138584"/>
                </a:cubicBezTo>
                <a:cubicBezTo>
                  <a:pt x="675952" y="137626"/>
                  <a:pt x="675851" y="136516"/>
                  <a:pt x="675292" y="135255"/>
                </a:cubicBezTo>
                <a:cubicBezTo>
                  <a:pt x="674073" y="132632"/>
                  <a:pt x="672853" y="129403"/>
                  <a:pt x="671634" y="125569"/>
                </a:cubicBezTo>
                <a:cubicBezTo>
                  <a:pt x="673438" y="125519"/>
                  <a:pt x="675317" y="125317"/>
                  <a:pt x="677273" y="124964"/>
                </a:cubicBezTo>
                <a:cubicBezTo>
                  <a:pt x="679229" y="124610"/>
                  <a:pt x="681413" y="124409"/>
                  <a:pt x="683826" y="124358"/>
                </a:cubicBezTo>
                <a:cubicBezTo>
                  <a:pt x="682683" y="121869"/>
                  <a:pt x="681616" y="119532"/>
                  <a:pt x="680626" y="117348"/>
                </a:cubicBezTo>
                <a:cubicBezTo>
                  <a:pt x="679635" y="115163"/>
                  <a:pt x="678264" y="113436"/>
                  <a:pt x="676511" y="112166"/>
                </a:cubicBezTo>
                <a:cubicBezTo>
                  <a:pt x="674631" y="110490"/>
                  <a:pt x="673514" y="109271"/>
                  <a:pt x="673158" y="108509"/>
                </a:cubicBezTo>
                <a:cubicBezTo>
                  <a:pt x="672803" y="107747"/>
                  <a:pt x="673514" y="106527"/>
                  <a:pt x="675292" y="104851"/>
                </a:cubicBezTo>
                <a:cubicBezTo>
                  <a:pt x="676714" y="103632"/>
                  <a:pt x="677527" y="102413"/>
                  <a:pt x="677730" y="101193"/>
                </a:cubicBezTo>
                <a:close/>
                <a:moveTo>
                  <a:pt x="32469" y="61873"/>
                </a:moveTo>
                <a:cubicBezTo>
                  <a:pt x="40266" y="61620"/>
                  <a:pt x="48141" y="62128"/>
                  <a:pt x="56091" y="63398"/>
                </a:cubicBezTo>
                <a:cubicBezTo>
                  <a:pt x="58580" y="63575"/>
                  <a:pt x="60307" y="64740"/>
                  <a:pt x="61272" y="66892"/>
                </a:cubicBezTo>
                <a:cubicBezTo>
                  <a:pt x="62237" y="69044"/>
                  <a:pt x="62136" y="71120"/>
                  <a:pt x="60968" y="73121"/>
                </a:cubicBezTo>
                <a:cubicBezTo>
                  <a:pt x="59926" y="76133"/>
                  <a:pt x="58961" y="78919"/>
                  <a:pt x="58072" y="81476"/>
                </a:cubicBezTo>
                <a:cubicBezTo>
                  <a:pt x="57183" y="84033"/>
                  <a:pt x="55303" y="86514"/>
                  <a:pt x="52433" y="88919"/>
                </a:cubicBezTo>
                <a:cubicBezTo>
                  <a:pt x="50096" y="90844"/>
                  <a:pt x="48369" y="93375"/>
                  <a:pt x="47251" y="96515"/>
                </a:cubicBezTo>
                <a:cubicBezTo>
                  <a:pt x="46134" y="99654"/>
                  <a:pt x="45016" y="102794"/>
                  <a:pt x="43899" y="105934"/>
                </a:cubicBezTo>
                <a:cubicBezTo>
                  <a:pt x="43315" y="108263"/>
                  <a:pt x="42349" y="109681"/>
                  <a:pt x="41003" y="110187"/>
                </a:cubicBezTo>
                <a:cubicBezTo>
                  <a:pt x="39657" y="110693"/>
                  <a:pt x="37777" y="110896"/>
                  <a:pt x="35364" y="110795"/>
                </a:cubicBezTo>
                <a:cubicBezTo>
                  <a:pt x="27617" y="108794"/>
                  <a:pt x="21166" y="105199"/>
                  <a:pt x="16009" y="100009"/>
                </a:cubicBezTo>
                <a:cubicBezTo>
                  <a:pt x="10853" y="94819"/>
                  <a:pt x="5926" y="89097"/>
                  <a:pt x="1227" y="82843"/>
                </a:cubicBezTo>
                <a:cubicBezTo>
                  <a:pt x="643" y="82159"/>
                  <a:pt x="287" y="81400"/>
                  <a:pt x="160" y="80564"/>
                </a:cubicBezTo>
                <a:cubicBezTo>
                  <a:pt x="33" y="79729"/>
                  <a:pt x="-18" y="79273"/>
                  <a:pt x="7" y="79197"/>
                </a:cubicBezTo>
                <a:cubicBezTo>
                  <a:pt x="211" y="71703"/>
                  <a:pt x="3462" y="67247"/>
                  <a:pt x="9761" y="65829"/>
                </a:cubicBezTo>
                <a:cubicBezTo>
                  <a:pt x="17102" y="63445"/>
                  <a:pt x="24671" y="62126"/>
                  <a:pt x="32469" y="61873"/>
                </a:cubicBezTo>
                <a:close/>
                <a:moveTo>
                  <a:pt x="102268" y="0"/>
                </a:moveTo>
                <a:cubicBezTo>
                  <a:pt x="110167" y="1164"/>
                  <a:pt x="117838" y="2176"/>
                  <a:pt x="125280" y="3037"/>
                </a:cubicBezTo>
                <a:cubicBezTo>
                  <a:pt x="132722" y="3897"/>
                  <a:pt x="140089" y="4910"/>
                  <a:pt x="147378" y="6074"/>
                </a:cubicBezTo>
                <a:cubicBezTo>
                  <a:pt x="155887" y="7313"/>
                  <a:pt x="164168" y="8479"/>
                  <a:pt x="172223" y="9572"/>
                </a:cubicBezTo>
                <a:cubicBezTo>
                  <a:pt x="180278" y="10665"/>
                  <a:pt x="188262" y="11538"/>
                  <a:pt x="196174" y="12192"/>
                </a:cubicBezTo>
                <a:cubicBezTo>
                  <a:pt x="214442" y="14730"/>
                  <a:pt x="232785" y="16659"/>
                  <a:pt x="251205" y="17979"/>
                </a:cubicBezTo>
                <a:cubicBezTo>
                  <a:pt x="269625" y="19299"/>
                  <a:pt x="288273" y="19400"/>
                  <a:pt x="307150" y="18283"/>
                </a:cubicBezTo>
                <a:cubicBezTo>
                  <a:pt x="323614" y="17573"/>
                  <a:pt x="340077" y="16557"/>
                  <a:pt x="356541" y="15238"/>
                </a:cubicBezTo>
                <a:cubicBezTo>
                  <a:pt x="373004" y="13918"/>
                  <a:pt x="389468" y="12903"/>
                  <a:pt x="405931" y="12192"/>
                </a:cubicBezTo>
                <a:cubicBezTo>
                  <a:pt x="424859" y="12192"/>
                  <a:pt x="444016" y="12192"/>
                  <a:pt x="463401" y="12192"/>
                </a:cubicBezTo>
                <a:cubicBezTo>
                  <a:pt x="482786" y="12192"/>
                  <a:pt x="502248" y="12192"/>
                  <a:pt x="521785" y="12192"/>
                </a:cubicBezTo>
                <a:cubicBezTo>
                  <a:pt x="529763" y="12217"/>
                  <a:pt x="537893" y="12166"/>
                  <a:pt x="546176" y="12039"/>
                </a:cubicBezTo>
                <a:cubicBezTo>
                  <a:pt x="554458" y="11912"/>
                  <a:pt x="562588" y="11557"/>
                  <a:pt x="570566" y="10973"/>
                </a:cubicBezTo>
                <a:cubicBezTo>
                  <a:pt x="571785" y="10973"/>
                  <a:pt x="573005" y="10973"/>
                  <a:pt x="574224" y="10973"/>
                </a:cubicBezTo>
                <a:cubicBezTo>
                  <a:pt x="584616" y="14247"/>
                  <a:pt x="595236" y="15923"/>
                  <a:pt x="606084" y="15999"/>
                </a:cubicBezTo>
                <a:cubicBezTo>
                  <a:pt x="616933" y="16075"/>
                  <a:pt x="627858" y="16837"/>
                  <a:pt x="638859" y="18283"/>
                </a:cubicBezTo>
                <a:cubicBezTo>
                  <a:pt x="643152" y="18842"/>
                  <a:pt x="647370" y="19248"/>
                  <a:pt x="651511" y="19502"/>
                </a:cubicBezTo>
                <a:cubicBezTo>
                  <a:pt x="655653" y="19756"/>
                  <a:pt x="659565" y="20162"/>
                  <a:pt x="663249" y="20720"/>
                </a:cubicBezTo>
                <a:cubicBezTo>
                  <a:pt x="669199" y="21380"/>
                  <a:pt x="674305" y="23106"/>
                  <a:pt x="678568" y="25898"/>
                </a:cubicBezTo>
                <a:cubicBezTo>
                  <a:pt x="682831" y="28690"/>
                  <a:pt x="687022" y="32243"/>
                  <a:pt x="691141" y="36558"/>
                </a:cubicBezTo>
                <a:cubicBezTo>
                  <a:pt x="693427" y="38995"/>
                  <a:pt x="694342" y="41432"/>
                  <a:pt x="693885" y="43868"/>
                </a:cubicBezTo>
                <a:cubicBezTo>
                  <a:pt x="693427" y="46305"/>
                  <a:pt x="692513" y="48742"/>
                  <a:pt x="691141" y="51178"/>
                </a:cubicBezTo>
                <a:cubicBezTo>
                  <a:pt x="687281" y="57067"/>
                  <a:pt x="687687" y="62346"/>
                  <a:pt x="692361" y="67017"/>
                </a:cubicBezTo>
                <a:cubicBezTo>
                  <a:pt x="692411" y="67626"/>
                  <a:pt x="692615" y="68235"/>
                  <a:pt x="692970" y="68844"/>
                </a:cubicBezTo>
                <a:cubicBezTo>
                  <a:pt x="693326" y="69453"/>
                  <a:pt x="693529" y="70062"/>
                  <a:pt x="693580" y="70671"/>
                </a:cubicBezTo>
                <a:cubicBezTo>
                  <a:pt x="693148" y="74809"/>
                  <a:pt x="693707" y="78413"/>
                  <a:pt x="695256" y="81484"/>
                </a:cubicBezTo>
                <a:cubicBezTo>
                  <a:pt x="696806" y="84555"/>
                  <a:pt x="698279" y="87855"/>
                  <a:pt x="699676" y="91383"/>
                </a:cubicBezTo>
                <a:cubicBezTo>
                  <a:pt x="700844" y="94480"/>
                  <a:pt x="701555" y="97728"/>
                  <a:pt x="701809" y="101130"/>
                </a:cubicBezTo>
                <a:cubicBezTo>
                  <a:pt x="702063" y="104531"/>
                  <a:pt x="702165" y="107780"/>
                  <a:pt x="702114" y="110876"/>
                </a:cubicBezTo>
                <a:cubicBezTo>
                  <a:pt x="702063" y="112044"/>
                  <a:pt x="701555" y="113059"/>
                  <a:pt x="700590" y="113922"/>
                </a:cubicBezTo>
                <a:cubicBezTo>
                  <a:pt x="699625" y="114785"/>
                  <a:pt x="698507" y="115800"/>
                  <a:pt x="697237" y="116968"/>
                </a:cubicBezTo>
                <a:cubicBezTo>
                  <a:pt x="694596" y="119201"/>
                  <a:pt x="691345" y="122044"/>
                  <a:pt x="687484" y="125496"/>
                </a:cubicBezTo>
                <a:cubicBezTo>
                  <a:pt x="686468" y="126917"/>
                  <a:pt x="686061" y="128948"/>
                  <a:pt x="686265" y="131588"/>
                </a:cubicBezTo>
                <a:cubicBezTo>
                  <a:pt x="686415" y="136155"/>
                  <a:pt x="686114" y="139204"/>
                  <a:pt x="685360" y="140733"/>
                </a:cubicBezTo>
                <a:cubicBezTo>
                  <a:pt x="684606" y="142263"/>
                  <a:pt x="682494" y="144108"/>
                  <a:pt x="679026" y="146271"/>
                </a:cubicBezTo>
                <a:cubicBezTo>
                  <a:pt x="680182" y="147471"/>
                  <a:pt x="681187" y="148434"/>
                  <a:pt x="682042" y="149159"/>
                </a:cubicBezTo>
                <a:cubicBezTo>
                  <a:pt x="682896" y="149884"/>
                  <a:pt x="683902" y="150507"/>
                  <a:pt x="685058" y="151028"/>
                </a:cubicBezTo>
                <a:cubicBezTo>
                  <a:pt x="687567" y="152908"/>
                  <a:pt x="689544" y="155245"/>
                  <a:pt x="690991" y="158039"/>
                </a:cubicBezTo>
                <a:cubicBezTo>
                  <a:pt x="692437" y="160833"/>
                  <a:pt x="692894" y="163779"/>
                  <a:pt x="692361" y="166878"/>
                </a:cubicBezTo>
                <a:cubicBezTo>
                  <a:pt x="691649" y="170510"/>
                  <a:pt x="690028" y="173304"/>
                  <a:pt x="687498" y="175260"/>
                </a:cubicBezTo>
                <a:cubicBezTo>
                  <a:pt x="684968" y="177216"/>
                  <a:pt x="682144" y="178486"/>
                  <a:pt x="679026" y="179070"/>
                </a:cubicBezTo>
                <a:cubicBezTo>
                  <a:pt x="675406" y="180162"/>
                  <a:pt x="671768" y="180721"/>
                  <a:pt x="668112" y="180746"/>
                </a:cubicBezTo>
                <a:cubicBezTo>
                  <a:pt x="664456" y="180772"/>
                  <a:pt x="660785" y="181026"/>
                  <a:pt x="657097" y="181508"/>
                </a:cubicBezTo>
                <a:cubicBezTo>
                  <a:pt x="654011" y="181508"/>
                  <a:pt x="651002" y="181508"/>
                  <a:pt x="648069" y="181508"/>
                </a:cubicBezTo>
                <a:cubicBezTo>
                  <a:pt x="645137" y="181508"/>
                  <a:pt x="642433" y="181508"/>
                  <a:pt x="639960" y="181508"/>
                </a:cubicBezTo>
                <a:cubicBezTo>
                  <a:pt x="638710" y="181508"/>
                  <a:pt x="637537" y="181813"/>
                  <a:pt x="636440" y="182424"/>
                </a:cubicBezTo>
                <a:cubicBezTo>
                  <a:pt x="635344" y="183034"/>
                  <a:pt x="634477" y="183949"/>
                  <a:pt x="633839" y="185170"/>
                </a:cubicBezTo>
                <a:cubicBezTo>
                  <a:pt x="630418" y="188832"/>
                  <a:pt x="626393" y="190053"/>
                  <a:pt x="621764" y="188832"/>
                </a:cubicBezTo>
                <a:cubicBezTo>
                  <a:pt x="619241" y="188654"/>
                  <a:pt x="617016" y="189010"/>
                  <a:pt x="615089" y="189900"/>
                </a:cubicBezTo>
                <a:cubicBezTo>
                  <a:pt x="613163" y="190790"/>
                  <a:pt x="612148" y="193282"/>
                  <a:pt x="612046" y="197376"/>
                </a:cubicBezTo>
                <a:cubicBezTo>
                  <a:pt x="612528" y="198088"/>
                  <a:pt x="612173" y="199105"/>
                  <a:pt x="610979" y="200428"/>
                </a:cubicBezTo>
                <a:cubicBezTo>
                  <a:pt x="609785" y="201750"/>
                  <a:pt x="608515" y="202767"/>
                  <a:pt x="607169" y="203479"/>
                </a:cubicBezTo>
                <a:cubicBezTo>
                  <a:pt x="600489" y="207090"/>
                  <a:pt x="593732" y="210549"/>
                  <a:pt x="586900" y="213855"/>
                </a:cubicBezTo>
                <a:cubicBezTo>
                  <a:pt x="580067" y="217160"/>
                  <a:pt x="573006" y="220619"/>
                  <a:pt x="565716" y="224230"/>
                </a:cubicBezTo>
                <a:cubicBezTo>
                  <a:pt x="557766" y="227815"/>
                  <a:pt x="549892" y="231325"/>
                  <a:pt x="542094" y="234757"/>
                </a:cubicBezTo>
                <a:cubicBezTo>
                  <a:pt x="534296" y="238190"/>
                  <a:pt x="526727" y="242005"/>
                  <a:pt x="519387" y="246201"/>
                </a:cubicBezTo>
                <a:cubicBezTo>
                  <a:pt x="508439" y="252965"/>
                  <a:pt x="497720" y="259882"/>
                  <a:pt x="487230" y="266951"/>
                </a:cubicBezTo>
                <a:cubicBezTo>
                  <a:pt x="476740" y="274021"/>
                  <a:pt x="466326" y="280937"/>
                  <a:pt x="455988" y="287702"/>
                </a:cubicBezTo>
                <a:cubicBezTo>
                  <a:pt x="454210" y="288871"/>
                  <a:pt x="452585" y="289889"/>
                  <a:pt x="451111" y="290753"/>
                </a:cubicBezTo>
                <a:cubicBezTo>
                  <a:pt x="449638" y="291618"/>
                  <a:pt x="448013" y="292635"/>
                  <a:pt x="446235" y="293805"/>
                </a:cubicBezTo>
                <a:cubicBezTo>
                  <a:pt x="445600" y="294466"/>
                  <a:pt x="445041" y="295280"/>
                  <a:pt x="444558" y="296246"/>
                </a:cubicBezTo>
                <a:cubicBezTo>
                  <a:pt x="444076" y="297212"/>
                  <a:pt x="443822" y="298026"/>
                  <a:pt x="443796" y="298687"/>
                </a:cubicBezTo>
                <a:cubicBezTo>
                  <a:pt x="443872" y="299374"/>
                  <a:pt x="444330" y="300137"/>
                  <a:pt x="445168" y="300976"/>
                </a:cubicBezTo>
                <a:cubicBezTo>
                  <a:pt x="446006" y="301815"/>
                  <a:pt x="446768" y="302273"/>
                  <a:pt x="447454" y="302349"/>
                </a:cubicBezTo>
                <a:cubicBezTo>
                  <a:pt x="449943" y="302908"/>
                  <a:pt x="452585" y="303315"/>
                  <a:pt x="455379" y="303570"/>
                </a:cubicBezTo>
                <a:cubicBezTo>
                  <a:pt x="458173" y="303824"/>
                  <a:pt x="460814" y="304231"/>
                  <a:pt x="463303" y="304790"/>
                </a:cubicBezTo>
                <a:cubicBezTo>
                  <a:pt x="466961" y="306011"/>
                  <a:pt x="470619" y="307231"/>
                  <a:pt x="474276" y="308452"/>
                </a:cubicBezTo>
                <a:cubicBezTo>
                  <a:pt x="474276" y="308503"/>
                  <a:pt x="474276" y="308706"/>
                  <a:pt x="474276" y="309062"/>
                </a:cubicBezTo>
                <a:cubicBezTo>
                  <a:pt x="474276" y="309418"/>
                  <a:pt x="474276" y="309622"/>
                  <a:pt x="474276" y="309673"/>
                </a:cubicBezTo>
                <a:cubicBezTo>
                  <a:pt x="479026" y="308858"/>
                  <a:pt x="483242" y="309565"/>
                  <a:pt x="486925" y="311795"/>
                </a:cubicBezTo>
                <a:cubicBezTo>
                  <a:pt x="490608" y="314024"/>
                  <a:pt x="494520" y="315342"/>
                  <a:pt x="498660" y="315747"/>
                </a:cubicBezTo>
                <a:cubicBezTo>
                  <a:pt x="500489" y="315823"/>
                  <a:pt x="502318" y="316275"/>
                  <a:pt x="504147" y="317104"/>
                </a:cubicBezTo>
                <a:cubicBezTo>
                  <a:pt x="505975" y="317934"/>
                  <a:pt x="507804" y="318688"/>
                  <a:pt x="509633" y="319367"/>
                </a:cubicBezTo>
                <a:cubicBezTo>
                  <a:pt x="510319" y="319392"/>
                  <a:pt x="511081" y="319342"/>
                  <a:pt x="511919" y="319216"/>
                </a:cubicBezTo>
                <a:cubicBezTo>
                  <a:pt x="512757" y="319090"/>
                  <a:pt x="513214" y="318738"/>
                  <a:pt x="513291" y="318160"/>
                </a:cubicBezTo>
                <a:cubicBezTo>
                  <a:pt x="516364" y="315873"/>
                  <a:pt x="519666" y="314415"/>
                  <a:pt x="523197" y="313785"/>
                </a:cubicBezTo>
                <a:cubicBezTo>
                  <a:pt x="526727" y="313155"/>
                  <a:pt x="530334" y="312598"/>
                  <a:pt x="534017" y="312114"/>
                </a:cubicBezTo>
                <a:cubicBezTo>
                  <a:pt x="537040" y="312088"/>
                  <a:pt x="539834" y="311834"/>
                  <a:pt x="542399" y="311351"/>
                </a:cubicBezTo>
                <a:cubicBezTo>
                  <a:pt x="544964" y="310868"/>
                  <a:pt x="547454" y="310308"/>
                  <a:pt x="549867" y="309673"/>
                </a:cubicBezTo>
                <a:cubicBezTo>
                  <a:pt x="550425" y="309673"/>
                  <a:pt x="550832" y="309673"/>
                  <a:pt x="551086" y="309673"/>
                </a:cubicBezTo>
                <a:cubicBezTo>
                  <a:pt x="551340" y="309673"/>
                  <a:pt x="551746" y="309673"/>
                  <a:pt x="552305" y="309673"/>
                </a:cubicBezTo>
                <a:cubicBezTo>
                  <a:pt x="557182" y="311300"/>
                  <a:pt x="562059" y="311707"/>
                  <a:pt x="566935" y="310893"/>
                </a:cubicBezTo>
                <a:cubicBezTo>
                  <a:pt x="571812" y="310079"/>
                  <a:pt x="576689" y="309266"/>
                  <a:pt x="581566" y="308452"/>
                </a:cubicBezTo>
                <a:cubicBezTo>
                  <a:pt x="584131" y="308274"/>
                  <a:pt x="586925" y="308325"/>
                  <a:pt x="589948" y="308605"/>
                </a:cubicBezTo>
                <a:cubicBezTo>
                  <a:pt x="592970" y="308884"/>
                  <a:pt x="595460" y="310461"/>
                  <a:pt x="597415" y="313334"/>
                </a:cubicBezTo>
                <a:cubicBezTo>
                  <a:pt x="598076" y="313862"/>
                  <a:pt x="598889" y="314013"/>
                  <a:pt x="599854" y="313787"/>
                </a:cubicBezTo>
                <a:cubicBezTo>
                  <a:pt x="600819" y="313560"/>
                  <a:pt x="601632" y="313410"/>
                  <a:pt x="602292" y="313334"/>
                </a:cubicBezTo>
                <a:cubicBezTo>
                  <a:pt x="608438" y="311556"/>
                  <a:pt x="612905" y="312054"/>
                  <a:pt x="615695" y="314828"/>
                </a:cubicBezTo>
                <a:cubicBezTo>
                  <a:pt x="618484" y="317602"/>
                  <a:pt x="619300" y="322337"/>
                  <a:pt x="618142" y="329031"/>
                </a:cubicBezTo>
                <a:cubicBezTo>
                  <a:pt x="617583" y="328372"/>
                  <a:pt x="617177" y="327865"/>
                  <a:pt x="616923" y="327512"/>
                </a:cubicBezTo>
                <a:cubicBezTo>
                  <a:pt x="616669" y="327159"/>
                  <a:pt x="616262" y="327259"/>
                  <a:pt x="615703" y="327812"/>
                </a:cubicBezTo>
                <a:cubicBezTo>
                  <a:pt x="615043" y="327787"/>
                  <a:pt x="614230" y="327838"/>
                  <a:pt x="613265" y="327965"/>
                </a:cubicBezTo>
                <a:cubicBezTo>
                  <a:pt x="612300" y="328092"/>
                  <a:pt x="611487" y="328447"/>
                  <a:pt x="610827" y="329031"/>
                </a:cubicBezTo>
                <a:cubicBezTo>
                  <a:pt x="610877" y="329641"/>
                  <a:pt x="611081" y="330251"/>
                  <a:pt x="611436" y="330860"/>
                </a:cubicBezTo>
                <a:cubicBezTo>
                  <a:pt x="611792" y="331470"/>
                  <a:pt x="611995" y="332079"/>
                  <a:pt x="612046" y="332689"/>
                </a:cubicBezTo>
                <a:cubicBezTo>
                  <a:pt x="615643" y="335787"/>
                  <a:pt x="619389" y="338430"/>
                  <a:pt x="623282" y="340616"/>
                </a:cubicBezTo>
                <a:cubicBezTo>
                  <a:pt x="627176" y="342803"/>
                  <a:pt x="631543" y="344230"/>
                  <a:pt x="636383" y="344900"/>
                </a:cubicBezTo>
                <a:cubicBezTo>
                  <a:pt x="636990" y="344976"/>
                  <a:pt x="637597" y="345434"/>
                  <a:pt x="638204" y="346273"/>
                </a:cubicBezTo>
                <a:cubicBezTo>
                  <a:pt x="638811" y="347112"/>
                  <a:pt x="639417" y="347875"/>
                  <a:pt x="640024" y="348561"/>
                </a:cubicBezTo>
                <a:cubicBezTo>
                  <a:pt x="639999" y="349248"/>
                  <a:pt x="639746" y="350011"/>
                  <a:pt x="639266" y="350850"/>
                </a:cubicBezTo>
                <a:cubicBezTo>
                  <a:pt x="638785" y="351689"/>
                  <a:pt x="638229" y="352147"/>
                  <a:pt x="637597" y="352223"/>
                </a:cubicBezTo>
                <a:cubicBezTo>
                  <a:pt x="634638" y="353469"/>
                  <a:pt x="633272" y="354639"/>
                  <a:pt x="633499" y="355732"/>
                </a:cubicBezTo>
                <a:cubicBezTo>
                  <a:pt x="633727" y="356825"/>
                  <a:pt x="635093" y="357690"/>
                  <a:pt x="637597" y="358326"/>
                </a:cubicBezTo>
                <a:cubicBezTo>
                  <a:pt x="640024" y="359572"/>
                  <a:pt x="642452" y="360741"/>
                  <a:pt x="644880" y="361835"/>
                </a:cubicBezTo>
                <a:cubicBezTo>
                  <a:pt x="647308" y="362928"/>
                  <a:pt x="649736" y="363793"/>
                  <a:pt x="652164" y="364428"/>
                </a:cubicBezTo>
                <a:cubicBezTo>
                  <a:pt x="653378" y="365064"/>
                  <a:pt x="654288" y="365623"/>
                  <a:pt x="654895" y="366107"/>
                </a:cubicBezTo>
                <a:cubicBezTo>
                  <a:pt x="655502" y="366590"/>
                  <a:pt x="655806" y="366844"/>
                  <a:pt x="655806" y="366869"/>
                </a:cubicBezTo>
                <a:cubicBezTo>
                  <a:pt x="659448" y="374193"/>
                  <a:pt x="664318" y="376634"/>
                  <a:pt x="670415" y="374193"/>
                </a:cubicBezTo>
                <a:cubicBezTo>
                  <a:pt x="672193" y="373048"/>
                  <a:pt x="673819" y="372591"/>
                  <a:pt x="675292" y="372820"/>
                </a:cubicBezTo>
                <a:cubicBezTo>
                  <a:pt x="676765" y="373048"/>
                  <a:pt x="678391" y="373506"/>
                  <a:pt x="680169" y="374193"/>
                </a:cubicBezTo>
                <a:cubicBezTo>
                  <a:pt x="685503" y="376227"/>
                  <a:pt x="690075" y="379177"/>
                  <a:pt x="693885" y="383042"/>
                </a:cubicBezTo>
                <a:cubicBezTo>
                  <a:pt x="697695" y="386907"/>
                  <a:pt x="701657" y="390467"/>
                  <a:pt x="705772" y="393721"/>
                </a:cubicBezTo>
                <a:cubicBezTo>
                  <a:pt x="708236" y="396315"/>
                  <a:pt x="709709" y="399366"/>
                  <a:pt x="710191" y="402875"/>
                </a:cubicBezTo>
                <a:cubicBezTo>
                  <a:pt x="710674" y="406384"/>
                  <a:pt x="710014" y="409436"/>
                  <a:pt x="708210" y="412029"/>
                </a:cubicBezTo>
                <a:cubicBezTo>
                  <a:pt x="706178" y="415767"/>
                  <a:pt x="703232" y="418666"/>
                  <a:pt x="699371" y="420726"/>
                </a:cubicBezTo>
                <a:cubicBezTo>
                  <a:pt x="695510" y="422785"/>
                  <a:pt x="691954" y="423548"/>
                  <a:pt x="688703" y="423014"/>
                </a:cubicBezTo>
                <a:cubicBezTo>
                  <a:pt x="686823" y="422302"/>
                  <a:pt x="684791" y="421590"/>
                  <a:pt x="682607" y="420878"/>
                </a:cubicBezTo>
                <a:cubicBezTo>
                  <a:pt x="680423" y="420166"/>
                  <a:pt x="678391" y="420065"/>
                  <a:pt x="676511" y="420573"/>
                </a:cubicBezTo>
                <a:cubicBezTo>
                  <a:pt x="674708" y="421285"/>
                  <a:pt x="673133" y="422607"/>
                  <a:pt x="671787" y="424540"/>
                </a:cubicBezTo>
                <a:cubicBezTo>
                  <a:pt x="670440" y="426473"/>
                  <a:pt x="669170" y="428405"/>
                  <a:pt x="667977" y="430338"/>
                </a:cubicBezTo>
                <a:cubicBezTo>
                  <a:pt x="669145" y="430999"/>
                  <a:pt x="670161" y="431812"/>
                  <a:pt x="671025" y="432779"/>
                </a:cubicBezTo>
                <a:cubicBezTo>
                  <a:pt x="671888" y="433745"/>
                  <a:pt x="672904" y="434559"/>
                  <a:pt x="674073" y="435220"/>
                </a:cubicBezTo>
                <a:cubicBezTo>
                  <a:pt x="674733" y="435194"/>
                  <a:pt x="675546" y="435245"/>
                  <a:pt x="676511" y="435372"/>
                </a:cubicBezTo>
                <a:cubicBezTo>
                  <a:pt x="677476" y="435499"/>
                  <a:pt x="678289" y="435855"/>
                  <a:pt x="678949" y="436440"/>
                </a:cubicBezTo>
                <a:cubicBezTo>
                  <a:pt x="682582" y="437584"/>
                  <a:pt x="684766" y="438958"/>
                  <a:pt x="685503" y="440560"/>
                </a:cubicBezTo>
                <a:cubicBezTo>
                  <a:pt x="686239" y="442162"/>
                  <a:pt x="685680" y="444450"/>
                  <a:pt x="683826" y="447425"/>
                </a:cubicBezTo>
                <a:cubicBezTo>
                  <a:pt x="683293" y="449815"/>
                  <a:pt x="682836" y="452053"/>
                  <a:pt x="682455" y="454138"/>
                </a:cubicBezTo>
                <a:cubicBezTo>
                  <a:pt x="682074" y="456223"/>
                  <a:pt x="681312" y="458461"/>
                  <a:pt x="680169" y="460851"/>
                </a:cubicBezTo>
                <a:cubicBezTo>
                  <a:pt x="678949" y="462707"/>
                  <a:pt x="677730" y="464787"/>
                  <a:pt x="676511" y="467090"/>
                </a:cubicBezTo>
                <a:cubicBezTo>
                  <a:pt x="675292" y="469393"/>
                  <a:pt x="674073" y="471767"/>
                  <a:pt x="672853" y="474211"/>
                </a:cubicBezTo>
                <a:cubicBezTo>
                  <a:pt x="671126" y="476102"/>
                  <a:pt x="669399" y="477765"/>
                  <a:pt x="667672" y="479201"/>
                </a:cubicBezTo>
                <a:cubicBezTo>
                  <a:pt x="665945" y="480638"/>
                  <a:pt x="663608" y="481394"/>
                  <a:pt x="660661" y="481470"/>
                </a:cubicBezTo>
                <a:cubicBezTo>
                  <a:pt x="658891" y="481520"/>
                  <a:pt x="657273" y="482024"/>
                  <a:pt x="655806" y="482982"/>
                </a:cubicBezTo>
                <a:cubicBezTo>
                  <a:pt x="654339" y="483939"/>
                  <a:pt x="652720" y="485048"/>
                  <a:pt x="650950" y="486308"/>
                </a:cubicBezTo>
                <a:cubicBezTo>
                  <a:pt x="650419" y="483208"/>
                  <a:pt x="649357" y="480638"/>
                  <a:pt x="647763" y="478597"/>
                </a:cubicBezTo>
                <a:cubicBezTo>
                  <a:pt x="646170" y="476555"/>
                  <a:pt x="643590" y="475497"/>
                  <a:pt x="640024" y="475421"/>
                </a:cubicBezTo>
                <a:cubicBezTo>
                  <a:pt x="639974" y="475295"/>
                  <a:pt x="639772" y="474640"/>
                  <a:pt x="639417" y="473455"/>
                </a:cubicBezTo>
                <a:cubicBezTo>
                  <a:pt x="639063" y="472271"/>
                  <a:pt x="638861" y="471313"/>
                  <a:pt x="638810" y="470582"/>
                </a:cubicBezTo>
                <a:cubicBezTo>
                  <a:pt x="638735" y="468157"/>
                  <a:pt x="637976" y="466641"/>
                  <a:pt x="636534" y="466034"/>
                </a:cubicBezTo>
                <a:cubicBezTo>
                  <a:pt x="635093" y="465427"/>
                  <a:pt x="633424" y="465734"/>
                  <a:pt x="631527" y="466953"/>
                </a:cubicBezTo>
                <a:cubicBezTo>
                  <a:pt x="628364" y="468869"/>
                  <a:pt x="625882" y="471692"/>
                  <a:pt x="624081" y="475422"/>
                </a:cubicBezTo>
                <a:cubicBezTo>
                  <a:pt x="622280" y="479153"/>
                  <a:pt x="621925" y="483188"/>
                  <a:pt x="623017" y="487527"/>
                </a:cubicBezTo>
                <a:cubicBezTo>
                  <a:pt x="623398" y="492023"/>
                  <a:pt x="621721" y="496138"/>
                  <a:pt x="617987" y="499872"/>
                </a:cubicBezTo>
                <a:cubicBezTo>
                  <a:pt x="614252" y="503606"/>
                  <a:pt x="609831" y="505587"/>
                  <a:pt x="604724" y="505815"/>
                </a:cubicBezTo>
                <a:cubicBezTo>
                  <a:pt x="600481" y="505765"/>
                  <a:pt x="596162" y="505561"/>
                  <a:pt x="591766" y="505206"/>
                </a:cubicBezTo>
                <a:cubicBezTo>
                  <a:pt x="587371" y="504850"/>
                  <a:pt x="582746" y="504647"/>
                  <a:pt x="577894" y="504596"/>
                </a:cubicBezTo>
                <a:cubicBezTo>
                  <a:pt x="577843" y="504596"/>
                  <a:pt x="577640" y="504596"/>
                  <a:pt x="577284" y="504596"/>
                </a:cubicBezTo>
                <a:cubicBezTo>
                  <a:pt x="576928" y="504596"/>
                  <a:pt x="576725" y="504596"/>
                  <a:pt x="576674" y="504596"/>
                </a:cubicBezTo>
                <a:cubicBezTo>
                  <a:pt x="575378" y="505257"/>
                  <a:pt x="574006" y="505765"/>
                  <a:pt x="572558" y="506120"/>
                </a:cubicBezTo>
                <a:cubicBezTo>
                  <a:pt x="571110" y="506476"/>
                  <a:pt x="570043" y="506374"/>
                  <a:pt x="569357" y="505815"/>
                </a:cubicBezTo>
                <a:cubicBezTo>
                  <a:pt x="566333" y="504546"/>
                  <a:pt x="563234" y="503733"/>
                  <a:pt x="560058" y="503377"/>
                </a:cubicBezTo>
                <a:cubicBezTo>
                  <a:pt x="556882" y="503021"/>
                  <a:pt x="553477" y="503428"/>
                  <a:pt x="549844" y="504596"/>
                </a:cubicBezTo>
                <a:cubicBezTo>
                  <a:pt x="547913" y="505130"/>
                  <a:pt x="545677" y="505282"/>
                  <a:pt x="543136" y="505053"/>
                </a:cubicBezTo>
                <a:cubicBezTo>
                  <a:pt x="540596" y="504825"/>
                  <a:pt x="538360" y="504672"/>
                  <a:pt x="536429" y="504596"/>
                </a:cubicBezTo>
                <a:cubicBezTo>
                  <a:pt x="530915" y="504190"/>
                  <a:pt x="525478" y="503783"/>
                  <a:pt x="520117" y="503377"/>
                </a:cubicBezTo>
                <a:cubicBezTo>
                  <a:pt x="514756" y="502971"/>
                  <a:pt x="509624" y="501345"/>
                  <a:pt x="504720" y="498500"/>
                </a:cubicBezTo>
                <a:cubicBezTo>
                  <a:pt x="502917" y="497306"/>
                  <a:pt x="501036" y="496341"/>
                  <a:pt x="499080" y="495605"/>
                </a:cubicBezTo>
                <a:cubicBezTo>
                  <a:pt x="497124" y="494868"/>
                  <a:pt x="494939" y="494208"/>
                  <a:pt x="492525" y="493623"/>
                </a:cubicBezTo>
                <a:cubicBezTo>
                  <a:pt x="491839" y="493090"/>
                  <a:pt x="490772" y="492938"/>
                  <a:pt x="489324" y="493166"/>
                </a:cubicBezTo>
                <a:cubicBezTo>
                  <a:pt x="487875" y="493395"/>
                  <a:pt x="486503" y="493547"/>
                  <a:pt x="485208" y="493623"/>
                </a:cubicBezTo>
                <a:cubicBezTo>
                  <a:pt x="485233" y="491236"/>
                  <a:pt x="484877" y="489915"/>
                  <a:pt x="484141" y="489661"/>
                </a:cubicBezTo>
                <a:cubicBezTo>
                  <a:pt x="483404" y="489407"/>
                  <a:pt x="482133" y="489915"/>
                  <a:pt x="480329" y="491185"/>
                </a:cubicBezTo>
                <a:cubicBezTo>
                  <a:pt x="479161" y="492480"/>
                  <a:pt x="478144" y="493242"/>
                  <a:pt x="477281" y="493471"/>
                </a:cubicBezTo>
                <a:cubicBezTo>
                  <a:pt x="476417" y="493700"/>
                  <a:pt x="475400" y="492938"/>
                  <a:pt x="474232" y="491185"/>
                </a:cubicBezTo>
                <a:cubicBezTo>
                  <a:pt x="473495" y="490601"/>
                  <a:pt x="472224" y="490245"/>
                  <a:pt x="470421" y="490118"/>
                </a:cubicBezTo>
                <a:cubicBezTo>
                  <a:pt x="468617" y="489991"/>
                  <a:pt x="467041" y="489940"/>
                  <a:pt x="465695" y="489966"/>
                </a:cubicBezTo>
                <a:cubicBezTo>
                  <a:pt x="464450" y="490626"/>
                  <a:pt x="463281" y="491134"/>
                  <a:pt x="462189" y="491490"/>
                </a:cubicBezTo>
                <a:cubicBezTo>
                  <a:pt x="461096" y="491845"/>
                  <a:pt x="460232" y="491744"/>
                  <a:pt x="459597" y="491185"/>
                </a:cubicBezTo>
                <a:cubicBezTo>
                  <a:pt x="448011" y="488319"/>
                  <a:pt x="436426" y="486443"/>
                  <a:pt x="424840" y="485557"/>
                </a:cubicBezTo>
                <a:cubicBezTo>
                  <a:pt x="413254" y="484671"/>
                  <a:pt x="401668" y="483712"/>
                  <a:pt x="390083" y="482679"/>
                </a:cubicBezTo>
                <a:cubicBezTo>
                  <a:pt x="388202" y="482150"/>
                  <a:pt x="386170" y="481999"/>
                  <a:pt x="383985" y="482226"/>
                </a:cubicBezTo>
                <a:cubicBezTo>
                  <a:pt x="381800" y="482452"/>
                  <a:pt x="379767" y="482604"/>
                  <a:pt x="377887" y="482679"/>
                </a:cubicBezTo>
                <a:cubicBezTo>
                  <a:pt x="375397" y="482654"/>
                  <a:pt x="372755" y="482402"/>
                  <a:pt x="369960" y="481923"/>
                </a:cubicBezTo>
                <a:cubicBezTo>
                  <a:pt x="367165" y="481444"/>
                  <a:pt x="364523" y="480890"/>
                  <a:pt x="362033" y="480260"/>
                </a:cubicBezTo>
                <a:cubicBezTo>
                  <a:pt x="359619" y="480209"/>
                  <a:pt x="357129" y="480008"/>
                  <a:pt x="354563" y="479655"/>
                </a:cubicBezTo>
                <a:cubicBezTo>
                  <a:pt x="351997" y="479302"/>
                  <a:pt x="349202" y="479101"/>
                  <a:pt x="346179" y="479050"/>
                </a:cubicBezTo>
                <a:cubicBezTo>
                  <a:pt x="344298" y="479151"/>
                  <a:pt x="342266" y="478949"/>
                  <a:pt x="340081" y="478445"/>
                </a:cubicBezTo>
                <a:cubicBezTo>
                  <a:pt x="337896" y="477941"/>
                  <a:pt x="335863" y="476530"/>
                  <a:pt x="333983" y="474211"/>
                </a:cubicBezTo>
                <a:cubicBezTo>
                  <a:pt x="333907" y="473581"/>
                  <a:pt x="333449" y="473027"/>
                  <a:pt x="332611" y="472548"/>
                </a:cubicBezTo>
                <a:cubicBezTo>
                  <a:pt x="331773" y="472069"/>
                  <a:pt x="331010" y="471817"/>
                  <a:pt x="330324" y="471792"/>
                </a:cubicBezTo>
                <a:cubicBezTo>
                  <a:pt x="328444" y="471187"/>
                  <a:pt x="326412" y="470582"/>
                  <a:pt x="324227" y="469978"/>
                </a:cubicBezTo>
                <a:cubicBezTo>
                  <a:pt x="322042" y="469373"/>
                  <a:pt x="320009" y="468768"/>
                  <a:pt x="318129" y="468163"/>
                </a:cubicBezTo>
                <a:cubicBezTo>
                  <a:pt x="315690" y="466974"/>
                  <a:pt x="313556" y="466620"/>
                  <a:pt x="311726" y="467101"/>
                </a:cubicBezTo>
                <a:cubicBezTo>
                  <a:pt x="309897" y="467581"/>
                  <a:pt x="308372" y="468742"/>
                  <a:pt x="307153" y="470582"/>
                </a:cubicBezTo>
                <a:cubicBezTo>
                  <a:pt x="305984" y="472523"/>
                  <a:pt x="304663" y="474085"/>
                  <a:pt x="303189" y="475270"/>
                </a:cubicBezTo>
                <a:cubicBezTo>
                  <a:pt x="301716" y="476454"/>
                  <a:pt x="299785" y="476505"/>
                  <a:pt x="297396" y="475421"/>
                </a:cubicBezTo>
                <a:cubicBezTo>
                  <a:pt x="296761" y="475421"/>
                  <a:pt x="296202" y="475421"/>
                  <a:pt x="295720" y="475421"/>
                </a:cubicBezTo>
                <a:cubicBezTo>
                  <a:pt x="295237" y="475421"/>
                  <a:pt x="294983" y="475421"/>
                  <a:pt x="294957" y="475421"/>
                </a:cubicBezTo>
                <a:cubicBezTo>
                  <a:pt x="290587" y="478622"/>
                  <a:pt x="285912" y="480083"/>
                  <a:pt x="280932" y="479806"/>
                </a:cubicBezTo>
                <a:cubicBezTo>
                  <a:pt x="275953" y="479529"/>
                  <a:pt x="271278" y="480083"/>
                  <a:pt x="266908" y="481470"/>
                </a:cubicBezTo>
                <a:cubicBezTo>
                  <a:pt x="265637" y="481999"/>
                  <a:pt x="264214" y="482150"/>
                  <a:pt x="262639" y="481923"/>
                </a:cubicBezTo>
                <a:cubicBezTo>
                  <a:pt x="261064" y="481696"/>
                  <a:pt x="259641" y="481545"/>
                  <a:pt x="258371" y="481470"/>
                </a:cubicBezTo>
                <a:cubicBezTo>
                  <a:pt x="255881" y="481419"/>
                  <a:pt x="253238" y="481218"/>
                  <a:pt x="250444" y="480865"/>
                </a:cubicBezTo>
                <a:cubicBezTo>
                  <a:pt x="247649" y="480512"/>
                  <a:pt x="245006" y="480310"/>
                  <a:pt x="242517" y="480260"/>
                </a:cubicBezTo>
                <a:cubicBezTo>
                  <a:pt x="241221" y="480209"/>
                  <a:pt x="239849" y="480008"/>
                  <a:pt x="238401" y="479655"/>
                </a:cubicBezTo>
                <a:cubicBezTo>
                  <a:pt x="236952" y="479302"/>
                  <a:pt x="235885" y="479101"/>
                  <a:pt x="235199" y="479050"/>
                </a:cubicBezTo>
                <a:cubicBezTo>
                  <a:pt x="231541" y="476832"/>
                  <a:pt x="229101" y="477639"/>
                  <a:pt x="227882" y="481470"/>
                </a:cubicBezTo>
                <a:cubicBezTo>
                  <a:pt x="227374" y="483966"/>
                  <a:pt x="226561" y="485936"/>
                  <a:pt x="225443" y="487380"/>
                </a:cubicBezTo>
                <a:cubicBezTo>
                  <a:pt x="224325" y="488824"/>
                  <a:pt x="222292" y="489279"/>
                  <a:pt x="219345" y="488747"/>
                </a:cubicBezTo>
                <a:cubicBezTo>
                  <a:pt x="218710" y="488772"/>
                  <a:pt x="218151" y="489026"/>
                  <a:pt x="217668" y="489509"/>
                </a:cubicBezTo>
                <a:cubicBezTo>
                  <a:pt x="217185" y="489991"/>
                  <a:pt x="216931" y="490550"/>
                  <a:pt x="216906" y="491185"/>
                </a:cubicBezTo>
                <a:cubicBezTo>
                  <a:pt x="214492" y="493014"/>
                  <a:pt x="212002" y="493928"/>
                  <a:pt x="209436" y="493928"/>
                </a:cubicBezTo>
                <a:cubicBezTo>
                  <a:pt x="206870" y="493928"/>
                  <a:pt x="204075" y="493014"/>
                  <a:pt x="201052" y="491185"/>
                </a:cubicBezTo>
                <a:cubicBezTo>
                  <a:pt x="199807" y="490550"/>
                  <a:pt x="198333" y="489991"/>
                  <a:pt x="196631" y="489509"/>
                </a:cubicBezTo>
                <a:cubicBezTo>
                  <a:pt x="194929" y="489026"/>
                  <a:pt x="193150" y="488772"/>
                  <a:pt x="191295" y="488747"/>
                </a:cubicBezTo>
                <a:cubicBezTo>
                  <a:pt x="187687" y="488823"/>
                  <a:pt x="184232" y="488671"/>
                  <a:pt x="180929" y="488291"/>
                </a:cubicBezTo>
                <a:cubicBezTo>
                  <a:pt x="177626" y="487911"/>
                  <a:pt x="174171" y="486847"/>
                  <a:pt x="170563" y="485099"/>
                </a:cubicBezTo>
                <a:cubicBezTo>
                  <a:pt x="166244" y="483409"/>
                  <a:pt x="161772" y="483159"/>
                  <a:pt x="157148" y="484346"/>
                </a:cubicBezTo>
                <a:cubicBezTo>
                  <a:pt x="152524" y="485534"/>
                  <a:pt x="148052" y="487407"/>
                  <a:pt x="143733" y="489966"/>
                </a:cubicBezTo>
                <a:cubicBezTo>
                  <a:pt x="141243" y="491795"/>
                  <a:pt x="138600" y="492709"/>
                  <a:pt x="135806" y="492709"/>
                </a:cubicBezTo>
                <a:cubicBezTo>
                  <a:pt x="133011" y="492709"/>
                  <a:pt x="130369" y="491795"/>
                  <a:pt x="127879" y="489966"/>
                </a:cubicBezTo>
                <a:cubicBezTo>
                  <a:pt x="127828" y="489356"/>
                  <a:pt x="127624" y="488747"/>
                  <a:pt x="127269" y="488137"/>
                </a:cubicBezTo>
                <a:cubicBezTo>
                  <a:pt x="126913" y="487527"/>
                  <a:pt x="126710" y="486918"/>
                  <a:pt x="126659" y="486308"/>
                </a:cubicBezTo>
                <a:cubicBezTo>
                  <a:pt x="127879" y="482881"/>
                  <a:pt x="129098" y="480058"/>
                  <a:pt x="130318" y="477841"/>
                </a:cubicBezTo>
                <a:cubicBezTo>
                  <a:pt x="130318" y="475623"/>
                  <a:pt x="130318" y="474010"/>
                  <a:pt x="130318" y="473002"/>
                </a:cubicBezTo>
                <a:cubicBezTo>
                  <a:pt x="129657" y="473002"/>
                  <a:pt x="128844" y="473002"/>
                  <a:pt x="127879" y="473002"/>
                </a:cubicBezTo>
                <a:cubicBezTo>
                  <a:pt x="126913" y="473002"/>
                  <a:pt x="126100" y="473002"/>
                  <a:pt x="125439" y="473002"/>
                </a:cubicBezTo>
                <a:cubicBezTo>
                  <a:pt x="121781" y="473002"/>
                  <a:pt x="118122" y="473002"/>
                  <a:pt x="114463" y="473002"/>
                </a:cubicBezTo>
                <a:cubicBezTo>
                  <a:pt x="114438" y="472977"/>
                  <a:pt x="114184" y="472725"/>
                  <a:pt x="113701" y="472246"/>
                </a:cubicBezTo>
                <a:cubicBezTo>
                  <a:pt x="113219" y="471767"/>
                  <a:pt x="112660" y="471213"/>
                  <a:pt x="112024" y="470582"/>
                </a:cubicBezTo>
                <a:cubicBezTo>
                  <a:pt x="111364" y="470456"/>
                  <a:pt x="110551" y="470104"/>
                  <a:pt x="109585" y="469524"/>
                </a:cubicBezTo>
                <a:cubicBezTo>
                  <a:pt x="108620" y="468944"/>
                  <a:pt x="107807" y="468894"/>
                  <a:pt x="107146" y="469373"/>
                </a:cubicBezTo>
                <a:cubicBezTo>
                  <a:pt x="106409" y="470003"/>
                  <a:pt x="105444" y="470860"/>
                  <a:pt x="104250" y="471943"/>
                </a:cubicBezTo>
                <a:cubicBezTo>
                  <a:pt x="103055" y="473027"/>
                  <a:pt x="102395" y="474186"/>
                  <a:pt x="102268" y="475421"/>
                </a:cubicBezTo>
                <a:cubicBezTo>
                  <a:pt x="102366" y="478923"/>
                  <a:pt x="102169" y="481899"/>
                  <a:pt x="101677" y="484348"/>
                </a:cubicBezTo>
                <a:cubicBezTo>
                  <a:pt x="101185" y="486798"/>
                  <a:pt x="99807" y="489483"/>
                  <a:pt x="97543" y="492404"/>
                </a:cubicBezTo>
                <a:cubicBezTo>
                  <a:pt x="97518" y="491236"/>
                  <a:pt x="97264" y="490220"/>
                  <a:pt x="96781" y="489356"/>
                </a:cubicBezTo>
                <a:cubicBezTo>
                  <a:pt x="96299" y="488493"/>
                  <a:pt x="95740" y="487477"/>
                  <a:pt x="95105" y="486308"/>
                </a:cubicBezTo>
                <a:cubicBezTo>
                  <a:pt x="95105" y="486867"/>
                  <a:pt x="95105" y="487273"/>
                  <a:pt x="95105" y="487527"/>
                </a:cubicBezTo>
                <a:cubicBezTo>
                  <a:pt x="95105" y="487781"/>
                  <a:pt x="95105" y="488188"/>
                  <a:pt x="95105" y="488747"/>
                </a:cubicBezTo>
                <a:cubicBezTo>
                  <a:pt x="84132" y="487727"/>
                  <a:pt x="73159" y="486108"/>
                  <a:pt x="62187" y="483889"/>
                </a:cubicBezTo>
                <a:cubicBezTo>
                  <a:pt x="59774" y="483234"/>
                  <a:pt x="57589" y="482125"/>
                  <a:pt x="55634" y="480562"/>
                </a:cubicBezTo>
                <a:cubicBezTo>
                  <a:pt x="53678" y="479000"/>
                  <a:pt x="51798" y="477286"/>
                  <a:pt x="49995" y="475421"/>
                </a:cubicBezTo>
                <a:cubicBezTo>
                  <a:pt x="47023" y="473632"/>
                  <a:pt x="44127" y="471766"/>
                  <a:pt x="41308" y="469823"/>
                </a:cubicBezTo>
                <a:cubicBezTo>
                  <a:pt x="38489" y="467879"/>
                  <a:pt x="35288" y="465704"/>
                  <a:pt x="31707" y="463296"/>
                </a:cubicBezTo>
                <a:cubicBezTo>
                  <a:pt x="35314" y="460248"/>
                  <a:pt x="38768" y="457200"/>
                  <a:pt x="42070" y="454152"/>
                </a:cubicBezTo>
                <a:cubicBezTo>
                  <a:pt x="45372" y="451104"/>
                  <a:pt x="48826" y="448056"/>
                  <a:pt x="52433" y="445008"/>
                </a:cubicBezTo>
                <a:cubicBezTo>
                  <a:pt x="52484" y="444982"/>
                  <a:pt x="52687" y="444728"/>
                  <a:pt x="53043" y="444246"/>
                </a:cubicBezTo>
                <a:cubicBezTo>
                  <a:pt x="53398" y="443763"/>
                  <a:pt x="53602" y="443204"/>
                  <a:pt x="53652" y="442569"/>
                </a:cubicBezTo>
                <a:cubicBezTo>
                  <a:pt x="54256" y="440083"/>
                  <a:pt x="54859" y="437435"/>
                  <a:pt x="55462" y="434626"/>
                </a:cubicBezTo>
                <a:cubicBezTo>
                  <a:pt x="56065" y="431816"/>
                  <a:pt x="56668" y="429130"/>
                  <a:pt x="57272" y="426567"/>
                </a:cubicBezTo>
                <a:cubicBezTo>
                  <a:pt x="57825" y="426567"/>
                  <a:pt x="58227" y="426567"/>
                  <a:pt x="58478" y="426567"/>
                </a:cubicBezTo>
                <a:cubicBezTo>
                  <a:pt x="58730" y="426567"/>
                  <a:pt x="59132" y="426567"/>
                  <a:pt x="59685" y="426567"/>
                </a:cubicBezTo>
                <a:cubicBezTo>
                  <a:pt x="59031" y="425967"/>
                  <a:pt x="58227" y="425367"/>
                  <a:pt x="57272" y="424767"/>
                </a:cubicBezTo>
                <a:cubicBezTo>
                  <a:pt x="56317" y="424167"/>
                  <a:pt x="55512" y="423567"/>
                  <a:pt x="54859" y="422967"/>
                </a:cubicBezTo>
                <a:cubicBezTo>
                  <a:pt x="54783" y="422342"/>
                  <a:pt x="54633" y="421492"/>
                  <a:pt x="54406" y="420417"/>
                </a:cubicBezTo>
                <a:cubicBezTo>
                  <a:pt x="54180" y="419342"/>
                  <a:pt x="54331" y="418191"/>
                  <a:pt x="54859" y="416966"/>
                </a:cubicBezTo>
                <a:cubicBezTo>
                  <a:pt x="54984" y="416966"/>
                  <a:pt x="55638" y="416966"/>
                  <a:pt x="56819" y="416966"/>
                </a:cubicBezTo>
                <a:cubicBezTo>
                  <a:pt x="58001" y="416966"/>
                  <a:pt x="58956" y="416966"/>
                  <a:pt x="59685" y="416966"/>
                </a:cubicBezTo>
                <a:cubicBezTo>
                  <a:pt x="65719" y="417966"/>
                  <a:pt x="71786" y="419567"/>
                  <a:pt x="77884" y="421767"/>
                </a:cubicBezTo>
                <a:cubicBezTo>
                  <a:pt x="77325" y="420542"/>
                  <a:pt x="76919" y="419391"/>
                  <a:pt x="76665" y="418314"/>
                </a:cubicBezTo>
                <a:cubicBezTo>
                  <a:pt x="76411" y="417237"/>
                  <a:pt x="76004" y="416381"/>
                  <a:pt x="75446" y="415747"/>
                </a:cubicBezTo>
                <a:cubicBezTo>
                  <a:pt x="69829" y="410134"/>
                  <a:pt x="66489" y="403682"/>
                  <a:pt x="65425" y="396392"/>
                </a:cubicBezTo>
                <a:cubicBezTo>
                  <a:pt x="64361" y="389102"/>
                  <a:pt x="62850" y="381736"/>
                  <a:pt x="60891" y="374294"/>
                </a:cubicBezTo>
                <a:cubicBezTo>
                  <a:pt x="60690" y="372872"/>
                  <a:pt x="61092" y="372059"/>
                  <a:pt x="62098" y="371856"/>
                </a:cubicBezTo>
                <a:cubicBezTo>
                  <a:pt x="63254" y="369468"/>
                  <a:pt x="63355" y="367538"/>
                  <a:pt x="62399" y="366065"/>
                </a:cubicBezTo>
                <a:cubicBezTo>
                  <a:pt x="61444" y="364591"/>
                  <a:pt x="59735" y="363271"/>
                  <a:pt x="57272" y="362102"/>
                </a:cubicBezTo>
                <a:cubicBezTo>
                  <a:pt x="53759" y="360832"/>
                  <a:pt x="50469" y="359105"/>
                  <a:pt x="47399" y="356921"/>
                </a:cubicBezTo>
                <a:cubicBezTo>
                  <a:pt x="44330" y="354736"/>
                  <a:pt x="40725" y="352399"/>
                  <a:pt x="36584" y="349910"/>
                </a:cubicBezTo>
                <a:cubicBezTo>
                  <a:pt x="39581" y="348081"/>
                  <a:pt x="42425" y="346253"/>
                  <a:pt x="45118" y="344424"/>
                </a:cubicBezTo>
                <a:cubicBezTo>
                  <a:pt x="47810" y="342595"/>
                  <a:pt x="50655" y="340766"/>
                  <a:pt x="53652" y="338937"/>
                </a:cubicBezTo>
                <a:cubicBezTo>
                  <a:pt x="62295" y="332841"/>
                  <a:pt x="71591" y="326745"/>
                  <a:pt x="81542" y="320649"/>
                </a:cubicBezTo>
                <a:cubicBezTo>
                  <a:pt x="82964" y="319227"/>
                  <a:pt x="83777" y="317195"/>
                  <a:pt x="83980" y="314553"/>
                </a:cubicBezTo>
                <a:cubicBezTo>
                  <a:pt x="82557" y="313334"/>
                  <a:pt x="80525" y="312115"/>
                  <a:pt x="77884" y="310896"/>
                </a:cubicBezTo>
                <a:cubicBezTo>
                  <a:pt x="76665" y="310693"/>
                  <a:pt x="75446" y="309880"/>
                  <a:pt x="74226" y="308457"/>
                </a:cubicBezTo>
                <a:cubicBezTo>
                  <a:pt x="75420" y="308407"/>
                  <a:pt x="76385" y="308203"/>
                  <a:pt x="77122" y="307848"/>
                </a:cubicBezTo>
                <a:cubicBezTo>
                  <a:pt x="77858" y="307492"/>
                  <a:pt x="78519" y="307289"/>
                  <a:pt x="79103" y="307238"/>
                </a:cubicBezTo>
                <a:cubicBezTo>
                  <a:pt x="80983" y="308483"/>
                  <a:pt x="83015" y="309651"/>
                  <a:pt x="85199" y="310743"/>
                </a:cubicBezTo>
                <a:cubicBezTo>
                  <a:pt x="87383" y="311836"/>
                  <a:pt x="89415" y="312699"/>
                  <a:pt x="91295" y="313334"/>
                </a:cubicBezTo>
                <a:cubicBezTo>
                  <a:pt x="91955" y="313918"/>
                  <a:pt x="92768" y="314274"/>
                  <a:pt x="93734" y="314401"/>
                </a:cubicBezTo>
                <a:cubicBezTo>
                  <a:pt x="94699" y="314528"/>
                  <a:pt x="95511" y="314579"/>
                  <a:pt x="96172" y="314553"/>
                </a:cubicBezTo>
                <a:cubicBezTo>
                  <a:pt x="104503" y="313537"/>
                  <a:pt x="112225" y="311912"/>
                  <a:pt x="119337" y="309677"/>
                </a:cubicBezTo>
                <a:cubicBezTo>
                  <a:pt x="120556" y="309626"/>
                  <a:pt x="121775" y="309118"/>
                  <a:pt x="122994" y="308153"/>
                </a:cubicBezTo>
                <a:cubicBezTo>
                  <a:pt x="124214" y="307187"/>
                  <a:pt x="125433" y="306070"/>
                  <a:pt x="126652" y="304800"/>
                </a:cubicBezTo>
                <a:cubicBezTo>
                  <a:pt x="129040" y="302311"/>
                  <a:pt x="131275" y="299669"/>
                  <a:pt x="133357" y="296875"/>
                </a:cubicBezTo>
                <a:cubicBezTo>
                  <a:pt x="135440" y="294081"/>
                  <a:pt x="137675" y="291439"/>
                  <a:pt x="140063" y="288950"/>
                </a:cubicBezTo>
                <a:cubicBezTo>
                  <a:pt x="141968" y="287147"/>
                  <a:pt x="144254" y="285572"/>
                  <a:pt x="146921" y="284226"/>
                </a:cubicBezTo>
                <a:cubicBezTo>
                  <a:pt x="149588" y="282880"/>
                  <a:pt x="152179" y="281610"/>
                  <a:pt x="154693" y="280416"/>
                </a:cubicBezTo>
                <a:cubicBezTo>
                  <a:pt x="165006" y="274958"/>
                  <a:pt x="175166" y="269719"/>
                  <a:pt x="185173" y="264700"/>
                </a:cubicBezTo>
                <a:cubicBezTo>
                  <a:pt x="195181" y="259680"/>
                  <a:pt x="205341" y="254708"/>
                  <a:pt x="215653" y="249783"/>
                </a:cubicBezTo>
                <a:cubicBezTo>
                  <a:pt x="224391" y="245923"/>
                  <a:pt x="232519" y="241452"/>
                  <a:pt x="240038" y="236372"/>
                </a:cubicBezTo>
                <a:cubicBezTo>
                  <a:pt x="242476" y="235356"/>
                  <a:pt x="244914" y="233731"/>
                  <a:pt x="247353" y="231495"/>
                </a:cubicBezTo>
                <a:cubicBezTo>
                  <a:pt x="241638" y="227736"/>
                  <a:pt x="233256" y="225502"/>
                  <a:pt x="222207" y="224791"/>
                </a:cubicBezTo>
                <a:cubicBezTo>
                  <a:pt x="211158" y="224080"/>
                  <a:pt x="202471" y="225502"/>
                  <a:pt x="196146" y="229057"/>
                </a:cubicBezTo>
                <a:cubicBezTo>
                  <a:pt x="192971" y="225096"/>
                  <a:pt x="189568" y="223572"/>
                  <a:pt x="185935" y="224486"/>
                </a:cubicBezTo>
                <a:cubicBezTo>
                  <a:pt x="182303" y="225400"/>
                  <a:pt x="179204" y="226924"/>
                  <a:pt x="176639" y="229057"/>
                </a:cubicBezTo>
                <a:cubicBezTo>
                  <a:pt x="169959" y="232765"/>
                  <a:pt x="163507" y="236931"/>
                  <a:pt x="157284" y="241554"/>
                </a:cubicBezTo>
                <a:cubicBezTo>
                  <a:pt x="151061" y="246177"/>
                  <a:pt x="144915" y="250952"/>
                  <a:pt x="138844" y="255879"/>
                </a:cubicBezTo>
                <a:cubicBezTo>
                  <a:pt x="135237" y="258318"/>
                  <a:pt x="132087" y="261061"/>
                  <a:pt x="129395" y="264109"/>
                </a:cubicBezTo>
                <a:cubicBezTo>
                  <a:pt x="126703" y="267157"/>
                  <a:pt x="124163" y="270510"/>
                  <a:pt x="121775" y="274167"/>
                </a:cubicBezTo>
                <a:cubicBezTo>
                  <a:pt x="119870" y="277088"/>
                  <a:pt x="117584" y="279476"/>
                  <a:pt x="114917" y="281330"/>
                </a:cubicBezTo>
                <a:cubicBezTo>
                  <a:pt x="112250" y="283184"/>
                  <a:pt x="109659" y="285267"/>
                  <a:pt x="107145" y="287579"/>
                </a:cubicBezTo>
                <a:cubicBezTo>
                  <a:pt x="105926" y="288849"/>
                  <a:pt x="104706" y="290271"/>
                  <a:pt x="103487" y="291846"/>
                </a:cubicBezTo>
                <a:cubicBezTo>
                  <a:pt x="102268" y="293421"/>
                  <a:pt x="101049" y="294843"/>
                  <a:pt x="99830" y="296113"/>
                </a:cubicBezTo>
                <a:cubicBezTo>
                  <a:pt x="99144" y="297383"/>
                  <a:pt x="98077" y="298501"/>
                  <a:pt x="96629" y="299466"/>
                </a:cubicBezTo>
                <a:cubicBezTo>
                  <a:pt x="95181" y="300431"/>
                  <a:pt x="93810" y="300939"/>
                  <a:pt x="92514" y="300990"/>
                </a:cubicBezTo>
                <a:cubicBezTo>
                  <a:pt x="90635" y="300964"/>
                  <a:pt x="88609" y="300710"/>
                  <a:pt x="86434" y="300228"/>
                </a:cubicBezTo>
                <a:cubicBezTo>
                  <a:pt x="84260" y="299745"/>
                  <a:pt x="82239" y="299186"/>
                  <a:pt x="80373" y="298551"/>
                </a:cubicBezTo>
                <a:cubicBezTo>
                  <a:pt x="76539" y="297332"/>
                  <a:pt x="75732" y="294894"/>
                  <a:pt x="77952" y="291236"/>
                </a:cubicBezTo>
                <a:cubicBezTo>
                  <a:pt x="80372" y="289357"/>
                  <a:pt x="82795" y="287325"/>
                  <a:pt x="85220" y="285140"/>
                </a:cubicBezTo>
                <a:cubicBezTo>
                  <a:pt x="87645" y="282956"/>
                  <a:pt x="90077" y="280924"/>
                  <a:pt x="92514" y="279044"/>
                </a:cubicBezTo>
                <a:cubicBezTo>
                  <a:pt x="95004" y="277266"/>
                  <a:pt x="97645" y="275641"/>
                  <a:pt x="100439" y="274167"/>
                </a:cubicBezTo>
                <a:cubicBezTo>
                  <a:pt x="103233" y="272694"/>
                  <a:pt x="105875" y="271069"/>
                  <a:pt x="108364" y="269291"/>
                </a:cubicBezTo>
                <a:cubicBezTo>
                  <a:pt x="113190" y="266243"/>
                  <a:pt x="117863" y="263195"/>
                  <a:pt x="122385" y="260147"/>
                </a:cubicBezTo>
                <a:cubicBezTo>
                  <a:pt x="126906" y="257099"/>
                  <a:pt x="131579" y="254051"/>
                  <a:pt x="136405" y="251003"/>
                </a:cubicBezTo>
                <a:cubicBezTo>
                  <a:pt x="136431" y="250444"/>
                  <a:pt x="136685" y="250037"/>
                  <a:pt x="137168" y="249783"/>
                </a:cubicBezTo>
                <a:cubicBezTo>
                  <a:pt x="137650" y="249529"/>
                  <a:pt x="138209" y="249123"/>
                  <a:pt x="138844" y="248564"/>
                </a:cubicBezTo>
                <a:cubicBezTo>
                  <a:pt x="144940" y="242671"/>
                  <a:pt x="151036" y="236169"/>
                  <a:pt x="157132" y="229057"/>
                </a:cubicBezTo>
                <a:cubicBezTo>
                  <a:pt x="158351" y="227838"/>
                  <a:pt x="159570" y="226619"/>
                  <a:pt x="160789" y="225399"/>
                </a:cubicBezTo>
                <a:cubicBezTo>
                  <a:pt x="163025" y="221744"/>
                  <a:pt x="162212" y="219307"/>
                  <a:pt x="158351" y="218089"/>
                </a:cubicBezTo>
                <a:cubicBezTo>
                  <a:pt x="154744" y="218013"/>
                  <a:pt x="151595" y="217251"/>
                  <a:pt x="148902" y="215805"/>
                </a:cubicBezTo>
                <a:cubicBezTo>
                  <a:pt x="146210" y="214358"/>
                  <a:pt x="143670" y="212683"/>
                  <a:pt x="141282" y="210779"/>
                </a:cubicBezTo>
                <a:cubicBezTo>
                  <a:pt x="139352" y="209002"/>
                  <a:pt x="137117" y="207378"/>
                  <a:pt x="134577" y="205906"/>
                </a:cubicBezTo>
                <a:cubicBezTo>
                  <a:pt x="132037" y="204433"/>
                  <a:pt x="129802" y="202809"/>
                  <a:pt x="127871" y="201032"/>
                </a:cubicBezTo>
                <a:cubicBezTo>
                  <a:pt x="126652" y="200829"/>
                  <a:pt x="125433" y="200017"/>
                  <a:pt x="124214" y="198596"/>
                </a:cubicBezTo>
                <a:cubicBezTo>
                  <a:pt x="116898" y="191083"/>
                  <a:pt x="109583" y="184179"/>
                  <a:pt x="102268" y="177884"/>
                </a:cubicBezTo>
                <a:cubicBezTo>
                  <a:pt x="100414" y="176133"/>
                  <a:pt x="98940" y="174458"/>
                  <a:pt x="97848" y="172859"/>
                </a:cubicBezTo>
                <a:cubicBezTo>
                  <a:pt x="96756" y="171259"/>
                  <a:pt x="96197" y="169280"/>
                  <a:pt x="96172" y="166919"/>
                </a:cubicBezTo>
                <a:cubicBezTo>
                  <a:pt x="96375" y="164686"/>
                  <a:pt x="95969" y="163061"/>
                  <a:pt x="94953" y="162046"/>
                </a:cubicBezTo>
                <a:cubicBezTo>
                  <a:pt x="93683" y="159635"/>
                  <a:pt x="92261" y="157147"/>
                  <a:pt x="90687" y="154584"/>
                </a:cubicBezTo>
                <a:cubicBezTo>
                  <a:pt x="89113" y="152020"/>
                  <a:pt x="87693" y="149228"/>
                  <a:pt x="86427" y="146208"/>
                </a:cubicBezTo>
                <a:cubicBezTo>
                  <a:pt x="85317" y="143720"/>
                  <a:pt x="84510" y="141081"/>
                  <a:pt x="84005" y="138289"/>
                </a:cubicBezTo>
                <a:cubicBezTo>
                  <a:pt x="83501" y="135497"/>
                  <a:pt x="82694" y="132857"/>
                  <a:pt x="81584" y="130369"/>
                </a:cubicBezTo>
                <a:cubicBezTo>
                  <a:pt x="81508" y="128542"/>
                  <a:pt x="81054" y="126714"/>
                  <a:pt x="80222" y="124887"/>
                </a:cubicBezTo>
                <a:cubicBezTo>
                  <a:pt x="79389" y="123059"/>
                  <a:pt x="78633" y="121232"/>
                  <a:pt x="77952" y="119404"/>
                </a:cubicBezTo>
                <a:cubicBezTo>
                  <a:pt x="77750" y="115750"/>
                  <a:pt x="78153" y="112095"/>
                  <a:pt x="79162" y="108440"/>
                </a:cubicBezTo>
                <a:cubicBezTo>
                  <a:pt x="80398" y="107145"/>
                  <a:pt x="81861" y="105774"/>
                  <a:pt x="83552" y="104328"/>
                </a:cubicBezTo>
                <a:cubicBezTo>
                  <a:pt x="85243" y="102881"/>
                  <a:pt x="87011" y="101815"/>
                  <a:pt x="88857" y="101130"/>
                </a:cubicBezTo>
                <a:cubicBezTo>
                  <a:pt x="90127" y="99962"/>
                  <a:pt x="90940" y="98947"/>
                  <a:pt x="91295" y="98084"/>
                </a:cubicBezTo>
                <a:cubicBezTo>
                  <a:pt x="91651" y="97221"/>
                  <a:pt x="91244" y="96206"/>
                  <a:pt x="90076" y="95038"/>
                </a:cubicBezTo>
                <a:cubicBezTo>
                  <a:pt x="88855" y="93820"/>
                  <a:pt x="87639" y="92601"/>
                  <a:pt x="86427" y="91383"/>
                </a:cubicBezTo>
                <a:cubicBezTo>
                  <a:pt x="81105" y="90698"/>
                  <a:pt x="77220" y="88718"/>
                  <a:pt x="74773" y="85444"/>
                </a:cubicBezTo>
                <a:cubicBezTo>
                  <a:pt x="72327" y="82169"/>
                  <a:pt x="70561" y="78058"/>
                  <a:pt x="69476" y="73108"/>
                </a:cubicBezTo>
                <a:cubicBezTo>
                  <a:pt x="68140" y="69072"/>
                  <a:pt x="67787" y="66483"/>
                  <a:pt x="68417" y="65341"/>
                </a:cubicBezTo>
                <a:cubicBezTo>
                  <a:pt x="69048" y="64199"/>
                  <a:pt x="71419" y="63133"/>
                  <a:pt x="75530" y="62143"/>
                </a:cubicBezTo>
                <a:cubicBezTo>
                  <a:pt x="76211" y="61585"/>
                  <a:pt x="76968" y="61179"/>
                  <a:pt x="77800" y="60925"/>
                </a:cubicBezTo>
                <a:cubicBezTo>
                  <a:pt x="78633" y="60671"/>
                  <a:pt x="79087" y="60265"/>
                  <a:pt x="79162" y="59707"/>
                </a:cubicBezTo>
                <a:cubicBezTo>
                  <a:pt x="80499" y="56305"/>
                  <a:pt x="82671" y="54275"/>
                  <a:pt x="85680" y="53615"/>
                </a:cubicBezTo>
                <a:cubicBezTo>
                  <a:pt x="88688" y="52955"/>
                  <a:pt x="91779" y="52143"/>
                  <a:pt x="94953" y="51178"/>
                </a:cubicBezTo>
                <a:cubicBezTo>
                  <a:pt x="96172" y="49960"/>
                  <a:pt x="97391" y="48742"/>
                  <a:pt x="98610" y="47523"/>
                </a:cubicBezTo>
                <a:cubicBezTo>
                  <a:pt x="97391" y="46305"/>
                  <a:pt x="96172" y="45087"/>
                  <a:pt x="94953" y="43868"/>
                </a:cubicBezTo>
                <a:cubicBezTo>
                  <a:pt x="93734" y="43361"/>
                  <a:pt x="92514" y="43158"/>
                  <a:pt x="91295" y="43259"/>
                </a:cubicBezTo>
                <a:cubicBezTo>
                  <a:pt x="90076" y="43361"/>
                  <a:pt x="88857" y="43158"/>
                  <a:pt x="87638" y="42650"/>
                </a:cubicBezTo>
                <a:cubicBezTo>
                  <a:pt x="86427" y="44884"/>
                  <a:pt x="85216" y="46508"/>
                  <a:pt x="84005" y="47523"/>
                </a:cubicBezTo>
                <a:cubicBezTo>
                  <a:pt x="82139" y="48183"/>
                  <a:pt x="80121" y="48995"/>
                  <a:pt x="77952" y="49960"/>
                </a:cubicBezTo>
                <a:cubicBezTo>
                  <a:pt x="75782" y="50924"/>
                  <a:pt x="73765" y="51737"/>
                  <a:pt x="71898" y="52397"/>
                </a:cubicBezTo>
                <a:cubicBezTo>
                  <a:pt x="69275" y="52600"/>
                  <a:pt x="67257" y="52194"/>
                  <a:pt x="65844" y="51178"/>
                </a:cubicBezTo>
                <a:cubicBezTo>
                  <a:pt x="65311" y="51127"/>
                  <a:pt x="65159" y="50620"/>
                  <a:pt x="65387" y="49655"/>
                </a:cubicBezTo>
                <a:cubicBezTo>
                  <a:pt x="65616" y="48691"/>
                  <a:pt x="65768" y="47574"/>
                  <a:pt x="65844" y="46305"/>
                </a:cubicBezTo>
                <a:cubicBezTo>
                  <a:pt x="65895" y="45137"/>
                  <a:pt x="66097" y="44122"/>
                  <a:pt x="66450" y="43259"/>
                </a:cubicBezTo>
                <a:cubicBezTo>
                  <a:pt x="66803" y="42396"/>
                  <a:pt x="67005" y="41381"/>
                  <a:pt x="67055" y="40213"/>
                </a:cubicBezTo>
                <a:cubicBezTo>
                  <a:pt x="67660" y="38310"/>
                  <a:pt x="68568" y="36939"/>
                  <a:pt x="69779" y="36101"/>
                </a:cubicBezTo>
                <a:cubicBezTo>
                  <a:pt x="70990" y="35264"/>
                  <a:pt x="72503" y="35416"/>
                  <a:pt x="74319" y="36558"/>
                </a:cubicBezTo>
                <a:cubicBezTo>
                  <a:pt x="74950" y="37091"/>
                  <a:pt x="75808" y="37244"/>
                  <a:pt x="76892" y="37015"/>
                </a:cubicBezTo>
                <a:cubicBezTo>
                  <a:pt x="77977" y="36787"/>
                  <a:pt x="79137" y="36635"/>
                  <a:pt x="80373" y="36558"/>
                </a:cubicBezTo>
                <a:cubicBezTo>
                  <a:pt x="79869" y="35315"/>
                  <a:pt x="79667" y="34147"/>
                  <a:pt x="79768" y="33056"/>
                </a:cubicBezTo>
                <a:cubicBezTo>
                  <a:pt x="79869" y="31964"/>
                  <a:pt x="79667" y="31101"/>
                  <a:pt x="79162" y="30467"/>
                </a:cubicBezTo>
                <a:cubicBezTo>
                  <a:pt x="77952" y="28233"/>
                  <a:pt x="76741" y="26609"/>
                  <a:pt x="75530" y="25593"/>
                </a:cubicBezTo>
                <a:cubicBezTo>
                  <a:pt x="73714" y="23842"/>
                  <a:pt x="72806" y="22471"/>
                  <a:pt x="72806" y="21482"/>
                </a:cubicBezTo>
                <a:cubicBezTo>
                  <a:pt x="72806" y="20492"/>
                  <a:pt x="73714" y="19426"/>
                  <a:pt x="75530" y="18283"/>
                </a:cubicBezTo>
                <a:cubicBezTo>
                  <a:pt x="81780" y="14633"/>
                  <a:pt x="87441" y="10968"/>
                  <a:pt x="92514" y="7289"/>
                </a:cubicBezTo>
                <a:cubicBezTo>
                  <a:pt x="93734" y="6277"/>
                  <a:pt x="94953" y="5872"/>
                  <a:pt x="96172" y="6074"/>
                </a:cubicBezTo>
                <a:cubicBezTo>
                  <a:pt x="98560" y="7795"/>
                  <a:pt x="100185" y="7998"/>
                  <a:pt x="101049" y="6681"/>
                </a:cubicBezTo>
                <a:cubicBezTo>
                  <a:pt x="101912" y="5365"/>
                  <a:pt x="102319" y="3138"/>
                  <a:pt x="1022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1828801" y="0"/>
            <a:ext cx="6993468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277678" cy="6858000"/>
          </a:xfrm>
          <a:custGeom>
            <a:avLst/>
            <a:gdLst>
              <a:gd name="connsiteX0" fmla="*/ 0 w 5277678"/>
              <a:gd name="connsiteY0" fmla="*/ 0 h 6858000"/>
              <a:gd name="connsiteX1" fmla="*/ 1828801 w 5277678"/>
              <a:gd name="connsiteY1" fmla="*/ 0 h 6858000"/>
              <a:gd name="connsiteX2" fmla="*/ 5277678 w 5277678"/>
              <a:gd name="connsiteY2" fmla="*/ 6858000 h 6858000"/>
              <a:gd name="connsiteX3" fmla="*/ 1828801 w 5277678"/>
              <a:gd name="connsiteY3" fmla="*/ 6858000 h 6858000"/>
              <a:gd name="connsiteX4" fmla="*/ 0 w 527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78" h="6858000">
                <a:moveTo>
                  <a:pt x="0" y="0"/>
                </a:moveTo>
                <a:lnTo>
                  <a:pt x="1828801" y="0"/>
                </a:lnTo>
                <a:lnTo>
                  <a:pt x="5277678" y="6858000"/>
                </a:lnTo>
                <a:lnTo>
                  <a:pt x="18288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67893" y="0"/>
            <a:ext cx="6993468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914322" y="0"/>
            <a:ext cx="5277678" cy="6858000"/>
          </a:xfrm>
          <a:custGeom>
            <a:avLst/>
            <a:gdLst>
              <a:gd name="connsiteX0" fmla="*/ 3448877 w 5277678"/>
              <a:gd name="connsiteY0" fmla="*/ 0 h 6858000"/>
              <a:gd name="connsiteX1" fmla="*/ 5277678 w 5277678"/>
              <a:gd name="connsiteY1" fmla="*/ 0 h 6858000"/>
              <a:gd name="connsiteX2" fmla="*/ 5277678 w 5277678"/>
              <a:gd name="connsiteY2" fmla="*/ 6858000 h 6858000"/>
              <a:gd name="connsiteX3" fmla="*/ 3448877 w 5277678"/>
              <a:gd name="connsiteY3" fmla="*/ 6858000 h 6858000"/>
              <a:gd name="connsiteX4" fmla="*/ 0 w 527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78" h="6858000">
                <a:moveTo>
                  <a:pt x="3448877" y="0"/>
                </a:moveTo>
                <a:lnTo>
                  <a:pt x="5277678" y="0"/>
                </a:lnTo>
                <a:lnTo>
                  <a:pt x="5277678" y="6858000"/>
                </a:lnTo>
                <a:lnTo>
                  <a:pt x="344887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2706756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71731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78487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974034" y="1500809"/>
            <a:ext cx="6920816" cy="4035287"/>
          </a:xfrm>
          <a:custGeom>
            <a:avLst/>
            <a:gdLst>
              <a:gd name="connsiteX0" fmla="*/ 5612230 w 6920816"/>
              <a:gd name="connsiteY0" fmla="*/ 1443609 h 4035287"/>
              <a:gd name="connsiteX1" fmla="*/ 6920816 w 6920816"/>
              <a:gd name="connsiteY1" fmla="*/ 4023920 h 4035287"/>
              <a:gd name="connsiteX2" fmla="*/ 4303644 w 6920816"/>
              <a:gd name="connsiteY2" fmla="*/ 4023920 h 4035287"/>
              <a:gd name="connsiteX3" fmla="*/ 2526528 w 6920816"/>
              <a:gd name="connsiteY3" fmla="*/ 556983 h 4035287"/>
              <a:gd name="connsiteX4" fmla="*/ 5870051 w 6920816"/>
              <a:gd name="connsiteY4" fmla="*/ 556983 h 4035287"/>
              <a:gd name="connsiteX5" fmla="*/ 4198290 w 6920816"/>
              <a:gd name="connsiteY5" fmla="*/ 3853415 h 4035287"/>
              <a:gd name="connsiteX6" fmla="*/ 2046467 w 6920816"/>
              <a:gd name="connsiteY6" fmla="*/ 0 h 4035287"/>
              <a:gd name="connsiteX7" fmla="*/ 4092934 w 6920816"/>
              <a:gd name="connsiteY7" fmla="*/ 4035287 h 4035287"/>
              <a:gd name="connsiteX8" fmla="*/ 0 w 6920816"/>
              <a:gd name="connsiteY8" fmla="*/ 4035287 h 403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816" h="4035287">
                <a:moveTo>
                  <a:pt x="5612230" y="1443609"/>
                </a:moveTo>
                <a:lnTo>
                  <a:pt x="6920816" y="4023920"/>
                </a:lnTo>
                <a:lnTo>
                  <a:pt x="4303644" y="4023920"/>
                </a:lnTo>
                <a:close/>
                <a:moveTo>
                  <a:pt x="2526528" y="556983"/>
                </a:moveTo>
                <a:lnTo>
                  <a:pt x="5870051" y="556983"/>
                </a:lnTo>
                <a:lnTo>
                  <a:pt x="4198290" y="3853415"/>
                </a:lnTo>
                <a:close/>
                <a:moveTo>
                  <a:pt x="2046467" y="0"/>
                </a:moveTo>
                <a:lnTo>
                  <a:pt x="4092934" y="4035287"/>
                </a:lnTo>
                <a:lnTo>
                  <a:pt x="0" y="40352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1511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41511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1511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2750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2750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2750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34261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34261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34261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84163" y="1381539"/>
            <a:ext cx="4206545" cy="4126925"/>
          </a:xfrm>
          <a:custGeom>
            <a:avLst/>
            <a:gdLst/>
            <a:ahLst/>
            <a:cxnLst/>
            <a:rect l="l" t="t" r="r" b="b"/>
            <a:pathLst>
              <a:path w="681221" h="668327">
                <a:moveTo>
                  <a:pt x="626557" y="564931"/>
                </a:moveTo>
                <a:cubicBezTo>
                  <a:pt x="627369" y="565421"/>
                  <a:pt x="628288" y="566040"/>
                  <a:pt x="629315" y="566791"/>
                </a:cubicBezTo>
                <a:cubicBezTo>
                  <a:pt x="630342" y="567541"/>
                  <a:pt x="630964" y="568228"/>
                  <a:pt x="631181" y="568850"/>
                </a:cubicBezTo>
                <a:cubicBezTo>
                  <a:pt x="632406" y="570485"/>
                  <a:pt x="633589" y="572284"/>
                  <a:pt x="634731" y="574247"/>
                </a:cubicBezTo>
                <a:cubicBezTo>
                  <a:pt x="635872" y="576210"/>
                  <a:pt x="635568" y="578341"/>
                  <a:pt x="633818" y="580642"/>
                </a:cubicBezTo>
                <a:cubicBezTo>
                  <a:pt x="632585" y="580711"/>
                  <a:pt x="631219" y="580191"/>
                  <a:pt x="629721" y="579082"/>
                </a:cubicBezTo>
                <a:cubicBezTo>
                  <a:pt x="627078" y="578435"/>
                  <a:pt x="624435" y="577788"/>
                  <a:pt x="621792" y="577141"/>
                </a:cubicBezTo>
                <a:cubicBezTo>
                  <a:pt x="621446" y="575129"/>
                  <a:pt x="621645" y="572763"/>
                  <a:pt x="622390" y="570042"/>
                </a:cubicBezTo>
                <a:cubicBezTo>
                  <a:pt x="623135" y="567322"/>
                  <a:pt x="624127" y="565707"/>
                  <a:pt x="625367" y="565198"/>
                </a:cubicBezTo>
                <a:cubicBezTo>
                  <a:pt x="626358" y="564976"/>
                  <a:pt x="626755" y="564887"/>
                  <a:pt x="626557" y="564931"/>
                </a:cubicBezTo>
                <a:close/>
                <a:moveTo>
                  <a:pt x="543191" y="549689"/>
                </a:moveTo>
                <a:cubicBezTo>
                  <a:pt x="544130" y="551327"/>
                  <a:pt x="544870" y="552775"/>
                  <a:pt x="545412" y="554033"/>
                </a:cubicBezTo>
                <a:cubicBezTo>
                  <a:pt x="545954" y="555292"/>
                  <a:pt x="546628" y="556442"/>
                  <a:pt x="547433" y="557485"/>
                </a:cubicBezTo>
                <a:cubicBezTo>
                  <a:pt x="541064" y="557869"/>
                  <a:pt x="539650" y="555270"/>
                  <a:pt x="543191" y="549689"/>
                </a:cubicBezTo>
                <a:close/>
                <a:moveTo>
                  <a:pt x="629313" y="549323"/>
                </a:moveTo>
                <a:cubicBezTo>
                  <a:pt x="632157" y="549937"/>
                  <a:pt x="634406" y="550683"/>
                  <a:pt x="636060" y="551562"/>
                </a:cubicBezTo>
                <a:cubicBezTo>
                  <a:pt x="637317" y="552530"/>
                  <a:pt x="637980" y="553631"/>
                  <a:pt x="638048" y="554866"/>
                </a:cubicBezTo>
                <a:cubicBezTo>
                  <a:pt x="638010" y="554926"/>
                  <a:pt x="637856" y="555169"/>
                  <a:pt x="637586" y="555594"/>
                </a:cubicBezTo>
                <a:cubicBezTo>
                  <a:pt x="637317" y="556018"/>
                  <a:pt x="637163" y="556261"/>
                  <a:pt x="637124" y="556321"/>
                </a:cubicBezTo>
                <a:cubicBezTo>
                  <a:pt x="636407" y="555909"/>
                  <a:pt x="635724" y="555646"/>
                  <a:pt x="635074" y="555531"/>
                </a:cubicBezTo>
                <a:cubicBezTo>
                  <a:pt x="634423" y="555416"/>
                  <a:pt x="633740" y="555152"/>
                  <a:pt x="633023" y="554740"/>
                </a:cubicBezTo>
                <a:cubicBezTo>
                  <a:pt x="632514" y="553396"/>
                  <a:pt x="631277" y="551591"/>
                  <a:pt x="629313" y="549323"/>
                </a:cubicBezTo>
                <a:close/>
                <a:moveTo>
                  <a:pt x="644903" y="535842"/>
                </a:moveTo>
                <a:cubicBezTo>
                  <a:pt x="645080" y="536401"/>
                  <a:pt x="645418" y="537002"/>
                  <a:pt x="645920" y="537645"/>
                </a:cubicBezTo>
                <a:cubicBezTo>
                  <a:pt x="646422" y="538287"/>
                  <a:pt x="646827" y="539186"/>
                  <a:pt x="647136" y="540340"/>
                </a:cubicBezTo>
                <a:cubicBezTo>
                  <a:pt x="647479" y="541643"/>
                  <a:pt x="647366" y="542969"/>
                  <a:pt x="646799" y="544319"/>
                </a:cubicBezTo>
                <a:cubicBezTo>
                  <a:pt x="646232" y="545669"/>
                  <a:pt x="644752" y="546365"/>
                  <a:pt x="642358" y="546406"/>
                </a:cubicBezTo>
                <a:cubicBezTo>
                  <a:pt x="641822" y="546525"/>
                  <a:pt x="641433" y="546613"/>
                  <a:pt x="641189" y="546667"/>
                </a:cubicBezTo>
                <a:cubicBezTo>
                  <a:pt x="640946" y="546722"/>
                  <a:pt x="640556" y="546809"/>
                  <a:pt x="640021" y="546928"/>
                </a:cubicBezTo>
                <a:cubicBezTo>
                  <a:pt x="639338" y="544791"/>
                  <a:pt x="639373" y="543117"/>
                  <a:pt x="640125" y="541908"/>
                </a:cubicBezTo>
                <a:cubicBezTo>
                  <a:pt x="641101" y="541013"/>
                  <a:pt x="641897" y="540002"/>
                  <a:pt x="642514" y="538875"/>
                </a:cubicBezTo>
                <a:cubicBezTo>
                  <a:pt x="643131" y="537748"/>
                  <a:pt x="643928" y="536737"/>
                  <a:pt x="644903" y="535842"/>
                </a:cubicBezTo>
                <a:close/>
                <a:moveTo>
                  <a:pt x="562245" y="517942"/>
                </a:moveTo>
                <a:cubicBezTo>
                  <a:pt x="561056" y="518208"/>
                  <a:pt x="559868" y="518474"/>
                  <a:pt x="558679" y="518740"/>
                </a:cubicBezTo>
                <a:cubicBezTo>
                  <a:pt x="559442" y="522265"/>
                  <a:pt x="559948" y="525692"/>
                  <a:pt x="560198" y="529019"/>
                </a:cubicBezTo>
                <a:cubicBezTo>
                  <a:pt x="560448" y="532347"/>
                  <a:pt x="560658" y="535840"/>
                  <a:pt x="560826" y="539498"/>
                </a:cubicBezTo>
                <a:cubicBezTo>
                  <a:pt x="561008" y="540082"/>
                  <a:pt x="561339" y="540633"/>
                  <a:pt x="561819" y="541150"/>
                </a:cubicBezTo>
                <a:cubicBezTo>
                  <a:pt x="562299" y="541667"/>
                  <a:pt x="562630" y="542218"/>
                  <a:pt x="562813" y="542802"/>
                </a:cubicBezTo>
                <a:cubicBezTo>
                  <a:pt x="563310" y="542118"/>
                  <a:pt x="563766" y="541599"/>
                  <a:pt x="564181" y="541246"/>
                </a:cubicBezTo>
                <a:cubicBezTo>
                  <a:pt x="564596" y="540893"/>
                  <a:pt x="564755" y="540441"/>
                  <a:pt x="564658" y="539890"/>
                </a:cubicBezTo>
                <a:cubicBezTo>
                  <a:pt x="564448" y="532441"/>
                  <a:pt x="563644" y="525125"/>
                  <a:pt x="562245" y="517942"/>
                </a:cubicBezTo>
                <a:close/>
                <a:moveTo>
                  <a:pt x="628061" y="504628"/>
                </a:moveTo>
                <a:cubicBezTo>
                  <a:pt x="629856" y="507298"/>
                  <a:pt x="630443" y="509457"/>
                  <a:pt x="629822" y="511105"/>
                </a:cubicBezTo>
                <a:cubicBezTo>
                  <a:pt x="629202" y="512753"/>
                  <a:pt x="627738" y="514122"/>
                  <a:pt x="625431" y="515211"/>
                </a:cubicBezTo>
                <a:cubicBezTo>
                  <a:pt x="625804" y="513852"/>
                  <a:pt x="626275" y="512237"/>
                  <a:pt x="626846" y="510365"/>
                </a:cubicBezTo>
                <a:cubicBezTo>
                  <a:pt x="627416" y="508494"/>
                  <a:pt x="627822" y="506581"/>
                  <a:pt x="628061" y="504628"/>
                </a:cubicBezTo>
                <a:close/>
                <a:moveTo>
                  <a:pt x="674159" y="476827"/>
                </a:moveTo>
                <a:cubicBezTo>
                  <a:pt x="677281" y="479382"/>
                  <a:pt x="679412" y="482393"/>
                  <a:pt x="680552" y="485860"/>
                </a:cubicBezTo>
                <a:cubicBezTo>
                  <a:pt x="681692" y="489328"/>
                  <a:pt x="681377" y="492573"/>
                  <a:pt x="679606" y="495598"/>
                </a:cubicBezTo>
                <a:cubicBezTo>
                  <a:pt x="678519" y="489803"/>
                  <a:pt x="676703" y="483546"/>
                  <a:pt x="674159" y="476827"/>
                </a:cubicBezTo>
                <a:close/>
                <a:moveTo>
                  <a:pt x="608351" y="450162"/>
                </a:moveTo>
                <a:cubicBezTo>
                  <a:pt x="609717" y="452537"/>
                  <a:pt x="610503" y="455120"/>
                  <a:pt x="610710" y="457911"/>
                </a:cubicBezTo>
                <a:cubicBezTo>
                  <a:pt x="610917" y="460702"/>
                  <a:pt x="609119" y="462926"/>
                  <a:pt x="605318" y="464583"/>
                </a:cubicBezTo>
                <a:cubicBezTo>
                  <a:pt x="605329" y="464632"/>
                  <a:pt x="605373" y="464830"/>
                  <a:pt x="605451" y="465178"/>
                </a:cubicBezTo>
                <a:cubicBezTo>
                  <a:pt x="605528" y="465525"/>
                  <a:pt x="605573" y="465723"/>
                  <a:pt x="605584" y="465772"/>
                </a:cubicBezTo>
                <a:cubicBezTo>
                  <a:pt x="606873" y="466057"/>
                  <a:pt x="608203" y="466176"/>
                  <a:pt x="609575" y="466129"/>
                </a:cubicBezTo>
                <a:cubicBezTo>
                  <a:pt x="610947" y="466083"/>
                  <a:pt x="612575" y="466135"/>
                  <a:pt x="614460" y="466286"/>
                </a:cubicBezTo>
                <a:cubicBezTo>
                  <a:pt x="615037" y="468864"/>
                  <a:pt x="615746" y="472036"/>
                  <a:pt x="616589" y="475804"/>
                </a:cubicBezTo>
                <a:cubicBezTo>
                  <a:pt x="617166" y="475701"/>
                  <a:pt x="617502" y="475574"/>
                  <a:pt x="617599" y="475422"/>
                </a:cubicBezTo>
                <a:cubicBezTo>
                  <a:pt x="617695" y="475271"/>
                  <a:pt x="617667" y="474912"/>
                  <a:pt x="617515" y="474348"/>
                </a:cubicBezTo>
                <a:cubicBezTo>
                  <a:pt x="618948" y="475277"/>
                  <a:pt x="620158" y="476255"/>
                  <a:pt x="621145" y="477284"/>
                </a:cubicBezTo>
                <a:cubicBezTo>
                  <a:pt x="622131" y="478313"/>
                  <a:pt x="623043" y="479358"/>
                  <a:pt x="623880" y="480420"/>
                </a:cubicBezTo>
                <a:cubicBezTo>
                  <a:pt x="625222" y="477674"/>
                  <a:pt x="625545" y="475623"/>
                  <a:pt x="624851" y="474269"/>
                </a:cubicBezTo>
                <a:cubicBezTo>
                  <a:pt x="624157" y="472914"/>
                  <a:pt x="621932" y="472059"/>
                  <a:pt x="618175" y="471702"/>
                </a:cubicBezTo>
                <a:cubicBezTo>
                  <a:pt x="618322" y="469795"/>
                  <a:pt x="618320" y="467921"/>
                  <a:pt x="618170" y="466081"/>
                </a:cubicBezTo>
                <a:cubicBezTo>
                  <a:pt x="618019" y="464241"/>
                  <a:pt x="618017" y="462367"/>
                  <a:pt x="618164" y="460460"/>
                </a:cubicBezTo>
                <a:cubicBezTo>
                  <a:pt x="618605" y="457186"/>
                  <a:pt x="617880" y="454642"/>
                  <a:pt x="615987" y="452826"/>
                </a:cubicBezTo>
                <a:cubicBezTo>
                  <a:pt x="614095" y="451011"/>
                  <a:pt x="611550" y="450123"/>
                  <a:pt x="608351" y="450162"/>
                </a:cubicBezTo>
                <a:close/>
                <a:moveTo>
                  <a:pt x="638405" y="417204"/>
                </a:moveTo>
                <a:cubicBezTo>
                  <a:pt x="637862" y="417326"/>
                  <a:pt x="637468" y="417414"/>
                  <a:pt x="637221" y="417469"/>
                </a:cubicBezTo>
                <a:cubicBezTo>
                  <a:pt x="636975" y="417524"/>
                  <a:pt x="636580" y="417612"/>
                  <a:pt x="636037" y="417734"/>
                </a:cubicBezTo>
                <a:cubicBezTo>
                  <a:pt x="636401" y="419475"/>
                  <a:pt x="636805" y="421050"/>
                  <a:pt x="637250" y="422460"/>
                </a:cubicBezTo>
                <a:cubicBezTo>
                  <a:pt x="637695" y="423870"/>
                  <a:pt x="638395" y="425379"/>
                  <a:pt x="639350" y="426988"/>
                </a:cubicBezTo>
                <a:cubicBezTo>
                  <a:pt x="639399" y="426977"/>
                  <a:pt x="639597" y="426932"/>
                  <a:pt x="639942" y="426855"/>
                </a:cubicBezTo>
                <a:cubicBezTo>
                  <a:pt x="640287" y="426778"/>
                  <a:pt x="640485" y="426734"/>
                  <a:pt x="640534" y="426723"/>
                </a:cubicBezTo>
                <a:cubicBezTo>
                  <a:pt x="640146" y="424988"/>
                  <a:pt x="639791" y="423401"/>
                  <a:pt x="639469" y="421964"/>
                </a:cubicBezTo>
                <a:cubicBezTo>
                  <a:pt x="639148" y="420526"/>
                  <a:pt x="638793" y="418940"/>
                  <a:pt x="638405" y="417204"/>
                </a:cubicBezTo>
                <a:close/>
                <a:moveTo>
                  <a:pt x="647866" y="408842"/>
                </a:moveTo>
                <a:lnTo>
                  <a:pt x="647751" y="409024"/>
                </a:lnTo>
                <a:cubicBezTo>
                  <a:pt x="647829" y="409605"/>
                  <a:pt x="647708" y="409996"/>
                  <a:pt x="647389" y="410198"/>
                </a:cubicBezTo>
                <a:cubicBezTo>
                  <a:pt x="647069" y="410399"/>
                  <a:pt x="646882" y="410493"/>
                  <a:pt x="646827" y="410480"/>
                </a:cubicBezTo>
                <a:cubicBezTo>
                  <a:pt x="647270" y="412228"/>
                  <a:pt x="647879" y="414018"/>
                  <a:pt x="648653" y="415849"/>
                </a:cubicBezTo>
                <a:cubicBezTo>
                  <a:pt x="649426" y="417680"/>
                  <a:pt x="650102" y="419768"/>
                  <a:pt x="650678" y="422111"/>
                </a:cubicBezTo>
                <a:cubicBezTo>
                  <a:pt x="650733" y="422125"/>
                  <a:pt x="650920" y="422031"/>
                  <a:pt x="651239" y="421830"/>
                </a:cubicBezTo>
                <a:cubicBezTo>
                  <a:pt x="651559" y="421628"/>
                  <a:pt x="651679" y="421237"/>
                  <a:pt x="651602" y="420656"/>
                </a:cubicBezTo>
                <a:cubicBezTo>
                  <a:pt x="651230" y="418894"/>
                  <a:pt x="650775" y="417063"/>
                  <a:pt x="650236" y="415163"/>
                </a:cubicBezTo>
                <a:cubicBezTo>
                  <a:pt x="649698" y="413263"/>
                  <a:pt x="648907" y="411156"/>
                  <a:pt x="647866" y="408842"/>
                </a:cubicBezTo>
                <a:close/>
                <a:moveTo>
                  <a:pt x="614155" y="404044"/>
                </a:moveTo>
                <a:cubicBezTo>
                  <a:pt x="614626" y="406385"/>
                  <a:pt x="614849" y="408314"/>
                  <a:pt x="614824" y="409829"/>
                </a:cubicBezTo>
                <a:cubicBezTo>
                  <a:pt x="614798" y="411344"/>
                  <a:pt x="614888" y="412678"/>
                  <a:pt x="615094" y="413829"/>
                </a:cubicBezTo>
                <a:lnTo>
                  <a:pt x="615209" y="413647"/>
                </a:lnTo>
                <a:lnTo>
                  <a:pt x="615154" y="413780"/>
                </a:lnTo>
                <a:lnTo>
                  <a:pt x="618089" y="411422"/>
                </a:lnTo>
                <a:cubicBezTo>
                  <a:pt x="618729" y="410680"/>
                  <a:pt x="619013" y="409998"/>
                  <a:pt x="618939" y="409377"/>
                </a:cubicBezTo>
                <a:cubicBezTo>
                  <a:pt x="618791" y="408135"/>
                  <a:pt x="617197" y="406357"/>
                  <a:pt x="614155" y="404044"/>
                </a:cubicBezTo>
                <a:close/>
                <a:moveTo>
                  <a:pt x="603023" y="331419"/>
                </a:moveTo>
                <a:cubicBezTo>
                  <a:pt x="600420" y="339965"/>
                  <a:pt x="600413" y="352460"/>
                  <a:pt x="603001" y="368903"/>
                </a:cubicBezTo>
                <a:cubicBezTo>
                  <a:pt x="605588" y="385346"/>
                  <a:pt x="609475" y="395721"/>
                  <a:pt x="614662" y="400027"/>
                </a:cubicBezTo>
                <a:cubicBezTo>
                  <a:pt x="612943" y="392343"/>
                  <a:pt x="611258" y="384807"/>
                  <a:pt x="609606" y="377421"/>
                </a:cubicBezTo>
                <a:cubicBezTo>
                  <a:pt x="607954" y="370034"/>
                  <a:pt x="606268" y="362498"/>
                  <a:pt x="604550" y="354814"/>
                </a:cubicBezTo>
                <a:cubicBezTo>
                  <a:pt x="604599" y="354803"/>
                  <a:pt x="604795" y="354759"/>
                  <a:pt x="605138" y="354683"/>
                </a:cubicBezTo>
                <a:cubicBezTo>
                  <a:pt x="605481" y="354606"/>
                  <a:pt x="605677" y="354562"/>
                  <a:pt x="605726" y="354551"/>
                </a:cubicBezTo>
                <a:cubicBezTo>
                  <a:pt x="605456" y="350812"/>
                  <a:pt x="605005" y="346956"/>
                  <a:pt x="604374" y="342985"/>
                </a:cubicBezTo>
                <a:cubicBezTo>
                  <a:pt x="603743" y="339014"/>
                  <a:pt x="603293" y="335158"/>
                  <a:pt x="603023" y="331419"/>
                </a:cubicBezTo>
                <a:close/>
                <a:moveTo>
                  <a:pt x="590085" y="318071"/>
                </a:moveTo>
                <a:cubicBezTo>
                  <a:pt x="585031" y="328988"/>
                  <a:pt x="586450" y="335333"/>
                  <a:pt x="594343" y="337108"/>
                </a:cubicBezTo>
                <a:cubicBezTo>
                  <a:pt x="593057" y="331357"/>
                  <a:pt x="591638" y="325012"/>
                  <a:pt x="590085" y="318071"/>
                </a:cubicBezTo>
                <a:close/>
                <a:moveTo>
                  <a:pt x="583417" y="277085"/>
                </a:moveTo>
                <a:cubicBezTo>
                  <a:pt x="583616" y="277041"/>
                  <a:pt x="583219" y="277130"/>
                  <a:pt x="582227" y="277351"/>
                </a:cubicBezTo>
                <a:cubicBezTo>
                  <a:pt x="582226" y="279903"/>
                  <a:pt x="582405" y="282569"/>
                  <a:pt x="582767" y="285351"/>
                </a:cubicBezTo>
                <a:cubicBezTo>
                  <a:pt x="583129" y="288133"/>
                  <a:pt x="583309" y="290800"/>
                  <a:pt x="583307" y="293351"/>
                </a:cubicBezTo>
                <a:cubicBezTo>
                  <a:pt x="583847" y="293204"/>
                  <a:pt x="584255" y="293165"/>
                  <a:pt x="584530" y="293234"/>
                </a:cubicBezTo>
                <a:cubicBezTo>
                  <a:pt x="584806" y="293302"/>
                  <a:pt x="585280" y="293561"/>
                  <a:pt x="585953" y="294009"/>
                </a:cubicBezTo>
                <a:cubicBezTo>
                  <a:pt x="585348" y="291073"/>
                  <a:pt x="584926" y="288252"/>
                  <a:pt x="584685" y="285547"/>
                </a:cubicBezTo>
                <a:cubicBezTo>
                  <a:pt x="584444" y="282842"/>
                  <a:pt x="584022" y="280021"/>
                  <a:pt x="583417" y="277085"/>
                </a:cubicBezTo>
                <a:close/>
                <a:moveTo>
                  <a:pt x="581805" y="258706"/>
                </a:moveTo>
                <a:cubicBezTo>
                  <a:pt x="580616" y="258972"/>
                  <a:pt x="579426" y="259238"/>
                  <a:pt x="578236" y="259504"/>
                </a:cubicBezTo>
                <a:cubicBezTo>
                  <a:pt x="578646" y="261339"/>
                  <a:pt x="579090" y="263322"/>
                  <a:pt x="579566" y="265453"/>
                </a:cubicBezTo>
                <a:cubicBezTo>
                  <a:pt x="580043" y="267585"/>
                  <a:pt x="580487" y="269568"/>
                  <a:pt x="580897" y="271402"/>
                </a:cubicBezTo>
                <a:cubicBezTo>
                  <a:pt x="581889" y="271181"/>
                  <a:pt x="582285" y="271092"/>
                  <a:pt x="582087" y="271136"/>
                </a:cubicBezTo>
                <a:cubicBezTo>
                  <a:pt x="582239" y="269254"/>
                  <a:pt x="582225" y="267331"/>
                  <a:pt x="582046" y="265367"/>
                </a:cubicBezTo>
                <a:cubicBezTo>
                  <a:pt x="581867" y="263403"/>
                  <a:pt x="581787" y="261183"/>
                  <a:pt x="581805" y="258706"/>
                </a:cubicBezTo>
                <a:close/>
                <a:moveTo>
                  <a:pt x="586050" y="244170"/>
                </a:moveTo>
                <a:cubicBezTo>
                  <a:pt x="585320" y="243813"/>
                  <a:pt x="584797" y="244034"/>
                  <a:pt x="584481" y="244834"/>
                </a:cubicBezTo>
                <a:cubicBezTo>
                  <a:pt x="584165" y="245633"/>
                  <a:pt x="584072" y="246383"/>
                  <a:pt x="584203" y="247082"/>
                </a:cubicBezTo>
                <a:cubicBezTo>
                  <a:pt x="583280" y="248542"/>
                  <a:pt x="583545" y="249724"/>
                  <a:pt x="584996" y="250630"/>
                </a:cubicBezTo>
                <a:cubicBezTo>
                  <a:pt x="587337" y="252484"/>
                  <a:pt x="588490" y="253913"/>
                  <a:pt x="588454" y="254918"/>
                </a:cubicBezTo>
                <a:cubicBezTo>
                  <a:pt x="588419" y="255923"/>
                  <a:pt x="586996" y="257008"/>
                  <a:pt x="584185" y="258174"/>
                </a:cubicBezTo>
                <a:cubicBezTo>
                  <a:pt x="584354" y="258813"/>
                  <a:pt x="584779" y="259551"/>
                  <a:pt x="585461" y="260387"/>
                </a:cubicBezTo>
                <a:cubicBezTo>
                  <a:pt x="586142" y="261224"/>
                  <a:pt x="586865" y="261895"/>
                  <a:pt x="587629" y="262401"/>
                </a:cubicBezTo>
                <a:cubicBezTo>
                  <a:pt x="587945" y="263580"/>
                  <a:pt x="588409" y="264725"/>
                  <a:pt x="589022" y="265837"/>
                </a:cubicBezTo>
                <a:cubicBezTo>
                  <a:pt x="589635" y="266949"/>
                  <a:pt x="590100" y="268095"/>
                  <a:pt x="590415" y="269274"/>
                </a:cubicBezTo>
                <a:cubicBezTo>
                  <a:pt x="589727" y="273176"/>
                  <a:pt x="590227" y="276812"/>
                  <a:pt x="591918" y="280181"/>
                </a:cubicBezTo>
                <a:cubicBezTo>
                  <a:pt x="593609" y="283551"/>
                  <a:pt x="594704" y="287054"/>
                  <a:pt x="595205" y="290690"/>
                </a:cubicBezTo>
                <a:cubicBezTo>
                  <a:pt x="595656" y="293869"/>
                  <a:pt x="596289" y="297163"/>
                  <a:pt x="597103" y="300572"/>
                </a:cubicBezTo>
                <a:cubicBezTo>
                  <a:pt x="597918" y="303982"/>
                  <a:pt x="596633" y="307080"/>
                  <a:pt x="593248" y="309868"/>
                </a:cubicBezTo>
                <a:lnTo>
                  <a:pt x="593245" y="309868"/>
                </a:lnTo>
                <a:cubicBezTo>
                  <a:pt x="593367" y="310414"/>
                  <a:pt x="593456" y="310810"/>
                  <a:pt x="593512" y="311058"/>
                </a:cubicBezTo>
                <a:cubicBezTo>
                  <a:pt x="593567" y="311306"/>
                  <a:pt x="593656" y="311703"/>
                  <a:pt x="593778" y="312248"/>
                </a:cubicBezTo>
                <a:cubicBezTo>
                  <a:pt x="596443" y="313109"/>
                  <a:pt x="599000" y="313370"/>
                  <a:pt x="601451" y="313030"/>
                </a:cubicBezTo>
                <a:cubicBezTo>
                  <a:pt x="601873" y="312233"/>
                  <a:pt x="601984" y="311115"/>
                  <a:pt x="601783" y="309676"/>
                </a:cubicBezTo>
                <a:cubicBezTo>
                  <a:pt x="601583" y="308238"/>
                  <a:pt x="601310" y="306893"/>
                  <a:pt x="600963" y="305644"/>
                </a:cubicBezTo>
                <a:cubicBezTo>
                  <a:pt x="601225" y="304284"/>
                  <a:pt x="601307" y="302808"/>
                  <a:pt x="601208" y="301216"/>
                </a:cubicBezTo>
                <a:cubicBezTo>
                  <a:pt x="601109" y="299624"/>
                  <a:pt x="601191" y="298149"/>
                  <a:pt x="601453" y="296789"/>
                </a:cubicBezTo>
                <a:cubicBezTo>
                  <a:pt x="601502" y="296778"/>
                  <a:pt x="601698" y="296734"/>
                  <a:pt x="602041" y="296657"/>
                </a:cubicBezTo>
                <a:cubicBezTo>
                  <a:pt x="602384" y="296580"/>
                  <a:pt x="602580" y="296537"/>
                  <a:pt x="602629" y="296526"/>
                </a:cubicBezTo>
                <a:cubicBezTo>
                  <a:pt x="607461" y="311686"/>
                  <a:pt x="611704" y="326978"/>
                  <a:pt x="615360" y="342402"/>
                </a:cubicBezTo>
                <a:cubicBezTo>
                  <a:pt x="614504" y="343868"/>
                  <a:pt x="613846" y="345525"/>
                  <a:pt x="613384" y="347373"/>
                </a:cubicBezTo>
                <a:cubicBezTo>
                  <a:pt x="612922" y="349220"/>
                  <a:pt x="612330" y="351174"/>
                  <a:pt x="611607" y="353236"/>
                </a:cubicBezTo>
                <a:cubicBezTo>
                  <a:pt x="614592" y="356342"/>
                  <a:pt x="616671" y="359885"/>
                  <a:pt x="617844" y="363866"/>
                </a:cubicBezTo>
                <a:cubicBezTo>
                  <a:pt x="619018" y="367846"/>
                  <a:pt x="620281" y="371884"/>
                  <a:pt x="621635" y="375979"/>
                </a:cubicBezTo>
                <a:cubicBezTo>
                  <a:pt x="623099" y="379999"/>
                  <a:pt x="624434" y="384125"/>
                  <a:pt x="625640" y="388358"/>
                </a:cubicBezTo>
                <a:cubicBezTo>
                  <a:pt x="626845" y="392591"/>
                  <a:pt x="628250" y="397014"/>
                  <a:pt x="629855" y="401626"/>
                </a:cubicBezTo>
                <a:cubicBezTo>
                  <a:pt x="629943" y="401554"/>
                  <a:pt x="630295" y="401267"/>
                  <a:pt x="630912" y="400765"/>
                </a:cubicBezTo>
                <a:cubicBezTo>
                  <a:pt x="631528" y="400263"/>
                  <a:pt x="631880" y="399976"/>
                  <a:pt x="631968" y="399904"/>
                </a:cubicBezTo>
                <a:cubicBezTo>
                  <a:pt x="632319" y="390430"/>
                  <a:pt x="631811" y="380913"/>
                  <a:pt x="630444" y="371355"/>
                </a:cubicBezTo>
                <a:cubicBezTo>
                  <a:pt x="629077" y="361796"/>
                  <a:pt x="627052" y="352306"/>
                  <a:pt x="624369" y="342886"/>
                </a:cubicBezTo>
                <a:cubicBezTo>
                  <a:pt x="624295" y="342902"/>
                  <a:pt x="623782" y="342704"/>
                  <a:pt x="622831" y="342292"/>
                </a:cubicBezTo>
                <a:cubicBezTo>
                  <a:pt x="621880" y="341881"/>
                  <a:pt x="620937" y="341155"/>
                  <a:pt x="620002" y="340114"/>
                </a:cubicBezTo>
                <a:cubicBezTo>
                  <a:pt x="619164" y="335903"/>
                  <a:pt x="618276" y="331469"/>
                  <a:pt x="617339" y="326811"/>
                </a:cubicBezTo>
                <a:cubicBezTo>
                  <a:pt x="616401" y="322154"/>
                  <a:pt x="614852" y="317555"/>
                  <a:pt x="612692" y="313015"/>
                </a:cubicBezTo>
                <a:cubicBezTo>
                  <a:pt x="611977" y="310052"/>
                  <a:pt x="611113" y="307121"/>
                  <a:pt x="610101" y="304224"/>
                </a:cubicBezTo>
                <a:cubicBezTo>
                  <a:pt x="609089" y="301328"/>
                  <a:pt x="608225" y="298397"/>
                  <a:pt x="607510" y="295434"/>
                </a:cubicBezTo>
                <a:cubicBezTo>
                  <a:pt x="607046" y="294289"/>
                  <a:pt x="605986" y="293276"/>
                  <a:pt x="604332" y="292397"/>
                </a:cubicBezTo>
                <a:cubicBezTo>
                  <a:pt x="600473" y="290969"/>
                  <a:pt x="598266" y="288548"/>
                  <a:pt x="597710" y="285133"/>
                </a:cubicBezTo>
                <a:cubicBezTo>
                  <a:pt x="597759" y="282675"/>
                  <a:pt x="597618" y="280416"/>
                  <a:pt x="597288" y="278356"/>
                </a:cubicBezTo>
                <a:cubicBezTo>
                  <a:pt x="596957" y="276295"/>
                  <a:pt x="596519" y="274103"/>
                  <a:pt x="595973" y="271779"/>
                </a:cubicBezTo>
                <a:cubicBezTo>
                  <a:pt x="594350" y="263590"/>
                  <a:pt x="592013" y="255003"/>
                  <a:pt x="588962" y="246018"/>
                </a:cubicBezTo>
                <a:cubicBezTo>
                  <a:pt x="588453" y="244674"/>
                  <a:pt x="587483" y="244058"/>
                  <a:pt x="586050" y="244170"/>
                </a:cubicBezTo>
                <a:close/>
                <a:moveTo>
                  <a:pt x="578346" y="243239"/>
                </a:moveTo>
                <a:cubicBezTo>
                  <a:pt x="578148" y="243283"/>
                  <a:pt x="577354" y="243460"/>
                  <a:pt x="575966" y="243771"/>
                </a:cubicBezTo>
                <a:cubicBezTo>
                  <a:pt x="576499" y="246150"/>
                  <a:pt x="577031" y="248530"/>
                  <a:pt x="577563" y="250910"/>
                </a:cubicBezTo>
                <a:cubicBezTo>
                  <a:pt x="577613" y="250898"/>
                  <a:pt x="577811" y="250854"/>
                  <a:pt x="578158" y="250777"/>
                </a:cubicBezTo>
                <a:cubicBezTo>
                  <a:pt x="578505" y="250699"/>
                  <a:pt x="578703" y="250655"/>
                  <a:pt x="578753" y="250643"/>
                </a:cubicBezTo>
                <a:cubicBezTo>
                  <a:pt x="579212" y="248042"/>
                  <a:pt x="579077" y="245574"/>
                  <a:pt x="578346" y="243239"/>
                </a:cubicBezTo>
                <a:close/>
                <a:moveTo>
                  <a:pt x="380370" y="235045"/>
                </a:moveTo>
                <a:cubicBezTo>
                  <a:pt x="380102" y="236407"/>
                  <a:pt x="380016" y="237883"/>
                  <a:pt x="380112" y="239476"/>
                </a:cubicBezTo>
                <a:cubicBezTo>
                  <a:pt x="380208" y="241068"/>
                  <a:pt x="380121" y="242545"/>
                  <a:pt x="379853" y="243906"/>
                </a:cubicBezTo>
                <a:cubicBezTo>
                  <a:pt x="380399" y="243784"/>
                  <a:pt x="380795" y="243695"/>
                  <a:pt x="381043" y="243640"/>
                </a:cubicBezTo>
                <a:cubicBezTo>
                  <a:pt x="381291" y="243585"/>
                  <a:pt x="381688" y="243496"/>
                  <a:pt x="382233" y="243374"/>
                </a:cubicBezTo>
                <a:cubicBezTo>
                  <a:pt x="382512" y="242062"/>
                  <a:pt x="382643" y="240784"/>
                  <a:pt x="382624" y="239538"/>
                </a:cubicBezTo>
                <a:cubicBezTo>
                  <a:pt x="382606" y="238293"/>
                  <a:pt x="382737" y="237015"/>
                  <a:pt x="383016" y="235703"/>
                </a:cubicBezTo>
                <a:cubicBezTo>
                  <a:pt x="382385" y="235792"/>
                  <a:pt x="381795" y="235715"/>
                  <a:pt x="381247" y="235474"/>
                </a:cubicBezTo>
                <a:cubicBezTo>
                  <a:pt x="380698" y="235232"/>
                  <a:pt x="380406" y="235089"/>
                  <a:pt x="380370" y="235045"/>
                </a:cubicBezTo>
                <a:close/>
                <a:moveTo>
                  <a:pt x="610030" y="201264"/>
                </a:moveTo>
                <a:cubicBezTo>
                  <a:pt x="609831" y="201308"/>
                  <a:pt x="609038" y="201485"/>
                  <a:pt x="607650" y="201796"/>
                </a:cubicBezTo>
                <a:cubicBezTo>
                  <a:pt x="607595" y="204341"/>
                  <a:pt x="607522" y="206812"/>
                  <a:pt x="607434" y="209208"/>
                </a:cubicBezTo>
                <a:cubicBezTo>
                  <a:pt x="607345" y="211604"/>
                  <a:pt x="607206" y="213777"/>
                  <a:pt x="607018" y="215726"/>
                </a:cubicBezTo>
                <a:cubicBezTo>
                  <a:pt x="607187" y="216366"/>
                  <a:pt x="607612" y="217104"/>
                  <a:pt x="608294" y="217941"/>
                </a:cubicBezTo>
                <a:cubicBezTo>
                  <a:pt x="608975" y="218778"/>
                  <a:pt x="609698" y="219450"/>
                  <a:pt x="610462" y="219956"/>
                </a:cubicBezTo>
                <a:cubicBezTo>
                  <a:pt x="610428" y="219339"/>
                  <a:pt x="610692" y="218655"/>
                  <a:pt x="611253" y="217904"/>
                </a:cubicBezTo>
                <a:cubicBezTo>
                  <a:pt x="611814" y="217154"/>
                  <a:pt x="612077" y="216470"/>
                  <a:pt x="612043" y="215852"/>
                </a:cubicBezTo>
                <a:cubicBezTo>
                  <a:pt x="611969" y="210869"/>
                  <a:pt x="611301" y="206018"/>
                  <a:pt x="610038" y="201300"/>
                </a:cubicBezTo>
                <a:close/>
                <a:moveTo>
                  <a:pt x="605361" y="185974"/>
                </a:moveTo>
                <a:cubicBezTo>
                  <a:pt x="603843" y="190478"/>
                  <a:pt x="603257" y="193212"/>
                  <a:pt x="603603" y="194176"/>
                </a:cubicBezTo>
                <a:cubicBezTo>
                  <a:pt x="603949" y="195140"/>
                  <a:pt x="605641" y="195490"/>
                  <a:pt x="608679" y="195227"/>
                </a:cubicBezTo>
                <a:cubicBezTo>
                  <a:pt x="607721" y="193619"/>
                  <a:pt x="607019" y="192110"/>
                  <a:pt x="606574" y="190700"/>
                </a:cubicBezTo>
                <a:cubicBezTo>
                  <a:pt x="606128" y="189290"/>
                  <a:pt x="605724" y="187715"/>
                  <a:pt x="605361" y="185974"/>
                </a:cubicBezTo>
                <a:close/>
                <a:moveTo>
                  <a:pt x="570670" y="181240"/>
                </a:moveTo>
                <a:cubicBezTo>
                  <a:pt x="570130" y="181361"/>
                  <a:pt x="569738" y="181448"/>
                  <a:pt x="569493" y="181503"/>
                </a:cubicBezTo>
                <a:cubicBezTo>
                  <a:pt x="569248" y="181558"/>
                  <a:pt x="568856" y="181646"/>
                  <a:pt x="568317" y="181766"/>
                </a:cubicBezTo>
                <a:cubicBezTo>
                  <a:pt x="570647" y="197694"/>
                  <a:pt x="572836" y="213030"/>
                  <a:pt x="574884" y="227772"/>
                </a:cubicBezTo>
                <a:lnTo>
                  <a:pt x="574768" y="227939"/>
                </a:lnTo>
                <a:cubicBezTo>
                  <a:pt x="575322" y="227870"/>
                  <a:pt x="575768" y="227973"/>
                  <a:pt x="576104" y="228248"/>
                </a:cubicBezTo>
                <a:cubicBezTo>
                  <a:pt x="576441" y="228522"/>
                  <a:pt x="576912" y="228584"/>
                  <a:pt x="577519" y="228432"/>
                </a:cubicBezTo>
                <a:cubicBezTo>
                  <a:pt x="577588" y="212175"/>
                  <a:pt x="575305" y="196444"/>
                  <a:pt x="570670" y="181240"/>
                </a:cubicBezTo>
                <a:close/>
                <a:moveTo>
                  <a:pt x="597556" y="167835"/>
                </a:moveTo>
                <a:cubicBezTo>
                  <a:pt x="594474" y="171579"/>
                  <a:pt x="593941" y="174536"/>
                  <a:pt x="595957" y="176705"/>
                </a:cubicBezTo>
                <a:cubicBezTo>
                  <a:pt x="597973" y="178874"/>
                  <a:pt x="600050" y="180960"/>
                  <a:pt x="602189" y="182964"/>
                </a:cubicBezTo>
                <a:cubicBezTo>
                  <a:pt x="603634" y="179534"/>
                  <a:pt x="603570" y="176686"/>
                  <a:pt x="601996" y="174422"/>
                </a:cubicBezTo>
                <a:cubicBezTo>
                  <a:pt x="600423" y="172159"/>
                  <a:pt x="598943" y="169963"/>
                  <a:pt x="597556" y="167835"/>
                </a:cubicBezTo>
                <a:close/>
                <a:moveTo>
                  <a:pt x="559729" y="155109"/>
                </a:moveTo>
                <a:cubicBezTo>
                  <a:pt x="559813" y="158161"/>
                  <a:pt x="560087" y="161015"/>
                  <a:pt x="560550" y="163670"/>
                </a:cubicBezTo>
                <a:cubicBezTo>
                  <a:pt x="561014" y="166326"/>
                  <a:pt x="561585" y="169113"/>
                  <a:pt x="562264" y="172032"/>
                </a:cubicBezTo>
                <a:cubicBezTo>
                  <a:pt x="562314" y="172021"/>
                  <a:pt x="562512" y="171977"/>
                  <a:pt x="562859" y="171899"/>
                </a:cubicBezTo>
                <a:cubicBezTo>
                  <a:pt x="563206" y="171822"/>
                  <a:pt x="563404" y="171777"/>
                  <a:pt x="563454" y="171766"/>
                </a:cubicBezTo>
                <a:cubicBezTo>
                  <a:pt x="564418" y="167698"/>
                  <a:pt x="564557" y="164128"/>
                  <a:pt x="563869" y="161054"/>
                </a:cubicBezTo>
                <a:cubicBezTo>
                  <a:pt x="563182" y="157980"/>
                  <a:pt x="561802" y="155999"/>
                  <a:pt x="559729" y="155109"/>
                </a:cubicBezTo>
                <a:close/>
                <a:moveTo>
                  <a:pt x="85446" y="101151"/>
                </a:moveTo>
                <a:lnTo>
                  <a:pt x="84373" y="101392"/>
                </a:lnTo>
                <a:cubicBezTo>
                  <a:pt x="84125" y="101447"/>
                  <a:pt x="83728" y="101536"/>
                  <a:pt x="83183" y="101658"/>
                </a:cubicBezTo>
                <a:cubicBezTo>
                  <a:pt x="83252" y="102314"/>
                  <a:pt x="83279" y="103135"/>
                  <a:pt x="83265" y="104120"/>
                </a:cubicBezTo>
                <a:cubicBezTo>
                  <a:pt x="83251" y="105104"/>
                  <a:pt x="83576" y="105859"/>
                  <a:pt x="84239" y="106382"/>
                </a:cubicBezTo>
                <a:cubicBezTo>
                  <a:pt x="85006" y="106783"/>
                  <a:pt x="85888" y="107002"/>
                  <a:pt x="86885" y="107040"/>
                </a:cubicBezTo>
                <a:cubicBezTo>
                  <a:pt x="87883" y="107077"/>
                  <a:pt x="88764" y="107296"/>
                  <a:pt x="89531" y="107697"/>
                </a:cubicBezTo>
                <a:cubicBezTo>
                  <a:pt x="90093" y="107519"/>
                  <a:pt x="90390" y="107245"/>
                  <a:pt x="90422" y="106873"/>
                </a:cubicBezTo>
                <a:cubicBezTo>
                  <a:pt x="90454" y="106502"/>
                  <a:pt x="90419" y="106301"/>
                  <a:pt x="90318" y="106272"/>
                </a:cubicBezTo>
                <a:cubicBezTo>
                  <a:pt x="89468" y="105265"/>
                  <a:pt x="88651" y="104406"/>
                  <a:pt x="87868" y="103696"/>
                </a:cubicBezTo>
                <a:close/>
                <a:moveTo>
                  <a:pt x="60461" y="100612"/>
                </a:moveTo>
                <a:cubicBezTo>
                  <a:pt x="61215" y="101771"/>
                  <a:pt x="61762" y="103054"/>
                  <a:pt x="62103" y="104462"/>
                </a:cubicBezTo>
                <a:cubicBezTo>
                  <a:pt x="62444" y="105869"/>
                  <a:pt x="63222" y="106788"/>
                  <a:pt x="64438" y="107219"/>
                </a:cubicBezTo>
                <a:cubicBezTo>
                  <a:pt x="65198" y="107595"/>
                  <a:pt x="66322" y="107500"/>
                  <a:pt x="67809" y="106933"/>
                </a:cubicBezTo>
                <a:cubicBezTo>
                  <a:pt x="69296" y="106366"/>
                  <a:pt x="70949" y="105841"/>
                  <a:pt x="72766" y="105356"/>
                </a:cubicBezTo>
                <a:cubicBezTo>
                  <a:pt x="70790" y="104549"/>
                  <a:pt x="68888" y="103725"/>
                  <a:pt x="67060" y="102884"/>
                </a:cubicBezTo>
                <a:cubicBezTo>
                  <a:pt x="65232" y="102044"/>
                  <a:pt x="63033" y="101286"/>
                  <a:pt x="60461" y="100612"/>
                </a:cubicBezTo>
                <a:close/>
                <a:moveTo>
                  <a:pt x="55029" y="93082"/>
                </a:moveTo>
                <a:cubicBezTo>
                  <a:pt x="53258" y="93426"/>
                  <a:pt x="51677" y="93571"/>
                  <a:pt x="50286" y="93518"/>
                </a:cubicBezTo>
                <a:cubicBezTo>
                  <a:pt x="48894" y="93465"/>
                  <a:pt x="47610" y="93544"/>
                  <a:pt x="46434" y="93755"/>
                </a:cubicBezTo>
                <a:cubicBezTo>
                  <a:pt x="45875" y="93932"/>
                  <a:pt x="45573" y="94208"/>
                  <a:pt x="45526" y="94583"/>
                </a:cubicBezTo>
                <a:cubicBezTo>
                  <a:pt x="45480" y="94957"/>
                  <a:pt x="45475" y="95167"/>
                  <a:pt x="45511" y="95211"/>
                </a:cubicBezTo>
                <a:cubicBezTo>
                  <a:pt x="47079" y="97567"/>
                  <a:pt x="49109" y="99195"/>
                  <a:pt x="51600" y="100095"/>
                </a:cubicBezTo>
                <a:cubicBezTo>
                  <a:pt x="52234" y="99902"/>
                  <a:pt x="52916" y="99229"/>
                  <a:pt x="53647" y="98076"/>
                </a:cubicBezTo>
                <a:cubicBezTo>
                  <a:pt x="54379" y="96923"/>
                  <a:pt x="54928" y="95655"/>
                  <a:pt x="55295" y="94272"/>
                </a:cubicBezTo>
                <a:cubicBezTo>
                  <a:pt x="55284" y="94222"/>
                  <a:pt x="55240" y="94024"/>
                  <a:pt x="55162" y="93677"/>
                </a:cubicBezTo>
                <a:cubicBezTo>
                  <a:pt x="55085" y="93330"/>
                  <a:pt x="55040" y="93132"/>
                  <a:pt x="55029" y="93082"/>
                </a:cubicBezTo>
                <a:close/>
                <a:moveTo>
                  <a:pt x="125490" y="78554"/>
                </a:moveTo>
                <a:cubicBezTo>
                  <a:pt x="125115" y="79903"/>
                  <a:pt x="124575" y="81214"/>
                  <a:pt x="123871" y="82489"/>
                </a:cubicBezTo>
                <a:cubicBezTo>
                  <a:pt x="123168" y="83764"/>
                  <a:pt x="122565" y="84796"/>
                  <a:pt x="122065" y="85585"/>
                </a:cubicBezTo>
                <a:cubicBezTo>
                  <a:pt x="126099" y="85932"/>
                  <a:pt x="129538" y="86412"/>
                  <a:pt x="132382" y="87026"/>
                </a:cubicBezTo>
                <a:lnTo>
                  <a:pt x="132362" y="86938"/>
                </a:lnTo>
                <a:cubicBezTo>
                  <a:pt x="132285" y="86361"/>
                  <a:pt x="132407" y="85972"/>
                  <a:pt x="132726" y="85772"/>
                </a:cubicBezTo>
                <a:cubicBezTo>
                  <a:pt x="133046" y="85571"/>
                  <a:pt x="133233" y="85477"/>
                  <a:pt x="133288" y="85491"/>
                </a:cubicBezTo>
                <a:cubicBezTo>
                  <a:pt x="129962" y="82721"/>
                  <a:pt x="127362" y="80409"/>
                  <a:pt x="125490" y="78554"/>
                </a:cubicBezTo>
                <a:close/>
                <a:moveTo>
                  <a:pt x="578236" y="53523"/>
                </a:moveTo>
                <a:cubicBezTo>
                  <a:pt x="578155" y="58746"/>
                  <a:pt x="578207" y="64565"/>
                  <a:pt x="578392" y="70978"/>
                </a:cubicBezTo>
                <a:cubicBezTo>
                  <a:pt x="576111" y="69276"/>
                  <a:pt x="574814" y="67432"/>
                  <a:pt x="574500" y="65446"/>
                </a:cubicBezTo>
                <a:cubicBezTo>
                  <a:pt x="574186" y="63460"/>
                  <a:pt x="574638" y="59663"/>
                  <a:pt x="575856" y="54055"/>
                </a:cubicBezTo>
                <a:cubicBezTo>
                  <a:pt x="576402" y="53933"/>
                  <a:pt x="576798" y="53844"/>
                  <a:pt x="577046" y="53789"/>
                </a:cubicBezTo>
                <a:cubicBezTo>
                  <a:pt x="577294" y="53733"/>
                  <a:pt x="577691" y="53644"/>
                  <a:pt x="578236" y="53523"/>
                </a:cubicBezTo>
                <a:close/>
                <a:moveTo>
                  <a:pt x="477106" y="69"/>
                </a:moveTo>
                <a:cubicBezTo>
                  <a:pt x="478483" y="407"/>
                  <a:pt x="480390" y="2409"/>
                  <a:pt x="482824" y="6076"/>
                </a:cubicBezTo>
                <a:cubicBezTo>
                  <a:pt x="483601" y="6522"/>
                  <a:pt x="484527" y="6935"/>
                  <a:pt x="485602" y="7315"/>
                </a:cubicBezTo>
                <a:cubicBezTo>
                  <a:pt x="486676" y="7694"/>
                  <a:pt x="487602" y="8108"/>
                  <a:pt x="488378" y="8554"/>
                </a:cubicBezTo>
                <a:cubicBezTo>
                  <a:pt x="488158" y="7337"/>
                  <a:pt x="488101" y="6161"/>
                  <a:pt x="488209" y="5026"/>
                </a:cubicBezTo>
                <a:cubicBezTo>
                  <a:pt x="488317" y="3891"/>
                  <a:pt x="488327" y="3011"/>
                  <a:pt x="488239" y="2385"/>
                </a:cubicBezTo>
                <a:cubicBezTo>
                  <a:pt x="489531" y="3542"/>
                  <a:pt x="491282" y="3977"/>
                  <a:pt x="493491" y="3690"/>
                </a:cubicBezTo>
                <a:cubicBezTo>
                  <a:pt x="496165" y="4901"/>
                  <a:pt x="498731" y="5980"/>
                  <a:pt x="501191" y="6928"/>
                </a:cubicBezTo>
                <a:cubicBezTo>
                  <a:pt x="503651" y="7877"/>
                  <a:pt x="506513" y="8890"/>
                  <a:pt x="509777" y="9969"/>
                </a:cubicBezTo>
                <a:cubicBezTo>
                  <a:pt x="509920" y="10607"/>
                  <a:pt x="510164" y="11701"/>
                  <a:pt x="510511" y="13250"/>
                </a:cubicBezTo>
                <a:cubicBezTo>
                  <a:pt x="510857" y="14800"/>
                  <a:pt x="511241" y="16515"/>
                  <a:pt x="511662" y="18398"/>
                </a:cubicBezTo>
                <a:cubicBezTo>
                  <a:pt x="513158" y="16797"/>
                  <a:pt x="514446" y="15319"/>
                  <a:pt x="515527" y="13965"/>
                </a:cubicBezTo>
                <a:cubicBezTo>
                  <a:pt x="516608" y="12612"/>
                  <a:pt x="517664" y="11497"/>
                  <a:pt x="518695" y="10620"/>
                </a:cubicBezTo>
                <a:cubicBezTo>
                  <a:pt x="519914" y="10347"/>
                  <a:pt x="521356" y="10025"/>
                  <a:pt x="523022" y="9652"/>
                </a:cubicBezTo>
                <a:cubicBezTo>
                  <a:pt x="524688" y="9279"/>
                  <a:pt x="526428" y="8890"/>
                  <a:pt x="528243" y="8484"/>
                </a:cubicBezTo>
                <a:cubicBezTo>
                  <a:pt x="531087" y="10460"/>
                  <a:pt x="534213" y="12294"/>
                  <a:pt x="537620" y="13989"/>
                </a:cubicBezTo>
                <a:cubicBezTo>
                  <a:pt x="541028" y="15683"/>
                  <a:pt x="545149" y="16364"/>
                  <a:pt x="549983" y="16033"/>
                </a:cubicBezTo>
                <a:cubicBezTo>
                  <a:pt x="553580" y="15771"/>
                  <a:pt x="555801" y="16361"/>
                  <a:pt x="556645" y="17801"/>
                </a:cubicBezTo>
                <a:cubicBezTo>
                  <a:pt x="557489" y="19241"/>
                  <a:pt x="557653" y="21842"/>
                  <a:pt x="557137" y="25603"/>
                </a:cubicBezTo>
                <a:cubicBezTo>
                  <a:pt x="556709" y="26376"/>
                  <a:pt x="556539" y="27248"/>
                  <a:pt x="556625" y="28219"/>
                </a:cubicBezTo>
                <a:cubicBezTo>
                  <a:pt x="556712" y="29189"/>
                  <a:pt x="556839" y="29994"/>
                  <a:pt x="557008" y="30633"/>
                </a:cubicBezTo>
                <a:cubicBezTo>
                  <a:pt x="559681" y="31260"/>
                  <a:pt x="562220" y="31681"/>
                  <a:pt x="564627" y="31898"/>
                </a:cubicBezTo>
                <a:cubicBezTo>
                  <a:pt x="567034" y="32115"/>
                  <a:pt x="569195" y="32309"/>
                  <a:pt x="571109" y="32480"/>
                </a:cubicBezTo>
                <a:cubicBezTo>
                  <a:pt x="571694" y="39329"/>
                  <a:pt x="571687" y="45998"/>
                  <a:pt x="571089" y="52486"/>
                </a:cubicBezTo>
                <a:cubicBezTo>
                  <a:pt x="570492" y="58974"/>
                  <a:pt x="567534" y="65053"/>
                  <a:pt x="562215" y="70722"/>
                </a:cubicBezTo>
                <a:cubicBezTo>
                  <a:pt x="564851" y="71304"/>
                  <a:pt x="567173" y="71879"/>
                  <a:pt x="569180" y="72445"/>
                </a:cubicBezTo>
                <a:cubicBezTo>
                  <a:pt x="571186" y="73012"/>
                  <a:pt x="572978" y="74018"/>
                  <a:pt x="574554" y="75463"/>
                </a:cubicBezTo>
                <a:cubicBezTo>
                  <a:pt x="576014" y="76360"/>
                  <a:pt x="577417" y="77348"/>
                  <a:pt x="578764" y="78427"/>
                </a:cubicBezTo>
                <a:cubicBezTo>
                  <a:pt x="580110" y="79507"/>
                  <a:pt x="581287" y="80858"/>
                  <a:pt x="582292" y="82482"/>
                </a:cubicBezTo>
                <a:cubicBezTo>
                  <a:pt x="583092" y="83528"/>
                  <a:pt x="583761" y="84680"/>
                  <a:pt x="584299" y="85940"/>
                </a:cubicBezTo>
                <a:cubicBezTo>
                  <a:pt x="584838" y="87200"/>
                  <a:pt x="585574" y="88650"/>
                  <a:pt x="586506" y="90291"/>
                </a:cubicBezTo>
                <a:cubicBezTo>
                  <a:pt x="587445" y="88856"/>
                  <a:pt x="588363" y="87661"/>
                  <a:pt x="589261" y="86705"/>
                </a:cubicBezTo>
                <a:cubicBezTo>
                  <a:pt x="590159" y="85749"/>
                  <a:pt x="590853" y="84917"/>
                  <a:pt x="591345" y="84208"/>
                </a:cubicBezTo>
                <a:cubicBezTo>
                  <a:pt x="593488" y="85526"/>
                  <a:pt x="595325" y="86521"/>
                  <a:pt x="596855" y="87195"/>
                </a:cubicBezTo>
                <a:cubicBezTo>
                  <a:pt x="598385" y="87868"/>
                  <a:pt x="599857" y="88633"/>
                  <a:pt x="601272" y="89488"/>
                </a:cubicBezTo>
                <a:cubicBezTo>
                  <a:pt x="601950" y="89962"/>
                  <a:pt x="602480" y="90468"/>
                  <a:pt x="602861" y="91008"/>
                </a:cubicBezTo>
                <a:cubicBezTo>
                  <a:pt x="603242" y="91548"/>
                  <a:pt x="603772" y="92054"/>
                  <a:pt x="604450" y="92528"/>
                </a:cubicBezTo>
                <a:cubicBezTo>
                  <a:pt x="605244" y="93053"/>
                  <a:pt x="606204" y="93620"/>
                  <a:pt x="607329" y="94228"/>
                </a:cubicBezTo>
                <a:cubicBezTo>
                  <a:pt x="608454" y="94836"/>
                  <a:pt x="609347" y="95105"/>
                  <a:pt x="610008" y="95035"/>
                </a:cubicBezTo>
                <a:cubicBezTo>
                  <a:pt x="614569" y="94015"/>
                  <a:pt x="617878" y="95775"/>
                  <a:pt x="619934" y="100315"/>
                </a:cubicBezTo>
                <a:cubicBezTo>
                  <a:pt x="621932" y="104244"/>
                  <a:pt x="623112" y="108355"/>
                  <a:pt x="623474" y="112650"/>
                </a:cubicBezTo>
                <a:cubicBezTo>
                  <a:pt x="623836" y="116944"/>
                  <a:pt x="624123" y="121255"/>
                  <a:pt x="624336" y="125583"/>
                </a:cubicBezTo>
                <a:cubicBezTo>
                  <a:pt x="625220" y="141636"/>
                  <a:pt x="626698" y="157557"/>
                  <a:pt x="628772" y="173344"/>
                </a:cubicBezTo>
                <a:cubicBezTo>
                  <a:pt x="628537" y="174621"/>
                  <a:pt x="628549" y="175607"/>
                  <a:pt x="628809" y="176304"/>
                </a:cubicBezTo>
                <a:cubicBezTo>
                  <a:pt x="629069" y="177002"/>
                  <a:pt x="629015" y="177691"/>
                  <a:pt x="628647" y="178372"/>
                </a:cubicBezTo>
                <a:cubicBezTo>
                  <a:pt x="627384" y="183082"/>
                  <a:pt x="627121" y="187724"/>
                  <a:pt x="627858" y="192300"/>
                </a:cubicBezTo>
                <a:cubicBezTo>
                  <a:pt x="628595" y="196875"/>
                  <a:pt x="629224" y="201317"/>
                  <a:pt x="629746" y="205628"/>
                </a:cubicBezTo>
                <a:cubicBezTo>
                  <a:pt x="629851" y="211803"/>
                  <a:pt x="629998" y="217812"/>
                  <a:pt x="630186" y="223656"/>
                </a:cubicBezTo>
                <a:cubicBezTo>
                  <a:pt x="630373" y="229500"/>
                  <a:pt x="630818" y="235443"/>
                  <a:pt x="631518" y="241484"/>
                </a:cubicBezTo>
                <a:cubicBezTo>
                  <a:pt x="631772" y="245178"/>
                  <a:pt x="632174" y="248838"/>
                  <a:pt x="632724" y="252463"/>
                </a:cubicBezTo>
                <a:cubicBezTo>
                  <a:pt x="633275" y="256088"/>
                  <a:pt x="633676" y="259742"/>
                  <a:pt x="633927" y="263427"/>
                </a:cubicBezTo>
                <a:cubicBezTo>
                  <a:pt x="634225" y="264641"/>
                  <a:pt x="634481" y="266019"/>
                  <a:pt x="634695" y="267559"/>
                </a:cubicBezTo>
                <a:cubicBezTo>
                  <a:pt x="634910" y="269100"/>
                  <a:pt x="634868" y="270544"/>
                  <a:pt x="634571" y="271891"/>
                </a:cubicBezTo>
                <a:cubicBezTo>
                  <a:pt x="634084" y="272625"/>
                  <a:pt x="633375" y="273408"/>
                  <a:pt x="632445" y="274241"/>
                </a:cubicBezTo>
                <a:cubicBezTo>
                  <a:pt x="631516" y="275073"/>
                  <a:pt x="630517" y="275921"/>
                  <a:pt x="629450" y="276785"/>
                </a:cubicBezTo>
                <a:cubicBezTo>
                  <a:pt x="632261" y="273593"/>
                  <a:pt x="633510" y="270373"/>
                  <a:pt x="633196" y="267123"/>
                </a:cubicBezTo>
                <a:cubicBezTo>
                  <a:pt x="632882" y="263874"/>
                  <a:pt x="632287" y="260752"/>
                  <a:pt x="631410" y="257759"/>
                </a:cubicBezTo>
                <a:cubicBezTo>
                  <a:pt x="631180" y="256613"/>
                  <a:pt x="630908" y="255632"/>
                  <a:pt x="630596" y="254816"/>
                </a:cubicBezTo>
                <a:cubicBezTo>
                  <a:pt x="630283" y="254001"/>
                  <a:pt x="629715" y="253086"/>
                  <a:pt x="628889" y="252073"/>
                </a:cubicBezTo>
                <a:cubicBezTo>
                  <a:pt x="628358" y="256198"/>
                  <a:pt x="628158" y="260388"/>
                  <a:pt x="628286" y="264643"/>
                </a:cubicBezTo>
                <a:cubicBezTo>
                  <a:pt x="628415" y="268897"/>
                  <a:pt x="626187" y="272280"/>
                  <a:pt x="621602" y="274792"/>
                </a:cubicBezTo>
                <a:cubicBezTo>
                  <a:pt x="620938" y="274351"/>
                  <a:pt x="620405" y="273804"/>
                  <a:pt x="620001" y="273151"/>
                </a:cubicBezTo>
                <a:cubicBezTo>
                  <a:pt x="619598" y="272498"/>
                  <a:pt x="618999" y="271659"/>
                  <a:pt x="618204" y="270632"/>
                </a:cubicBezTo>
                <a:cubicBezTo>
                  <a:pt x="617708" y="271333"/>
                  <a:pt x="617303" y="272089"/>
                  <a:pt x="616989" y="272903"/>
                </a:cubicBezTo>
                <a:cubicBezTo>
                  <a:pt x="616675" y="273716"/>
                  <a:pt x="616634" y="274699"/>
                  <a:pt x="616865" y="275851"/>
                </a:cubicBezTo>
                <a:cubicBezTo>
                  <a:pt x="616193" y="275412"/>
                  <a:pt x="615719" y="275160"/>
                  <a:pt x="615442" y="275093"/>
                </a:cubicBezTo>
                <a:cubicBezTo>
                  <a:pt x="615167" y="275027"/>
                  <a:pt x="614758" y="275067"/>
                  <a:pt x="614216" y="275214"/>
                </a:cubicBezTo>
                <a:cubicBezTo>
                  <a:pt x="614512" y="273969"/>
                  <a:pt x="614692" y="272904"/>
                  <a:pt x="614755" y="272019"/>
                </a:cubicBezTo>
                <a:cubicBezTo>
                  <a:pt x="614818" y="271134"/>
                  <a:pt x="614998" y="270069"/>
                  <a:pt x="615294" y="268824"/>
                </a:cubicBezTo>
                <a:cubicBezTo>
                  <a:pt x="615779" y="268075"/>
                  <a:pt x="616206" y="267416"/>
                  <a:pt x="616574" y="266846"/>
                </a:cubicBezTo>
                <a:cubicBezTo>
                  <a:pt x="616943" y="266277"/>
                  <a:pt x="617137" y="265978"/>
                  <a:pt x="617157" y="265948"/>
                </a:cubicBezTo>
                <a:cubicBezTo>
                  <a:pt x="616842" y="261669"/>
                  <a:pt x="616504" y="257629"/>
                  <a:pt x="616143" y="253830"/>
                </a:cubicBezTo>
                <a:cubicBezTo>
                  <a:pt x="615781" y="250030"/>
                  <a:pt x="615216" y="246354"/>
                  <a:pt x="614447" y="242802"/>
                </a:cubicBezTo>
                <a:cubicBezTo>
                  <a:pt x="614676" y="241527"/>
                  <a:pt x="614661" y="240540"/>
                  <a:pt x="614402" y="239843"/>
                </a:cubicBezTo>
                <a:cubicBezTo>
                  <a:pt x="614144" y="239146"/>
                  <a:pt x="614195" y="238457"/>
                  <a:pt x="614557" y="237777"/>
                </a:cubicBezTo>
                <a:cubicBezTo>
                  <a:pt x="615475" y="234525"/>
                  <a:pt x="615301" y="231907"/>
                  <a:pt x="614035" y="229925"/>
                </a:cubicBezTo>
                <a:cubicBezTo>
                  <a:pt x="612769" y="227942"/>
                  <a:pt x="611486" y="225885"/>
                  <a:pt x="610187" y="223754"/>
                </a:cubicBezTo>
                <a:cubicBezTo>
                  <a:pt x="610141" y="223763"/>
                  <a:pt x="609940" y="223809"/>
                  <a:pt x="609584" y="223892"/>
                </a:cubicBezTo>
                <a:cubicBezTo>
                  <a:pt x="609228" y="223974"/>
                  <a:pt x="608994" y="224034"/>
                  <a:pt x="608884" y="224072"/>
                </a:cubicBezTo>
                <a:cubicBezTo>
                  <a:pt x="608448" y="227709"/>
                  <a:pt x="608145" y="231941"/>
                  <a:pt x="607976" y="236768"/>
                </a:cubicBezTo>
                <a:cubicBezTo>
                  <a:pt x="608008" y="239936"/>
                  <a:pt x="608221" y="243220"/>
                  <a:pt x="608617" y="246619"/>
                </a:cubicBezTo>
                <a:cubicBezTo>
                  <a:pt x="609013" y="250018"/>
                  <a:pt x="609822" y="253169"/>
                  <a:pt x="611044" y="256071"/>
                </a:cubicBezTo>
                <a:cubicBezTo>
                  <a:pt x="612194" y="258886"/>
                  <a:pt x="612648" y="261385"/>
                  <a:pt x="612408" y="263569"/>
                </a:cubicBezTo>
                <a:cubicBezTo>
                  <a:pt x="612168" y="265753"/>
                  <a:pt x="611893" y="267781"/>
                  <a:pt x="611583" y="269654"/>
                </a:cubicBezTo>
                <a:cubicBezTo>
                  <a:pt x="612761" y="277481"/>
                  <a:pt x="614142" y="285519"/>
                  <a:pt x="615726" y="293767"/>
                </a:cubicBezTo>
                <a:cubicBezTo>
                  <a:pt x="617311" y="302016"/>
                  <a:pt x="618765" y="310379"/>
                  <a:pt x="620088" y="318857"/>
                </a:cubicBezTo>
                <a:cubicBezTo>
                  <a:pt x="621230" y="317560"/>
                  <a:pt x="621984" y="316975"/>
                  <a:pt x="622351" y="317101"/>
                </a:cubicBezTo>
                <a:cubicBezTo>
                  <a:pt x="626216" y="315716"/>
                  <a:pt x="628393" y="314084"/>
                  <a:pt x="628880" y="312205"/>
                </a:cubicBezTo>
                <a:cubicBezTo>
                  <a:pt x="629368" y="310326"/>
                  <a:pt x="629071" y="307374"/>
                  <a:pt x="627988" y="303347"/>
                </a:cubicBezTo>
                <a:cubicBezTo>
                  <a:pt x="626749" y="300449"/>
                  <a:pt x="625697" y="297353"/>
                  <a:pt x="624832" y="294059"/>
                </a:cubicBezTo>
                <a:cubicBezTo>
                  <a:pt x="623966" y="290764"/>
                  <a:pt x="623208" y="287603"/>
                  <a:pt x="622556" y="284573"/>
                </a:cubicBezTo>
                <a:cubicBezTo>
                  <a:pt x="625866" y="282792"/>
                  <a:pt x="628113" y="281873"/>
                  <a:pt x="629295" y="281817"/>
                </a:cubicBezTo>
                <a:cubicBezTo>
                  <a:pt x="628749" y="285895"/>
                  <a:pt x="628932" y="290435"/>
                  <a:pt x="629842" y="295437"/>
                </a:cubicBezTo>
                <a:cubicBezTo>
                  <a:pt x="632237" y="306145"/>
                  <a:pt x="634632" y="316853"/>
                  <a:pt x="637027" y="327561"/>
                </a:cubicBezTo>
                <a:cubicBezTo>
                  <a:pt x="637902" y="330541"/>
                  <a:pt x="638810" y="333669"/>
                  <a:pt x="639751" y="336947"/>
                </a:cubicBezTo>
                <a:cubicBezTo>
                  <a:pt x="640692" y="340224"/>
                  <a:pt x="640410" y="343619"/>
                  <a:pt x="638905" y="347130"/>
                </a:cubicBezTo>
                <a:cubicBezTo>
                  <a:pt x="638886" y="349113"/>
                  <a:pt x="639673" y="351227"/>
                  <a:pt x="641266" y="353474"/>
                </a:cubicBezTo>
                <a:cubicBezTo>
                  <a:pt x="642859" y="355720"/>
                  <a:pt x="644238" y="357702"/>
                  <a:pt x="645402" y="359420"/>
                </a:cubicBezTo>
                <a:cubicBezTo>
                  <a:pt x="645498" y="365437"/>
                  <a:pt x="645461" y="370859"/>
                  <a:pt x="645292" y="375686"/>
                </a:cubicBezTo>
                <a:cubicBezTo>
                  <a:pt x="646272" y="380412"/>
                  <a:pt x="647145" y="385006"/>
                  <a:pt x="647911" y="389467"/>
                </a:cubicBezTo>
                <a:cubicBezTo>
                  <a:pt x="648677" y="393929"/>
                  <a:pt x="649844" y="398457"/>
                  <a:pt x="651412" y="403051"/>
                </a:cubicBezTo>
                <a:cubicBezTo>
                  <a:pt x="652166" y="406422"/>
                  <a:pt x="654243" y="410122"/>
                  <a:pt x="657643" y="414151"/>
                </a:cubicBezTo>
                <a:cubicBezTo>
                  <a:pt x="659391" y="411261"/>
                  <a:pt x="659949" y="408638"/>
                  <a:pt x="659318" y="406280"/>
                </a:cubicBezTo>
                <a:cubicBezTo>
                  <a:pt x="658687" y="403923"/>
                  <a:pt x="657460" y="401699"/>
                  <a:pt x="655639" y="399607"/>
                </a:cubicBezTo>
                <a:cubicBezTo>
                  <a:pt x="653859" y="397585"/>
                  <a:pt x="652914" y="395454"/>
                  <a:pt x="652804" y="393214"/>
                </a:cubicBezTo>
                <a:cubicBezTo>
                  <a:pt x="652693" y="390974"/>
                  <a:pt x="653764" y="388080"/>
                  <a:pt x="656015" y="384531"/>
                </a:cubicBezTo>
                <a:cubicBezTo>
                  <a:pt x="657861" y="392782"/>
                  <a:pt x="659625" y="400671"/>
                  <a:pt x="661308" y="408197"/>
                </a:cubicBezTo>
                <a:cubicBezTo>
                  <a:pt x="662992" y="415723"/>
                  <a:pt x="664698" y="423352"/>
                  <a:pt x="666427" y="431083"/>
                </a:cubicBezTo>
                <a:cubicBezTo>
                  <a:pt x="666378" y="431093"/>
                  <a:pt x="666182" y="431137"/>
                  <a:pt x="665839" y="431214"/>
                </a:cubicBezTo>
                <a:cubicBezTo>
                  <a:pt x="665497" y="431291"/>
                  <a:pt x="665301" y="431334"/>
                  <a:pt x="665252" y="431345"/>
                </a:cubicBezTo>
                <a:cubicBezTo>
                  <a:pt x="664355" y="430323"/>
                  <a:pt x="663294" y="429258"/>
                  <a:pt x="662070" y="428153"/>
                </a:cubicBezTo>
                <a:cubicBezTo>
                  <a:pt x="660846" y="427047"/>
                  <a:pt x="659719" y="425685"/>
                  <a:pt x="658689" y="424068"/>
                </a:cubicBezTo>
                <a:cubicBezTo>
                  <a:pt x="656608" y="425783"/>
                  <a:pt x="654519" y="427499"/>
                  <a:pt x="652423" y="429217"/>
                </a:cubicBezTo>
                <a:cubicBezTo>
                  <a:pt x="652714" y="430401"/>
                  <a:pt x="653228" y="431536"/>
                  <a:pt x="653963" y="432621"/>
                </a:cubicBezTo>
                <a:lnTo>
                  <a:pt x="656285" y="435696"/>
                </a:lnTo>
                <a:lnTo>
                  <a:pt x="656711" y="433724"/>
                </a:lnTo>
                <a:cubicBezTo>
                  <a:pt x="657128" y="432798"/>
                  <a:pt x="657810" y="431656"/>
                  <a:pt x="658756" y="430299"/>
                </a:cubicBezTo>
                <a:cubicBezTo>
                  <a:pt x="659822" y="432508"/>
                  <a:pt x="660707" y="434600"/>
                  <a:pt x="661409" y="436577"/>
                </a:cubicBezTo>
                <a:cubicBezTo>
                  <a:pt x="662111" y="438554"/>
                  <a:pt x="662996" y="440647"/>
                  <a:pt x="664062" y="442855"/>
                </a:cubicBezTo>
                <a:cubicBezTo>
                  <a:pt x="664261" y="442811"/>
                  <a:pt x="663864" y="442899"/>
                  <a:pt x="662873" y="443121"/>
                </a:cubicBezTo>
                <a:cubicBezTo>
                  <a:pt x="661951" y="442026"/>
                  <a:pt x="660847" y="440815"/>
                  <a:pt x="659562" y="439489"/>
                </a:cubicBezTo>
                <a:lnTo>
                  <a:pt x="656437" y="436061"/>
                </a:lnTo>
                <a:lnTo>
                  <a:pt x="657848" y="442371"/>
                </a:lnTo>
                <a:cubicBezTo>
                  <a:pt x="658303" y="444404"/>
                  <a:pt x="658791" y="446585"/>
                  <a:pt x="659312" y="448915"/>
                </a:cubicBezTo>
                <a:cubicBezTo>
                  <a:pt x="659409" y="449466"/>
                  <a:pt x="659547" y="449851"/>
                  <a:pt x="659725" y="450072"/>
                </a:cubicBezTo>
                <a:cubicBezTo>
                  <a:pt x="659902" y="450292"/>
                  <a:pt x="660334" y="450612"/>
                  <a:pt x="661019" y="451032"/>
                </a:cubicBezTo>
                <a:cubicBezTo>
                  <a:pt x="667160" y="450908"/>
                  <a:pt x="670574" y="455141"/>
                  <a:pt x="671262" y="463733"/>
                </a:cubicBezTo>
                <a:cubicBezTo>
                  <a:pt x="671236" y="462697"/>
                  <a:pt x="671930" y="462126"/>
                  <a:pt x="673345" y="462017"/>
                </a:cubicBezTo>
                <a:cubicBezTo>
                  <a:pt x="673090" y="460877"/>
                  <a:pt x="672869" y="459886"/>
                  <a:pt x="672680" y="459043"/>
                </a:cubicBezTo>
                <a:cubicBezTo>
                  <a:pt x="672492" y="458200"/>
                  <a:pt x="672270" y="457209"/>
                  <a:pt x="672015" y="456068"/>
                </a:cubicBezTo>
                <a:cubicBezTo>
                  <a:pt x="673006" y="455847"/>
                  <a:pt x="673403" y="455758"/>
                  <a:pt x="673205" y="455802"/>
                </a:cubicBezTo>
                <a:cubicBezTo>
                  <a:pt x="674269" y="460562"/>
                  <a:pt x="675334" y="465321"/>
                  <a:pt x="676398" y="470080"/>
                </a:cubicBezTo>
                <a:cubicBezTo>
                  <a:pt x="676359" y="470141"/>
                  <a:pt x="676206" y="470383"/>
                  <a:pt x="675936" y="470808"/>
                </a:cubicBezTo>
                <a:cubicBezTo>
                  <a:pt x="675667" y="471233"/>
                  <a:pt x="675513" y="471475"/>
                  <a:pt x="675474" y="471536"/>
                </a:cubicBezTo>
                <a:cubicBezTo>
                  <a:pt x="670815" y="466331"/>
                  <a:pt x="666743" y="460995"/>
                  <a:pt x="663258" y="455528"/>
                </a:cubicBezTo>
                <a:cubicBezTo>
                  <a:pt x="663443" y="457960"/>
                  <a:pt x="663194" y="460566"/>
                  <a:pt x="662512" y="463347"/>
                </a:cubicBezTo>
                <a:cubicBezTo>
                  <a:pt x="661830" y="466128"/>
                  <a:pt x="662801" y="468774"/>
                  <a:pt x="665424" y="471285"/>
                </a:cubicBezTo>
                <a:cubicBezTo>
                  <a:pt x="665560" y="472009"/>
                  <a:pt x="665589" y="473304"/>
                  <a:pt x="665512" y="475169"/>
                </a:cubicBezTo>
                <a:cubicBezTo>
                  <a:pt x="665434" y="477035"/>
                  <a:pt x="665233" y="478694"/>
                  <a:pt x="664907" y="480146"/>
                </a:cubicBezTo>
                <a:cubicBezTo>
                  <a:pt x="663972" y="481552"/>
                  <a:pt x="662706" y="482871"/>
                  <a:pt x="661108" y="484102"/>
                </a:cubicBezTo>
                <a:cubicBezTo>
                  <a:pt x="659511" y="485333"/>
                  <a:pt x="657651" y="486773"/>
                  <a:pt x="655527" y="488423"/>
                </a:cubicBezTo>
                <a:cubicBezTo>
                  <a:pt x="656314" y="494139"/>
                  <a:pt x="656564" y="497805"/>
                  <a:pt x="656278" y="499421"/>
                </a:cubicBezTo>
                <a:cubicBezTo>
                  <a:pt x="655992" y="501037"/>
                  <a:pt x="654827" y="502544"/>
                  <a:pt x="652783" y="503940"/>
                </a:cubicBezTo>
                <a:cubicBezTo>
                  <a:pt x="652371" y="502210"/>
                  <a:pt x="651769" y="500679"/>
                  <a:pt x="650979" y="499346"/>
                </a:cubicBezTo>
                <a:cubicBezTo>
                  <a:pt x="650189" y="498013"/>
                  <a:pt x="649292" y="496548"/>
                  <a:pt x="648287" y="494951"/>
                </a:cubicBezTo>
                <a:cubicBezTo>
                  <a:pt x="648090" y="494995"/>
                  <a:pt x="647301" y="495171"/>
                  <a:pt x="645920" y="495480"/>
                </a:cubicBezTo>
                <a:cubicBezTo>
                  <a:pt x="646575" y="503038"/>
                  <a:pt x="646505" y="510133"/>
                  <a:pt x="645711" y="516765"/>
                </a:cubicBezTo>
                <a:cubicBezTo>
                  <a:pt x="645907" y="516721"/>
                  <a:pt x="645515" y="516809"/>
                  <a:pt x="644535" y="517028"/>
                </a:cubicBezTo>
                <a:cubicBezTo>
                  <a:pt x="643420" y="512277"/>
                  <a:pt x="642162" y="507568"/>
                  <a:pt x="640761" y="502900"/>
                </a:cubicBezTo>
                <a:cubicBezTo>
                  <a:pt x="639360" y="498232"/>
                  <a:pt x="638117" y="493559"/>
                  <a:pt x="637032" y="488879"/>
                </a:cubicBezTo>
                <a:cubicBezTo>
                  <a:pt x="637722" y="489287"/>
                  <a:pt x="638454" y="489532"/>
                  <a:pt x="639227" y="489615"/>
                </a:cubicBezTo>
                <a:cubicBezTo>
                  <a:pt x="640000" y="489698"/>
                  <a:pt x="641029" y="489876"/>
                  <a:pt x="642314" y="490151"/>
                </a:cubicBezTo>
                <a:cubicBezTo>
                  <a:pt x="639475" y="477091"/>
                  <a:pt x="636451" y="464298"/>
                  <a:pt x="633243" y="451773"/>
                </a:cubicBezTo>
                <a:cubicBezTo>
                  <a:pt x="630035" y="439247"/>
                  <a:pt x="626145" y="426949"/>
                  <a:pt x="621575" y="414878"/>
                </a:cubicBezTo>
                <a:cubicBezTo>
                  <a:pt x="621525" y="414889"/>
                  <a:pt x="621327" y="414933"/>
                  <a:pt x="620980" y="415011"/>
                </a:cubicBezTo>
                <a:cubicBezTo>
                  <a:pt x="620633" y="415089"/>
                  <a:pt x="620435" y="415133"/>
                  <a:pt x="620385" y="415144"/>
                </a:cubicBezTo>
                <a:cubicBezTo>
                  <a:pt x="619660" y="416556"/>
                  <a:pt x="618606" y="419290"/>
                  <a:pt x="617223" y="423347"/>
                </a:cubicBezTo>
                <a:cubicBezTo>
                  <a:pt x="616701" y="421017"/>
                  <a:pt x="616280" y="419133"/>
                  <a:pt x="615959" y="417696"/>
                </a:cubicBezTo>
                <a:lnTo>
                  <a:pt x="615108" y="413893"/>
                </a:lnTo>
                <a:lnTo>
                  <a:pt x="612907" y="419237"/>
                </a:lnTo>
                <a:cubicBezTo>
                  <a:pt x="612524" y="421249"/>
                  <a:pt x="612525" y="423409"/>
                  <a:pt x="612911" y="425717"/>
                </a:cubicBezTo>
                <a:cubicBezTo>
                  <a:pt x="613684" y="430333"/>
                  <a:pt x="615164" y="433230"/>
                  <a:pt x="617353" y="434406"/>
                </a:cubicBezTo>
                <a:cubicBezTo>
                  <a:pt x="619408" y="445789"/>
                  <a:pt x="622221" y="456768"/>
                  <a:pt x="625793" y="467343"/>
                </a:cubicBezTo>
                <a:cubicBezTo>
                  <a:pt x="629366" y="477918"/>
                  <a:pt x="632968" y="488408"/>
                  <a:pt x="636600" y="498814"/>
                </a:cubicBezTo>
                <a:cubicBezTo>
                  <a:pt x="634952" y="496692"/>
                  <a:pt x="633169" y="494988"/>
                  <a:pt x="631249" y="493703"/>
                </a:cubicBezTo>
                <a:cubicBezTo>
                  <a:pt x="629329" y="492417"/>
                  <a:pt x="626867" y="491791"/>
                  <a:pt x="623863" y="491824"/>
                </a:cubicBezTo>
                <a:cubicBezTo>
                  <a:pt x="622012" y="491486"/>
                  <a:pt x="620344" y="490239"/>
                  <a:pt x="618858" y="488083"/>
                </a:cubicBezTo>
                <a:cubicBezTo>
                  <a:pt x="617372" y="485926"/>
                  <a:pt x="615790" y="483684"/>
                  <a:pt x="614111" y="481356"/>
                </a:cubicBezTo>
                <a:cubicBezTo>
                  <a:pt x="613436" y="483459"/>
                  <a:pt x="613440" y="485801"/>
                  <a:pt x="614121" y="488381"/>
                </a:cubicBezTo>
                <a:cubicBezTo>
                  <a:pt x="614802" y="490962"/>
                  <a:pt x="615467" y="493468"/>
                  <a:pt x="616115" y="495899"/>
                </a:cubicBezTo>
                <a:cubicBezTo>
                  <a:pt x="616063" y="498462"/>
                  <a:pt x="616045" y="501173"/>
                  <a:pt x="616060" y="504032"/>
                </a:cubicBezTo>
                <a:cubicBezTo>
                  <a:pt x="616075" y="506892"/>
                  <a:pt x="616056" y="509603"/>
                  <a:pt x="616005" y="512165"/>
                </a:cubicBezTo>
                <a:cubicBezTo>
                  <a:pt x="616238" y="513441"/>
                  <a:pt x="616636" y="514757"/>
                  <a:pt x="617200" y="516114"/>
                </a:cubicBezTo>
                <a:cubicBezTo>
                  <a:pt x="617764" y="517472"/>
                  <a:pt x="618691" y="518358"/>
                  <a:pt x="619981" y="518772"/>
                </a:cubicBezTo>
                <a:cubicBezTo>
                  <a:pt x="622271" y="521357"/>
                  <a:pt x="623474" y="523951"/>
                  <a:pt x="623590" y="526554"/>
                </a:cubicBezTo>
                <a:cubicBezTo>
                  <a:pt x="623706" y="529157"/>
                  <a:pt x="623656" y="531718"/>
                  <a:pt x="623440" y="534239"/>
                </a:cubicBezTo>
                <a:cubicBezTo>
                  <a:pt x="623195" y="536168"/>
                  <a:pt x="622503" y="538197"/>
                  <a:pt x="621366" y="540325"/>
                </a:cubicBezTo>
                <a:cubicBezTo>
                  <a:pt x="620228" y="542454"/>
                  <a:pt x="618942" y="544615"/>
                  <a:pt x="617507" y="546810"/>
                </a:cubicBezTo>
                <a:cubicBezTo>
                  <a:pt x="615099" y="542560"/>
                  <a:pt x="611962" y="537848"/>
                  <a:pt x="608098" y="532673"/>
                </a:cubicBezTo>
                <a:cubicBezTo>
                  <a:pt x="607306" y="535297"/>
                  <a:pt x="606851" y="537689"/>
                  <a:pt x="606736" y="539849"/>
                </a:cubicBezTo>
                <a:cubicBezTo>
                  <a:pt x="606620" y="542009"/>
                  <a:pt x="607654" y="544069"/>
                  <a:pt x="609836" y="546027"/>
                </a:cubicBezTo>
                <a:cubicBezTo>
                  <a:pt x="614847" y="549198"/>
                  <a:pt x="617851" y="552749"/>
                  <a:pt x="618847" y="556679"/>
                </a:cubicBezTo>
                <a:cubicBezTo>
                  <a:pt x="619843" y="560610"/>
                  <a:pt x="619068" y="565354"/>
                  <a:pt x="616523" y="570912"/>
                </a:cubicBezTo>
                <a:cubicBezTo>
                  <a:pt x="616618" y="571568"/>
                  <a:pt x="616598" y="572407"/>
                  <a:pt x="616464" y="573427"/>
                </a:cubicBezTo>
                <a:cubicBezTo>
                  <a:pt x="616330" y="574448"/>
                  <a:pt x="616311" y="575287"/>
                  <a:pt x="616406" y="575943"/>
                </a:cubicBezTo>
                <a:cubicBezTo>
                  <a:pt x="617169" y="576346"/>
                  <a:pt x="618046" y="576567"/>
                  <a:pt x="619038" y="576606"/>
                </a:cubicBezTo>
                <a:cubicBezTo>
                  <a:pt x="620030" y="576644"/>
                  <a:pt x="620908" y="576865"/>
                  <a:pt x="621671" y="577268"/>
                </a:cubicBezTo>
                <a:cubicBezTo>
                  <a:pt x="623033" y="579417"/>
                  <a:pt x="624250" y="581606"/>
                  <a:pt x="625322" y="583836"/>
                </a:cubicBezTo>
                <a:cubicBezTo>
                  <a:pt x="626394" y="586066"/>
                  <a:pt x="625836" y="588675"/>
                  <a:pt x="623648" y="591662"/>
                </a:cubicBezTo>
                <a:cubicBezTo>
                  <a:pt x="620705" y="589613"/>
                  <a:pt x="617896" y="588159"/>
                  <a:pt x="615219" y="587300"/>
                </a:cubicBezTo>
                <a:cubicBezTo>
                  <a:pt x="613499" y="587711"/>
                  <a:pt x="611977" y="588312"/>
                  <a:pt x="610653" y="589102"/>
                </a:cubicBezTo>
                <a:cubicBezTo>
                  <a:pt x="609329" y="589893"/>
                  <a:pt x="607874" y="590791"/>
                  <a:pt x="606287" y="591797"/>
                </a:cubicBezTo>
                <a:cubicBezTo>
                  <a:pt x="606270" y="591722"/>
                  <a:pt x="606171" y="591277"/>
                  <a:pt x="605988" y="590461"/>
                </a:cubicBezTo>
                <a:cubicBezTo>
                  <a:pt x="605806" y="589645"/>
                  <a:pt x="605641" y="588907"/>
                  <a:pt x="605493" y="588249"/>
                </a:cubicBezTo>
                <a:cubicBezTo>
                  <a:pt x="603127" y="588778"/>
                  <a:pt x="601944" y="589042"/>
                  <a:pt x="601944" y="589042"/>
                </a:cubicBezTo>
                <a:cubicBezTo>
                  <a:pt x="600123" y="587376"/>
                  <a:pt x="598841" y="585350"/>
                  <a:pt x="598097" y="582964"/>
                </a:cubicBezTo>
                <a:cubicBezTo>
                  <a:pt x="597353" y="580579"/>
                  <a:pt x="595077" y="579695"/>
                  <a:pt x="591268" y="580314"/>
                </a:cubicBezTo>
                <a:cubicBezTo>
                  <a:pt x="591317" y="570292"/>
                  <a:pt x="590771" y="560404"/>
                  <a:pt x="589631" y="550648"/>
                </a:cubicBezTo>
                <a:cubicBezTo>
                  <a:pt x="589787" y="548787"/>
                  <a:pt x="589524" y="547180"/>
                  <a:pt x="588843" y="545828"/>
                </a:cubicBezTo>
                <a:cubicBezTo>
                  <a:pt x="588161" y="544476"/>
                  <a:pt x="587272" y="543027"/>
                  <a:pt x="586175" y="541481"/>
                </a:cubicBezTo>
                <a:cubicBezTo>
                  <a:pt x="586100" y="541497"/>
                  <a:pt x="585654" y="541597"/>
                  <a:pt x="584836" y="541780"/>
                </a:cubicBezTo>
                <a:cubicBezTo>
                  <a:pt x="584018" y="541963"/>
                  <a:pt x="583275" y="542129"/>
                  <a:pt x="582605" y="542279"/>
                </a:cubicBezTo>
                <a:cubicBezTo>
                  <a:pt x="581200" y="544519"/>
                  <a:pt x="579682" y="546941"/>
                  <a:pt x="578049" y="549545"/>
                </a:cubicBezTo>
                <a:cubicBezTo>
                  <a:pt x="576416" y="552148"/>
                  <a:pt x="574897" y="554570"/>
                  <a:pt x="573492" y="556811"/>
                </a:cubicBezTo>
                <a:cubicBezTo>
                  <a:pt x="573552" y="557422"/>
                  <a:pt x="573538" y="558050"/>
                  <a:pt x="573450" y="558694"/>
                </a:cubicBezTo>
                <a:cubicBezTo>
                  <a:pt x="573362" y="559338"/>
                  <a:pt x="573642" y="559900"/>
                  <a:pt x="574291" y="560380"/>
                </a:cubicBezTo>
                <a:cubicBezTo>
                  <a:pt x="575102" y="564902"/>
                  <a:pt x="573738" y="568070"/>
                  <a:pt x="570196" y="569885"/>
                </a:cubicBezTo>
                <a:cubicBezTo>
                  <a:pt x="566472" y="570922"/>
                  <a:pt x="562022" y="571508"/>
                  <a:pt x="556847" y="571643"/>
                </a:cubicBezTo>
                <a:cubicBezTo>
                  <a:pt x="555054" y="571890"/>
                  <a:pt x="553815" y="572169"/>
                  <a:pt x="553130" y="572480"/>
                </a:cubicBezTo>
                <a:cubicBezTo>
                  <a:pt x="552444" y="572792"/>
                  <a:pt x="552362" y="574050"/>
                  <a:pt x="552881" y="576256"/>
                </a:cubicBezTo>
                <a:cubicBezTo>
                  <a:pt x="552940" y="576868"/>
                  <a:pt x="552626" y="577562"/>
                  <a:pt x="551942" y="578340"/>
                </a:cubicBezTo>
                <a:cubicBezTo>
                  <a:pt x="551257" y="579118"/>
                  <a:pt x="550646" y="579879"/>
                  <a:pt x="550110" y="580624"/>
                </a:cubicBezTo>
                <a:cubicBezTo>
                  <a:pt x="550066" y="580660"/>
                  <a:pt x="549856" y="580654"/>
                  <a:pt x="549482" y="580608"/>
                </a:cubicBezTo>
                <a:cubicBezTo>
                  <a:pt x="549107" y="580562"/>
                  <a:pt x="548831" y="580259"/>
                  <a:pt x="548654" y="579700"/>
                </a:cubicBezTo>
                <a:cubicBezTo>
                  <a:pt x="548164" y="577508"/>
                  <a:pt x="547548" y="574753"/>
                  <a:pt x="546805" y="571435"/>
                </a:cubicBezTo>
                <a:cubicBezTo>
                  <a:pt x="545674" y="569284"/>
                  <a:pt x="544646" y="567250"/>
                  <a:pt x="543723" y="565332"/>
                </a:cubicBezTo>
                <a:cubicBezTo>
                  <a:pt x="542799" y="563413"/>
                  <a:pt x="542064" y="561291"/>
                  <a:pt x="541518" y="558964"/>
                </a:cubicBezTo>
                <a:cubicBezTo>
                  <a:pt x="539796" y="556851"/>
                  <a:pt x="539263" y="554471"/>
                  <a:pt x="539921" y="551826"/>
                </a:cubicBezTo>
                <a:cubicBezTo>
                  <a:pt x="539828" y="548151"/>
                  <a:pt x="540065" y="544558"/>
                  <a:pt x="540634" y="541047"/>
                </a:cubicBezTo>
                <a:cubicBezTo>
                  <a:pt x="541202" y="537536"/>
                  <a:pt x="541439" y="533943"/>
                  <a:pt x="541346" y="530268"/>
                </a:cubicBezTo>
                <a:cubicBezTo>
                  <a:pt x="541457" y="528318"/>
                  <a:pt x="541162" y="526301"/>
                  <a:pt x="540462" y="524220"/>
                </a:cubicBezTo>
                <a:cubicBezTo>
                  <a:pt x="539762" y="522138"/>
                  <a:pt x="539170" y="520188"/>
                  <a:pt x="538685" y="518370"/>
                </a:cubicBezTo>
                <a:cubicBezTo>
                  <a:pt x="536138" y="507904"/>
                  <a:pt x="534314" y="497901"/>
                  <a:pt x="533213" y="488361"/>
                </a:cubicBezTo>
                <a:cubicBezTo>
                  <a:pt x="532810" y="485979"/>
                  <a:pt x="532382" y="483836"/>
                  <a:pt x="531929" y="481933"/>
                </a:cubicBezTo>
                <a:cubicBezTo>
                  <a:pt x="531477" y="480030"/>
                  <a:pt x="530228" y="478384"/>
                  <a:pt x="528182" y="476993"/>
                </a:cubicBezTo>
                <a:cubicBezTo>
                  <a:pt x="526856" y="476535"/>
                  <a:pt x="525637" y="475506"/>
                  <a:pt x="524524" y="473907"/>
                </a:cubicBezTo>
                <a:cubicBezTo>
                  <a:pt x="523412" y="472308"/>
                  <a:pt x="522424" y="470915"/>
                  <a:pt x="521560" y="469729"/>
                </a:cubicBezTo>
                <a:cubicBezTo>
                  <a:pt x="521339" y="469206"/>
                  <a:pt x="520853" y="468898"/>
                  <a:pt x="520104" y="468805"/>
                </a:cubicBezTo>
                <a:cubicBezTo>
                  <a:pt x="519354" y="468713"/>
                  <a:pt x="518869" y="468405"/>
                  <a:pt x="518648" y="467882"/>
                </a:cubicBezTo>
                <a:cubicBezTo>
                  <a:pt x="517526" y="469382"/>
                  <a:pt x="516999" y="470749"/>
                  <a:pt x="517067" y="471983"/>
                </a:cubicBezTo>
                <a:cubicBezTo>
                  <a:pt x="518907" y="475788"/>
                  <a:pt x="518945" y="479215"/>
                  <a:pt x="517180" y="482265"/>
                </a:cubicBezTo>
                <a:cubicBezTo>
                  <a:pt x="515415" y="485314"/>
                  <a:pt x="513535" y="488546"/>
                  <a:pt x="511540" y="491959"/>
                </a:cubicBezTo>
                <a:cubicBezTo>
                  <a:pt x="511089" y="492737"/>
                  <a:pt x="510672" y="493663"/>
                  <a:pt x="510287" y="494738"/>
                </a:cubicBezTo>
                <a:cubicBezTo>
                  <a:pt x="509903" y="495813"/>
                  <a:pt x="509486" y="496739"/>
                  <a:pt x="509035" y="497517"/>
                </a:cubicBezTo>
                <a:cubicBezTo>
                  <a:pt x="508432" y="498198"/>
                  <a:pt x="507524" y="498557"/>
                  <a:pt x="506309" y="498595"/>
                </a:cubicBezTo>
                <a:cubicBezTo>
                  <a:pt x="505094" y="498632"/>
                  <a:pt x="504416" y="498628"/>
                  <a:pt x="504276" y="498581"/>
                </a:cubicBezTo>
                <a:cubicBezTo>
                  <a:pt x="502614" y="496506"/>
                  <a:pt x="501068" y="494249"/>
                  <a:pt x="499638" y="491810"/>
                </a:cubicBezTo>
                <a:cubicBezTo>
                  <a:pt x="498208" y="489371"/>
                  <a:pt x="496529" y="486519"/>
                  <a:pt x="494601" y="483254"/>
                </a:cubicBezTo>
                <a:cubicBezTo>
                  <a:pt x="491909" y="488854"/>
                  <a:pt x="489778" y="494328"/>
                  <a:pt x="488207" y="499676"/>
                </a:cubicBezTo>
                <a:cubicBezTo>
                  <a:pt x="487540" y="499227"/>
                  <a:pt x="487069" y="498968"/>
                  <a:pt x="486796" y="498899"/>
                </a:cubicBezTo>
                <a:cubicBezTo>
                  <a:pt x="486523" y="498830"/>
                  <a:pt x="486119" y="498868"/>
                  <a:pt x="485585" y="499014"/>
                </a:cubicBezTo>
                <a:cubicBezTo>
                  <a:pt x="483297" y="494319"/>
                  <a:pt x="480877" y="489031"/>
                  <a:pt x="478324" y="483147"/>
                </a:cubicBezTo>
                <a:cubicBezTo>
                  <a:pt x="477355" y="479045"/>
                  <a:pt x="476271" y="475119"/>
                  <a:pt x="475070" y="471368"/>
                </a:cubicBezTo>
                <a:cubicBezTo>
                  <a:pt x="473870" y="467616"/>
                  <a:pt x="472779" y="463664"/>
                  <a:pt x="471798" y="459511"/>
                </a:cubicBezTo>
                <a:cubicBezTo>
                  <a:pt x="469649" y="452463"/>
                  <a:pt x="467666" y="445456"/>
                  <a:pt x="465848" y="438490"/>
                </a:cubicBezTo>
                <a:cubicBezTo>
                  <a:pt x="464030" y="431524"/>
                  <a:pt x="462114" y="424815"/>
                  <a:pt x="460099" y="418362"/>
                </a:cubicBezTo>
                <a:cubicBezTo>
                  <a:pt x="458488" y="411275"/>
                  <a:pt x="457002" y="404401"/>
                  <a:pt x="455642" y="397740"/>
                </a:cubicBezTo>
                <a:cubicBezTo>
                  <a:pt x="454283" y="391079"/>
                  <a:pt x="453159" y="384427"/>
                  <a:pt x="452271" y="377784"/>
                </a:cubicBezTo>
                <a:cubicBezTo>
                  <a:pt x="451200" y="374042"/>
                  <a:pt x="448796" y="370987"/>
                  <a:pt x="445060" y="368622"/>
                </a:cubicBezTo>
                <a:cubicBezTo>
                  <a:pt x="441324" y="366256"/>
                  <a:pt x="437896" y="365617"/>
                  <a:pt x="434775" y="366705"/>
                </a:cubicBezTo>
                <a:cubicBezTo>
                  <a:pt x="430424" y="369526"/>
                  <a:pt x="426313" y="372372"/>
                  <a:pt x="422443" y="375242"/>
                </a:cubicBezTo>
                <a:cubicBezTo>
                  <a:pt x="418573" y="378111"/>
                  <a:pt x="414827" y="381188"/>
                  <a:pt x="411205" y="384470"/>
                </a:cubicBezTo>
                <a:cubicBezTo>
                  <a:pt x="410057" y="384935"/>
                  <a:pt x="409042" y="385995"/>
                  <a:pt x="408161" y="387650"/>
                </a:cubicBezTo>
                <a:cubicBezTo>
                  <a:pt x="408140" y="389658"/>
                  <a:pt x="407888" y="391328"/>
                  <a:pt x="407403" y="392660"/>
                </a:cubicBezTo>
                <a:cubicBezTo>
                  <a:pt x="406919" y="393992"/>
                  <a:pt x="405141" y="394441"/>
                  <a:pt x="402071" y="394009"/>
                </a:cubicBezTo>
                <a:cubicBezTo>
                  <a:pt x="400741" y="393890"/>
                  <a:pt x="399460" y="394697"/>
                  <a:pt x="398231" y="396429"/>
                </a:cubicBezTo>
                <a:cubicBezTo>
                  <a:pt x="397001" y="398162"/>
                  <a:pt x="395854" y="399564"/>
                  <a:pt x="394790" y="400635"/>
                </a:cubicBezTo>
                <a:cubicBezTo>
                  <a:pt x="393795" y="402133"/>
                  <a:pt x="392708" y="403573"/>
                  <a:pt x="391530" y="404954"/>
                </a:cubicBezTo>
                <a:cubicBezTo>
                  <a:pt x="390353" y="406335"/>
                  <a:pt x="389497" y="407408"/>
                  <a:pt x="388964" y="408173"/>
                </a:cubicBezTo>
                <a:cubicBezTo>
                  <a:pt x="386326" y="407571"/>
                  <a:pt x="384024" y="407048"/>
                  <a:pt x="382057" y="406604"/>
                </a:cubicBezTo>
                <a:cubicBezTo>
                  <a:pt x="380090" y="406160"/>
                  <a:pt x="378389" y="405500"/>
                  <a:pt x="376955" y="404624"/>
                </a:cubicBezTo>
                <a:cubicBezTo>
                  <a:pt x="376542" y="405314"/>
                  <a:pt x="376226" y="405750"/>
                  <a:pt x="376008" y="405928"/>
                </a:cubicBezTo>
                <a:cubicBezTo>
                  <a:pt x="375790" y="406107"/>
                  <a:pt x="375408" y="406245"/>
                  <a:pt x="374861" y="406341"/>
                </a:cubicBezTo>
                <a:cubicBezTo>
                  <a:pt x="375552" y="406889"/>
                  <a:pt x="376111" y="407545"/>
                  <a:pt x="376540" y="408308"/>
                </a:cubicBezTo>
                <a:cubicBezTo>
                  <a:pt x="376969" y="409071"/>
                  <a:pt x="377462" y="409429"/>
                  <a:pt x="378019" y="409383"/>
                </a:cubicBezTo>
                <a:cubicBezTo>
                  <a:pt x="382258" y="410369"/>
                  <a:pt x="384215" y="411944"/>
                  <a:pt x="383891" y="414106"/>
                </a:cubicBezTo>
                <a:cubicBezTo>
                  <a:pt x="383567" y="416267"/>
                  <a:pt x="382794" y="418143"/>
                  <a:pt x="381573" y="419732"/>
                </a:cubicBezTo>
                <a:cubicBezTo>
                  <a:pt x="380311" y="422053"/>
                  <a:pt x="378779" y="424204"/>
                  <a:pt x="376976" y="426185"/>
                </a:cubicBezTo>
                <a:cubicBezTo>
                  <a:pt x="375174" y="428166"/>
                  <a:pt x="372426" y="429036"/>
                  <a:pt x="368733" y="428794"/>
                </a:cubicBezTo>
                <a:cubicBezTo>
                  <a:pt x="368675" y="428885"/>
                  <a:pt x="368328" y="429431"/>
                  <a:pt x="367692" y="430433"/>
                </a:cubicBezTo>
                <a:cubicBezTo>
                  <a:pt x="367056" y="431435"/>
                  <a:pt x="366478" y="432345"/>
                  <a:pt x="365958" y="433165"/>
                </a:cubicBezTo>
                <a:cubicBezTo>
                  <a:pt x="365507" y="433943"/>
                  <a:pt x="365089" y="434870"/>
                  <a:pt x="364704" y="435946"/>
                </a:cubicBezTo>
                <a:cubicBezTo>
                  <a:pt x="364319" y="437022"/>
                  <a:pt x="363901" y="437949"/>
                  <a:pt x="363450" y="438728"/>
                </a:cubicBezTo>
                <a:cubicBezTo>
                  <a:pt x="362710" y="438216"/>
                  <a:pt x="361937" y="437555"/>
                  <a:pt x="361131" y="436746"/>
                </a:cubicBezTo>
                <a:cubicBezTo>
                  <a:pt x="360324" y="435936"/>
                  <a:pt x="359551" y="435275"/>
                  <a:pt x="358812" y="434763"/>
                </a:cubicBezTo>
                <a:cubicBezTo>
                  <a:pt x="358531" y="433627"/>
                  <a:pt x="358062" y="432692"/>
                  <a:pt x="357402" y="431956"/>
                </a:cubicBezTo>
                <a:cubicBezTo>
                  <a:pt x="356743" y="431221"/>
                  <a:pt x="355976" y="430357"/>
                  <a:pt x="355103" y="429366"/>
                </a:cubicBezTo>
                <a:cubicBezTo>
                  <a:pt x="354351" y="428915"/>
                  <a:pt x="353375" y="428514"/>
                  <a:pt x="352177" y="428163"/>
                </a:cubicBezTo>
                <a:cubicBezTo>
                  <a:pt x="350978" y="427812"/>
                  <a:pt x="349705" y="427478"/>
                  <a:pt x="348357" y="427160"/>
                </a:cubicBezTo>
                <a:cubicBezTo>
                  <a:pt x="348014" y="428424"/>
                  <a:pt x="347638" y="429539"/>
                  <a:pt x="347230" y="430508"/>
                </a:cubicBezTo>
                <a:cubicBezTo>
                  <a:pt x="346821" y="431476"/>
                  <a:pt x="346445" y="432592"/>
                  <a:pt x="346102" y="433855"/>
                </a:cubicBezTo>
                <a:cubicBezTo>
                  <a:pt x="346222" y="434506"/>
                  <a:pt x="346151" y="435355"/>
                  <a:pt x="345891" y="436403"/>
                </a:cubicBezTo>
                <a:cubicBezTo>
                  <a:pt x="345630" y="437451"/>
                  <a:pt x="345261" y="438367"/>
                  <a:pt x="344785" y="439151"/>
                </a:cubicBezTo>
                <a:cubicBezTo>
                  <a:pt x="343423" y="441331"/>
                  <a:pt x="342284" y="443461"/>
                  <a:pt x="341369" y="445542"/>
                </a:cubicBezTo>
                <a:cubicBezTo>
                  <a:pt x="340453" y="447622"/>
                  <a:pt x="339612" y="449686"/>
                  <a:pt x="338845" y="451733"/>
                </a:cubicBezTo>
                <a:cubicBezTo>
                  <a:pt x="337666" y="454498"/>
                  <a:pt x="336859" y="457179"/>
                  <a:pt x="336424" y="459777"/>
                </a:cubicBezTo>
                <a:cubicBezTo>
                  <a:pt x="335989" y="462376"/>
                  <a:pt x="335479" y="464990"/>
                  <a:pt x="334895" y="467622"/>
                </a:cubicBezTo>
                <a:cubicBezTo>
                  <a:pt x="334040" y="469741"/>
                  <a:pt x="332944" y="471132"/>
                  <a:pt x="331608" y="471796"/>
                </a:cubicBezTo>
                <a:cubicBezTo>
                  <a:pt x="330271" y="472459"/>
                  <a:pt x="329074" y="471998"/>
                  <a:pt x="328015" y="470411"/>
                </a:cubicBezTo>
                <a:cubicBezTo>
                  <a:pt x="324608" y="467526"/>
                  <a:pt x="321350" y="464607"/>
                  <a:pt x="318241" y="461656"/>
                </a:cubicBezTo>
                <a:cubicBezTo>
                  <a:pt x="315131" y="458704"/>
                  <a:pt x="313527" y="454791"/>
                  <a:pt x="313426" y="449916"/>
                </a:cubicBezTo>
                <a:cubicBezTo>
                  <a:pt x="313687" y="449102"/>
                  <a:pt x="313228" y="448215"/>
                  <a:pt x="312049" y="447254"/>
                </a:cubicBezTo>
                <a:cubicBezTo>
                  <a:pt x="310871" y="446293"/>
                  <a:pt x="310180" y="445770"/>
                  <a:pt x="309979" y="445685"/>
                </a:cubicBezTo>
                <a:cubicBezTo>
                  <a:pt x="306391" y="448050"/>
                  <a:pt x="303744" y="448331"/>
                  <a:pt x="302039" y="446528"/>
                </a:cubicBezTo>
                <a:cubicBezTo>
                  <a:pt x="300333" y="444725"/>
                  <a:pt x="298479" y="442963"/>
                  <a:pt x="296479" y="441239"/>
                </a:cubicBezTo>
                <a:cubicBezTo>
                  <a:pt x="294906" y="439682"/>
                  <a:pt x="293226" y="437995"/>
                  <a:pt x="291438" y="436176"/>
                </a:cubicBezTo>
                <a:cubicBezTo>
                  <a:pt x="289650" y="434357"/>
                  <a:pt x="287672" y="432736"/>
                  <a:pt x="285504" y="431312"/>
                </a:cubicBezTo>
                <a:cubicBezTo>
                  <a:pt x="281179" y="428749"/>
                  <a:pt x="276720" y="425586"/>
                  <a:pt x="272126" y="421822"/>
                </a:cubicBezTo>
                <a:cubicBezTo>
                  <a:pt x="271367" y="421341"/>
                  <a:pt x="270633" y="420621"/>
                  <a:pt x="269923" y="419660"/>
                </a:cubicBezTo>
                <a:cubicBezTo>
                  <a:pt x="269213" y="418700"/>
                  <a:pt x="268710" y="417615"/>
                  <a:pt x="268413" y="416406"/>
                </a:cubicBezTo>
                <a:cubicBezTo>
                  <a:pt x="268000" y="413974"/>
                  <a:pt x="267826" y="411566"/>
                  <a:pt x="267892" y="409183"/>
                </a:cubicBezTo>
                <a:cubicBezTo>
                  <a:pt x="267958" y="406800"/>
                  <a:pt x="267553" y="404756"/>
                  <a:pt x="266677" y="403052"/>
                </a:cubicBezTo>
                <a:cubicBezTo>
                  <a:pt x="265923" y="399681"/>
                  <a:pt x="264111" y="397171"/>
                  <a:pt x="261241" y="395522"/>
                </a:cubicBezTo>
                <a:cubicBezTo>
                  <a:pt x="260529" y="395135"/>
                  <a:pt x="260132" y="394755"/>
                  <a:pt x="260049" y="394384"/>
                </a:cubicBezTo>
                <a:cubicBezTo>
                  <a:pt x="259966" y="394012"/>
                  <a:pt x="260097" y="393201"/>
                  <a:pt x="260443" y="391953"/>
                </a:cubicBezTo>
                <a:cubicBezTo>
                  <a:pt x="260260" y="391369"/>
                  <a:pt x="259929" y="390818"/>
                  <a:pt x="259448" y="390301"/>
                </a:cubicBezTo>
                <a:cubicBezTo>
                  <a:pt x="258968" y="389784"/>
                  <a:pt x="258636" y="389234"/>
                  <a:pt x="258454" y="388650"/>
                </a:cubicBezTo>
                <a:cubicBezTo>
                  <a:pt x="257415" y="387034"/>
                  <a:pt x="256277" y="385675"/>
                  <a:pt x="255040" y="384572"/>
                </a:cubicBezTo>
                <a:cubicBezTo>
                  <a:pt x="253804" y="383469"/>
                  <a:pt x="252733" y="382407"/>
                  <a:pt x="251827" y="381387"/>
                </a:cubicBezTo>
                <a:cubicBezTo>
                  <a:pt x="250845" y="378977"/>
                  <a:pt x="249723" y="376990"/>
                  <a:pt x="248461" y="375424"/>
                </a:cubicBezTo>
                <a:cubicBezTo>
                  <a:pt x="247199" y="373859"/>
                  <a:pt x="244921" y="373692"/>
                  <a:pt x="241627" y="374923"/>
                </a:cubicBezTo>
                <a:cubicBezTo>
                  <a:pt x="241566" y="374884"/>
                  <a:pt x="241323" y="374730"/>
                  <a:pt x="240898" y="374461"/>
                </a:cubicBezTo>
                <a:cubicBezTo>
                  <a:pt x="240473" y="374192"/>
                  <a:pt x="240230" y="374038"/>
                  <a:pt x="240170" y="373999"/>
                </a:cubicBezTo>
                <a:cubicBezTo>
                  <a:pt x="240159" y="373950"/>
                  <a:pt x="240114" y="373751"/>
                  <a:pt x="240037" y="373404"/>
                </a:cubicBezTo>
                <a:cubicBezTo>
                  <a:pt x="239959" y="373057"/>
                  <a:pt x="239915" y="372859"/>
                  <a:pt x="239904" y="372810"/>
                </a:cubicBezTo>
                <a:cubicBezTo>
                  <a:pt x="240352" y="372137"/>
                  <a:pt x="240909" y="371596"/>
                  <a:pt x="241573" y="371187"/>
                </a:cubicBezTo>
                <a:cubicBezTo>
                  <a:pt x="242237" y="370778"/>
                  <a:pt x="243091" y="370170"/>
                  <a:pt x="244135" y="369364"/>
                </a:cubicBezTo>
                <a:cubicBezTo>
                  <a:pt x="242795" y="366749"/>
                  <a:pt x="241266" y="365738"/>
                  <a:pt x="239549" y="366330"/>
                </a:cubicBezTo>
                <a:cubicBezTo>
                  <a:pt x="237831" y="366922"/>
                  <a:pt x="236404" y="367762"/>
                  <a:pt x="235266" y="368849"/>
                </a:cubicBezTo>
                <a:cubicBezTo>
                  <a:pt x="233695" y="367301"/>
                  <a:pt x="232066" y="365843"/>
                  <a:pt x="230380" y="364476"/>
                </a:cubicBezTo>
                <a:cubicBezTo>
                  <a:pt x="228693" y="363110"/>
                  <a:pt x="226833" y="362016"/>
                  <a:pt x="224800" y="361196"/>
                </a:cubicBezTo>
                <a:cubicBezTo>
                  <a:pt x="223432" y="360903"/>
                  <a:pt x="221965" y="360867"/>
                  <a:pt x="220398" y="361087"/>
                </a:cubicBezTo>
                <a:cubicBezTo>
                  <a:pt x="218832" y="361307"/>
                  <a:pt x="217432" y="361568"/>
                  <a:pt x="216196" y="361871"/>
                </a:cubicBezTo>
                <a:cubicBezTo>
                  <a:pt x="215731" y="362703"/>
                  <a:pt x="215407" y="363817"/>
                  <a:pt x="215224" y="365211"/>
                </a:cubicBezTo>
                <a:cubicBezTo>
                  <a:pt x="215041" y="366606"/>
                  <a:pt x="215015" y="367653"/>
                  <a:pt x="215145" y="368352"/>
                </a:cubicBezTo>
                <a:cubicBezTo>
                  <a:pt x="215329" y="374766"/>
                  <a:pt x="215380" y="380585"/>
                  <a:pt x="215297" y="385809"/>
                </a:cubicBezTo>
                <a:cubicBezTo>
                  <a:pt x="216628" y="391758"/>
                  <a:pt x="217958" y="397707"/>
                  <a:pt x="219289" y="403656"/>
                </a:cubicBezTo>
                <a:cubicBezTo>
                  <a:pt x="219298" y="406725"/>
                  <a:pt x="219125" y="409679"/>
                  <a:pt x="218770" y="412517"/>
                </a:cubicBezTo>
                <a:cubicBezTo>
                  <a:pt x="218414" y="415356"/>
                  <a:pt x="218241" y="418309"/>
                  <a:pt x="218250" y="421379"/>
                </a:cubicBezTo>
                <a:cubicBezTo>
                  <a:pt x="218542" y="423265"/>
                  <a:pt x="218627" y="425276"/>
                  <a:pt x="218506" y="427412"/>
                </a:cubicBezTo>
                <a:cubicBezTo>
                  <a:pt x="218385" y="429547"/>
                  <a:pt x="218701" y="431194"/>
                  <a:pt x="219454" y="432353"/>
                </a:cubicBezTo>
                <a:cubicBezTo>
                  <a:pt x="220266" y="435868"/>
                  <a:pt x="220970" y="439246"/>
                  <a:pt x="221564" y="442487"/>
                </a:cubicBezTo>
                <a:cubicBezTo>
                  <a:pt x="222159" y="445727"/>
                  <a:pt x="222562" y="449155"/>
                  <a:pt x="222773" y="452771"/>
                </a:cubicBezTo>
                <a:cubicBezTo>
                  <a:pt x="222480" y="456578"/>
                  <a:pt x="222835" y="460487"/>
                  <a:pt x="223836" y="464498"/>
                </a:cubicBezTo>
                <a:cubicBezTo>
                  <a:pt x="224837" y="468509"/>
                  <a:pt x="225856" y="472600"/>
                  <a:pt x="226893" y="476772"/>
                </a:cubicBezTo>
                <a:cubicBezTo>
                  <a:pt x="227412" y="479209"/>
                  <a:pt x="227741" y="481844"/>
                  <a:pt x="227881" y="484678"/>
                </a:cubicBezTo>
                <a:cubicBezTo>
                  <a:pt x="228021" y="487513"/>
                  <a:pt x="228053" y="490215"/>
                  <a:pt x="227978" y="492785"/>
                </a:cubicBezTo>
                <a:cubicBezTo>
                  <a:pt x="229043" y="497548"/>
                  <a:pt x="230108" y="502312"/>
                  <a:pt x="231174" y="507075"/>
                </a:cubicBezTo>
                <a:cubicBezTo>
                  <a:pt x="232625" y="516702"/>
                  <a:pt x="233968" y="526196"/>
                  <a:pt x="235204" y="535559"/>
                </a:cubicBezTo>
                <a:cubicBezTo>
                  <a:pt x="236440" y="544921"/>
                  <a:pt x="238080" y="554349"/>
                  <a:pt x="240125" y="563843"/>
                </a:cubicBezTo>
                <a:cubicBezTo>
                  <a:pt x="240538" y="568127"/>
                  <a:pt x="241321" y="572329"/>
                  <a:pt x="242476" y="576447"/>
                </a:cubicBezTo>
                <a:cubicBezTo>
                  <a:pt x="243631" y="580565"/>
                  <a:pt x="244712" y="584700"/>
                  <a:pt x="245719" y="588851"/>
                </a:cubicBezTo>
                <a:cubicBezTo>
                  <a:pt x="246435" y="592520"/>
                  <a:pt x="245780" y="595636"/>
                  <a:pt x="243753" y="598200"/>
                </a:cubicBezTo>
                <a:cubicBezTo>
                  <a:pt x="241726" y="600763"/>
                  <a:pt x="238821" y="602195"/>
                  <a:pt x="235039" y="602493"/>
                </a:cubicBezTo>
                <a:cubicBezTo>
                  <a:pt x="234401" y="602662"/>
                  <a:pt x="233664" y="603088"/>
                  <a:pt x="232828" y="603769"/>
                </a:cubicBezTo>
                <a:cubicBezTo>
                  <a:pt x="231992" y="604451"/>
                  <a:pt x="231322" y="605174"/>
                  <a:pt x="230817" y="605939"/>
                </a:cubicBezTo>
                <a:cubicBezTo>
                  <a:pt x="228553" y="610118"/>
                  <a:pt x="225701" y="613413"/>
                  <a:pt x="222261" y="615823"/>
                </a:cubicBezTo>
                <a:cubicBezTo>
                  <a:pt x="218822" y="618234"/>
                  <a:pt x="215340" y="620107"/>
                  <a:pt x="211816" y="621442"/>
                </a:cubicBezTo>
                <a:cubicBezTo>
                  <a:pt x="208470" y="622529"/>
                  <a:pt x="205518" y="621887"/>
                  <a:pt x="202959" y="619515"/>
                </a:cubicBezTo>
                <a:cubicBezTo>
                  <a:pt x="200401" y="617144"/>
                  <a:pt x="197710" y="614880"/>
                  <a:pt x="194887" y="612724"/>
                </a:cubicBezTo>
                <a:cubicBezTo>
                  <a:pt x="194703" y="612142"/>
                  <a:pt x="194375" y="611585"/>
                  <a:pt x="193902" y="611053"/>
                </a:cubicBezTo>
                <a:cubicBezTo>
                  <a:pt x="193429" y="610521"/>
                  <a:pt x="193117" y="609929"/>
                  <a:pt x="192966" y="609278"/>
                </a:cubicBezTo>
                <a:cubicBezTo>
                  <a:pt x="190992" y="606050"/>
                  <a:pt x="188704" y="604219"/>
                  <a:pt x="186103" y="603786"/>
                </a:cubicBezTo>
                <a:cubicBezTo>
                  <a:pt x="183502" y="603352"/>
                  <a:pt x="180487" y="603870"/>
                  <a:pt x="177060" y="605340"/>
                </a:cubicBezTo>
                <a:cubicBezTo>
                  <a:pt x="175387" y="606260"/>
                  <a:pt x="173632" y="606809"/>
                  <a:pt x="171793" y="606986"/>
                </a:cubicBezTo>
                <a:cubicBezTo>
                  <a:pt x="169955" y="607163"/>
                  <a:pt x="168133" y="607414"/>
                  <a:pt x="166328" y="607740"/>
                </a:cubicBezTo>
                <a:cubicBezTo>
                  <a:pt x="167254" y="606284"/>
                  <a:pt x="168180" y="604827"/>
                  <a:pt x="169107" y="603370"/>
                </a:cubicBezTo>
                <a:cubicBezTo>
                  <a:pt x="165263" y="602981"/>
                  <a:pt x="161420" y="602591"/>
                  <a:pt x="157576" y="602201"/>
                </a:cubicBezTo>
                <a:cubicBezTo>
                  <a:pt x="156196" y="601859"/>
                  <a:pt x="154914" y="601261"/>
                  <a:pt x="153732" y="600406"/>
                </a:cubicBezTo>
                <a:cubicBezTo>
                  <a:pt x="152549" y="599552"/>
                  <a:pt x="151797" y="598523"/>
                  <a:pt x="151476" y="597319"/>
                </a:cubicBezTo>
                <a:cubicBezTo>
                  <a:pt x="149425" y="594212"/>
                  <a:pt x="147060" y="592503"/>
                  <a:pt x="144381" y="592191"/>
                </a:cubicBezTo>
                <a:cubicBezTo>
                  <a:pt x="141703" y="591879"/>
                  <a:pt x="139075" y="591790"/>
                  <a:pt x="136496" y="591924"/>
                </a:cubicBezTo>
                <a:cubicBezTo>
                  <a:pt x="134591" y="591804"/>
                  <a:pt x="133432" y="592219"/>
                  <a:pt x="133019" y="593170"/>
                </a:cubicBezTo>
                <a:cubicBezTo>
                  <a:pt x="132605" y="594122"/>
                  <a:pt x="132838" y="595163"/>
                  <a:pt x="133717" y="596294"/>
                </a:cubicBezTo>
                <a:cubicBezTo>
                  <a:pt x="133997" y="597428"/>
                  <a:pt x="134467" y="598364"/>
                  <a:pt x="135128" y="599102"/>
                </a:cubicBezTo>
                <a:cubicBezTo>
                  <a:pt x="135788" y="599839"/>
                  <a:pt x="136556" y="600708"/>
                  <a:pt x="137433" y="601709"/>
                </a:cubicBezTo>
                <a:cubicBezTo>
                  <a:pt x="136168" y="605037"/>
                  <a:pt x="135558" y="608141"/>
                  <a:pt x="135602" y="611020"/>
                </a:cubicBezTo>
                <a:cubicBezTo>
                  <a:pt x="135646" y="613899"/>
                  <a:pt x="137189" y="616834"/>
                  <a:pt x="140232" y="619823"/>
                </a:cubicBezTo>
                <a:cubicBezTo>
                  <a:pt x="140254" y="619922"/>
                  <a:pt x="140343" y="620319"/>
                  <a:pt x="140498" y="621013"/>
                </a:cubicBezTo>
                <a:cubicBezTo>
                  <a:pt x="140653" y="621707"/>
                  <a:pt x="140742" y="622104"/>
                  <a:pt x="140764" y="622203"/>
                </a:cubicBezTo>
                <a:cubicBezTo>
                  <a:pt x="139088" y="625675"/>
                  <a:pt x="137512" y="628890"/>
                  <a:pt x="136035" y="631849"/>
                </a:cubicBezTo>
                <a:cubicBezTo>
                  <a:pt x="134558" y="634809"/>
                  <a:pt x="132915" y="637727"/>
                  <a:pt x="131106" y="640604"/>
                </a:cubicBezTo>
                <a:cubicBezTo>
                  <a:pt x="131068" y="640665"/>
                  <a:pt x="130913" y="640907"/>
                  <a:pt x="130643" y="641332"/>
                </a:cubicBezTo>
                <a:cubicBezTo>
                  <a:pt x="130373" y="641757"/>
                  <a:pt x="130218" y="642000"/>
                  <a:pt x="130180" y="642060"/>
                </a:cubicBezTo>
                <a:cubicBezTo>
                  <a:pt x="126674" y="642402"/>
                  <a:pt x="124193" y="643842"/>
                  <a:pt x="122736" y="646380"/>
                </a:cubicBezTo>
                <a:cubicBezTo>
                  <a:pt x="121279" y="648918"/>
                  <a:pt x="119724" y="651713"/>
                  <a:pt x="118070" y="654763"/>
                </a:cubicBezTo>
                <a:cubicBezTo>
                  <a:pt x="117572" y="656020"/>
                  <a:pt x="116266" y="657145"/>
                  <a:pt x="114152" y="658138"/>
                </a:cubicBezTo>
                <a:cubicBezTo>
                  <a:pt x="112039" y="659132"/>
                  <a:pt x="110139" y="660389"/>
                  <a:pt x="108455" y="661911"/>
                </a:cubicBezTo>
                <a:cubicBezTo>
                  <a:pt x="106348" y="663632"/>
                  <a:pt x="104241" y="665352"/>
                  <a:pt x="102134" y="667073"/>
                </a:cubicBezTo>
                <a:cubicBezTo>
                  <a:pt x="98619" y="668067"/>
                  <a:pt x="94970" y="668467"/>
                  <a:pt x="91189" y="668271"/>
                </a:cubicBezTo>
                <a:cubicBezTo>
                  <a:pt x="90516" y="668396"/>
                  <a:pt x="89719" y="668314"/>
                  <a:pt x="88798" y="668025"/>
                </a:cubicBezTo>
                <a:cubicBezTo>
                  <a:pt x="87877" y="667737"/>
                  <a:pt x="87310" y="667291"/>
                  <a:pt x="87097" y="666688"/>
                </a:cubicBezTo>
                <a:cubicBezTo>
                  <a:pt x="81229" y="660530"/>
                  <a:pt x="76900" y="653951"/>
                  <a:pt x="74112" y="646948"/>
                </a:cubicBezTo>
                <a:cubicBezTo>
                  <a:pt x="71324" y="639946"/>
                  <a:pt x="70788" y="632205"/>
                  <a:pt x="72505" y="623727"/>
                </a:cubicBezTo>
                <a:cubicBezTo>
                  <a:pt x="73960" y="614448"/>
                  <a:pt x="73502" y="604972"/>
                  <a:pt x="71131" y="595299"/>
                </a:cubicBezTo>
                <a:cubicBezTo>
                  <a:pt x="70511" y="591716"/>
                  <a:pt x="70905" y="588140"/>
                  <a:pt x="72313" y="584572"/>
                </a:cubicBezTo>
                <a:cubicBezTo>
                  <a:pt x="73722" y="581004"/>
                  <a:pt x="75072" y="577526"/>
                  <a:pt x="76365" y="574140"/>
                </a:cubicBezTo>
                <a:cubicBezTo>
                  <a:pt x="76337" y="573547"/>
                  <a:pt x="76655" y="573112"/>
                  <a:pt x="77319" y="572833"/>
                </a:cubicBezTo>
                <a:cubicBezTo>
                  <a:pt x="77984" y="572554"/>
                  <a:pt x="78368" y="572416"/>
                  <a:pt x="78473" y="572419"/>
                </a:cubicBezTo>
                <a:cubicBezTo>
                  <a:pt x="81350" y="571125"/>
                  <a:pt x="83369" y="569476"/>
                  <a:pt x="84530" y="567472"/>
                </a:cubicBezTo>
                <a:cubicBezTo>
                  <a:pt x="85692" y="565469"/>
                  <a:pt x="85731" y="563326"/>
                  <a:pt x="84650" y="561043"/>
                </a:cubicBezTo>
                <a:cubicBezTo>
                  <a:pt x="83244" y="557661"/>
                  <a:pt x="81650" y="554478"/>
                  <a:pt x="79866" y="551494"/>
                </a:cubicBezTo>
                <a:cubicBezTo>
                  <a:pt x="78083" y="548509"/>
                  <a:pt x="76192" y="545392"/>
                  <a:pt x="74193" y="542143"/>
                </a:cubicBezTo>
                <a:cubicBezTo>
                  <a:pt x="73441" y="541687"/>
                  <a:pt x="72469" y="541279"/>
                  <a:pt x="71278" y="540921"/>
                </a:cubicBezTo>
                <a:cubicBezTo>
                  <a:pt x="70086" y="540563"/>
                  <a:pt x="68829" y="540220"/>
                  <a:pt x="67505" y="539891"/>
                </a:cubicBezTo>
                <a:cubicBezTo>
                  <a:pt x="69640" y="539205"/>
                  <a:pt x="72236" y="537792"/>
                  <a:pt x="75294" y="535650"/>
                </a:cubicBezTo>
                <a:cubicBezTo>
                  <a:pt x="72885" y="533716"/>
                  <a:pt x="70526" y="532006"/>
                  <a:pt x="68217" y="530518"/>
                </a:cubicBezTo>
                <a:cubicBezTo>
                  <a:pt x="65908" y="529030"/>
                  <a:pt x="64210" y="527484"/>
                  <a:pt x="63123" y="525879"/>
                </a:cubicBezTo>
                <a:cubicBezTo>
                  <a:pt x="60802" y="520152"/>
                  <a:pt x="59075" y="514291"/>
                  <a:pt x="57943" y="508298"/>
                </a:cubicBezTo>
                <a:cubicBezTo>
                  <a:pt x="53085" y="485647"/>
                  <a:pt x="48821" y="462864"/>
                  <a:pt x="45152" y="439947"/>
                </a:cubicBezTo>
                <a:cubicBezTo>
                  <a:pt x="43968" y="434538"/>
                  <a:pt x="42974" y="428930"/>
                  <a:pt x="42170" y="423124"/>
                </a:cubicBezTo>
                <a:cubicBezTo>
                  <a:pt x="41365" y="417318"/>
                  <a:pt x="40668" y="411643"/>
                  <a:pt x="40079" y="406101"/>
                </a:cubicBezTo>
                <a:cubicBezTo>
                  <a:pt x="39284" y="403129"/>
                  <a:pt x="38217" y="399985"/>
                  <a:pt x="36877" y="396667"/>
                </a:cubicBezTo>
                <a:cubicBezTo>
                  <a:pt x="35536" y="393348"/>
                  <a:pt x="34700" y="389840"/>
                  <a:pt x="34366" y="386140"/>
                </a:cubicBezTo>
                <a:cubicBezTo>
                  <a:pt x="32069" y="372963"/>
                  <a:pt x="30029" y="359886"/>
                  <a:pt x="28244" y="346907"/>
                </a:cubicBezTo>
                <a:cubicBezTo>
                  <a:pt x="26459" y="333927"/>
                  <a:pt x="24716" y="320783"/>
                  <a:pt x="23013" y="307473"/>
                </a:cubicBezTo>
                <a:cubicBezTo>
                  <a:pt x="23138" y="302448"/>
                  <a:pt x="23262" y="297423"/>
                  <a:pt x="23386" y="292398"/>
                </a:cubicBezTo>
                <a:cubicBezTo>
                  <a:pt x="22810" y="290054"/>
                  <a:pt x="22135" y="287967"/>
                  <a:pt x="21362" y="286136"/>
                </a:cubicBezTo>
                <a:cubicBezTo>
                  <a:pt x="20588" y="284305"/>
                  <a:pt x="19980" y="282515"/>
                  <a:pt x="19537" y="280766"/>
                </a:cubicBezTo>
                <a:cubicBezTo>
                  <a:pt x="21494" y="279287"/>
                  <a:pt x="22991" y="278536"/>
                  <a:pt x="24026" y="278513"/>
                </a:cubicBezTo>
                <a:cubicBezTo>
                  <a:pt x="23746" y="277378"/>
                  <a:pt x="23276" y="276442"/>
                  <a:pt x="22617" y="275704"/>
                </a:cubicBezTo>
                <a:cubicBezTo>
                  <a:pt x="21958" y="274967"/>
                  <a:pt x="21192" y="274097"/>
                  <a:pt x="20318" y="273095"/>
                </a:cubicBezTo>
                <a:cubicBezTo>
                  <a:pt x="20074" y="272473"/>
                  <a:pt x="19501" y="271768"/>
                  <a:pt x="18597" y="270982"/>
                </a:cubicBezTo>
                <a:cubicBezTo>
                  <a:pt x="17692" y="270195"/>
                  <a:pt x="17119" y="269490"/>
                  <a:pt x="16876" y="268868"/>
                </a:cubicBezTo>
                <a:cubicBezTo>
                  <a:pt x="16662" y="266287"/>
                  <a:pt x="16251" y="263516"/>
                  <a:pt x="15640" y="260555"/>
                </a:cubicBezTo>
                <a:cubicBezTo>
                  <a:pt x="15030" y="257594"/>
                  <a:pt x="15874" y="254855"/>
                  <a:pt x="18171" y="252337"/>
                </a:cubicBezTo>
                <a:cubicBezTo>
                  <a:pt x="18578" y="251595"/>
                  <a:pt x="18488" y="250730"/>
                  <a:pt x="17903" y="249742"/>
                </a:cubicBezTo>
                <a:cubicBezTo>
                  <a:pt x="17318" y="248754"/>
                  <a:pt x="16568" y="247724"/>
                  <a:pt x="15652" y="246654"/>
                </a:cubicBezTo>
                <a:cubicBezTo>
                  <a:pt x="14391" y="241366"/>
                  <a:pt x="13090" y="236243"/>
                  <a:pt x="11747" y="231286"/>
                </a:cubicBezTo>
                <a:cubicBezTo>
                  <a:pt x="10404" y="226329"/>
                  <a:pt x="9400" y="221140"/>
                  <a:pt x="8733" y="215719"/>
                </a:cubicBezTo>
                <a:cubicBezTo>
                  <a:pt x="8338" y="210810"/>
                  <a:pt x="8313" y="205818"/>
                  <a:pt x="8661" y="200743"/>
                </a:cubicBezTo>
                <a:cubicBezTo>
                  <a:pt x="9008" y="195668"/>
                  <a:pt x="9281" y="190610"/>
                  <a:pt x="9479" y="185568"/>
                </a:cubicBezTo>
                <a:cubicBezTo>
                  <a:pt x="9700" y="184582"/>
                  <a:pt x="10807" y="183710"/>
                  <a:pt x="12798" y="182952"/>
                </a:cubicBezTo>
                <a:cubicBezTo>
                  <a:pt x="14790" y="182194"/>
                  <a:pt x="14744" y="180331"/>
                  <a:pt x="12662" y="177361"/>
                </a:cubicBezTo>
                <a:cubicBezTo>
                  <a:pt x="10326" y="178091"/>
                  <a:pt x="8124" y="179417"/>
                  <a:pt x="6055" y="181337"/>
                </a:cubicBezTo>
                <a:cubicBezTo>
                  <a:pt x="6298" y="181491"/>
                  <a:pt x="5812" y="181183"/>
                  <a:pt x="4599" y="180413"/>
                </a:cubicBezTo>
                <a:cubicBezTo>
                  <a:pt x="5523" y="178957"/>
                  <a:pt x="6447" y="177501"/>
                  <a:pt x="7370" y="176045"/>
                </a:cubicBezTo>
                <a:cubicBezTo>
                  <a:pt x="9758" y="175433"/>
                  <a:pt x="11327" y="174302"/>
                  <a:pt x="12077" y="172650"/>
                </a:cubicBezTo>
                <a:cubicBezTo>
                  <a:pt x="12827" y="170999"/>
                  <a:pt x="12709" y="169308"/>
                  <a:pt x="11723" y="167576"/>
                </a:cubicBezTo>
                <a:cubicBezTo>
                  <a:pt x="11382" y="166403"/>
                  <a:pt x="10372" y="165379"/>
                  <a:pt x="8693" y="164506"/>
                </a:cubicBezTo>
                <a:cubicBezTo>
                  <a:pt x="7014" y="163632"/>
                  <a:pt x="5112" y="162808"/>
                  <a:pt x="2987" y="162034"/>
                </a:cubicBezTo>
                <a:cubicBezTo>
                  <a:pt x="2698" y="159808"/>
                  <a:pt x="2604" y="155665"/>
                  <a:pt x="2706" y="149604"/>
                </a:cubicBezTo>
                <a:cubicBezTo>
                  <a:pt x="4916" y="153898"/>
                  <a:pt x="6992" y="157598"/>
                  <a:pt x="8936" y="160703"/>
                </a:cubicBezTo>
                <a:cubicBezTo>
                  <a:pt x="9060" y="160676"/>
                  <a:pt x="9705" y="160531"/>
                  <a:pt x="10870" y="160271"/>
                </a:cubicBezTo>
                <a:cubicBezTo>
                  <a:pt x="12035" y="160010"/>
                  <a:pt x="12977" y="159800"/>
                  <a:pt x="13695" y="159639"/>
                </a:cubicBezTo>
                <a:cubicBezTo>
                  <a:pt x="13903" y="158005"/>
                  <a:pt x="13183" y="155719"/>
                  <a:pt x="11537" y="152782"/>
                </a:cubicBezTo>
                <a:cubicBezTo>
                  <a:pt x="9891" y="149845"/>
                  <a:pt x="8048" y="148122"/>
                  <a:pt x="6009" y="147616"/>
                </a:cubicBezTo>
                <a:cubicBezTo>
                  <a:pt x="762" y="146499"/>
                  <a:pt x="-1049" y="143988"/>
                  <a:pt x="577" y="140085"/>
                </a:cubicBezTo>
                <a:cubicBezTo>
                  <a:pt x="1941" y="140483"/>
                  <a:pt x="3248" y="140971"/>
                  <a:pt x="4497" y="141551"/>
                </a:cubicBezTo>
                <a:cubicBezTo>
                  <a:pt x="5745" y="142131"/>
                  <a:pt x="6688" y="142388"/>
                  <a:pt x="7324" y="142324"/>
                </a:cubicBezTo>
                <a:cubicBezTo>
                  <a:pt x="8650" y="142548"/>
                  <a:pt x="9768" y="142194"/>
                  <a:pt x="10678" y="141262"/>
                </a:cubicBezTo>
                <a:cubicBezTo>
                  <a:pt x="11589" y="140329"/>
                  <a:pt x="12277" y="139447"/>
                  <a:pt x="12741" y="138614"/>
                </a:cubicBezTo>
                <a:cubicBezTo>
                  <a:pt x="10137" y="138025"/>
                  <a:pt x="8301" y="137030"/>
                  <a:pt x="7232" y="135630"/>
                </a:cubicBezTo>
                <a:cubicBezTo>
                  <a:pt x="6164" y="134229"/>
                  <a:pt x="5616" y="132009"/>
                  <a:pt x="5587" y="128970"/>
                </a:cubicBezTo>
                <a:cubicBezTo>
                  <a:pt x="5963" y="128209"/>
                  <a:pt x="5935" y="127383"/>
                  <a:pt x="5501" y="126491"/>
                </a:cubicBezTo>
                <a:cubicBezTo>
                  <a:pt x="5067" y="125599"/>
                  <a:pt x="4741" y="124839"/>
                  <a:pt x="4523" y="124211"/>
                </a:cubicBezTo>
                <a:cubicBezTo>
                  <a:pt x="5969" y="122066"/>
                  <a:pt x="7597" y="120036"/>
                  <a:pt x="9407" y="118121"/>
                </a:cubicBezTo>
                <a:cubicBezTo>
                  <a:pt x="11217" y="116207"/>
                  <a:pt x="12845" y="114177"/>
                  <a:pt x="14292" y="112031"/>
                </a:cubicBezTo>
                <a:cubicBezTo>
                  <a:pt x="14762" y="111224"/>
                  <a:pt x="15074" y="110061"/>
                  <a:pt x="15229" y="108542"/>
                </a:cubicBezTo>
                <a:cubicBezTo>
                  <a:pt x="15384" y="107024"/>
                  <a:pt x="15333" y="105630"/>
                  <a:pt x="15075" y="104360"/>
                </a:cubicBezTo>
                <a:cubicBezTo>
                  <a:pt x="14594" y="102555"/>
                  <a:pt x="14368" y="100854"/>
                  <a:pt x="14397" y="99258"/>
                </a:cubicBezTo>
                <a:cubicBezTo>
                  <a:pt x="14427" y="97662"/>
                  <a:pt x="15217" y="96359"/>
                  <a:pt x="16768" y="95348"/>
                </a:cubicBezTo>
                <a:cubicBezTo>
                  <a:pt x="17837" y="93677"/>
                  <a:pt x="18447" y="92723"/>
                  <a:pt x="18600" y="92484"/>
                </a:cubicBezTo>
                <a:cubicBezTo>
                  <a:pt x="17437" y="89127"/>
                  <a:pt x="17568" y="86026"/>
                  <a:pt x="18992" y="83183"/>
                </a:cubicBezTo>
                <a:cubicBezTo>
                  <a:pt x="20417" y="80339"/>
                  <a:pt x="21792" y="77273"/>
                  <a:pt x="23116" y="73984"/>
                </a:cubicBezTo>
                <a:cubicBezTo>
                  <a:pt x="23890" y="77559"/>
                  <a:pt x="24738" y="81117"/>
                  <a:pt x="25660" y="84659"/>
                </a:cubicBezTo>
                <a:cubicBezTo>
                  <a:pt x="26205" y="84537"/>
                  <a:pt x="26602" y="84448"/>
                  <a:pt x="26850" y="84392"/>
                </a:cubicBezTo>
                <a:cubicBezTo>
                  <a:pt x="27098" y="84337"/>
                  <a:pt x="27494" y="84248"/>
                  <a:pt x="28040" y="84126"/>
                </a:cubicBezTo>
                <a:cubicBezTo>
                  <a:pt x="27410" y="81196"/>
                  <a:pt x="27034" y="78365"/>
                  <a:pt x="26913" y="75633"/>
                </a:cubicBezTo>
                <a:cubicBezTo>
                  <a:pt x="26791" y="72901"/>
                  <a:pt x="26710" y="70004"/>
                  <a:pt x="26669" y="66942"/>
                </a:cubicBezTo>
                <a:cubicBezTo>
                  <a:pt x="30423" y="67951"/>
                  <a:pt x="32649" y="69379"/>
                  <a:pt x="33345" y="71227"/>
                </a:cubicBezTo>
                <a:cubicBezTo>
                  <a:pt x="34042" y="73076"/>
                  <a:pt x="34274" y="75262"/>
                  <a:pt x="34040" y="77787"/>
                </a:cubicBezTo>
                <a:cubicBezTo>
                  <a:pt x="34415" y="79005"/>
                  <a:pt x="35051" y="80007"/>
                  <a:pt x="35949" y="80796"/>
                </a:cubicBezTo>
                <a:cubicBezTo>
                  <a:pt x="36846" y="81584"/>
                  <a:pt x="37350" y="81992"/>
                  <a:pt x="37459" y="82020"/>
                </a:cubicBezTo>
                <a:cubicBezTo>
                  <a:pt x="39345" y="82509"/>
                  <a:pt x="41180" y="83087"/>
                  <a:pt x="42965" y="83755"/>
                </a:cubicBezTo>
                <a:cubicBezTo>
                  <a:pt x="44750" y="84423"/>
                  <a:pt x="46564" y="83445"/>
                  <a:pt x="48408" y="80820"/>
                </a:cubicBezTo>
                <a:cubicBezTo>
                  <a:pt x="50563" y="84265"/>
                  <a:pt x="52714" y="85233"/>
                  <a:pt x="54859" y="83725"/>
                </a:cubicBezTo>
                <a:cubicBezTo>
                  <a:pt x="57004" y="82217"/>
                  <a:pt x="58924" y="80754"/>
                  <a:pt x="60620" y="79338"/>
                </a:cubicBezTo>
                <a:cubicBezTo>
                  <a:pt x="61645" y="78432"/>
                  <a:pt x="62712" y="77361"/>
                  <a:pt x="63821" y="76124"/>
                </a:cubicBezTo>
                <a:cubicBezTo>
                  <a:pt x="64929" y="74887"/>
                  <a:pt x="66295" y="73749"/>
                  <a:pt x="67918" y="72709"/>
                </a:cubicBezTo>
                <a:cubicBezTo>
                  <a:pt x="71191" y="70519"/>
                  <a:pt x="74597" y="68925"/>
                  <a:pt x="78137" y="67925"/>
                </a:cubicBezTo>
                <a:cubicBezTo>
                  <a:pt x="80623" y="68123"/>
                  <a:pt x="83005" y="68892"/>
                  <a:pt x="85284" y="70230"/>
                </a:cubicBezTo>
                <a:cubicBezTo>
                  <a:pt x="87562" y="71569"/>
                  <a:pt x="89717" y="72700"/>
                  <a:pt x="91749" y="73625"/>
                </a:cubicBezTo>
                <a:cubicBezTo>
                  <a:pt x="94450" y="74295"/>
                  <a:pt x="97346" y="75143"/>
                  <a:pt x="100439" y="76169"/>
                </a:cubicBezTo>
                <a:cubicBezTo>
                  <a:pt x="103531" y="77195"/>
                  <a:pt x="106490" y="78324"/>
                  <a:pt x="109317" y="79557"/>
                </a:cubicBezTo>
                <a:cubicBezTo>
                  <a:pt x="108955" y="80849"/>
                  <a:pt x="108389" y="82274"/>
                  <a:pt x="107621" y="83832"/>
                </a:cubicBezTo>
                <a:cubicBezTo>
                  <a:pt x="106853" y="85391"/>
                  <a:pt x="106068" y="87206"/>
                  <a:pt x="105266" y="89278"/>
                </a:cubicBezTo>
                <a:cubicBezTo>
                  <a:pt x="102128" y="88662"/>
                  <a:pt x="99992" y="88675"/>
                  <a:pt x="98858" y="89316"/>
                </a:cubicBezTo>
                <a:cubicBezTo>
                  <a:pt x="97723" y="89957"/>
                  <a:pt x="96944" y="91837"/>
                  <a:pt x="96519" y="94955"/>
                </a:cubicBezTo>
                <a:cubicBezTo>
                  <a:pt x="97624" y="97213"/>
                  <a:pt x="98788" y="99384"/>
                  <a:pt x="100011" y="101468"/>
                </a:cubicBezTo>
                <a:cubicBezTo>
                  <a:pt x="101233" y="103551"/>
                  <a:pt x="102630" y="105366"/>
                  <a:pt x="104202" y="106914"/>
                </a:cubicBezTo>
                <a:cubicBezTo>
                  <a:pt x="104734" y="109294"/>
                  <a:pt x="106459" y="111407"/>
                  <a:pt x="109376" y="113253"/>
                </a:cubicBezTo>
                <a:cubicBezTo>
                  <a:pt x="111034" y="114835"/>
                  <a:pt x="112857" y="116457"/>
                  <a:pt x="114847" y="118120"/>
                </a:cubicBezTo>
                <a:cubicBezTo>
                  <a:pt x="116836" y="119783"/>
                  <a:pt x="118593" y="121108"/>
                  <a:pt x="120118" y="122095"/>
                </a:cubicBezTo>
                <a:cubicBezTo>
                  <a:pt x="122087" y="122852"/>
                  <a:pt x="123948" y="123476"/>
                  <a:pt x="125701" y="123969"/>
                </a:cubicBezTo>
                <a:cubicBezTo>
                  <a:pt x="127455" y="124462"/>
                  <a:pt x="129614" y="125020"/>
                  <a:pt x="132179" y="125644"/>
                </a:cubicBezTo>
                <a:cubicBezTo>
                  <a:pt x="131608" y="125771"/>
                  <a:pt x="131029" y="126213"/>
                  <a:pt x="130441" y="126969"/>
                </a:cubicBezTo>
                <a:cubicBezTo>
                  <a:pt x="129854" y="127725"/>
                  <a:pt x="129110" y="128829"/>
                  <a:pt x="128208" y="130280"/>
                </a:cubicBezTo>
                <a:cubicBezTo>
                  <a:pt x="130471" y="129201"/>
                  <a:pt x="132767" y="128271"/>
                  <a:pt x="135096" y="127490"/>
                </a:cubicBezTo>
                <a:cubicBezTo>
                  <a:pt x="137426" y="126709"/>
                  <a:pt x="139722" y="125779"/>
                  <a:pt x="141984" y="124700"/>
                </a:cubicBezTo>
                <a:cubicBezTo>
                  <a:pt x="142395" y="123853"/>
                  <a:pt x="142830" y="122767"/>
                  <a:pt x="143290" y="121441"/>
                </a:cubicBezTo>
                <a:cubicBezTo>
                  <a:pt x="143750" y="120115"/>
                  <a:pt x="144550" y="119259"/>
                  <a:pt x="145689" y="118874"/>
                </a:cubicBezTo>
                <a:cubicBezTo>
                  <a:pt x="148921" y="117579"/>
                  <a:pt x="151398" y="115359"/>
                  <a:pt x="153121" y="112215"/>
                </a:cubicBezTo>
                <a:cubicBezTo>
                  <a:pt x="154843" y="109071"/>
                  <a:pt x="157884" y="107974"/>
                  <a:pt x="162244" y="108925"/>
                </a:cubicBezTo>
                <a:cubicBezTo>
                  <a:pt x="163045" y="109240"/>
                  <a:pt x="164028" y="108969"/>
                  <a:pt x="165192" y="108110"/>
                </a:cubicBezTo>
                <a:cubicBezTo>
                  <a:pt x="166356" y="107251"/>
                  <a:pt x="167272" y="106681"/>
                  <a:pt x="167940" y="106402"/>
                </a:cubicBezTo>
                <a:cubicBezTo>
                  <a:pt x="168620" y="106874"/>
                  <a:pt x="169150" y="107380"/>
                  <a:pt x="169532" y="107920"/>
                </a:cubicBezTo>
                <a:cubicBezTo>
                  <a:pt x="169913" y="108459"/>
                  <a:pt x="170444" y="108965"/>
                  <a:pt x="171123" y="109438"/>
                </a:cubicBezTo>
                <a:cubicBezTo>
                  <a:pt x="171040" y="108832"/>
                  <a:pt x="171105" y="108192"/>
                  <a:pt x="171320" y="107520"/>
                </a:cubicBezTo>
                <a:cubicBezTo>
                  <a:pt x="171535" y="106847"/>
                  <a:pt x="171601" y="106208"/>
                  <a:pt x="171517" y="105602"/>
                </a:cubicBezTo>
                <a:cubicBezTo>
                  <a:pt x="171910" y="101714"/>
                  <a:pt x="171443" y="98487"/>
                  <a:pt x="170116" y="95921"/>
                </a:cubicBezTo>
                <a:cubicBezTo>
                  <a:pt x="168788" y="93354"/>
                  <a:pt x="166513" y="91781"/>
                  <a:pt x="163288" y="91201"/>
                </a:cubicBezTo>
                <a:cubicBezTo>
                  <a:pt x="159456" y="90861"/>
                  <a:pt x="155724" y="90967"/>
                  <a:pt x="152091" y="91519"/>
                </a:cubicBezTo>
                <a:cubicBezTo>
                  <a:pt x="148459" y="92071"/>
                  <a:pt x="144860" y="92772"/>
                  <a:pt x="141294" y="93622"/>
                </a:cubicBezTo>
                <a:cubicBezTo>
                  <a:pt x="139489" y="94077"/>
                  <a:pt x="137500" y="94730"/>
                  <a:pt x="135326" y="95581"/>
                </a:cubicBezTo>
                <a:cubicBezTo>
                  <a:pt x="133152" y="96431"/>
                  <a:pt x="130886" y="97146"/>
                  <a:pt x="128528" y="97726"/>
                </a:cubicBezTo>
                <a:cubicBezTo>
                  <a:pt x="128318" y="96554"/>
                  <a:pt x="128241" y="95277"/>
                  <a:pt x="128296" y="93894"/>
                </a:cubicBezTo>
                <a:cubicBezTo>
                  <a:pt x="128351" y="92512"/>
                  <a:pt x="128208" y="90941"/>
                  <a:pt x="127867" y="89184"/>
                </a:cubicBezTo>
                <a:cubicBezTo>
                  <a:pt x="122816" y="91734"/>
                  <a:pt x="119930" y="91398"/>
                  <a:pt x="119209" y="88175"/>
                </a:cubicBezTo>
                <a:cubicBezTo>
                  <a:pt x="118488" y="84951"/>
                  <a:pt x="116924" y="82149"/>
                  <a:pt x="114517" y="79768"/>
                </a:cubicBezTo>
                <a:cubicBezTo>
                  <a:pt x="116291" y="79320"/>
                  <a:pt x="118032" y="78724"/>
                  <a:pt x="119739" y="77980"/>
                </a:cubicBezTo>
                <a:cubicBezTo>
                  <a:pt x="121447" y="77236"/>
                  <a:pt x="123188" y="76640"/>
                  <a:pt x="124962" y="76192"/>
                </a:cubicBezTo>
                <a:cubicBezTo>
                  <a:pt x="135824" y="73762"/>
                  <a:pt x="147279" y="71200"/>
                  <a:pt x="159327" y="68506"/>
                </a:cubicBezTo>
                <a:cubicBezTo>
                  <a:pt x="163575" y="68202"/>
                  <a:pt x="167262" y="68876"/>
                  <a:pt x="170389" y="70527"/>
                </a:cubicBezTo>
                <a:cubicBezTo>
                  <a:pt x="173516" y="72179"/>
                  <a:pt x="176347" y="74595"/>
                  <a:pt x="178880" y="77774"/>
                </a:cubicBezTo>
                <a:cubicBezTo>
                  <a:pt x="179534" y="78248"/>
                  <a:pt x="179816" y="78805"/>
                  <a:pt x="179724" y="79446"/>
                </a:cubicBezTo>
                <a:cubicBezTo>
                  <a:pt x="179632" y="80086"/>
                  <a:pt x="179615" y="80710"/>
                  <a:pt x="179673" y="81318"/>
                </a:cubicBezTo>
                <a:cubicBezTo>
                  <a:pt x="180019" y="83101"/>
                  <a:pt x="180517" y="84858"/>
                  <a:pt x="181165" y="86588"/>
                </a:cubicBezTo>
                <a:cubicBezTo>
                  <a:pt x="181813" y="88318"/>
                  <a:pt x="182909" y="89951"/>
                  <a:pt x="184454" y="91485"/>
                </a:cubicBezTo>
                <a:cubicBezTo>
                  <a:pt x="183941" y="92227"/>
                  <a:pt x="183282" y="93000"/>
                  <a:pt x="182477" y="93807"/>
                </a:cubicBezTo>
                <a:cubicBezTo>
                  <a:pt x="181672" y="94613"/>
                  <a:pt x="181018" y="95386"/>
                  <a:pt x="180514" y="96125"/>
                </a:cubicBezTo>
                <a:cubicBezTo>
                  <a:pt x="183207" y="98028"/>
                  <a:pt x="185321" y="100061"/>
                  <a:pt x="186855" y="102223"/>
                </a:cubicBezTo>
                <a:cubicBezTo>
                  <a:pt x="188938" y="100792"/>
                  <a:pt x="189049" y="98940"/>
                  <a:pt x="187186" y="96668"/>
                </a:cubicBezTo>
                <a:cubicBezTo>
                  <a:pt x="185324" y="94397"/>
                  <a:pt x="186093" y="92711"/>
                  <a:pt x="189495" y="91611"/>
                </a:cubicBezTo>
                <a:cubicBezTo>
                  <a:pt x="190751" y="94540"/>
                  <a:pt x="192628" y="97096"/>
                  <a:pt x="195127" y="99277"/>
                </a:cubicBezTo>
                <a:cubicBezTo>
                  <a:pt x="197626" y="101459"/>
                  <a:pt x="200795" y="102786"/>
                  <a:pt x="204635" y="103258"/>
                </a:cubicBezTo>
                <a:cubicBezTo>
                  <a:pt x="206003" y="103657"/>
                  <a:pt x="207381" y="104445"/>
                  <a:pt x="208767" y="105622"/>
                </a:cubicBezTo>
                <a:cubicBezTo>
                  <a:pt x="210153" y="106800"/>
                  <a:pt x="211299" y="107953"/>
                  <a:pt x="212204" y="109082"/>
                </a:cubicBezTo>
                <a:cubicBezTo>
                  <a:pt x="215304" y="112199"/>
                  <a:pt x="218304" y="114869"/>
                  <a:pt x="221203" y="117092"/>
                </a:cubicBezTo>
                <a:cubicBezTo>
                  <a:pt x="224103" y="119314"/>
                  <a:pt x="227432" y="120657"/>
                  <a:pt x="231192" y="121122"/>
                </a:cubicBezTo>
                <a:cubicBezTo>
                  <a:pt x="231836" y="121082"/>
                  <a:pt x="232539" y="121655"/>
                  <a:pt x="233300" y="122842"/>
                </a:cubicBezTo>
                <a:cubicBezTo>
                  <a:pt x="234062" y="124029"/>
                  <a:pt x="234599" y="125266"/>
                  <a:pt x="234913" y="126553"/>
                </a:cubicBezTo>
                <a:cubicBezTo>
                  <a:pt x="235683" y="127659"/>
                  <a:pt x="236137" y="128753"/>
                  <a:pt x="236274" y="129836"/>
                </a:cubicBezTo>
                <a:cubicBezTo>
                  <a:pt x="236412" y="130918"/>
                  <a:pt x="236798" y="131711"/>
                  <a:pt x="237433" y="132214"/>
                </a:cubicBezTo>
                <a:cubicBezTo>
                  <a:pt x="237609" y="132768"/>
                  <a:pt x="237885" y="133068"/>
                  <a:pt x="238261" y="133113"/>
                </a:cubicBezTo>
                <a:cubicBezTo>
                  <a:pt x="238636" y="133158"/>
                  <a:pt x="238846" y="133163"/>
                  <a:pt x="238890" y="133127"/>
                </a:cubicBezTo>
                <a:cubicBezTo>
                  <a:pt x="239311" y="132362"/>
                  <a:pt x="239478" y="131498"/>
                  <a:pt x="239392" y="130536"/>
                </a:cubicBezTo>
                <a:cubicBezTo>
                  <a:pt x="239305" y="129574"/>
                  <a:pt x="239178" y="128776"/>
                  <a:pt x="239011" y="128142"/>
                </a:cubicBezTo>
                <a:cubicBezTo>
                  <a:pt x="240187" y="127879"/>
                  <a:pt x="241363" y="127616"/>
                  <a:pt x="242539" y="127353"/>
                </a:cubicBezTo>
                <a:cubicBezTo>
                  <a:pt x="240997" y="134103"/>
                  <a:pt x="242090" y="138093"/>
                  <a:pt x="245821" y="139325"/>
                </a:cubicBezTo>
                <a:cubicBezTo>
                  <a:pt x="249551" y="140556"/>
                  <a:pt x="252610" y="142248"/>
                  <a:pt x="254998" y="144400"/>
                </a:cubicBezTo>
                <a:cubicBezTo>
                  <a:pt x="255213" y="144898"/>
                  <a:pt x="255941" y="144891"/>
                  <a:pt x="257181" y="144380"/>
                </a:cubicBezTo>
                <a:cubicBezTo>
                  <a:pt x="258421" y="143868"/>
                  <a:pt x="259677" y="143431"/>
                  <a:pt x="260950" y="143068"/>
                </a:cubicBezTo>
                <a:cubicBezTo>
                  <a:pt x="260997" y="143162"/>
                  <a:pt x="261334" y="143503"/>
                  <a:pt x="261961" y="144092"/>
                </a:cubicBezTo>
                <a:cubicBezTo>
                  <a:pt x="262587" y="144680"/>
                  <a:pt x="263221" y="144955"/>
                  <a:pt x="263864" y="144915"/>
                </a:cubicBezTo>
                <a:cubicBezTo>
                  <a:pt x="266782" y="144341"/>
                  <a:pt x="269181" y="144585"/>
                  <a:pt x="271059" y="145649"/>
                </a:cubicBezTo>
                <a:cubicBezTo>
                  <a:pt x="272938" y="146712"/>
                  <a:pt x="274643" y="148048"/>
                  <a:pt x="276175" y="149658"/>
                </a:cubicBezTo>
                <a:cubicBezTo>
                  <a:pt x="279204" y="152026"/>
                  <a:pt x="282218" y="154319"/>
                  <a:pt x="285214" y="156538"/>
                </a:cubicBezTo>
                <a:cubicBezTo>
                  <a:pt x="288210" y="158757"/>
                  <a:pt x="291290" y="161347"/>
                  <a:pt x="294453" y="164310"/>
                </a:cubicBezTo>
                <a:cubicBezTo>
                  <a:pt x="297491" y="166832"/>
                  <a:pt x="300389" y="169775"/>
                  <a:pt x="303147" y="173141"/>
                </a:cubicBezTo>
                <a:cubicBezTo>
                  <a:pt x="305905" y="176506"/>
                  <a:pt x="308572" y="179814"/>
                  <a:pt x="311148" y="183064"/>
                </a:cubicBezTo>
                <a:cubicBezTo>
                  <a:pt x="312712" y="184588"/>
                  <a:pt x="314054" y="186162"/>
                  <a:pt x="315173" y="187785"/>
                </a:cubicBezTo>
                <a:cubicBezTo>
                  <a:pt x="316291" y="189409"/>
                  <a:pt x="317335" y="191050"/>
                  <a:pt x="318305" y="192707"/>
                </a:cubicBezTo>
                <a:cubicBezTo>
                  <a:pt x="319421" y="194904"/>
                  <a:pt x="320504" y="196952"/>
                  <a:pt x="321554" y="198851"/>
                </a:cubicBezTo>
                <a:cubicBezTo>
                  <a:pt x="322604" y="200751"/>
                  <a:pt x="323687" y="202799"/>
                  <a:pt x="324803" y="204996"/>
                </a:cubicBezTo>
                <a:cubicBezTo>
                  <a:pt x="326674" y="208586"/>
                  <a:pt x="330454" y="211280"/>
                  <a:pt x="336143" y="213079"/>
                </a:cubicBezTo>
                <a:cubicBezTo>
                  <a:pt x="341832" y="214878"/>
                  <a:pt x="346568" y="214860"/>
                  <a:pt x="350350" y="213025"/>
                </a:cubicBezTo>
                <a:cubicBezTo>
                  <a:pt x="348506" y="210835"/>
                  <a:pt x="347621" y="208742"/>
                  <a:pt x="347696" y="206747"/>
                </a:cubicBezTo>
                <a:cubicBezTo>
                  <a:pt x="347771" y="204752"/>
                  <a:pt x="349533" y="203317"/>
                  <a:pt x="352983" y="202441"/>
                </a:cubicBezTo>
                <a:cubicBezTo>
                  <a:pt x="353016" y="202356"/>
                  <a:pt x="353048" y="201568"/>
                  <a:pt x="353080" y="200077"/>
                </a:cubicBezTo>
                <a:cubicBezTo>
                  <a:pt x="353111" y="198587"/>
                  <a:pt x="352944" y="196906"/>
                  <a:pt x="352577" y="195036"/>
                </a:cubicBezTo>
                <a:cubicBezTo>
                  <a:pt x="354477" y="195262"/>
                  <a:pt x="356501" y="195694"/>
                  <a:pt x="358649" y="196333"/>
                </a:cubicBezTo>
                <a:cubicBezTo>
                  <a:pt x="360797" y="196972"/>
                  <a:pt x="363185" y="197635"/>
                  <a:pt x="365813" y="198323"/>
                </a:cubicBezTo>
                <a:cubicBezTo>
                  <a:pt x="368235" y="199603"/>
                  <a:pt x="370804" y="199445"/>
                  <a:pt x="373520" y="197848"/>
                </a:cubicBezTo>
                <a:cubicBezTo>
                  <a:pt x="376236" y="196252"/>
                  <a:pt x="377677" y="193847"/>
                  <a:pt x="377844" y="190635"/>
                </a:cubicBezTo>
                <a:cubicBezTo>
                  <a:pt x="378084" y="186234"/>
                  <a:pt x="378382" y="181743"/>
                  <a:pt x="378737" y="177161"/>
                </a:cubicBezTo>
                <a:cubicBezTo>
                  <a:pt x="379093" y="172579"/>
                  <a:pt x="379621" y="167723"/>
                  <a:pt x="380324" y="162595"/>
                </a:cubicBezTo>
                <a:cubicBezTo>
                  <a:pt x="376543" y="161645"/>
                  <a:pt x="374639" y="160353"/>
                  <a:pt x="374613" y="158719"/>
                </a:cubicBezTo>
                <a:cubicBezTo>
                  <a:pt x="374586" y="157085"/>
                  <a:pt x="375294" y="154896"/>
                  <a:pt x="376738" y="152153"/>
                </a:cubicBezTo>
                <a:cubicBezTo>
                  <a:pt x="380565" y="144346"/>
                  <a:pt x="383864" y="136272"/>
                  <a:pt x="386634" y="127930"/>
                </a:cubicBezTo>
                <a:cubicBezTo>
                  <a:pt x="389404" y="119589"/>
                  <a:pt x="392045" y="111369"/>
                  <a:pt x="394557" y="103270"/>
                </a:cubicBezTo>
                <a:cubicBezTo>
                  <a:pt x="396043" y="99088"/>
                  <a:pt x="397470" y="94986"/>
                  <a:pt x="398836" y="90964"/>
                </a:cubicBezTo>
                <a:cubicBezTo>
                  <a:pt x="400202" y="86942"/>
                  <a:pt x="402122" y="83650"/>
                  <a:pt x="404596" y="81086"/>
                </a:cubicBezTo>
                <a:cubicBezTo>
                  <a:pt x="407698" y="77026"/>
                  <a:pt x="409642" y="72676"/>
                  <a:pt x="410428" y="68037"/>
                </a:cubicBezTo>
                <a:cubicBezTo>
                  <a:pt x="411213" y="63398"/>
                  <a:pt x="413224" y="59347"/>
                  <a:pt x="416460" y="55883"/>
                </a:cubicBezTo>
                <a:cubicBezTo>
                  <a:pt x="417929" y="54301"/>
                  <a:pt x="419250" y="52753"/>
                  <a:pt x="420421" y="51238"/>
                </a:cubicBezTo>
                <a:cubicBezTo>
                  <a:pt x="421593" y="49723"/>
                  <a:pt x="422914" y="48175"/>
                  <a:pt x="424383" y="46594"/>
                </a:cubicBezTo>
                <a:cubicBezTo>
                  <a:pt x="427257" y="42793"/>
                  <a:pt x="430222" y="39050"/>
                  <a:pt x="433279" y="35366"/>
                </a:cubicBezTo>
                <a:cubicBezTo>
                  <a:pt x="436335" y="31683"/>
                  <a:pt x="439666" y="28175"/>
                  <a:pt x="443270" y="24843"/>
                </a:cubicBezTo>
                <a:cubicBezTo>
                  <a:pt x="446768" y="21038"/>
                  <a:pt x="450423" y="17585"/>
                  <a:pt x="454235" y="14485"/>
                </a:cubicBezTo>
                <a:cubicBezTo>
                  <a:pt x="458047" y="11385"/>
                  <a:pt x="462066" y="8161"/>
                  <a:pt x="466291" y="4813"/>
                </a:cubicBezTo>
                <a:cubicBezTo>
                  <a:pt x="467526" y="4743"/>
                  <a:pt x="468628" y="4083"/>
                  <a:pt x="469599" y="2833"/>
                </a:cubicBezTo>
                <a:cubicBezTo>
                  <a:pt x="473226" y="653"/>
                  <a:pt x="475728" y="-269"/>
                  <a:pt x="477106" y="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41649" y="1267968"/>
            <a:ext cx="6642568" cy="4033647"/>
          </a:xfrm>
          <a:custGeom>
            <a:avLst/>
            <a:gdLst/>
            <a:ahLst/>
            <a:cxnLst/>
            <a:rect l="l" t="t" r="r" b="b"/>
            <a:pathLst>
              <a:path w="1496021" h="908447">
                <a:moveTo>
                  <a:pt x="0" y="0"/>
                </a:moveTo>
                <a:lnTo>
                  <a:pt x="392311" y="0"/>
                </a:lnTo>
                <a:lnTo>
                  <a:pt x="497681" y="296466"/>
                </a:lnTo>
                <a:lnTo>
                  <a:pt x="608410" y="0"/>
                </a:lnTo>
                <a:lnTo>
                  <a:pt x="887611" y="0"/>
                </a:lnTo>
                <a:lnTo>
                  <a:pt x="1003697" y="296466"/>
                </a:lnTo>
                <a:lnTo>
                  <a:pt x="1103114" y="0"/>
                </a:lnTo>
                <a:lnTo>
                  <a:pt x="1496021" y="0"/>
                </a:lnTo>
                <a:lnTo>
                  <a:pt x="1190030" y="908447"/>
                </a:lnTo>
                <a:lnTo>
                  <a:pt x="893564" y="908447"/>
                </a:lnTo>
                <a:lnTo>
                  <a:pt x="750094" y="548878"/>
                </a:lnTo>
                <a:lnTo>
                  <a:pt x="616744" y="908447"/>
                </a:lnTo>
                <a:lnTo>
                  <a:pt x="320874" y="9084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3407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12241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67889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23537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979185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734833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490481" y="2103050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43407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712241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467889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223537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979185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734833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0490481" y="3858698"/>
            <a:ext cx="1755648" cy="175564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1448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41448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41448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41448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82896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82896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882896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82896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24344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24344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24344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324344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756064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756064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756064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756064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1891918"/>
            <a:ext cx="12192000" cy="4284596"/>
          </a:xfrm>
          <a:custGeom>
            <a:avLst/>
            <a:gdLst>
              <a:gd name="connsiteX0" fmla="*/ 2328971 w 12192000"/>
              <a:gd name="connsiteY0" fmla="*/ 0 h 4284596"/>
              <a:gd name="connsiteX1" fmla="*/ 5123839 w 12192000"/>
              <a:gd name="connsiteY1" fmla="*/ 1493500 h 4284596"/>
              <a:gd name="connsiteX2" fmla="*/ 5380046 w 12192000"/>
              <a:gd name="connsiteY2" fmla="*/ 385664 h 4284596"/>
              <a:gd name="connsiteX3" fmla="*/ 8333826 w 12192000"/>
              <a:gd name="connsiteY3" fmla="*/ 1713983 h 4284596"/>
              <a:gd name="connsiteX4" fmla="*/ 9354694 w 12192000"/>
              <a:gd name="connsiteY4" fmla="*/ 362893 h 4284596"/>
              <a:gd name="connsiteX5" fmla="*/ 9383522 w 12192000"/>
              <a:gd name="connsiteY5" fmla="*/ 318435 h 4284596"/>
              <a:gd name="connsiteX6" fmla="*/ 12192000 w 12192000"/>
              <a:gd name="connsiteY6" fmla="*/ 1228620 h 4284596"/>
              <a:gd name="connsiteX7" fmla="*/ 12192000 w 12192000"/>
              <a:gd name="connsiteY7" fmla="*/ 3187690 h 4284596"/>
              <a:gd name="connsiteX8" fmla="*/ 11925784 w 12192000"/>
              <a:gd name="connsiteY8" fmla="*/ 3105555 h 4284596"/>
              <a:gd name="connsiteX9" fmla="*/ 10198632 w 12192000"/>
              <a:gd name="connsiteY9" fmla="*/ 2542782 h 4284596"/>
              <a:gd name="connsiteX10" fmla="*/ 10066744 w 12192000"/>
              <a:gd name="connsiteY10" fmla="*/ 2503384 h 4284596"/>
              <a:gd name="connsiteX11" fmla="*/ 8919393 w 12192000"/>
              <a:gd name="connsiteY11" fmla="*/ 4027607 h 4284596"/>
              <a:gd name="connsiteX12" fmla="*/ 6679824 w 12192000"/>
              <a:gd name="connsiteY12" fmla="*/ 3017723 h 4284596"/>
              <a:gd name="connsiteX13" fmla="*/ 6400914 w 12192000"/>
              <a:gd name="connsiteY13" fmla="*/ 4206524 h 4284596"/>
              <a:gd name="connsiteX14" fmla="*/ 6381095 w 12192000"/>
              <a:gd name="connsiteY14" fmla="*/ 4284596 h 4284596"/>
              <a:gd name="connsiteX15" fmla="*/ 3250383 w 12192000"/>
              <a:gd name="connsiteY15" fmla="*/ 2607481 h 4284596"/>
              <a:gd name="connsiteX16" fmla="*/ 2804992 w 12192000"/>
              <a:gd name="connsiteY16" fmla="*/ 3684955 h 4284596"/>
              <a:gd name="connsiteX17" fmla="*/ 0 w 12192000"/>
              <a:gd name="connsiteY17" fmla="*/ 2294494 h 4284596"/>
              <a:gd name="connsiteX18" fmla="*/ 0 w 12192000"/>
              <a:gd name="connsiteY18" fmla="*/ 209388 h 4284596"/>
              <a:gd name="connsiteX19" fmla="*/ 43357 w 12192000"/>
              <a:gd name="connsiteY19" fmla="*/ 231275 h 4284596"/>
              <a:gd name="connsiteX20" fmla="*/ 1859076 w 12192000"/>
              <a:gd name="connsiteY20" fmla="*/ 1126270 h 4284596"/>
              <a:gd name="connsiteX21" fmla="*/ 1975829 w 12192000"/>
              <a:gd name="connsiteY21" fmla="*/ 839281 h 4284596"/>
              <a:gd name="connsiteX22" fmla="*/ 2153842 w 12192000"/>
              <a:gd name="connsiteY22" fmla="*/ 417833 h 4284596"/>
              <a:gd name="connsiteX23" fmla="*/ 2182309 w 12192000"/>
              <a:gd name="connsiteY23" fmla="*/ 348797 h 4284596"/>
              <a:gd name="connsiteX24" fmla="*/ 2270595 w 12192000"/>
              <a:gd name="connsiteY24" fmla="*/ 137350 h 4284596"/>
              <a:gd name="connsiteX25" fmla="*/ 2328971 w 12192000"/>
              <a:gd name="connsiteY25" fmla="*/ 0 h 42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4284596">
                <a:moveTo>
                  <a:pt x="2328971" y="0"/>
                </a:moveTo>
                <a:cubicBezTo>
                  <a:pt x="3264076" y="487593"/>
                  <a:pt x="4191615" y="998679"/>
                  <a:pt x="5123839" y="1493500"/>
                </a:cubicBezTo>
                <a:lnTo>
                  <a:pt x="5380046" y="385664"/>
                </a:lnTo>
                <a:lnTo>
                  <a:pt x="8333826" y="1713983"/>
                </a:lnTo>
                <a:cubicBezTo>
                  <a:pt x="8672194" y="1261451"/>
                  <a:pt x="9014165" y="813618"/>
                  <a:pt x="9354694" y="362893"/>
                </a:cubicBezTo>
                <a:cubicBezTo>
                  <a:pt x="9365505" y="348435"/>
                  <a:pt x="9378838" y="335423"/>
                  <a:pt x="9383522" y="318435"/>
                </a:cubicBezTo>
                <a:lnTo>
                  <a:pt x="12192000" y="1228620"/>
                </a:lnTo>
                <a:lnTo>
                  <a:pt x="12192000" y="3187690"/>
                </a:lnTo>
                <a:lnTo>
                  <a:pt x="11925784" y="3105555"/>
                </a:lnTo>
                <a:cubicBezTo>
                  <a:pt x="11350667" y="2913265"/>
                  <a:pt x="10774469" y="2734710"/>
                  <a:pt x="10198632" y="2542782"/>
                </a:cubicBezTo>
                <a:cubicBezTo>
                  <a:pt x="10166200" y="2531938"/>
                  <a:pt x="10098815" y="2504107"/>
                  <a:pt x="10066744" y="2503384"/>
                </a:cubicBezTo>
                <a:lnTo>
                  <a:pt x="8919393" y="4027607"/>
                </a:lnTo>
                <a:lnTo>
                  <a:pt x="6679824" y="3017723"/>
                </a:lnTo>
                <a:cubicBezTo>
                  <a:pt x="6585773" y="3411340"/>
                  <a:pt x="6483434" y="3812546"/>
                  <a:pt x="6400914" y="4206524"/>
                </a:cubicBezTo>
                <a:cubicBezTo>
                  <a:pt x="6395509" y="4231464"/>
                  <a:pt x="6389383" y="4266885"/>
                  <a:pt x="6381095" y="4284596"/>
                </a:cubicBezTo>
                <a:lnTo>
                  <a:pt x="3250383" y="2607481"/>
                </a:lnTo>
                <a:lnTo>
                  <a:pt x="2804992" y="3684955"/>
                </a:lnTo>
                <a:lnTo>
                  <a:pt x="0" y="2294494"/>
                </a:lnTo>
                <a:lnTo>
                  <a:pt x="0" y="209388"/>
                </a:lnTo>
                <a:lnTo>
                  <a:pt x="43357" y="231275"/>
                </a:lnTo>
                <a:cubicBezTo>
                  <a:pt x="509836" y="467977"/>
                  <a:pt x="1762458" y="1118137"/>
                  <a:pt x="1859076" y="1126270"/>
                </a:cubicBezTo>
                <a:cubicBezTo>
                  <a:pt x="1873850" y="1062655"/>
                  <a:pt x="1947001" y="909763"/>
                  <a:pt x="1975829" y="839281"/>
                </a:cubicBezTo>
                <a:lnTo>
                  <a:pt x="2153842" y="417833"/>
                </a:lnTo>
                <a:cubicBezTo>
                  <a:pt x="2164292" y="393255"/>
                  <a:pt x="2172580" y="371206"/>
                  <a:pt x="2182309" y="348797"/>
                </a:cubicBezTo>
                <a:lnTo>
                  <a:pt x="2270595" y="137350"/>
                </a:lnTo>
                <a:cubicBezTo>
                  <a:pt x="2289333" y="92531"/>
                  <a:pt x="2306990" y="41567"/>
                  <a:pt x="2328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036733" cy="4952241"/>
          </a:xfrm>
          <a:custGeom>
            <a:avLst/>
            <a:gdLst>
              <a:gd name="connsiteX0" fmla="*/ 0 w 6036733"/>
              <a:gd name="connsiteY0" fmla="*/ 1449238 h 4952241"/>
              <a:gd name="connsiteX1" fmla="*/ 2543702 w 6036733"/>
              <a:gd name="connsiteY1" fmla="*/ 3963357 h 4952241"/>
              <a:gd name="connsiteX2" fmla="*/ 2547359 w 6036733"/>
              <a:gd name="connsiteY2" fmla="*/ 4588611 h 4952241"/>
              <a:gd name="connsiteX3" fmla="*/ 2547359 w 6036733"/>
              <a:gd name="connsiteY3" fmla="*/ 4588609 h 4952241"/>
              <a:gd name="connsiteX4" fmla="*/ 1922105 w 6036733"/>
              <a:gd name="connsiteY4" fmla="*/ 4592267 h 4952241"/>
              <a:gd name="connsiteX5" fmla="*/ 0 w 6036733"/>
              <a:gd name="connsiteY5" fmla="*/ 2692515 h 4952241"/>
              <a:gd name="connsiteX6" fmla="*/ 0 w 6036733"/>
              <a:gd name="connsiteY6" fmla="*/ 16702 h 4952241"/>
              <a:gd name="connsiteX7" fmla="*/ 4228130 w 6036733"/>
              <a:gd name="connsiteY7" fmla="*/ 4195659 h 4952241"/>
              <a:gd name="connsiteX8" fmla="*/ 4231786 w 6036733"/>
              <a:gd name="connsiteY8" fmla="*/ 4820912 h 4952241"/>
              <a:gd name="connsiteX9" fmla="*/ 4231786 w 6036733"/>
              <a:gd name="connsiteY9" fmla="*/ 4820911 h 4952241"/>
              <a:gd name="connsiteX10" fmla="*/ 3606533 w 6036733"/>
              <a:gd name="connsiteY10" fmla="*/ 4824568 h 4952241"/>
              <a:gd name="connsiteX11" fmla="*/ 1 w 6036733"/>
              <a:gd name="connsiteY11" fmla="*/ 1259978 h 4952241"/>
              <a:gd name="connsiteX12" fmla="*/ 1610235 w 6036733"/>
              <a:gd name="connsiteY12" fmla="*/ 0 h 4952241"/>
              <a:gd name="connsiteX13" fmla="*/ 2868139 w 6036733"/>
              <a:gd name="connsiteY13" fmla="*/ 0 h 4952241"/>
              <a:gd name="connsiteX14" fmla="*/ 5928198 w 6036733"/>
              <a:gd name="connsiteY14" fmla="*/ 3024471 h 4952241"/>
              <a:gd name="connsiteX15" fmla="*/ 6026175 w 6036733"/>
              <a:gd name="connsiteY15" fmla="*/ 3170159 h 4952241"/>
              <a:gd name="connsiteX16" fmla="*/ 6036733 w 6036733"/>
              <a:gd name="connsiteY16" fmla="*/ 3205036 h 4952241"/>
              <a:gd name="connsiteX17" fmla="*/ 6036733 w 6036733"/>
              <a:gd name="connsiteY17" fmla="*/ 3473204 h 4952241"/>
              <a:gd name="connsiteX18" fmla="*/ 6028121 w 6036733"/>
              <a:gd name="connsiteY18" fmla="*/ 3502900 h 4952241"/>
              <a:gd name="connsiteX19" fmla="*/ 5931856 w 6036733"/>
              <a:gd name="connsiteY19" fmla="*/ 3649724 h 4952241"/>
              <a:gd name="connsiteX20" fmla="*/ 5931855 w 6036733"/>
              <a:gd name="connsiteY20" fmla="*/ 3649724 h 4952241"/>
              <a:gd name="connsiteX21" fmla="*/ 5306602 w 6036733"/>
              <a:gd name="connsiteY21" fmla="*/ 3653381 h 4952241"/>
              <a:gd name="connsiteX22" fmla="*/ 4302148 w 6036733"/>
              <a:gd name="connsiteY22" fmla="*/ 0 h 4952241"/>
              <a:gd name="connsiteX23" fmla="*/ 5831278 w 6036733"/>
              <a:gd name="connsiteY23" fmla="*/ 1511346 h 4952241"/>
              <a:gd name="connsiteX24" fmla="*/ 5834934 w 6036733"/>
              <a:gd name="connsiteY24" fmla="*/ 2136599 h 4952241"/>
              <a:gd name="connsiteX25" fmla="*/ 5834934 w 6036733"/>
              <a:gd name="connsiteY25" fmla="*/ 2136598 h 4952241"/>
              <a:gd name="connsiteX26" fmla="*/ 5209681 w 6036733"/>
              <a:gd name="connsiteY26" fmla="*/ 2140256 h 4952241"/>
              <a:gd name="connsiteX27" fmla="*/ 3044243 w 6036733"/>
              <a:gd name="connsiteY27" fmla="*/ 0 h 4952241"/>
              <a:gd name="connsiteX28" fmla="*/ 177431 w 6036733"/>
              <a:gd name="connsiteY28" fmla="*/ 0 h 4952241"/>
              <a:gd name="connsiteX29" fmla="*/ 1424621 w 6036733"/>
              <a:gd name="connsiteY29" fmla="*/ 0 h 4952241"/>
              <a:gd name="connsiteX30" fmla="*/ 5434612 w 6036733"/>
              <a:gd name="connsiteY30" fmla="*/ 3963356 h 4952241"/>
              <a:gd name="connsiteX31" fmla="*/ 5438270 w 6036733"/>
              <a:gd name="connsiteY31" fmla="*/ 4588609 h 4952241"/>
              <a:gd name="connsiteX32" fmla="*/ 5438269 w 6036733"/>
              <a:gd name="connsiteY32" fmla="*/ 4588608 h 4952241"/>
              <a:gd name="connsiteX33" fmla="*/ 4813016 w 6036733"/>
              <a:gd name="connsiteY33" fmla="*/ 4592265 h 4952241"/>
              <a:gd name="connsiteX34" fmla="*/ 229449 w 6036733"/>
              <a:gd name="connsiteY34" fmla="*/ 62002 h 4952241"/>
              <a:gd name="connsiteX35" fmla="*/ 178639 w 6036733"/>
              <a:gd name="connsiteY35" fmla="*/ 2075 h 4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6733" h="4952241">
                <a:moveTo>
                  <a:pt x="0" y="1449238"/>
                </a:moveTo>
                <a:lnTo>
                  <a:pt x="2543702" y="3963357"/>
                </a:lnTo>
                <a:cubicBezTo>
                  <a:pt x="2717370" y="4135007"/>
                  <a:pt x="2719008" y="4414942"/>
                  <a:pt x="2547359" y="4588611"/>
                </a:cubicBezTo>
                <a:lnTo>
                  <a:pt x="2547359" y="4588609"/>
                </a:lnTo>
                <a:cubicBezTo>
                  <a:pt x="2375709" y="4762278"/>
                  <a:pt x="2095774" y="4763916"/>
                  <a:pt x="1922105" y="4592267"/>
                </a:cubicBezTo>
                <a:lnTo>
                  <a:pt x="0" y="2692515"/>
                </a:lnTo>
                <a:close/>
                <a:moveTo>
                  <a:pt x="0" y="16702"/>
                </a:moveTo>
                <a:lnTo>
                  <a:pt x="4228130" y="4195659"/>
                </a:lnTo>
                <a:cubicBezTo>
                  <a:pt x="4401798" y="4367309"/>
                  <a:pt x="4403436" y="4647243"/>
                  <a:pt x="4231786" y="4820912"/>
                </a:cubicBezTo>
                <a:lnTo>
                  <a:pt x="4231786" y="4820911"/>
                </a:lnTo>
                <a:cubicBezTo>
                  <a:pt x="4060137" y="4994580"/>
                  <a:pt x="3780202" y="4996218"/>
                  <a:pt x="3606533" y="4824568"/>
                </a:cubicBezTo>
                <a:lnTo>
                  <a:pt x="1" y="1259978"/>
                </a:lnTo>
                <a:close/>
                <a:moveTo>
                  <a:pt x="1610235" y="0"/>
                </a:moveTo>
                <a:lnTo>
                  <a:pt x="2868139" y="0"/>
                </a:lnTo>
                <a:lnTo>
                  <a:pt x="5928198" y="3024471"/>
                </a:lnTo>
                <a:cubicBezTo>
                  <a:pt x="5971616" y="3067384"/>
                  <a:pt x="6004281" y="3117064"/>
                  <a:pt x="6026175" y="3170159"/>
                </a:cubicBezTo>
                <a:lnTo>
                  <a:pt x="6036733" y="3205036"/>
                </a:lnTo>
                <a:lnTo>
                  <a:pt x="6036733" y="3473204"/>
                </a:lnTo>
                <a:lnTo>
                  <a:pt x="6028121" y="3502900"/>
                </a:lnTo>
                <a:cubicBezTo>
                  <a:pt x="6006850" y="3556248"/>
                  <a:pt x="5974768" y="3606307"/>
                  <a:pt x="5931856" y="3649724"/>
                </a:cubicBezTo>
                <a:lnTo>
                  <a:pt x="5931855" y="3649724"/>
                </a:lnTo>
                <a:cubicBezTo>
                  <a:pt x="5760206" y="3823392"/>
                  <a:pt x="5480271" y="3825030"/>
                  <a:pt x="5306602" y="3653381"/>
                </a:cubicBezTo>
                <a:close/>
                <a:moveTo>
                  <a:pt x="4302148" y="0"/>
                </a:moveTo>
                <a:lnTo>
                  <a:pt x="5831278" y="1511346"/>
                </a:lnTo>
                <a:cubicBezTo>
                  <a:pt x="6004947" y="1682995"/>
                  <a:pt x="6006584" y="1962930"/>
                  <a:pt x="5834934" y="2136599"/>
                </a:cubicBezTo>
                <a:lnTo>
                  <a:pt x="5834934" y="2136598"/>
                </a:lnTo>
                <a:cubicBezTo>
                  <a:pt x="5663284" y="2310267"/>
                  <a:pt x="5383350" y="2311905"/>
                  <a:pt x="5209681" y="2140256"/>
                </a:cubicBezTo>
                <a:lnTo>
                  <a:pt x="3044243" y="0"/>
                </a:lnTo>
                <a:close/>
                <a:moveTo>
                  <a:pt x="177431" y="0"/>
                </a:moveTo>
                <a:lnTo>
                  <a:pt x="1424621" y="0"/>
                </a:lnTo>
                <a:lnTo>
                  <a:pt x="5434612" y="3963356"/>
                </a:lnTo>
                <a:cubicBezTo>
                  <a:pt x="5608282" y="4135005"/>
                  <a:pt x="5609919" y="4414940"/>
                  <a:pt x="5438270" y="4588609"/>
                </a:cubicBezTo>
                <a:lnTo>
                  <a:pt x="5438269" y="4588608"/>
                </a:lnTo>
                <a:cubicBezTo>
                  <a:pt x="5266620" y="4762277"/>
                  <a:pt x="4986685" y="4763915"/>
                  <a:pt x="4813016" y="4592265"/>
                </a:cubicBezTo>
                <a:lnTo>
                  <a:pt x="229449" y="62002"/>
                </a:lnTo>
                <a:cubicBezTo>
                  <a:pt x="210454" y="43228"/>
                  <a:pt x="193517" y="23159"/>
                  <a:pt x="178639" y="20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29634" y="-1"/>
            <a:ext cx="6059529" cy="4952242"/>
          </a:xfrm>
          <a:custGeom>
            <a:avLst/>
            <a:gdLst>
              <a:gd name="connsiteX0" fmla="*/ 6059529 w 6059529"/>
              <a:gd name="connsiteY0" fmla="*/ 1449239 h 4952242"/>
              <a:gd name="connsiteX1" fmla="*/ 6059529 w 6059529"/>
              <a:gd name="connsiteY1" fmla="*/ 2692517 h 4952242"/>
              <a:gd name="connsiteX2" fmla="*/ 4137424 w 6059529"/>
              <a:gd name="connsiteY2" fmla="*/ 4592268 h 4952242"/>
              <a:gd name="connsiteX3" fmla="*/ 3512171 w 6059529"/>
              <a:gd name="connsiteY3" fmla="*/ 4588610 h 4952242"/>
              <a:gd name="connsiteX4" fmla="*/ 3512171 w 6059529"/>
              <a:gd name="connsiteY4" fmla="*/ 4588612 h 4952242"/>
              <a:gd name="connsiteX5" fmla="*/ 3515827 w 6059529"/>
              <a:gd name="connsiteY5" fmla="*/ 3963358 h 4952242"/>
              <a:gd name="connsiteX6" fmla="*/ 6059529 w 6059529"/>
              <a:gd name="connsiteY6" fmla="*/ 16703 h 4952242"/>
              <a:gd name="connsiteX7" fmla="*/ 6059529 w 6059529"/>
              <a:gd name="connsiteY7" fmla="*/ 1259979 h 4952242"/>
              <a:gd name="connsiteX8" fmla="*/ 2452996 w 6059529"/>
              <a:gd name="connsiteY8" fmla="*/ 4824569 h 4952242"/>
              <a:gd name="connsiteX9" fmla="*/ 1827743 w 6059529"/>
              <a:gd name="connsiteY9" fmla="*/ 4820912 h 4952242"/>
              <a:gd name="connsiteX10" fmla="*/ 1827743 w 6059529"/>
              <a:gd name="connsiteY10" fmla="*/ 4820913 h 4952242"/>
              <a:gd name="connsiteX11" fmla="*/ 1831400 w 6059529"/>
              <a:gd name="connsiteY11" fmla="*/ 4195660 h 4952242"/>
              <a:gd name="connsiteX12" fmla="*/ 4449295 w 6059529"/>
              <a:gd name="connsiteY12" fmla="*/ 1 h 4952242"/>
              <a:gd name="connsiteX13" fmla="*/ 752927 w 6059529"/>
              <a:gd name="connsiteY13" fmla="*/ 3653382 h 4952242"/>
              <a:gd name="connsiteX14" fmla="*/ 127674 w 6059529"/>
              <a:gd name="connsiteY14" fmla="*/ 3649725 h 4952242"/>
              <a:gd name="connsiteX15" fmla="*/ 127674 w 6059529"/>
              <a:gd name="connsiteY15" fmla="*/ 3649725 h 4952242"/>
              <a:gd name="connsiteX16" fmla="*/ 131331 w 6059529"/>
              <a:gd name="connsiteY16" fmla="*/ 3024472 h 4952242"/>
              <a:gd name="connsiteX17" fmla="*/ 3191390 w 6059529"/>
              <a:gd name="connsiteY17" fmla="*/ 1 h 4952242"/>
              <a:gd name="connsiteX18" fmla="*/ 1757381 w 6059529"/>
              <a:gd name="connsiteY18" fmla="*/ 1 h 4952242"/>
              <a:gd name="connsiteX19" fmla="*/ 3015286 w 6059529"/>
              <a:gd name="connsiteY19" fmla="*/ 1 h 4952242"/>
              <a:gd name="connsiteX20" fmla="*/ 849848 w 6059529"/>
              <a:gd name="connsiteY20" fmla="*/ 2140257 h 4952242"/>
              <a:gd name="connsiteX21" fmla="*/ 224595 w 6059529"/>
              <a:gd name="connsiteY21" fmla="*/ 2136599 h 4952242"/>
              <a:gd name="connsiteX22" fmla="*/ 224595 w 6059529"/>
              <a:gd name="connsiteY22" fmla="*/ 2136600 h 4952242"/>
              <a:gd name="connsiteX23" fmla="*/ 228251 w 6059529"/>
              <a:gd name="connsiteY23" fmla="*/ 1511347 h 4952242"/>
              <a:gd name="connsiteX24" fmla="*/ 5882098 w 6059529"/>
              <a:gd name="connsiteY24" fmla="*/ 0 h 4952242"/>
              <a:gd name="connsiteX25" fmla="*/ 5880891 w 6059529"/>
              <a:gd name="connsiteY25" fmla="*/ 2076 h 4952242"/>
              <a:gd name="connsiteX26" fmla="*/ 5830081 w 6059529"/>
              <a:gd name="connsiteY26" fmla="*/ 62003 h 4952242"/>
              <a:gd name="connsiteX27" fmla="*/ 1246513 w 6059529"/>
              <a:gd name="connsiteY27" fmla="*/ 4592266 h 4952242"/>
              <a:gd name="connsiteX28" fmla="*/ 621260 w 6059529"/>
              <a:gd name="connsiteY28" fmla="*/ 4588609 h 4952242"/>
              <a:gd name="connsiteX29" fmla="*/ 621260 w 6059529"/>
              <a:gd name="connsiteY29" fmla="*/ 4588610 h 4952242"/>
              <a:gd name="connsiteX30" fmla="*/ 624917 w 6059529"/>
              <a:gd name="connsiteY30" fmla="*/ 3963357 h 4952242"/>
              <a:gd name="connsiteX31" fmla="*/ 4634908 w 6059529"/>
              <a:gd name="connsiteY31" fmla="*/ 1 h 49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59529" h="4952242">
                <a:moveTo>
                  <a:pt x="6059529" y="1449239"/>
                </a:moveTo>
                <a:lnTo>
                  <a:pt x="6059529" y="2692517"/>
                </a:lnTo>
                <a:lnTo>
                  <a:pt x="4137424" y="4592268"/>
                </a:lnTo>
                <a:cubicBezTo>
                  <a:pt x="3963755" y="4763917"/>
                  <a:pt x="3683820" y="4762279"/>
                  <a:pt x="3512171" y="4588610"/>
                </a:cubicBezTo>
                <a:lnTo>
                  <a:pt x="3512171" y="4588612"/>
                </a:lnTo>
                <a:cubicBezTo>
                  <a:pt x="3340521" y="4414943"/>
                  <a:pt x="3342159" y="4135008"/>
                  <a:pt x="3515827" y="3963358"/>
                </a:cubicBezTo>
                <a:close/>
                <a:moveTo>
                  <a:pt x="6059529" y="16703"/>
                </a:moveTo>
                <a:lnTo>
                  <a:pt x="6059529" y="1259979"/>
                </a:lnTo>
                <a:lnTo>
                  <a:pt x="2452996" y="4824569"/>
                </a:lnTo>
                <a:cubicBezTo>
                  <a:pt x="2279327" y="4996219"/>
                  <a:pt x="1999393" y="4994581"/>
                  <a:pt x="1827743" y="4820912"/>
                </a:cubicBezTo>
                <a:lnTo>
                  <a:pt x="1827743" y="4820913"/>
                </a:lnTo>
                <a:cubicBezTo>
                  <a:pt x="1656093" y="4647244"/>
                  <a:pt x="1657731" y="4367310"/>
                  <a:pt x="1831400" y="4195660"/>
                </a:cubicBezTo>
                <a:close/>
                <a:moveTo>
                  <a:pt x="4449295" y="1"/>
                </a:moveTo>
                <a:lnTo>
                  <a:pt x="752927" y="3653382"/>
                </a:lnTo>
                <a:cubicBezTo>
                  <a:pt x="579258" y="3825031"/>
                  <a:pt x="299324" y="3823393"/>
                  <a:pt x="127674" y="3649725"/>
                </a:cubicBezTo>
                <a:lnTo>
                  <a:pt x="127674" y="3649725"/>
                </a:lnTo>
                <a:cubicBezTo>
                  <a:pt x="-43976" y="3476056"/>
                  <a:pt x="-42338" y="3196122"/>
                  <a:pt x="131331" y="3024472"/>
                </a:cubicBezTo>
                <a:lnTo>
                  <a:pt x="3191390" y="1"/>
                </a:lnTo>
                <a:close/>
                <a:moveTo>
                  <a:pt x="1757381" y="1"/>
                </a:moveTo>
                <a:lnTo>
                  <a:pt x="3015286" y="1"/>
                </a:lnTo>
                <a:lnTo>
                  <a:pt x="849848" y="2140257"/>
                </a:lnTo>
                <a:cubicBezTo>
                  <a:pt x="676179" y="2311906"/>
                  <a:pt x="396245" y="2310268"/>
                  <a:pt x="224595" y="2136599"/>
                </a:cubicBezTo>
                <a:lnTo>
                  <a:pt x="224595" y="2136600"/>
                </a:lnTo>
                <a:cubicBezTo>
                  <a:pt x="52946" y="1962931"/>
                  <a:pt x="54582" y="1682996"/>
                  <a:pt x="228251" y="1511347"/>
                </a:cubicBezTo>
                <a:close/>
                <a:moveTo>
                  <a:pt x="5882098" y="0"/>
                </a:moveTo>
                <a:lnTo>
                  <a:pt x="5880891" y="2076"/>
                </a:lnTo>
                <a:cubicBezTo>
                  <a:pt x="5866013" y="23160"/>
                  <a:pt x="5849076" y="43229"/>
                  <a:pt x="5830081" y="62003"/>
                </a:cubicBezTo>
                <a:lnTo>
                  <a:pt x="1246513" y="4592266"/>
                </a:lnTo>
                <a:cubicBezTo>
                  <a:pt x="1072844" y="4763916"/>
                  <a:pt x="792910" y="4762278"/>
                  <a:pt x="621260" y="4588609"/>
                </a:cubicBezTo>
                <a:lnTo>
                  <a:pt x="621260" y="4588610"/>
                </a:lnTo>
                <a:cubicBezTo>
                  <a:pt x="449610" y="4414941"/>
                  <a:pt x="451248" y="4135006"/>
                  <a:pt x="624917" y="3963357"/>
                </a:cubicBezTo>
                <a:lnTo>
                  <a:pt x="4634908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3664793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3664793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27207 w 12192000"/>
              <a:gd name="connsiteY0" fmla="*/ 0 h 6858000"/>
              <a:gd name="connsiteX1" fmla="*/ 12192000 w 12192000"/>
              <a:gd name="connsiteY1" fmla="*/ 685800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8527207" y="0"/>
                </a:move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609490" y="2049518"/>
            <a:ext cx="2869324" cy="4808483"/>
          </a:xfrm>
          <a:custGeom>
            <a:avLst/>
            <a:gdLst>
              <a:gd name="connsiteX0" fmla="*/ 985355 w 2869324"/>
              <a:gd name="connsiteY0" fmla="*/ 0 h 4808483"/>
              <a:gd name="connsiteX1" fmla="*/ 2869324 w 2869324"/>
              <a:gd name="connsiteY1" fmla="*/ 0 h 4808483"/>
              <a:gd name="connsiteX2" fmla="*/ 1883969 w 2869324"/>
              <a:gd name="connsiteY2" fmla="*/ 4808483 h 4808483"/>
              <a:gd name="connsiteX3" fmla="*/ 0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985355" y="0"/>
                </a:moveTo>
                <a:lnTo>
                  <a:pt x="2869324" y="0"/>
                </a:lnTo>
                <a:lnTo>
                  <a:pt x="1883969" y="4808483"/>
                </a:lnTo>
                <a:lnTo>
                  <a:pt x="0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27682" y="0"/>
            <a:ext cx="2869324" cy="4808483"/>
          </a:xfrm>
          <a:custGeom>
            <a:avLst/>
            <a:gdLst>
              <a:gd name="connsiteX0" fmla="*/ 985355 w 2869324"/>
              <a:gd name="connsiteY0" fmla="*/ 0 h 4808483"/>
              <a:gd name="connsiteX1" fmla="*/ 2869324 w 2869324"/>
              <a:gd name="connsiteY1" fmla="*/ 0 h 4808483"/>
              <a:gd name="connsiteX2" fmla="*/ 1883969 w 2869324"/>
              <a:gd name="connsiteY2" fmla="*/ 4808483 h 4808483"/>
              <a:gd name="connsiteX3" fmla="*/ 0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985355" y="0"/>
                </a:moveTo>
                <a:lnTo>
                  <a:pt x="2869324" y="0"/>
                </a:lnTo>
                <a:lnTo>
                  <a:pt x="1883969" y="4808483"/>
                </a:lnTo>
                <a:lnTo>
                  <a:pt x="0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92157" cy="6857998"/>
          </a:xfrm>
          <a:custGeom>
            <a:avLst/>
            <a:gdLst>
              <a:gd name="connsiteX0" fmla="*/ 0 w 3392157"/>
              <a:gd name="connsiteY0" fmla="*/ 0 h 6857998"/>
              <a:gd name="connsiteX1" fmla="*/ 2 w 3392157"/>
              <a:gd name="connsiteY1" fmla="*/ 0 h 6857998"/>
              <a:gd name="connsiteX2" fmla="*/ 3392157 w 3392157"/>
              <a:gd name="connsiteY2" fmla="*/ 3428998 h 6857998"/>
              <a:gd name="connsiteX3" fmla="*/ 0 w 339215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157" h="6857998">
                <a:moveTo>
                  <a:pt x="0" y="0"/>
                </a:moveTo>
                <a:lnTo>
                  <a:pt x="2" y="0"/>
                </a:lnTo>
                <a:lnTo>
                  <a:pt x="3392157" y="3428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063640" y="518429"/>
            <a:ext cx="2857797" cy="2857797"/>
          </a:xfrm>
          <a:custGeom>
            <a:avLst/>
            <a:gdLst>
              <a:gd name="connsiteX0" fmla="*/ 1428899 w 2857797"/>
              <a:gd name="connsiteY0" fmla="*/ 0 h 2857797"/>
              <a:gd name="connsiteX1" fmla="*/ 2857797 w 2857797"/>
              <a:gd name="connsiteY1" fmla="*/ 1428899 h 2857797"/>
              <a:gd name="connsiteX2" fmla="*/ 1428899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9" y="0"/>
                </a:moveTo>
                <a:lnTo>
                  <a:pt x="2857797" y="1428899"/>
                </a:lnTo>
                <a:lnTo>
                  <a:pt x="1428899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063640" y="3481769"/>
            <a:ext cx="2857797" cy="2857797"/>
          </a:xfrm>
          <a:custGeom>
            <a:avLst/>
            <a:gdLst>
              <a:gd name="connsiteX0" fmla="*/ 1428899 w 2857797"/>
              <a:gd name="connsiteY0" fmla="*/ 0 h 2857797"/>
              <a:gd name="connsiteX1" fmla="*/ 2857797 w 2857797"/>
              <a:gd name="connsiteY1" fmla="*/ 1428899 h 2857797"/>
              <a:gd name="connsiteX2" fmla="*/ 1428899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9" y="0"/>
                </a:moveTo>
                <a:lnTo>
                  <a:pt x="2857797" y="1428899"/>
                </a:lnTo>
                <a:lnTo>
                  <a:pt x="1428899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572188" y="2000100"/>
            <a:ext cx="2857797" cy="2857797"/>
          </a:xfrm>
          <a:custGeom>
            <a:avLst/>
            <a:gdLst>
              <a:gd name="connsiteX0" fmla="*/ 1428899 w 2857797"/>
              <a:gd name="connsiteY0" fmla="*/ 0 h 2857797"/>
              <a:gd name="connsiteX1" fmla="*/ 2857797 w 2857797"/>
              <a:gd name="connsiteY1" fmla="*/ 1428899 h 2857797"/>
              <a:gd name="connsiteX2" fmla="*/ 1428899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9" y="0"/>
                </a:moveTo>
                <a:lnTo>
                  <a:pt x="2857797" y="1428899"/>
                </a:lnTo>
                <a:lnTo>
                  <a:pt x="1428899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 userDrawn="1">
            <p:ph type="pic" sz="quarter" idx="10"/>
          </p:nvPr>
        </p:nvSpPr>
        <p:spPr>
          <a:xfrm>
            <a:off x="5762015" y="2000100"/>
            <a:ext cx="2857797" cy="2857797"/>
          </a:xfrm>
          <a:custGeom>
            <a:avLst/>
            <a:gdLst>
              <a:gd name="connsiteX0" fmla="*/ 1428898 w 2857797"/>
              <a:gd name="connsiteY0" fmla="*/ 0 h 2857797"/>
              <a:gd name="connsiteX1" fmla="*/ 2857797 w 2857797"/>
              <a:gd name="connsiteY1" fmla="*/ 1428899 h 2857797"/>
              <a:gd name="connsiteX2" fmla="*/ 1428898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8" y="0"/>
                </a:moveTo>
                <a:lnTo>
                  <a:pt x="2857797" y="1428899"/>
                </a:lnTo>
                <a:lnTo>
                  <a:pt x="1428898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0563" y="518429"/>
            <a:ext cx="2857797" cy="2857797"/>
          </a:xfrm>
          <a:custGeom>
            <a:avLst/>
            <a:gdLst>
              <a:gd name="connsiteX0" fmla="*/ 1428898 w 2857797"/>
              <a:gd name="connsiteY0" fmla="*/ 0 h 2857797"/>
              <a:gd name="connsiteX1" fmla="*/ 2857797 w 2857797"/>
              <a:gd name="connsiteY1" fmla="*/ 1428899 h 2857797"/>
              <a:gd name="connsiteX2" fmla="*/ 1428898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8" y="0"/>
                </a:moveTo>
                <a:lnTo>
                  <a:pt x="2857797" y="1428899"/>
                </a:lnTo>
                <a:lnTo>
                  <a:pt x="1428898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270563" y="3481769"/>
            <a:ext cx="2857797" cy="2857797"/>
          </a:xfrm>
          <a:custGeom>
            <a:avLst/>
            <a:gdLst>
              <a:gd name="connsiteX0" fmla="*/ 1428898 w 2857797"/>
              <a:gd name="connsiteY0" fmla="*/ 0 h 2857797"/>
              <a:gd name="connsiteX1" fmla="*/ 2857797 w 2857797"/>
              <a:gd name="connsiteY1" fmla="*/ 1428899 h 2857797"/>
              <a:gd name="connsiteX2" fmla="*/ 1428898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8" y="0"/>
                </a:moveTo>
                <a:lnTo>
                  <a:pt x="2857797" y="1428899"/>
                </a:lnTo>
                <a:lnTo>
                  <a:pt x="1428898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799842" y="0"/>
            <a:ext cx="3392158" cy="6857998"/>
          </a:xfrm>
          <a:custGeom>
            <a:avLst/>
            <a:gdLst>
              <a:gd name="connsiteX0" fmla="*/ 3392156 w 3392158"/>
              <a:gd name="connsiteY0" fmla="*/ 0 h 6857998"/>
              <a:gd name="connsiteX1" fmla="*/ 3392158 w 3392158"/>
              <a:gd name="connsiteY1" fmla="*/ 0 h 6857998"/>
              <a:gd name="connsiteX2" fmla="*/ 3392158 w 3392158"/>
              <a:gd name="connsiteY2" fmla="*/ 6857998 h 6857998"/>
              <a:gd name="connsiteX3" fmla="*/ 0 w 3392158"/>
              <a:gd name="connsiteY3" fmla="*/ 3428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158" h="6857998">
                <a:moveTo>
                  <a:pt x="3392156" y="0"/>
                </a:moveTo>
                <a:lnTo>
                  <a:pt x="3392158" y="0"/>
                </a:lnTo>
                <a:lnTo>
                  <a:pt x="3392158" y="6857998"/>
                </a:lnTo>
                <a:lnTo>
                  <a:pt x="0" y="3428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55267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087" y="-10758"/>
            <a:ext cx="7778866" cy="6901548"/>
          </a:xfrm>
          <a:custGeom>
            <a:avLst/>
            <a:gdLst>
              <a:gd name="connsiteX0" fmla="*/ 0 w 8162545"/>
              <a:gd name="connsiteY0" fmla="*/ 0 h 6894282"/>
              <a:gd name="connsiteX1" fmla="*/ 8162545 w 8162545"/>
              <a:gd name="connsiteY1" fmla="*/ 0 h 6894282"/>
              <a:gd name="connsiteX2" fmla="*/ 8162545 w 8162545"/>
              <a:gd name="connsiteY2" fmla="*/ 6894282 h 6894282"/>
              <a:gd name="connsiteX3" fmla="*/ 0 w 8162545"/>
              <a:gd name="connsiteY3" fmla="*/ 6894282 h 6894282"/>
              <a:gd name="connsiteX4" fmla="*/ 0 w 8162545"/>
              <a:gd name="connsiteY4" fmla="*/ 0 h 6894282"/>
              <a:gd name="connsiteX0-1" fmla="*/ 0 w 8162545"/>
              <a:gd name="connsiteY0-2" fmla="*/ 0 h 6932382"/>
              <a:gd name="connsiteX1-3" fmla="*/ 8162545 w 8162545"/>
              <a:gd name="connsiteY1-4" fmla="*/ 0 h 6932382"/>
              <a:gd name="connsiteX2-5" fmla="*/ 2955545 w 8162545"/>
              <a:gd name="connsiteY2-6" fmla="*/ 6932382 h 6932382"/>
              <a:gd name="connsiteX3-7" fmla="*/ 0 w 8162545"/>
              <a:gd name="connsiteY3-8" fmla="*/ 6894282 h 6932382"/>
              <a:gd name="connsiteX4-9" fmla="*/ 0 w 8162545"/>
              <a:gd name="connsiteY4-10" fmla="*/ 0 h 6932382"/>
              <a:gd name="connsiteX0-11" fmla="*/ 0 w 8162545"/>
              <a:gd name="connsiteY0-12" fmla="*/ 0 h 6932382"/>
              <a:gd name="connsiteX1-13" fmla="*/ 8162545 w 8162545"/>
              <a:gd name="connsiteY1-14" fmla="*/ 0 h 6932382"/>
              <a:gd name="connsiteX2-15" fmla="*/ 2955545 w 8162545"/>
              <a:gd name="connsiteY2-16" fmla="*/ 6932382 h 6932382"/>
              <a:gd name="connsiteX3-17" fmla="*/ 45155 w 8162545"/>
              <a:gd name="connsiteY3-18" fmla="*/ 6905634 h 6932382"/>
              <a:gd name="connsiteX4-19" fmla="*/ 0 w 8162545"/>
              <a:gd name="connsiteY4-20" fmla="*/ 0 h 6932382"/>
              <a:gd name="connsiteX0-21" fmla="*/ 0 w 8162545"/>
              <a:gd name="connsiteY0-22" fmla="*/ 0 h 6909679"/>
              <a:gd name="connsiteX1-23" fmla="*/ 8162545 w 8162545"/>
              <a:gd name="connsiteY1-24" fmla="*/ 0 h 6909679"/>
              <a:gd name="connsiteX2-25" fmla="*/ 2955545 w 8162545"/>
              <a:gd name="connsiteY2-26" fmla="*/ 6909679 h 6909679"/>
              <a:gd name="connsiteX3-27" fmla="*/ 45155 w 8162545"/>
              <a:gd name="connsiteY3-28" fmla="*/ 6905634 h 6909679"/>
              <a:gd name="connsiteX4-29" fmla="*/ 0 w 8162545"/>
              <a:gd name="connsiteY4-30" fmla="*/ 0 h 6909679"/>
              <a:gd name="connsiteX0-31" fmla="*/ 0 w 8162545"/>
              <a:gd name="connsiteY0-32" fmla="*/ 0 h 6962391"/>
              <a:gd name="connsiteX1-33" fmla="*/ 8162545 w 8162545"/>
              <a:gd name="connsiteY1-34" fmla="*/ 0 h 6962391"/>
              <a:gd name="connsiteX2-35" fmla="*/ 2955545 w 8162545"/>
              <a:gd name="connsiteY2-36" fmla="*/ 6909679 h 6962391"/>
              <a:gd name="connsiteX3-37" fmla="*/ 11288 w 8162545"/>
              <a:gd name="connsiteY3-38" fmla="*/ 6962391 h 6962391"/>
              <a:gd name="connsiteX4-39" fmla="*/ 0 w 8162545"/>
              <a:gd name="connsiteY4-40" fmla="*/ 0 h 6962391"/>
              <a:gd name="connsiteX0-41" fmla="*/ 0 w 8162545"/>
              <a:gd name="connsiteY0-42" fmla="*/ 0 h 6928337"/>
              <a:gd name="connsiteX1-43" fmla="*/ 8162545 w 8162545"/>
              <a:gd name="connsiteY1-44" fmla="*/ 0 h 6928337"/>
              <a:gd name="connsiteX2-45" fmla="*/ 2955545 w 8162545"/>
              <a:gd name="connsiteY2-46" fmla="*/ 6909679 h 6928337"/>
              <a:gd name="connsiteX3-47" fmla="*/ 11288 w 8162545"/>
              <a:gd name="connsiteY3-48" fmla="*/ 6928337 h 6928337"/>
              <a:gd name="connsiteX4-49" fmla="*/ 0 w 8162545"/>
              <a:gd name="connsiteY4-50" fmla="*/ 0 h 6928337"/>
              <a:gd name="connsiteX0-51" fmla="*/ 1087 w 8163632"/>
              <a:gd name="connsiteY0-52" fmla="*/ 0 h 6939688"/>
              <a:gd name="connsiteX1-53" fmla="*/ 8163632 w 8163632"/>
              <a:gd name="connsiteY1-54" fmla="*/ 0 h 6939688"/>
              <a:gd name="connsiteX2-55" fmla="*/ 2956632 w 8163632"/>
              <a:gd name="connsiteY2-56" fmla="*/ 6909679 h 6939688"/>
              <a:gd name="connsiteX3-57" fmla="*/ 1086 w 8163632"/>
              <a:gd name="connsiteY3-58" fmla="*/ 6939688 h 6939688"/>
              <a:gd name="connsiteX4-59" fmla="*/ 1087 w 8163632"/>
              <a:gd name="connsiteY4-60" fmla="*/ 0 h 6939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3632" h="6939688">
                <a:moveTo>
                  <a:pt x="1087" y="0"/>
                </a:moveTo>
                <a:lnTo>
                  <a:pt x="8163632" y="0"/>
                </a:lnTo>
                <a:lnTo>
                  <a:pt x="2956632" y="6909679"/>
                </a:lnTo>
                <a:lnTo>
                  <a:pt x="1086" y="6939688"/>
                </a:lnTo>
                <a:cubicBezTo>
                  <a:pt x="-2677" y="4618891"/>
                  <a:pt x="4850" y="2320797"/>
                  <a:pt x="1087" y="0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13134" y="-21516"/>
            <a:ext cx="7778866" cy="6901548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86" y="-32274"/>
            <a:ext cx="7778867" cy="6901548"/>
          </a:xfrm>
          <a:custGeom>
            <a:avLst/>
            <a:gdLst>
              <a:gd name="connsiteX0" fmla="*/ 1036 w 7778867"/>
              <a:gd name="connsiteY0" fmla="*/ 0 h 6901548"/>
              <a:gd name="connsiteX1" fmla="*/ 2817282 w 7778867"/>
              <a:gd name="connsiteY1" fmla="*/ 29844 h 6901548"/>
              <a:gd name="connsiteX2" fmla="*/ 7778867 w 7778867"/>
              <a:gd name="connsiteY2" fmla="*/ 6901548 h 6901548"/>
              <a:gd name="connsiteX3" fmla="*/ 1037 w 7778867"/>
              <a:gd name="connsiteY3" fmla="*/ 6901548 h 6901548"/>
              <a:gd name="connsiteX4" fmla="*/ 1036 w 7778867"/>
              <a:gd name="connsiteY4" fmla="*/ 0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867" h="6901548">
                <a:moveTo>
                  <a:pt x="1036" y="0"/>
                </a:moveTo>
                <a:lnTo>
                  <a:pt x="2817282" y="29844"/>
                </a:lnTo>
                <a:lnTo>
                  <a:pt x="7778867" y="6901548"/>
                </a:lnTo>
                <a:lnTo>
                  <a:pt x="1037" y="6901548"/>
                </a:lnTo>
                <a:cubicBezTo>
                  <a:pt x="4623" y="4593506"/>
                  <a:pt x="-2550" y="2308042"/>
                  <a:pt x="1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13134" y="-21516"/>
            <a:ext cx="7778866" cy="6901548"/>
          </a:xfrm>
          <a:custGeom>
            <a:avLst/>
            <a:gdLst>
              <a:gd name="connsiteX0" fmla="*/ 0 w 7778866"/>
              <a:gd name="connsiteY0" fmla="*/ 0 h 6901548"/>
              <a:gd name="connsiteX1" fmla="*/ 7777830 w 7778866"/>
              <a:gd name="connsiteY1" fmla="*/ 0 h 6901548"/>
              <a:gd name="connsiteX2" fmla="*/ 7777831 w 7778866"/>
              <a:gd name="connsiteY2" fmla="*/ 6901548 h 6901548"/>
              <a:gd name="connsiteX3" fmla="*/ 4961585 w 7778866"/>
              <a:gd name="connsiteY3" fmla="*/ 687170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0" y="0"/>
                </a:moveTo>
                <a:lnTo>
                  <a:pt x="7777830" y="0"/>
                </a:lnTo>
                <a:cubicBezTo>
                  <a:pt x="7774245" y="2308042"/>
                  <a:pt x="7781417" y="4593506"/>
                  <a:pt x="7777831" y="6901548"/>
                </a:cubicBezTo>
                <a:lnTo>
                  <a:pt x="4961585" y="687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8532" y="0"/>
            <a:ext cx="6993468" cy="6858000"/>
          </a:xfrm>
          <a:prstGeom prst="parallelogram">
            <a:avLst>
              <a:gd name="adj" fmla="val 40972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93468" cy="6858000"/>
          </a:xfrm>
          <a:custGeom>
            <a:avLst/>
            <a:gdLst>
              <a:gd name="connsiteX0" fmla="*/ 0 w 6993468"/>
              <a:gd name="connsiteY0" fmla="*/ 0 h 6858000"/>
              <a:gd name="connsiteX1" fmla="*/ 4179699 w 6993468"/>
              <a:gd name="connsiteY1" fmla="*/ 0 h 6858000"/>
              <a:gd name="connsiteX2" fmla="*/ 6993468 w 6993468"/>
              <a:gd name="connsiteY2" fmla="*/ 6858000 h 6858000"/>
              <a:gd name="connsiteX3" fmla="*/ 2813769 w 69934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3468" h="6858000">
                <a:moveTo>
                  <a:pt x="0" y="0"/>
                </a:moveTo>
                <a:lnTo>
                  <a:pt x="4179699" y="0"/>
                </a:lnTo>
                <a:lnTo>
                  <a:pt x="6993468" y="6858000"/>
                </a:lnTo>
                <a:lnTo>
                  <a:pt x="2813769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55835" y="1"/>
            <a:ext cx="2869324" cy="4808483"/>
          </a:xfrm>
          <a:custGeom>
            <a:avLst/>
            <a:gdLst>
              <a:gd name="connsiteX0" fmla="*/ 0 w 2869324"/>
              <a:gd name="connsiteY0" fmla="*/ 0 h 4808483"/>
              <a:gd name="connsiteX1" fmla="*/ 1883969 w 2869324"/>
              <a:gd name="connsiteY1" fmla="*/ 0 h 4808483"/>
              <a:gd name="connsiteX2" fmla="*/ 2869324 w 2869324"/>
              <a:gd name="connsiteY2" fmla="*/ 4808483 h 4808483"/>
              <a:gd name="connsiteX3" fmla="*/ 985355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0" y="0"/>
                </a:moveTo>
                <a:lnTo>
                  <a:pt x="1883969" y="0"/>
                </a:lnTo>
                <a:lnTo>
                  <a:pt x="2869324" y="4808483"/>
                </a:lnTo>
                <a:lnTo>
                  <a:pt x="985355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94236" y="2049517"/>
            <a:ext cx="2869324" cy="4808483"/>
          </a:xfrm>
          <a:custGeom>
            <a:avLst/>
            <a:gdLst>
              <a:gd name="connsiteX0" fmla="*/ 0 w 2869324"/>
              <a:gd name="connsiteY0" fmla="*/ 0 h 4808483"/>
              <a:gd name="connsiteX1" fmla="*/ 1883969 w 2869324"/>
              <a:gd name="connsiteY1" fmla="*/ 0 h 4808483"/>
              <a:gd name="connsiteX2" fmla="*/ 2869324 w 2869324"/>
              <a:gd name="connsiteY2" fmla="*/ 4808483 h 4808483"/>
              <a:gd name="connsiteX3" fmla="*/ 985355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0" y="0"/>
                </a:moveTo>
                <a:lnTo>
                  <a:pt x="1883969" y="0"/>
                </a:lnTo>
                <a:lnTo>
                  <a:pt x="2869324" y="4808483"/>
                </a:lnTo>
                <a:lnTo>
                  <a:pt x="985355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33886 w 12192000"/>
              <a:gd name="connsiteY0" fmla="*/ 0 h 6858000"/>
              <a:gd name="connsiteX1" fmla="*/ 12192000 w 12192000"/>
              <a:gd name="connsiteY1" fmla="*/ 0 h 6858000"/>
              <a:gd name="connsiteX2" fmla="*/ 6258116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5933886" y="0"/>
                </a:moveTo>
                <a:lnTo>
                  <a:pt x="12192000" y="0"/>
                </a:lnTo>
                <a:lnTo>
                  <a:pt x="62581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258115 w 12192000"/>
              <a:gd name="connsiteY1" fmla="*/ 0 h 6858000"/>
              <a:gd name="connsiteX2" fmla="*/ 12192000 w 12192000"/>
              <a:gd name="connsiteY2" fmla="*/ 6858000 h 6858000"/>
              <a:gd name="connsiteX3" fmla="*/ 5933884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258115" y="0"/>
                </a:lnTo>
                <a:lnTo>
                  <a:pt x="12192000" y="6858000"/>
                </a:lnTo>
                <a:lnTo>
                  <a:pt x="5933884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9563" y="2570672"/>
            <a:ext cx="5451895" cy="4287328"/>
          </a:xfrm>
          <a:custGeom>
            <a:avLst/>
            <a:gdLst>
              <a:gd name="connsiteX0" fmla="*/ 2725948 w 5451895"/>
              <a:gd name="connsiteY0" fmla="*/ 0 h 4287328"/>
              <a:gd name="connsiteX1" fmla="*/ 5451895 w 5451895"/>
              <a:gd name="connsiteY1" fmla="*/ 4287328 h 4287328"/>
              <a:gd name="connsiteX2" fmla="*/ 0 w 5451895"/>
              <a:gd name="connsiteY2" fmla="*/ 4287328 h 42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1895" h="4287328">
                <a:moveTo>
                  <a:pt x="2725948" y="0"/>
                </a:moveTo>
                <a:lnTo>
                  <a:pt x="5451895" y="4287328"/>
                </a:lnTo>
                <a:lnTo>
                  <a:pt x="0" y="4287328"/>
                </a:lnTo>
                <a:close/>
              </a:path>
            </a:pathLst>
          </a:custGeom>
        </p:spPr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53396" y="0"/>
            <a:ext cx="4804689" cy="3778370"/>
          </a:xfrm>
          <a:custGeom>
            <a:avLst/>
            <a:gdLst>
              <a:gd name="connsiteX0" fmla="*/ 0 w 4804689"/>
              <a:gd name="connsiteY0" fmla="*/ 0 h 3778370"/>
              <a:gd name="connsiteX1" fmla="*/ 4804689 w 4804689"/>
              <a:gd name="connsiteY1" fmla="*/ 0 h 3778370"/>
              <a:gd name="connsiteX2" fmla="*/ 2402345 w 4804689"/>
              <a:gd name="connsiteY2" fmla="*/ 3778370 h 377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689" h="3778370">
                <a:moveTo>
                  <a:pt x="0" y="0"/>
                </a:moveTo>
                <a:lnTo>
                  <a:pt x="4804689" y="0"/>
                </a:lnTo>
                <a:lnTo>
                  <a:pt x="2402345" y="3778370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 userDrawn="1">
            <p:ph type="pic" sz="quarter" idx="10"/>
          </p:nvPr>
        </p:nvSpPr>
        <p:spPr>
          <a:xfrm>
            <a:off x="5469148" y="0"/>
            <a:ext cx="4804689" cy="3778370"/>
          </a:xfrm>
          <a:custGeom>
            <a:avLst/>
            <a:gdLst>
              <a:gd name="connsiteX0" fmla="*/ 0 w 4804689"/>
              <a:gd name="connsiteY0" fmla="*/ 0 h 3778370"/>
              <a:gd name="connsiteX1" fmla="*/ 4804689 w 4804689"/>
              <a:gd name="connsiteY1" fmla="*/ 0 h 3778370"/>
              <a:gd name="connsiteX2" fmla="*/ 2402344 w 4804689"/>
              <a:gd name="connsiteY2" fmla="*/ 3778370 h 377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689" h="3778370">
                <a:moveTo>
                  <a:pt x="0" y="0"/>
                </a:moveTo>
                <a:lnTo>
                  <a:pt x="4804689" y="0"/>
                </a:lnTo>
                <a:lnTo>
                  <a:pt x="2402344" y="3778370"/>
                </a:lnTo>
                <a:close/>
              </a:path>
            </a:pathLst>
          </a:custGeom>
        </p:spPr>
      </p:sp>
      <p:sp>
        <p:nvSpPr>
          <p:cNvPr id="10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6095775" y="2570672"/>
            <a:ext cx="5451895" cy="4287328"/>
          </a:xfrm>
          <a:custGeom>
            <a:avLst/>
            <a:gdLst>
              <a:gd name="connsiteX0" fmla="*/ 2725947 w 5451895"/>
              <a:gd name="connsiteY0" fmla="*/ 0 h 4287328"/>
              <a:gd name="connsiteX1" fmla="*/ 5451895 w 5451895"/>
              <a:gd name="connsiteY1" fmla="*/ 4287328 h 4287328"/>
              <a:gd name="connsiteX2" fmla="*/ 0 w 5451895"/>
              <a:gd name="connsiteY2" fmla="*/ 4287328 h 42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1895" h="4287328">
                <a:moveTo>
                  <a:pt x="2725947" y="0"/>
                </a:moveTo>
                <a:lnTo>
                  <a:pt x="5451895" y="4287328"/>
                </a:lnTo>
                <a:lnTo>
                  <a:pt x="0" y="4287328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93468" cy="6858000"/>
          </a:xfrm>
          <a:prstGeom prst="homePlate">
            <a:avLst>
              <a:gd name="adj" fmla="val 37857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198532" y="0"/>
            <a:ext cx="6993468" cy="6858000"/>
          </a:xfrm>
          <a:custGeom>
            <a:avLst/>
            <a:gdLst>
              <a:gd name="connsiteX0" fmla="*/ 2596233 w 6993468"/>
              <a:gd name="connsiteY0" fmla="*/ 0 h 6858000"/>
              <a:gd name="connsiteX1" fmla="*/ 6993468 w 6993468"/>
              <a:gd name="connsiteY1" fmla="*/ 0 h 6858000"/>
              <a:gd name="connsiteX2" fmla="*/ 6993468 w 6993468"/>
              <a:gd name="connsiteY2" fmla="*/ 6858000 h 6858000"/>
              <a:gd name="connsiteX3" fmla="*/ 2596233 w 6993468"/>
              <a:gd name="connsiteY3" fmla="*/ 6858000 h 6858000"/>
              <a:gd name="connsiteX4" fmla="*/ 0 w 6993468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3468" h="6858000">
                <a:moveTo>
                  <a:pt x="2596233" y="0"/>
                </a:moveTo>
                <a:lnTo>
                  <a:pt x="6993468" y="0"/>
                </a:lnTo>
                <a:lnTo>
                  <a:pt x="6993468" y="6858000"/>
                </a:lnTo>
                <a:lnTo>
                  <a:pt x="2596233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385931" cy="6911975"/>
          </a:xfrm>
          <a:custGeom>
            <a:avLst/>
            <a:gdLst>
              <a:gd name="connsiteX0" fmla="*/ 4264906 w 7385931"/>
              <a:gd name="connsiteY0" fmla="*/ 0 h 6911975"/>
              <a:gd name="connsiteX1" fmla="*/ 7385931 w 7385931"/>
              <a:gd name="connsiteY1" fmla="*/ 3456563 h 6911975"/>
              <a:gd name="connsiteX2" fmla="*/ 4264906 w 7385931"/>
              <a:gd name="connsiteY2" fmla="*/ 6911975 h 6911975"/>
              <a:gd name="connsiteX3" fmla="*/ 4264906 w 7385931"/>
              <a:gd name="connsiteY3" fmla="*/ 4637133 h 6911975"/>
              <a:gd name="connsiteX4" fmla="*/ 5330797 w 7385931"/>
              <a:gd name="connsiteY4" fmla="*/ 3456563 h 6911975"/>
              <a:gd name="connsiteX5" fmla="*/ 4264906 w 7385931"/>
              <a:gd name="connsiteY5" fmla="*/ 2274842 h 6911975"/>
              <a:gd name="connsiteX6" fmla="*/ 2127589 w 7385931"/>
              <a:gd name="connsiteY6" fmla="*/ 0 h 6911975"/>
              <a:gd name="connsiteX7" fmla="*/ 5248614 w 7385931"/>
              <a:gd name="connsiteY7" fmla="*/ 3456563 h 6911975"/>
              <a:gd name="connsiteX8" fmla="*/ 2127589 w 7385931"/>
              <a:gd name="connsiteY8" fmla="*/ 6911975 h 6911975"/>
              <a:gd name="connsiteX9" fmla="*/ 2127589 w 7385931"/>
              <a:gd name="connsiteY9" fmla="*/ 4637133 h 6911975"/>
              <a:gd name="connsiteX10" fmla="*/ 3193479 w 7385931"/>
              <a:gd name="connsiteY10" fmla="*/ 3456563 h 6911975"/>
              <a:gd name="connsiteX11" fmla="*/ 2127589 w 7385931"/>
              <a:gd name="connsiteY11" fmla="*/ 2274842 h 6911975"/>
              <a:gd name="connsiteX12" fmla="*/ 0 w 7385931"/>
              <a:gd name="connsiteY12" fmla="*/ 0 h 6911975"/>
              <a:gd name="connsiteX13" fmla="*/ 3121025 w 7385931"/>
              <a:gd name="connsiteY13" fmla="*/ 3456563 h 6911975"/>
              <a:gd name="connsiteX14" fmla="*/ 0 w 7385931"/>
              <a:gd name="connsiteY14" fmla="*/ 6911975 h 69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5931" h="6911975">
                <a:moveTo>
                  <a:pt x="4264906" y="0"/>
                </a:moveTo>
                <a:lnTo>
                  <a:pt x="7385931" y="3456563"/>
                </a:lnTo>
                <a:lnTo>
                  <a:pt x="4264906" y="6911975"/>
                </a:lnTo>
                <a:lnTo>
                  <a:pt x="4264906" y="4637133"/>
                </a:lnTo>
                <a:lnTo>
                  <a:pt x="5330797" y="3456563"/>
                </a:lnTo>
                <a:lnTo>
                  <a:pt x="4264906" y="2274842"/>
                </a:lnTo>
                <a:close/>
                <a:moveTo>
                  <a:pt x="2127589" y="0"/>
                </a:moveTo>
                <a:lnTo>
                  <a:pt x="5248614" y="3456563"/>
                </a:lnTo>
                <a:lnTo>
                  <a:pt x="2127589" y="6911975"/>
                </a:lnTo>
                <a:lnTo>
                  <a:pt x="2127589" y="4637133"/>
                </a:lnTo>
                <a:lnTo>
                  <a:pt x="3193479" y="3456563"/>
                </a:lnTo>
                <a:lnTo>
                  <a:pt x="2127589" y="2274842"/>
                </a:lnTo>
                <a:close/>
                <a:moveTo>
                  <a:pt x="0" y="0"/>
                </a:moveTo>
                <a:lnTo>
                  <a:pt x="3121025" y="3456563"/>
                </a:lnTo>
                <a:lnTo>
                  <a:pt x="0" y="6911975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6070" y="0"/>
            <a:ext cx="7385931" cy="6911975"/>
          </a:xfrm>
          <a:custGeom>
            <a:avLst/>
            <a:gdLst>
              <a:gd name="connsiteX0" fmla="*/ 7385931 w 7385931"/>
              <a:gd name="connsiteY0" fmla="*/ 0 h 6911975"/>
              <a:gd name="connsiteX1" fmla="*/ 7385931 w 7385931"/>
              <a:gd name="connsiteY1" fmla="*/ 6911975 h 6911975"/>
              <a:gd name="connsiteX2" fmla="*/ 4264906 w 7385931"/>
              <a:gd name="connsiteY2" fmla="*/ 3456563 h 6911975"/>
              <a:gd name="connsiteX3" fmla="*/ 5258342 w 7385931"/>
              <a:gd name="connsiteY3" fmla="*/ 0 h 6911975"/>
              <a:gd name="connsiteX4" fmla="*/ 5258342 w 7385931"/>
              <a:gd name="connsiteY4" fmla="*/ 2274842 h 6911975"/>
              <a:gd name="connsiteX5" fmla="*/ 4192452 w 7385931"/>
              <a:gd name="connsiteY5" fmla="*/ 3456563 h 6911975"/>
              <a:gd name="connsiteX6" fmla="*/ 5258342 w 7385931"/>
              <a:gd name="connsiteY6" fmla="*/ 4637133 h 6911975"/>
              <a:gd name="connsiteX7" fmla="*/ 5258342 w 7385931"/>
              <a:gd name="connsiteY7" fmla="*/ 6911975 h 6911975"/>
              <a:gd name="connsiteX8" fmla="*/ 2137317 w 7385931"/>
              <a:gd name="connsiteY8" fmla="*/ 3456563 h 6911975"/>
              <a:gd name="connsiteX9" fmla="*/ 3121025 w 7385931"/>
              <a:gd name="connsiteY9" fmla="*/ 0 h 6911975"/>
              <a:gd name="connsiteX10" fmla="*/ 3121025 w 7385931"/>
              <a:gd name="connsiteY10" fmla="*/ 2274842 h 6911975"/>
              <a:gd name="connsiteX11" fmla="*/ 2055134 w 7385931"/>
              <a:gd name="connsiteY11" fmla="*/ 3456563 h 6911975"/>
              <a:gd name="connsiteX12" fmla="*/ 3121025 w 7385931"/>
              <a:gd name="connsiteY12" fmla="*/ 4637133 h 6911975"/>
              <a:gd name="connsiteX13" fmla="*/ 3121025 w 7385931"/>
              <a:gd name="connsiteY13" fmla="*/ 6911975 h 6911975"/>
              <a:gd name="connsiteX14" fmla="*/ 0 w 7385931"/>
              <a:gd name="connsiteY14" fmla="*/ 3456563 h 69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5931" h="6911975">
                <a:moveTo>
                  <a:pt x="7385931" y="0"/>
                </a:moveTo>
                <a:lnTo>
                  <a:pt x="7385931" y="6911975"/>
                </a:lnTo>
                <a:lnTo>
                  <a:pt x="4264906" y="3456563"/>
                </a:lnTo>
                <a:close/>
                <a:moveTo>
                  <a:pt x="5258342" y="0"/>
                </a:moveTo>
                <a:lnTo>
                  <a:pt x="5258342" y="2274842"/>
                </a:lnTo>
                <a:lnTo>
                  <a:pt x="4192452" y="3456563"/>
                </a:lnTo>
                <a:lnTo>
                  <a:pt x="5258342" y="4637133"/>
                </a:lnTo>
                <a:lnTo>
                  <a:pt x="5258342" y="6911975"/>
                </a:lnTo>
                <a:lnTo>
                  <a:pt x="2137317" y="3456563"/>
                </a:lnTo>
                <a:close/>
                <a:moveTo>
                  <a:pt x="3121025" y="0"/>
                </a:moveTo>
                <a:lnTo>
                  <a:pt x="3121025" y="2274842"/>
                </a:lnTo>
                <a:lnTo>
                  <a:pt x="2055134" y="3456563"/>
                </a:lnTo>
                <a:lnTo>
                  <a:pt x="3121025" y="4637133"/>
                </a:lnTo>
                <a:lnTo>
                  <a:pt x="3121025" y="6911975"/>
                </a:lnTo>
                <a:lnTo>
                  <a:pt x="0" y="3456563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21687" y="171818"/>
            <a:ext cx="2159903" cy="4319805"/>
          </a:xfrm>
          <a:custGeom>
            <a:avLst/>
            <a:gdLst>
              <a:gd name="connsiteX0" fmla="*/ 1 w 2159903"/>
              <a:gd name="connsiteY0" fmla="*/ 0 h 4319805"/>
              <a:gd name="connsiteX1" fmla="*/ 2159903 w 2159903"/>
              <a:gd name="connsiteY1" fmla="*/ 2159902 h 4319805"/>
              <a:gd name="connsiteX2" fmla="*/ 1 w 2159903"/>
              <a:gd name="connsiteY2" fmla="*/ 4319805 h 4319805"/>
              <a:gd name="connsiteX3" fmla="*/ 0 w 2159903"/>
              <a:gd name="connsiteY3" fmla="*/ 4319804 h 4319805"/>
              <a:gd name="connsiteX4" fmla="*/ 0 w 2159903"/>
              <a:gd name="connsiteY4" fmla="*/ 1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1" y="0"/>
                </a:moveTo>
                <a:lnTo>
                  <a:pt x="2159903" y="2159902"/>
                </a:lnTo>
                <a:lnTo>
                  <a:pt x="1" y="4319805"/>
                </a:lnTo>
                <a:lnTo>
                  <a:pt x="0" y="431980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61446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3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3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61448" y="2538196"/>
            <a:ext cx="4319805" cy="4319805"/>
          </a:xfrm>
          <a:custGeom>
            <a:avLst/>
            <a:gdLst>
              <a:gd name="connsiteX0" fmla="*/ 2159903 w 4319805"/>
              <a:gd name="connsiteY0" fmla="*/ 0 h 4319805"/>
              <a:gd name="connsiteX1" fmla="*/ 4319805 w 4319805"/>
              <a:gd name="connsiteY1" fmla="*/ 2159903 h 4319805"/>
              <a:gd name="connsiteX2" fmla="*/ 2159903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3" y="0"/>
                </a:moveTo>
                <a:lnTo>
                  <a:pt x="4319805" y="2159903"/>
                </a:lnTo>
                <a:lnTo>
                  <a:pt x="2159903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504483" y="171819"/>
            <a:ext cx="4319805" cy="4319805"/>
          </a:xfrm>
          <a:custGeom>
            <a:avLst/>
            <a:gdLst>
              <a:gd name="connsiteX0" fmla="*/ 2159903 w 4319805"/>
              <a:gd name="connsiteY0" fmla="*/ 0 h 4319805"/>
              <a:gd name="connsiteX1" fmla="*/ 4319805 w 4319805"/>
              <a:gd name="connsiteY1" fmla="*/ 2159903 h 4319805"/>
              <a:gd name="connsiteX2" fmla="*/ 2159903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3" y="0"/>
                </a:moveTo>
                <a:lnTo>
                  <a:pt x="4319805" y="2159903"/>
                </a:lnTo>
                <a:lnTo>
                  <a:pt x="2159903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847518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3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3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3002991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346026" y="171819"/>
            <a:ext cx="4319805" cy="4319805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689061" y="2538196"/>
            <a:ext cx="4319805" cy="4319805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689063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0032098" y="171818"/>
            <a:ext cx="2159903" cy="4319805"/>
          </a:xfrm>
          <a:custGeom>
            <a:avLst/>
            <a:gdLst>
              <a:gd name="connsiteX0" fmla="*/ 2159902 w 2159903"/>
              <a:gd name="connsiteY0" fmla="*/ 0 h 4319805"/>
              <a:gd name="connsiteX1" fmla="*/ 2159903 w 2159903"/>
              <a:gd name="connsiteY1" fmla="*/ 1 h 4319805"/>
              <a:gd name="connsiteX2" fmla="*/ 2159903 w 2159903"/>
              <a:gd name="connsiteY2" fmla="*/ 4319804 h 4319805"/>
              <a:gd name="connsiteX3" fmla="*/ 2159902 w 2159903"/>
              <a:gd name="connsiteY3" fmla="*/ 4319805 h 4319805"/>
              <a:gd name="connsiteX4" fmla="*/ 0 w 2159903"/>
              <a:gd name="connsiteY4" fmla="*/ 2159902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2159902" y="0"/>
                </a:moveTo>
                <a:lnTo>
                  <a:pt x="2159903" y="1"/>
                </a:lnTo>
                <a:lnTo>
                  <a:pt x="2159903" y="4319804"/>
                </a:lnTo>
                <a:lnTo>
                  <a:pt x="2159902" y="4319805"/>
                </a:lnTo>
                <a:lnTo>
                  <a:pt x="0" y="2159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64942" y="0"/>
            <a:ext cx="4805082" cy="6858000"/>
          </a:xfrm>
          <a:custGeom>
            <a:avLst/>
            <a:gdLst>
              <a:gd name="connsiteX0" fmla="*/ 3372750 w 4805082"/>
              <a:gd name="connsiteY0" fmla="*/ 2752858 h 6858000"/>
              <a:gd name="connsiteX1" fmla="*/ 4805082 w 4805082"/>
              <a:gd name="connsiteY1" fmla="*/ 2752858 h 6858000"/>
              <a:gd name="connsiteX2" fmla="*/ 3510616 w 4805082"/>
              <a:gd name="connsiteY2" fmla="*/ 6858000 h 6858000"/>
              <a:gd name="connsiteX3" fmla="*/ 2078284 w 4805082"/>
              <a:gd name="connsiteY3" fmla="*/ 6858000 h 6858000"/>
              <a:gd name="connsiteX4" fmla="*/ 2333608 w 4805082"/>
              <a:gd name="connsiteY4" fmla="*/ 1376429 h 6858000"/>
              <a:gd name="connsiteX5" fmla="*/ 3765940 w 4805082"/>
              <a:gd name="connsiteY5" fmla="*/ 1376429 h 6858000"/>
              <a:gd name="connsiteX6" fmla="*/ 2471474 w 4805082"/>
              <a:gd name="connsiteY6" fmla="*/ 5481571 h 6858000"/>
              <a:gd name="connsiteX7" fmla="*/ 1039142 w 4805082"/>
              <a:gd name="connsiteY7" fmla="*/ 5481571 h 6858000"/>
              <a:gd name="connsiteX8" fmla="*/ 1294466 w 4805082"/>
              <a:gd name="connsiteY8" fmla="*/ 0 h 6858000"/>
              <a:gd name="connsiteX9" fmla="*/ 2726798 w 4805082"/>
              <a:gd name="connsiteY9" fmla="*/ 0 h 6858000"/>
              <a:gd name="connsiteX10" fmla="*/ 1432332 w 4805082"/>
              <a:gd name="connsiteY10" fmla="*/ 4105142 h 6858000"/>
              <a:gd name="connsiteX11" fmla="*/ 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3372750" y="2752858"/>
                </a:moveTo>
                <a:lnTo>
                  <a:pt x="4805082" y="2752858"/>
                </a:lnTo>
                <a:lnTo>
                  <a:pt x="3510616" y="6858000"/>
                </a:lnTo>
                <a:lnTo>
                  <a:pt x="2078284" y="6858000"/>
                </a:lnTo>
                <a:close/>
                <a:moveTo>
                  <a:pt x="2333608" y="1376429"/>
                </a:moveTo>
                <a:lnTo>
                  <a:pt x="3765940" y="1376429"/>
                </a:lnTo>
                <a:lnTo>
                  <a:pt x="2471474" y="5481571"/>
                </a:lnTo>
                <a:lnTo>
                  <a:pt x="1039142" y="5481571"/>
                </a:lnTo>
                <a:close/>
                <a:moveTo>
                  <a:pt x="1294466" y="0"/>
                </a:moveTo>
                <a:lnTo>
                  <a:pt x="2726798" y="0"/>
                </a:lnTo>
                <a:lnTo>
                  <a:pt x="1432332" y="4105142"/>
                </a:lnTo>
                <a:lnTo>
                  <a:pt x="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59213" y="0"/>
            <a:ext cx="9873575" cy="5396837"/>
          </a:xfrm>
          <a:custGeom>
            <a:avLst/>
            <a:gdLst>
              <a:gd name="connsiteX0" fmla="*/ 0 w 9873575"/>
              <a:gd name="connsiteY0" fmla="*/ 0 h 5396837"/>
              <a:gd name="connsiteX1" fmla="*/ 9873575 w 9873575"/>
              <a:gd name="connsiteY1" fmla="*/ 0 h 5396837"/>
              <a:gd name="connsiteX2" fmla="*/ 4936788 w 9873575"/>
              <a:gd name="connsiteY2" fmla="*/ 5396837 h 53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575" h="5396837">
                <a:moveTo>
                  <a:pt x="0" y="0"/>
                </a:moveTo>
                <a:lnTo>
                  <a:pt x="9873575" y="0"/>
                </a:lnTo>
                <a:lnTo>
                  <a:pt x="4936788" y="5396837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59213" y="1461163"/>
            <a:ext cx="9873575" cy="5396837"/>
          </a:xfrm>
          <a:custGeom>
            <a:avLst/>
            <a:gdLst>
              <a:gd name="connsiteX0" fmla="*/ 4936788 w 9873575"/>
              <a:gd name="connsiteY0" fmla="*/ 0 h 5396837"/>
              <a:gd name="connsiteX1" fmla="*/ 9873575 w 9873575"/>
              <a:gd name="connsiteY1" fmla="*/ 5396837 h 5396837"/>
              <a:gd name="connsiteX2" fmla="*/ 0 w 9873575"/>
              <a:gd name="connsiteY2" fmla="*/ 5396837 h 53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575" h="5396837">
                <a:moveTo>
                  <a:pt x="4936788" y="0"/>
                </a:moveTo>
                <a:lnTo>
                  <a:pt x="9873575" y="5396837"/>
                </a:lnTo>
                <a:lnTo>
                  <a:pt x="0" y="5396837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66320" y="-1"/>
            <a:ext cx="7125680" cy="6863037"/>
          </a:xfrm>
          <a:custGeom>
            <a:avLst/>
            <a:gdLst>
              <a:gd name="connsiteX0" fmla="*/ 3518981 w 7125680"/>
              <a:gd name="connsiteY0" fmla="*/ 3472776 h 6863037"/>
              <a:gd name="connsiteX1" fmla="*/ 7037963 w 7125680"/>
              <a:gd name="connsiteY1" fmla="*/ 6863034 h 6863037"/>
              <a:gd name="connsiteX2" fmla="*/ 0 w 7125680"/>
              <a:gd name="connsiteY2" fmla="*/ 6863034 h 6863037"/>
              <a:gd name="connsiteX3" fmla="*/ 7125680 w 7125680"/>
              <a:gd name="connsiteY3" fmla="*/ 4 h 6863037"/>
              <a:gd name="connsiteX4" fmla="*/ 7125680 w 7125680"/>
              <a:gd name="connsiteY4" fmla="*/ 6863037 h 6863037"/>
              <a:gd name="connsiteX5" fmla="*/ 3570052 w 7125680"/>
              <a:gd name="connsiteY5" fmla="*/ 3431521 h 6863037"/>
              <a:gd name="connsiteX6" fmla="*/ 0 w 7125680"/>
              <a:gd name="connsiteY6" fmla="*/ 0 h 6863037"/>
              <a:gd name="connsiteX7" fmla="*/ 7037963 w 7125680"/>
              <a:gd name="connsiteY7" fmla="*/ 0 h 6863037"/>
              <a:gd name="connsiteX8" fmla="*/ 3518981 w 7125680"/>
              <a:gd name="connsiteY8" fmla="*/ 3390258 h 68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680" h="6863037">
                <a:moveTo>
                  <a:pt x="3518981" y="3472776"/>
                </a:moveTo>
                <a:lnTo>
                  <a:pt x="7037963" y="6863034"/>
                </a:lnTo>
                <a:lnTo>
                  <a:pt x="0" y="6863034"/>
                </a:lnTo>
                <a:close/>
                <a:moveTo>
                  <a:pt x="7125680" y="4"/>
                </a:moveTo>
                <a:lnTo>
                  <a:pt x="7125680" y="6863037"/>
                </a:lnTo>
                <a:lnTo>
                  <a:pt x="3570052" y="3431521"/>
                </a:lnTo>
                <a:close/>
                <a:moveTo>
                  <a:pt x="0" y="0"/>
                </a:moveTo>
                <a:lnTo>
                  <a:pt x="7037963" y="0"/>
                </a:lnTo>
                <a:lnTo>
                  <a:pt x="3518981" y="3390258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93" y="-1"/>
            <a:ext cx="7125680" cy="6863037"/>
          </a:xfrm>
          <a:custGeom>
            <a:avLst/>
            <a:gdLst>
              <a:gd name="connsiteX0" fmla="*/ 3606699 w 7125680"/>
              <a:gd name="connsiteY0" fmla="*/ 3472776 h 6863037"/>
              <a:gd name="connsiteX1" fmla="*/ 7125680 w 7125680"/>
              <a:gd name="connsiteY1" fmla="*/ 6863034 h 6863037"/>
              <a:gd name="connsiteX2" fmla="*/ 87717 w 7125680"/>
              <a:gd name="connsiteY2" fmla="*/ 6863034 h 6863037"/>
              <a:gd name="connsiteX3" fmla="*/ 0 w 7125680"/>
              <a:gd name="connsiteY3" fmla="*/ 4 h 6863037"/>
              <a:gd name="connsiteX4" fmla="*/ 3555628 w 7125680"/>
              <a:gd name="connsiteY4" fmla="*/ 3431521 h 6863037"/>
              <a:gd name="connsiteX5" fmla="*/ 0 w 7125680"/>
              <a:gd name="connsiteY5" fmla="*/ 6863037 h 6863037"/>
              <a:gd name="connsiteX6" fmla="*/ 87717 w 7125680"/>
              <a:gd name="connsiteY6" fmla="*/ 0 h 6863037"/>
              <a:gd name="connsiteX7" fmla="*/ 7125680 w 7125680"/>
              <a:gd name="connsiteY7" fmla="*/ 0 h 6863037"/>
              <a:gd name="connsiteX8" fmla="*/ 3606699 w 7125680"/>
              <a:gd name="connsiteY8" fmla="*/ 3390258 h 68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680" h="6863037">
                <a:moveTo>
                  <a:pt x="3606699" y="3472776"/>
                </a:moveTo>
                <a:lnTo>
                  <a:pt x="7125680" y="6863034"/>
                </a:lnTo>
                <a:lnTo>
                  <a:pt x="87717" y="6863034"/>
                </a:lnTo>
                <a:close/>
                <a:moveTo>
                  <a:pt x="0" y="4"/>
                </a:moveTo>
                <a:lnTo>
                  <a:pt x="3555628" y="3431521"/>
                </a:lnTo>
                <a:lnTo>
                  <a:pt x="0" y="6863037"/>
                </a:lnTo>
                <a:close/>
                <a:moveTo>
                  <a:pt x="87717" y="0"/>
                </a:moveTo>
                <a:lnTo>
                  <a:pt x="7125680" y="0"/>
                </a:lnTo>
                <a:lnTo>
                  <a:pt x="3606699" y="3390258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856205"/>
          </a:xfrm>
          <a:custGeom>
            <a:avLst/>
            <a:gdLst>
              <a:gd name="connsiteX0" fmla="*/ 7104879 w 12192000"/>
              <a:gd name="connsiteY0" fmla="*/ 2987854 h 4856205"/>
              <a:gd name="connsiteX1" fmla="*/ 8039053 w 12192000"/>
              <a:gd name="connsiteY1" fmla="*/ 3922029 h 4856205"/>
              <a:gd name="connsiteX2" fmla="*/ 7104879 w 12192000"/>
              <a:gd name="connsiteY2" fmla="*/ 4856205 h 4856205"/>
              <a:gd name="connsiteX3" fmla="*/ 6170704 w 12192000"/>
              <a:gd name="connsiteY3" fmla="*/ 3922029 h 4856205"/>
              <a:gd name="connsiteX4" fmla="*/ 10160408 w 12192000"/>
              <a:gd name="connsiteY4" fmla="*/ 2004466 h 4856205"/>
              <a:gd name="connsiteX5" fmla="*/ 11094583 w 12192000"/>
              <a:gd name="connsiteY5" fmla="*/ 2938641 h 4856205"/>
              <a:gd name="connsiteX6" fmla="*/ 10160408 w 12192000"/>
              <a:gd name="connsiteY6" fmla="*/ 3872817 h 4856205"/>
              <a:gd name="connsiteX7" fmla="*/ 9226232 w 12192000"/>
              <a:gd name="connsiteY7" fmla="*/ 2938641 h 4856205"/>
              <a:gd name="connsiteX8" fmla="*/ 8123388 w 12192000"/>
              <a:gd name="connsiteY8" fmla="*/ 2004466 h 4856205"/>
              <a:gd name="connsiteX9" fmla="*/ 9057563 w 12192000"/>
              <a:gd name="connsiteY9" fmla="*/ 2938641 h 4856205"/>
              <a:gd name="connsiteX10" fmla="*/ 8123388 w 12192000"/>
              <a:gd name="connsiteY10" fmla="*/ 3872817 h 4856205"/>
              <a:gd name="connsiteX11" fmla="*/ 7189212 w 12192000"/>
              <a:gd name="connsiteY11" fmla="*/ 2938641 h 4856205"/>
              <a:gd name="connsiteX12" fmla="*/ 6086369 w 12192000"/>
              <a:gd name="connsiteY12" fmla="*/ 2004466 h 4856205"/>
              <a:gd name="connsiteX13" fmla="*/ 7020544 w 12192000"/>
              <a:gd name="connsiteY13" fmla="*/ 2938641 h 4856205"/>
              <a:gd name="connsiteX14" fmla="*/ 6086369 w 12192000"/>
              <a:gd name="connsiteY14" fmla="*/ 3872817 h 4856205"/>
              <a:gd name="connsiteX15" fmla="*/ 5152192 w 12192000"/>
              <a:gd name="connsiteY15" fmla="*/ 2938641 h 4856205"/>
              <a:gd name="connsiteX16" fmla="*/ 4039771 w 12192000"/>
              <a:gd name="connsiteY16" fmla="*/ 2004465 h 4856205"/>
              <a:gd name="connsiteX17" fmla="*/ 4973943 w 12192000"/>
              <a:gd name="connsiteY17" fmla="*/ 2938641 h 4856205"/>
              <a:gd name="connsiteX18" fmla="*/ 4039771 w 12192000"/>
              <a:gd name="connsiteY18" fmla="*/ 3872817 h 4856205"/>
              <a:gd name="connsiteX19" fmla="*/ 3105595 w 12192000"/>
              <a:gd name="connsiteY19" fmla="*/ 2938641 h 4856205"/>
              <a:gd name="connsiteX20" fmla="*/ 11178917 w 12192000"/>
              <a:gd name="connsiteY20" fmla="*/ 1021077 h 4856205"/>
              <a:gd name="connsiteX21" fmla="*/ 12113092 w 12192000"/>
              <a:gd name="connsiteY21" fmla="*/ 1955251 h 4856205"/>
              <a:gd name="connsiteX22" fmla="*/ 11178917 w 12192000"/>
              <a:gd name="connsiteY22" fmla="*/ 2889427 h 4856205"/>
              <a:gd name="connsiteX23" fmla="*/ 10244742 w 12192000"/>
              <a:gd name="connsiteY23" fmla="*/ 1955251 h 4856205"/>
              <a:gd name="connsiteX24" fmla="*/ 9141898 w 12192000"/>
              <a:gd name="connsiteY24" fmla="*/ 1021077 h 4856205"/>
              <a:gd name="connsiteX25" fmla="*/ 10076073 w 12192000"/>
              <a:gd name="connsiteY25" fmla="*/ 1955251 h 4856205"/>
              <a:gd name="connsiteX26" fmla="*/ 9141898 w 12192000"/>
              <a:gd name="connsiteY26" fmla="*/ 2889427 h 4856205"/>
              <a:gd name="connsiteX27" fmla="*/ 8207723 w 12192000"/>
              <a:gd name="connsiteY27" fmla="*/ 1955251 h 4856205"/>
              <a:gd name="connsiteX28" fmla="*/ 5058281 w 12192000"/>
              <a:gd name="connsiteY28" fmla="*/ 1021077 h 4856205"/>
              <a:gd name="connsiteX29" fmla="*/ 5992453 w 12192000"/>
              <a:gd name="connsiteY29" fmla="*/ 1955251 h 4856205"/>
              <a:gd name="connsiteX30" fmla="*/ 5058281 w 12192000"/>
              <a:gd name="connsiteY30" fmla="*/ 2889427 h 4856205"/>
              <a:gd name="connsiteX31" fmla="*/ 4124105 w 12192000"/>
              <a:gd name="connsiteY31" fmla="*/ 1955251 h 4856205"/>
              <a:gd name="connsiteX32" fmla="*/ 3021261 w 12192000"/>
              <a:gd name="connsiteY32" fmla="*/ 1021077 h 4856205"/>
              <a:gd name="connsiteX33" fmla="*/ 3955436 w 12192000"/>
              <a:gd name="connsiteY33" fmla="*/ 1955251 h 4856205"/>
              <a:gd name="connsiteX34" fmla="*/ 3021261 w 12192000"/>
              <a:gd name="connsiteY34" fmla="*/ 2889427 h 4856205"/>
              <a:gd name="connsiteX35" fmla="*/ 2087085 w 12192000"/>
              <a:gd name="connsiteY35" fmla="*/ 1955251 h 4856205"/>
              <a:gd name="connsiteX36" fmla="*/ 993820 w 12192000"/>
              <a:gd name="connsiteY36" fmla="*/ 1018454 h 4856205"/>
              <a:gd name="connsiteX37" fmla="*/ 1927995 w 12192000"/>
              <a:gd name="connsiteY37" fmla="*/ 1952630 h 4856205"/>
              <a:gd name="connsiteX38" fmla="*/ 993820 w 12192000"/>
              <a:gd name="connsiteY38" fmla="*/ 2886806 h 4856205"/>
              <a:gd name="connsiteX39" fmla="*/ 59644 w 12192000"/>
              <a:gd name="connsiteY39" fmla="*/ 1952630 h 4856205"/>
              <a:gd name="connsiteX40" fmla="*/ 7104879 w 12192000"/>
              <a:gd name="connsiteY40" fmla="*/ 1015241 h 4856205"/>
              <a:gd name="connsiteX41" fmla="*/ 8039053 w 12192000"/>
              <a:gd name="connsiteY41" fmla="*/ 1949416 h 4856205"/>
              <a:gd name="connsiteX42" fmla="*/ 7104879 w 12192000"/>
              <a:gd name="connsiteY42" fmla="*/ 2883591 h 4856205"/>
              <a:gd name="connsiteX43" fmla="*/ 6170704 w 12192000"/>
              <a:gd name="connsiteY43" fmla="*/ 1949416 h 4856205"/>
              <a:gd name="connsiteX44" fmla="*/ 0 w 12192000"/>
              <a:gd name="connsiteY44" fmla="*/ 59756 h 4856205"/>
              <a:gd name="connsiteX45" fmla="*/ 909485 w 12192000"/>
              <a:gd name="connsiteY45" fmla="*/ 969242 h 4856205"/>
              <a:gd name="connsiteX46" fmla="*/ 0 w 12192000"/>
              <a:gd name="connsiteY46" fmla="*/ 1878728 h 4856205"/>
              <a:gd name="connsiteX47" fmla="*/ 2012331 w 12192000"/>
              <a:gd name="connsiteY47" fmla="*/ 35066 h 4856205"/>
              <a:gd name="connsiteX48" fmla="*/ 2946505 w 12192000"/>
              <a:gd name="connsiteY48" fmla="*/ 969242 h 4856205"/>
              <a:gd name="connsiteX49" fmla="*/ 2012331 w 12192000"/>
              <a:gd name="connsiteY49" fmla="*/ 1903419 h 4856205"/>
              <a:gd name="connsiteX50" fmla="*/ 1078155 w 12192000"/>
              <a:gd name="connsiteY50" fmla="*/ 969242 h 4856205"/>
              <a:gd name="connsiteX51" fmla="*/ 8123388 w 12192000"/>
              <a:gd name="connsiteY51" fmla="*/ 31853 h 4856205"/>
              <a:gd name="connsiteX52" fmla="*/ 9057563 w 12192000"/>
              <a:gd name="connsiteY52" fmla="*/ 966028 h 4856205"/>
              <a:gd name="connsiteX53" fmla="*/ 8123388 w 12192000"/>
              <a:gd name="connsiteY53" fmla="*/ 1900204 h 4856205"/>
              <a:gd name="connsiteX54" fmla="*/ 7189212 w 12192000"/>
              <a:gd name="connsiteY54" fmla="*/ 966028 h 4856205"/>
              <a:gd name="connsiteX55" fmla="*/ 6086369 w 12192000"/>
              <a:gd name="connsiteY55" fmla="*/ 31853 h 4856205"/>
              <a:gd name="connsiteX56" fmla="*/ 7020544 w 12192000"/>
              <a:gd name="connsiteY56" fmla="*/ 966027 h 4856205"/>
              <a:gd name="connsiteX57" fmla="*/ 6086369 w 12192000"/>
              <a:gd name="connsiteY57" fmla="*/ 1900204 h 4856205"/>
              <a:gd name="connsiteX58" fmla="*/ 5152192 w 12192000"/>
              <a:gd name="connsiteY58" fmla="*/ 966027 h 4856205"/>
              <a:gd name="connsiteX59" fmla="*/ 10160408 w 12192000"/>
              <a:gd name="connsiteY59" fmla="*/ 31851 h 4856205"/>
              <a:gd name="connsiteX60" fmla="*/ 11094583 w 12192000"/>
              <a:gd name="connsiteY60" fmla="*/ 966027 h 4856205"/>
              <a:gd name="connsiteX61" fmla="*/ 10160408 w 12192000"/>
              <a:gd name="connsiteY61" fmla="*/ 1900204 h 4856205"/>
              <a:gd name="connsiteX62" fmla="*/ 9226232 w 12192000"/>
              <a:gd name="connsiteY62" fmla="*/ 966027 h 4856205"/>
              <a:gd name="connsiteX63" fmla="*/ 4039771 w 12192000"/>
              <a:gd name="connsiteY63" fmla="*/ 31851 h 4856205"/>
              <a:gd name="connsiteX64" fmla="*/ 4973943 w 12192000"/>
              <a:gd name="connsiteY64" fmla="*/ 966027 h 4856205"/>
              <a:gd name="connsiteX65" fmla="*/ 4039771 w 12192000"/>
              <a:gd name="connsiteY65" fmla="*/ 1900204 h 4856205"/>
              <a:gd name="connsiteX66" fmla="*/ 3105595 w 12192000"/>
              <a:gd name="connsiteY66" fmla="*/ 966027 h 4856205"/>
              <a:gd name="connsiteX67" fmla="*/ 12192000 w 12192000"/>
              <a:gd name="connsiteY67" fmla="*/ 31441 h 4856205"/>
              <a:gd name="connsiteX68" fmla="*/ 12192000 w 12192000"/>
              <a:gd name="connsiteY68" fmla="*/ 1888936 h 4856205"/>
              <a:gd name="connsiteX69" fmla="*/ 11263252 w 12192000"/>
              <a:gd name="connsiteY69" fmla="*/ 960189 h 4856205"/>
              <a:gd name="connsiteX70" fmla="*/ 10267940 w 12192000"/>
              <a:gd name="connsiteY70" fmla="*/ 0 h 4856205"/>
              <a:gd name="connsiteX71" fmla="*/ 12089893 w 12192000"/>
              <a:gd name="connsiteY71" fmla="*/ 0 h 4856205"/>
              <a:gd name="connsiteX72" fmla="*/ 11178917 w 12192000"/>
              <a:gd name="connsiteY72" fmla="*/ 910977 h 4856205"/>
              <a:gd name="connsiteX73" fmla="*/ 8230922 w 12192000"/>
              <a:gd name="connsiteY73" fmla="*/ 0 h 4856205"/>
              <a:gd name="connsiteX74" fmla="*/ 10052874 w 12192000"/>
              <a:gd name="connsiteY74" fmla="*/ 0 h 4856205"/>
              <a:gd name="connsiteX75" fmla="*/ 9141898 w 12192000"/>
              <a:gd name="connsiteY75" fmla="*/ 910977 h 4856205"/>
              <a:gd name="connsiteX76" fmla="*/ 6199741 w 12192000"/>
              <a:gd name="connsiteY76" fmla="*/ 0 h 4856205"/>
              <a:gd name="connsiteX77" fmla="*/ 8010017 w 12192000"/>
              <a:gd name="connsiteY77" fmla="*/ 0 h 4856205"/>
              <a:gd name="connsiteX78" fmla="*/ 7104879 w 12192000"/>
              <a:gd name="connsiteY78" fmla="*/ 905139 h 4856205"/>
              <a:gd name="connsiteX79" fmla="*/ 4147303 w 12192000"/>
              <a:gd name="connsiteY79" fmla="*/ 0 h 4856205"/>
              <a:gd name="connsiteX80" fmla="*/ 5969255 w 12192000"/>
              <a:gd name="connsiteY80" fmla="*/ 0 h 4856205"/>
              <a:gd name="connsiteX81" fmla="*/ 5058281 w 12192000"/>
              <a:gd name="connsiteY81" fmla="*/ 910977 h 4856205"/>
              <a:gd name="connsiteX82" fmla="*/ 2110283 w 12192000"/>
              <a:gd name="connsiteY82" fmla="*/ 0 h 4856205"/>
              <a:gd name="connsiteX83" fmla="*/ 3932237 w 12192000"/>
              <a:gd name="connsiteY83" fmla="*/ 0 h 4856205"/>
              <a:gd name="connsiteX84" fmla="*/ 3021261 w 12192000"/>
              <a:gd name="connsiteY84" fmla="*/ 910976 h 4856205"/>
              <a:gd name="connsiteX85" fmla="*/ 79629 w 12192000"/>
              <a:gd name="connsiteY85" fmla="*/ 0 h 4856205"/>
              <a:gd name="connsiteX86" fmla="*/ 1908011 w 12192000"/>
              <a:gd name="connsiteY86" fmla="*/ 0 h 4856205"/>
              <a:gd name="connsiteX87" fmla="*/ 993820 w 12192000"/>
              <a:gd name="connsiteY87" fmla="*/ 914191 h 48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2000" h="4856205">
                <a:moveTo>
                  <a:pt x="7104879" y="2987854"/>
                </a:moveTo>
                <a:lnTo>
                  <a:pt x="8039053" y="3922029"/>
                </a:lnTo>
                <a:lnTo>
                  <a:pt x="7104879" y="4856205"/>
                </a:lnTo>
                <a:lnTo>
                  <a:pt x="6170704" y="3922029"/>
                </a:lnTo>
                <a:close/>
                <a:moveTo>
                  <a:pt x="10160408" y="2004466"/>
                </a:moveTo>
                <a:lnTo>
                  <a:pt x="11094583" y="2938641"/>
                </a:lnTo>
                <a:lnTo>
                  <a:pt x="10160408" y="3872817"/>
                </a:lnTo>
                <a:lnTo>
                  <a:pt x="9226232" y="2938641"/>
                </a:lnTo>
                <a:close/>
                <a:moveTo>
                  <a:pt x="8123388" y="2004466"/>
                </a:moveTo>
                <a:lnTo>
                  <a:pt x="9057563" y="2938641"/>
                </a:lnTo>
                <a:lnTo>
                  <a:pt x="8123388" y="3872817"/>
                </a:lnTo>
                <a:lnTo>
                  <a:pt x="7189212" y="2938641"/>
                </a:lnTo>
                <a:close/>
                <a:moveTo>
                  <a:pt x="6086369" y="2004466"/>
                </a:moveTo>
                <a:lnTo>
                  <a:pt x="7020544" y="2938641"/>
                </a:lnTo>
                <a:lnTo>
                  <a:pt x="6086369" y="3872817"/>
                </a:lnTo>
                <a:lnTo>
                  <a:pt x="5152192" y="2938641"/>
                </a:lnTo>
                <a:close/>
                <a:moveTo>
                  <a:pt x="4039771" y="2004465"/>
                </a:moveTo>
                <a:lnTo>
                  <a:pt x="4973943" y="2938641"/>
                </a:lnTo>
                <a:lnTo>
                  <a:pt x="4039771" y="3872817"/>
                </a:lnTo>
                <a:lnTo>
                  <a:pt x="3105595" y="2938641"/>
                </a:lnTo>
                <a:close/>
                <a:moveTo>
                  <a:pt x="11178917" y="1021077"/>
                </a:moveTo>
                <a:lnTo>
                  <a:pt x="12113092" y="1955251"/>
                </a:lnTo>
                <a:lnTo>
                  <a:pt x="11178917" y="2889427"/>
                </a:lnTo>
                <a:lnTo>
                  <a:pt x="10244742" y="1955251"/>
                </a:lnTo>
                <a:close/>
                <a:moveTo>
                  <a:pt x="9141898" y="1021077"/>
                </a:moveTo>
                <a:lnTo>
                  <a:pt x="10076073" y="1955251"/>
                </a:lnTo>
                <a:lnTo>
                  <a:pt x="9141898" y="2889427"/>
                </a:lnTo>
                <a:lnTo>
                  <a:pt x="8207723" y="1955251"/>
                </a:lnTo>
                <a:close/>
                <a:moveTo>
                  <a:pt x="5058281" y="1021077"/>
                </a:moveTo>
                <a:lnTo>
                  <a:pt x="5992453" y="1955251"/>
                </a:lnTo>
                <a:lnTo>
                  <a:pt x="5058281" y="2889427"/>
                </a:lnTo>
                <a:lnTo>
                  <a:pt x="4124105" y="1955251"/>
                </a:lnTo>
                <a:close/>
                <a:moveTo>
                  <a:pt x="3021261" y="1021077"/>
                </a:moveTo>
                <a:lnTo>
                  <a:pt x="3955436" y="1955251"/>
                </a:lnTo>
                <a:lnTo>
                  <a:pt x="3021261" y="2889427"/>
                </a:lnTo>
                <a:lnTo>
                  <a:pt x="2087085" y="1955251"/>
                </a:lnTo>
                <a:close/>
                <a:moveTo>
                  <a:pt x="993820" y="1018454"/>
                </a:moveTo>
                <a:lnTo>
                  <a:pt x="1927995" y="1952630"/>
                </a:lnTo>
                <a:lnTo>
                  <a:pt x="993820" y="2886806"/>
                </a:lnTo>
                <a:lnTo>
                  <a:pt x="59644" y="1952630"/>
                </a:lnTo>
                <a:close/>
                <a:moveTo>
                  <a:pt x="7104879" y="1015241"/>
                </a:moveTo>
                <a:lnTo>
                  <a:pt x="8039053" y="1949416"/>
                </a:lnTo>
                <a:lnTo>
                  <a:pt x="7104879" y="2883591"/>
                </a:lnTo>
                <a:lnTo>
                  <a:pt x="6170704" y="1949416"/>
                </a:lnTo>
                <a:close/>
                <a:moveTo>
                  <a:pt x="0" y="59756"/>
                </a:moveTo>
                <a:lnTo>
                  <a:pt x="909485" y="969242"/>
                </a:lnTo>
                <a:lnTo>
                  <a:pt x="0" y="1878728"/>
                </a:lnTo>
                <a:close/>
                <a:moveTo>
                  <a:pt x="2012331" y="35066"/>
                </a:moveTo>
                <a:lnTo>
                  <a:pt x="2946505" y="969242"/>
                </a:lnTo>
                <a:lnTo>
                  <a:pt x="2012331" y="1903419"/>
                </a:lnTo>
                <a:lnTo>
                  <a:pt x="1078155" y="969242"/>
                </a:lnTo>
                <a:close/>
                <a:moveTo>
                  <a:pt x="8123388" y="31853"/>
                </a:moveTo>
                <a:lnTo>
                  <a:pt x="9057563" y="966028"/>
                </a:lnTo>
                <a:lnTo>
                  <a:pt x="8123388" y="1900204"/>
                </a:lnTo>
                <a:lnTo>
                  <a:pt x="7189212" y="966028"/>
                </a:lnTo>
                <a:close/>
                <a:moveTo>
                  <a:pt x="6086369" y="31853"/>
                </a:moveTo>
                <a:lnTo>
                  <a:pt x="7020544" y="966027"/>
                </a:lnTo>
                <a:lnTo>
                  <a:pt x="6086369" y="1900204"/>
                </a:lnTo>
                <a:lnTo>
                  <a:pt x="5152192" y="966027"/>
                </a:lnTo>
                <a:close/>
                <a:moveTo>
                  <a:pt x="10160408" y="31851"/>
                </a:moveTo>
                <a:lnTo>
                  <a:pt x="11094583" y="966027"/>
                </a:lnTo>
                <a:lnTo>
                  <a:pt x="10160408" y="1900204"/>
                </a:lnTo>
                <a:lnTo>
                  <a:pt x="9226232" y="966027"/>
                </a:lnTo>
                <a:close/>
                <a:moveTo>
                  <a:pt x="4039771" y="31851"/>
                </a:moveTo>
                <a:lnTo>
                  <a:pt x="4973943" y="966027"/>
                </a:lnTo>
                <a:lnTo>
                  <a:pt x="4039771" y="1900204"/>
                </a:lnTo>
                <a:lnTo>
                  <a:pt x="3105595" y="966027"/>
                </a:lnTo>
                <a:close/>
                <a:moveTo>
                  <a:pt x="12192000" y="31441"/>
                </a:moveTo>
                <a:lnTo>
                  <a:pt x="12192000" y="1888936"/>
                </a:lnTo>
                <a:lnTo>
                  <a:pt x="11263252" y="960189"/>
                </a:lnTo>
                <a:close/>
                <a:moveTo>
                  <a:pt x="10267940" y="0"/>
                </a:moveTo>
                <a:lnTo>
                  <a:pt x="12089893" y="0"/>
                </a:lnTo>
                <a:lnTo>
                  <a:pt x="11178917" y="910977"/>
                </a:lnTo>
                <a:close/>
                <a:moveTo>
                  <a:pt x="8230922" y="0"/>
                </a:moveTo>
                <a:lnTo>
                  <a:pt x="10052874" y="0"/>
                </a:lnTo>
                <a:lnTo>
                  <a:pt x="9141898" y="910977"/>
                </a:lnTo>
                <a:close/>
                <a:moveTo>
                  <a:pt x="6199741" y="0"/>
                </a:moveTo>
                <a:lnTo>
                  <a:pt x="8010017" y="0"/>
                </a:lnTo>
                <a:lnTo>
                  <a:pt x="7104879" y="905139"/>
                </a:lnTo>
                <a:close/>
                <a:moveTo>
                  <a:pt x="4147303" y="0"/>
                </a:moveTo>
                <a:lnTo>
                  <a:pt x="5969255" y="0"/>
                </a:lnTo>
                <a:lnTo>
                  <a:pt x="5058281" y="910977"/>
                </a:lnTo>
                <a:close/>
                <a:moveTo>
                  <a:pt x="2110283" y="0"/>
                </a:moveTo>
                <a:lnTo>
                  <a:pt x="3932237" y="0"/>
                </a:lnTo>
                <a:lnTo>
                  <a:pt x="3021261" y="910976"/>
                </a:lnTo>
                <a:close/>
                <a:moveTo>
                  <a:pt x="79629" y="0"/>
                </a:moveTo>
                <a:lnTo>
                  <a:pt x="1908011" y="0"/>
                </a:lnTo>
                <a:lnTo>
                  <a:pt x="993820" y="914191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01795"/>
            <a:ext cx="12192000" cy="4856205"/>
          </a:xfrm>
          <a:custGeom>
            <a:avLst/>
            <a:gdLst>
              <a:gd name="connsiteX0" fmla="*/ 7104879 w 12192000"/>
              <a:gd name="connsiteY0" fmla="*/ 3951066 h 4856205"/>
              <a:gd name="connsiteX1" fmla="*/ 8010017 w 12192000"/>
              <a:gd name="connsiteY1" fmla="*/ 4856205 h 4856205"/>
              <a:gd name="connsiteX2" fmla="*/ 6199741 w 12192000"/>
              <a:gd name="connsiteY2" fmla="*/ 4856205 h 4856205"/>
              <a:gd name="connsiteX3" fmla="*/ 3021261 w 12192000"/>
              <a:gd name="connsiteY3" fmla="*/ 3945229 h 4856205"/>
              <a:gd name="connsiteX4" fmla="*/ 3932237 w 12192000"/>
              <a:gd name="connsiteY4" fmla="*/ 4856205 h 4856205"/>
              <a:gd name="connsiteX5" fmla="*/ 2110283 w 12192000"/>
              <a:gd name="connsiteY5" fmla="*/ 4856205 h 4856205"/>
              <a:gd name="connsiteX6" fmla="*/ 11178917 w 12192000"/>
              <a:gd name="connsiteY6" fmla="*/ 3945228 h 4856205"/>
              <a:gd name="connsiteX7" fmla="*/ 12089893 w 12192000"/>
              <a:gd name="connsiteY7" fmla="*/ 4856205 h 4856205"/>
              <a:gd name="connsiteX8" fmla="*/ 10267940 w 12192000"/>
              <a:gd name="connsiteY8" fmla="*/ 4856205 h 4856205"/>
              <a:gd name="connsiteX9" fmla="*/ 9141898 w 12192000"/>
              <a:gd name="connsiteY9" fmla="*/ 3945228 h 4856205"/>
              <a:gd name="connsiteX10" fmla="*/ 10052874 w 12192000"/>
              <a:gd name="connsiteY10" fmla="*/ 4856205 h 4856205"/>
              <a:gd name="connsiteX11" fmla="*/ 8230922 w 12192000"/>
              <a:gd name="connsiteY11" fmla="*/ 4856205 h 4856205"/>
              <a:gd name="connsiteX12" fmla="*/ 5058281 w 12192000"/>
              <a:gd name="connsiteY12" fmla="*/ 3945228 h 4856205"/>
              <a:gd name="connsiteX13" fmla="*/ 5969255 w 12192000"/>
              <a:gd name="connsiteY13" fmla="*/ 4856205 h 4856205"/>
              <a:gd name="connsiteX14" fmla="*/ 4147303 w 12192000"/>
              <a:gd name="connsiteY14" fmla="*/ 4856205 h 4856205"/>
              <a:gd name="connsiteX15" fmla="*/ 993820 w 12192000"/>
              <a:gd name="connsiteY15" fmla="*/ 3942014 h 4856205"/>
              <a:gd name="connsiteX16" fmla="*/ 1908011 w 12192000"/>
              <a:gd name="connsiteY16" fmla="*/ 4856205 h 4856205"/>
              <a:gd name="connsiteX17" fmla="*/ 79629 w 12192000"/>
              <a:gd name="connsiteY17" fmla="*/ 4856205 h 4856205"/>
              <a:gd name="connsiteX18" fmla="*/ 0 w 12192000"/>
              <a:gd name="connsiteY18" fmla="*/ 2977477 h 4856205"/>
              <a:gd name="connsiteX19" fmla="*/ 909485 w 12192000"/>
              <a:gd name="connsiteY19" fmla="*/ 3886963 h 4856205"/>
              <a:gd name="connsiteX20" fmla="*/ 0 w 12192000"/>
              <a:gd name="connsiteY20" fmla="*/ 4796449 h 4856205"/>
              <a:gd name="connsiteX21" fmla="*/ 12192000 w 12192000"/>
              <a:gd name="connsiteY21" fmla="*/ 2967269 h 4856205"/>
              <a:gd name="connsiteX22" fmla="*/ 12192000 w 12192000"/>
              <a:gd name="connsiteY22" fmla="*/ 4824764 h 4856205"/>
              <a:gd name="connsiteX23" fmla="*/ 11263252 w 12192000"/>
              <a:gd name="connsiteY23" fmla="*/ 3896016 h 4856205"/>
              <a:gd name="connsiteX24" fmla="*/ 10160408 w 12192000"/>
              <a:gd name="connsiteY24" fmla="*/ 2956001 h 4856205"/>
              <a:gd name="connsiteX25" fmla="*/ 11094583 w 12192000"/>
              <a:gd name="connsiteY25" fmla="*/ 3890178 h 4856205"/>
              <a:gd name="connsiteX26" fmla="*/ 10160408 w 12192000"/>
              <a:gd name="connsiteY26" fmla="*/ 4824354 h 4856205"/>
              <a:gd name="connsiteX27" fmla="*/ 9226232 w 12192000"/>
              <a:gd name="connsiteY27" fmla="*/ 3890178 h 4856205"/>
              <a:gd name="connsiteX28" fmla="*/ 8123388 w 12192000"/>
              <a:gd name="connsiteY28" fmla="*/ 2956001 h 4856205"/>
              <a:gd name="connsiteX29" fmla="*/ 9057563 w 12192000"/>
              <a:gd name="connsiteY29" fmla="*/ 3890177 h 4856205"/>
              <a:gd name="connsiteX30" fmla="*/ 8123388 w 12192000"/>
              <a:gd name="connsiteY30" fmla="*/ 4824352 h 4856205"/>
              <a:gd name="connsiteX31" fmla="*/ 7189212 w 12192000"/>
              <a:gd name="connsiteY31" fmla="*/ 3890177 h 4856205"/>
              <a:gd name="connsiteX32" fmla="*/ 6086369 w 12192000"/>
              <a:gd name="connsiteY32" fmla="*/ 2956001 h 4856205"/>
              <a:gd name="connsiteX33" fmla="*/ 7020544 w 12192000"/>
              <a:gd name="connsiteY33" fmla="*/ 3890178 h 4856205"/>
              <a:gd name="connsiteX34" fmla="*/ 6086369 w 12192000"/>
              <a:gd name="connsiteY34" fmla="*/ 4824352 h 4856205"/>
              <a:gd name="connsiteX35" fmla="*/ 5152192 w 12192000"/>
              <a:gd name="connsiteY35" fmla="*/ 3890178 h 4856205"/>
              <a:gd name="connsiteX36" fmla="*/ 4039771 w 12192000"/>
              <a:gd name="connsiteY36" fmla="*/ 2956001 h 4856205"/>
              <a:gd name="connsiteX37" fmla="*/ 4973943 w 12192000"/>
              <a:gd name="connsiteY37" fmla="*/ 3890178 h 4856205"/>
              <a:gd name="connsiteX38" fmla="*/ 4039771 w 12192000"/>
              <a:gd name="connsiteY38" fmla="*/ 4824354 h 4856205"/>
              <a:gd name="connsiteX39" fmla="*/ 3105595 w 12192000"/>
              <a:gd name="connsiteY39" fmla="*/ 3890178 h 4856205"/>
              <a:gd name="connsiteX40" fmla="*/ 2012331 w 12192000"/>
              <a:gd name="connsiteY40" fmla="*/ 2952786 h 4856205"/>
              <a:gd name="connsiteX41" fmla="*/ 2946505 w 12192000"/>
              <a:gd name="connsiteY41" fmla="*/ 3886963 h 4856205"/>
              <a:gd name="connsiteX42" fmla="*/ 2012331 w 12192000"/>
              <a:gd name="connsiteY42" fmla="*/ 4821139 h 4856205"/>
              <a:gd name="connsiteX43" fmla="*/ 1078155 w 12192000"/>
              <a:gd name="connsiteY43" fmla="*/ 3886963 h 4856205"/>
              <a:gd name="connsiteX44" fmla="*/ 7104879 w 12192000"/>
              <a:gd name="connsiteY44" fmla="*/ 1972614 h 4856205"/>
              <a:gd name="connsiteX45" fmla="*/ 8039053 w 12192000"/>
              <a:gd name="connsiteY45" fmla="*/ 2906789 h 4856205"/>
              <a:gd name="connsiteX46" fmla="*/ 7104879 w 12192000"/>
              <a:gd name="connsiteY46" fmla="*/ 3840964 h 4856205"/>
              <a:gd name="connsiteX47" fmla="*/ 6170704 w 12192000"/>
              <a:gd name="connsiteY47" fmla="*/ 2906789 h 4856205"/>
              <a:gd name="connsiteX48" fmla="*/ 993820 w 12192000"/>
              <a:gd name="connsiteY48" fmla="*/ 1969399 h 4856205"/>
              <a:gd name="connsiteX49" fmla="*/ 1927995 w 12192000"/>
              <a:gd name="connsiteY49" fmla="*/ 2903575 h 4856205"/>
              <a:gd name="connsiteX50" fmla="*/ 993820 w 12192000"/>
              <a:gd name="connsiteY50" fmla="*/ 3837751 h 4856205"/>
              <a:gd name="connsiteX51" fmla="*/ 59644 w 12192000"/>
              <a:gd name="connsiteY51" fmla="*/ 2903575 h 4856205"/>
              <a:gd name="connsiteX52" fmla="*/ 11178917 w 12192000"/>
              <a:gd name="connsiteY52" fmla="*/ 1966778 h 4856205"/>
              <a:gd name="connsiteX53" fmla="*/ 12113092 w 12192000"/>
              <a:gd name="connsiteY53" fmla="*/ 2900954 h 4856205"/>
              <a:gd name="connsiteX54" fmla="*/ 11178917 w 12192000"/>
              <a:gd name="connsiteY54" fmla="*/ 3835128 h 4856205"/>
              <a:gd name="connsiteX55" fmla="*/ 10244742 w 12192000"/>
              <a:gd name="connsiteY55" fmla="*/ 2900954 h 4856205"/>
              <a:gd name="connsiteX56" fmla="*/ 9141898 w 12192000"/>
              <a:gd name="connsiteY56" fmla="*/ 1966778 h 4856205"/>
              <a:gd name="connsiteX57" fmla="*/ 10076073 w 12192000"/>
              <a:gd name="connsiteY57" fmla="*/ 2900954 h 4856205"/>
              <a:gd name="connsiteX58" fmla="*/ 9141898 w 12192000"/>
              <a:gd name="connsiteY58" fmla="*/ 3835128 h 4856205"/>
              <a:gd name="connsiteX59" fmla="*/ 8207723 w 12192000"/>
              <a:gd name="connsiteY59" fmla="*/ 2900954 h 4856205"/>
              <a:gd name="connsiteX60" fmla="*/ 5058281 w 12192000"/>
              <a:gd name="connsiteY60" fmla="*/ 1966778 h 4856205"/>
              <a:gd name="connsiteX61" fmla="*/ 5992453 w 12192000"/>
              <a:gd name="connsiteY61" fmla="*/ 2900954 h 4856205"/>
              <a:gd name="connsiteX62" fmla="*/ 5058281 w 12192000"/>
              <a:gd name="connsiteY62" fmla="*/ 3835128 h 4856205"/>
              <a:gd name="connsiteX63" fmla="*/ 4124105 w 12192000"/>
              <a:gd name="connsiteY63" fmla="*/ 2900954 h 4856205"/>
              <a:gd name="connsiteX64" fmla="*/ 3021261 w 12192000"/>
              <a:gd name="connsiteY64" fmla="*/ 1966778 h 4856205"/>
              <a:gd name="connsiteX65" fmla="*/ 3955436 w 12192000"/>
              <a:gd name="connsiteY65" fmla="*/ 2900954 h 4856205"/>
              <a:gd name="connsiteX66" fmla="*/ 3021261 w 12192000"/>
              <a:gd name="connsiteY66" fmla="*/ 3835128 h 4856205"/>
              <a:gd name="connsiteX67" fmla="*/ 2087085 w 12192000"/>
              <a:gd name="connsiteY67" fmla="*/ 2900954 h 4856205"/>
              <a:gd name="connsiteX68" fmla="*/ 10160408 w 12192000"/>
              <a:gd name="connsiteY68" fmla="*/ 983388 h 4856205"/>
              <a:gd name="connsiteX69" fmla="*/ 11094583 w 12192000"/>
              <a:gd name="connsiteY69" fmla="*/ 1917564 h 4856205"/>
              <a:gd name="connsiteX70" fmla="*/ 10160408 w 12192000"/>
              <a:gd name="connsiteY70" fmla="*/ 2851739 h 4856205"/>
              <a:gd name="connsiteX71" fmla="*/ 9226232 w 12192000"/>
              <a:gd name="connsiteY71" fmla="*/ 1917564 h 4856205"/>
              <a:gd name="connsiteX72" fmla="*/ 8123388 w 12192000"/>
              <a:gd name="connsiteY72" fmla="*/ 983388 h 4856205"/>
              <a:gd name="connsiteX73" fmla="*/ 9057563 w 12192000"/>
              <a:gd name="connsiteY73" fmla="*/ 1917564 h 4856205"/>
              <a:gd name="connsiteX74" fmla="*/ 8123388 w 12192000"/>
              <a:gd name="connsiteY74" fmla="*/ 2851739 h 4856205"/>
              <a:gd name="connsiteX75" fmla="*/ 7189212 w 12192000"/>
              <a:gd name="connsiteY75" fmla="*/ 1917564 h 4856205"/>
              <a:gd name="connsiteX76" fmla="*/ 6086369 w 12192000"/>
              <a:gd name="connsiteY76" fmla="*/ 983388 h 4856205"/>
              <a:gd name="connsiteX77" fmla="*/ 7020544 w 12192000"/>
              <a:gd name="connsiteY77" fmla="*/ 1917564 h 4856205"/>
              <a:gd name="connsiteX78" fmla="*/ 6086369 w 12192000"/>
              <a:gd name="connsiteY78" fmla="*/ 2851739 h 4856205"/>
              <a:gd name="connsiteX79" fmla="*/ 5152192 w 12192000"/>
              <a:gd name="connsiteY79" fmla="*/ 1917564 h 4856205"/>
              <a:gd name="connsiteX80" fmla="*/ 4039771 w 12192000"/>
              <a:gd name="connsiteY80" fmla="*/ 983388 h 4856205"/>
              <a:gd name="connsiteX81" fmla="*/ 4973943 w 12192000"/>
              <a:gd name="connsiteY81" fmla="*/ 1917564 h 4856205"/>
              <a:gd name="connsiteX82" fmla="*/ 4039771 w 12192000"/>
              <a:gd name="connsiteY82" fmla="*/ 2851740 h 4856205"/>
              <a:gd name="connsiteX83" fmla="*/ 3105595 w 12192000"/>
              <a:gd name="connsiteY83" fmla="*/ 1917564 h 4856205"/>
              <a:gd name="connsiteX84" fmla="*/ 7104879 w 12192000"/>
              <a:gd name="connsiteY84" fmla="*/ 0 h 4856205"/>
              <a:gd name="connsiteX85" fmla="*/ 8039053 w 12192000"/>
              <a:gd name="connsiteY85" fmla="*/ 934176 h 4856205"/>
              <a:gd name="connsiteX86" fmla="*/ 7104879 w 12192000"/>
              <a:gd name="connsiteY86" fmla="*/ 1868351 h 4856205"/>
              <a:gd name="connsiteX87" fmla="*/ 6170704 w 12192000"/>
              <a:gd name="connsiteY87" fmla="*/ 934176 h 48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2000" h="4856205">
                <a:moveTo>
                  <a:pt x="7104879" y="3951066"/>
                </a:moveTo>
                <a:lnTo>
                  <a:pt x="8010017" y="4856205"/>
                </a:lnTo>
                <a:lnTo>
                  <a:pt x="6199741" y="4856205"/>
                </a:lnTo>
                <a:close/>
                <a:moveTo>
                  <a:pt x="3021261" y="3945229"/>
                </a:moveTo>
                <a:lnTo>
                  <a:pt x="3932237" y="4856205"/>
                </a:lnTo>
                <a:lnTo>
                  <a:pt x="2110283" y="4856205"/>
                </a:lnTo>
                <a:close/>
                <a:moveTo>
                  <a:pt x="11178917" y="3945228"/>
                </a:moveTo>
                <a:lnTo>
                  <a:pt x="12089893" y="4856205"/>
                </a:lnTo>
                <a:lnTo>
                  <a:pt x="10267940" y="4856205"/>
                </a:lnTo>
                <a:close/>
                <a:moveTo>
                  <a:pt x="9141898" y="3945228"/>
                </a:moveTo>
                <a:lnTo>
                  <a:pt x="10052874" y="4856205"/>
                </a:lnTo>
                <a:lnTo>
                  <a:pt x="8230922" y="4856205"/>
                </a:lnTo>
                <a:close/>
                <a:moveTo>
                  <a:pt x="5058281" y="3945228"/>
                </a:moveTo>
                <a:lnTo>
                  <a:pt x="5969255" y="4856205"/>
                </a:lnTo>
                <a:lnTo>
                  <a:pt x="4147303" y="4856205"/>
                </a:lnTo>
                <a:close/>
                <a:moveTo>
                  <a:pt x="993820" y="3942014"/>
                </a:moveTo>
                <a:lnTo>
                  <a:pt x="1908011" y="4856205"/>
                </a:lnTo>
                <a:lnTo>
                  <a:pt x="79629" y="4856205"/>
                </a:lnTo>
                <a:close/>
                <a:moveTo>
                  <a:pt x="0" y="2977477"/>
                </a:moveTo>
                <a:lnTo>
                  <a:pt x="909485" y="3886963"/>
                </a:lnTo>
                <a:lnTo>
                  <a:pt x="0" y="4796449"/>
                </a:lnTo>
                <a:close/>
                <a:moveTo>
                  <a:pt x="12192000" y="2967269"/>
                </a:moveTo>
                <a:lnTo>
                  <a:pt x="12192000" y="4824764"/>
                </a:lnTo>
                <a:lnTo>
                  <a:pt x="11263252" y="3896016"/>
                </a:lnTo>
                <a:close/>
                <a:moveTo>
                  <a:pt x="10160408" y="2956001"/>
                </a:moveTo>
                <a:lnTo>
                  <a:pt x="11094583" y="3890178"/>
                </a:lnTo>
                <a:lnTo>
                  <a:pt x="10160408" y="4824354"/>
                </a:lnTo>
                <a:lnTo>
                  <a:pt x="9226232" y="3890178"/>
                </a:lnTo>
                <a:close/>
                <a:moveTo>
                  <a:pt x="8123388" y="2956001"/>
                </a:moveTo>
                <a:lnTo>
                  <a:pt x="9057563" y="3890177"/>
                </a:lnTo>
                <a:lnTo>
                  <a:pt x="8123388" y="4824352"/>
                </a:lnTo>
                <a:lnTo>
                  <a:pt x="7189212" y="3890177"/>
                </a:lnTo>
                <a:close/>
                <a:moveTo>
                  <a:pt x="6086369" y="2956001"/>
                </a:moveTo>
                <a:lnTo>
                  <a:pt x="7020544" y="3890178"/>
                </a:lnTo>
                <a:lnTo>
                  <a:pt x="6086369" y="4824352"/>
                </a:lnTo>
                <a:lnTo>
                  <a:pt x="5152192" y="3890178"/>
                </a:lnTo>
                <a:close/>
                <a:moveTo>
                  <a:pt x="4039771" y="2956001"/>
                </a:moveTo>
                <a:lnTo>
                  <a:pt x="4973943" y="3890178"/>
                </a:lnTo>
                <a:lnTo>
                  <a:pt x="4039771" y="4824354"/>
                </a:lnTo>
                <a:lnTo>
                  <a:pt x="3105595" y="3890178"/>
                </a:lnTo>
                <a:close/>
                <a:moveTo>
                  <a:pt x="2012331" y="2952786"/>
                </a:moveTo>
                <a:lnTo>
                  <a:pt x="2946505" y="3886963"/>
                </a:lnTo>
                <a:lnTo>
                  <a:pt x="2012331" y="4821139"/>
                </a:lnTo>
                <a:lnTo>
                  <a:pt x="1078155" y="3886963"/>
                </a:lnTo>
                <a:close/>
                <a:moveTo>
                  <a:pt x="7104879" y="1972614"/>
                </a:moveTo>
                <a:lnTo>
                  <a:pt x="8039053" y="2906789"/>
                </a:lnTo>
                <a:lnTo>
                  <a:pt x="7104879" y="3840964"/>
                </a:lnTo>
                <a:lnTo>
                  <a:pt x="6170704" y="2906789"/>
                </a:lnTo>
                <a:close/>
                <a:moveTo>
                  <a:pt x="993820" y="1969399"/>
                </a:moveTo>
                <a:lnTo>
                  <a:pt x="1927995" y="2903575"/>
                </a:lnTo>
                <a:lnTo>
                  <a:pt x="993820" y="3837751"/>
                </a:lnTo>
                <a:lnTo>
                  <a:pt x="59644" y="2903575"/>
                </a:lnTo>
                <a:close/>
                <a:moveTo>
                  <a:pt x="11178917" y="1966778"/>
                </a:moveTo>
                <a:lnTo>
                  <a:pt x="12113092" y="2900954"/>
                </a:lnTo>
                <a:lnTo>
                  <a:pt x="11178917" y="3835128"/>
                </a:lnTo>
                <a:lnTo>
                  <a:pt x="10244742" y="2900954"/>
                </a:lnTo>
                <a:close/>
                <a:moveTo>
                  <a:pt x="9141898" y="1966778"/>
                </a:moveTo>
                <a:lnTo>
                  <a:pt x="10076073" y="2900954"/>
                </a:lnTo>
                <a:lnTo>
                  <a:pt x="9141898" y="3835128"/>
                </a:lnTo>
                <a:lnTo>
                  <a:pt x="8207723" y="2900954"/>
                </a:lnTo>
                <a:close/>
                <a:moveTo>
                  <a:pt x="5058281" y="1966778"/>
                </a:moveTo>
                <a:lnTo>
                  <a:pt x="5992453" y="2900954"/>
                </a:lnTo>
                <a:lnTo>
                  <a:pt x="5058281" y="3835128"/>
                </a:lnTo>
                <a:lnTo>
                  <a:pt x="4124105" y="2900954"/>
                </a:lnTo>
                <a:close/>
                <a:moveTo>
                  <a:pt x="3021261" y="1966778"/>
                </a:moveTo>
                <a:lnTo>
                  <a:pt x="3955436" y="2900954"/>
                </a:lnTo>
                <a:lnTo>
                  <a:pt x="3021261" y="3835128"/>
                </a:lnTo>
                <a:lnTo>
                  <a:pt x="2087085" y="2900954"/>
                </a:lnTo>
                <a:close/>
                <a:moveTo>
                  <a:pt x="10160408" y="983388"/>
                </a:moveTo>
                <a:lnTo>
                  <a:pt x="11094583" y="1917564"/>
                </a:lnTo>
                <a:lnTo>
                  <a:pt x="10160408" y="2851739"/>
                </a:lnTo>
                <a:lnTo>
                  <a:pt x="9226232" y="1917564"/>
                </a:lnTo>
                <a:close/>
                <a:moveTo>
                  <a:pt x="8123388" y="983388"/>
                </a:moveTo>
                <a:lnTo>
                  <a:pt x="9057563" y="1917564"/>
                </a:lnTo>
                <a:lnTo>
                  <a:pt x="8123388" y="2851739"/>
                </a:lnTo>
                <a:lnTo>
                  <a:pt x="7189212" y="1917564"/>
                </a:lnTo>
                <a:close/>
                <a:moveTo>
                  <a:pt x="6086369" y="983388"/>
                </a:moveTo>
                <a:lnTo>
                  <a:pt x="7020544" y="1917564"/>
                </a:lnTo>
                <a:lnTo>
                  <a:pt x="6086369" y="2851739"/>
                </a:lnTo>
                <a:lnTo>
                  <a:pt x="5152192" y="1917564"/>
                </a:lnTo>
                <a:close/>
                <a:moveTo>
                  <a:pt x="4039771" y="983388"/>
                </a:moveTo>
                <a:lnTo>
                  <a:pt x="4973943" y="1917564"/>
                </a:lnTo>
                <a:lnTo>
                  <a:pt x="4039771" y="2851740"/>
                </a:lnTo>
                <a:lnTo>
                  <a:pt x="3105595" y="1917564"/>
                </a:lnTo>
                <a:close/>
                <a:moveTo>
                  <a:pt x="7104879" y="0"/>
                </a:moveTo>
                <a:lnTo>
                  <a:pt x="8039053" y="934176"/>
                </a:lnTo>
                <a:lnTo>
                  <a:pt x="7104879" y="1868351"/>
                </a:lnTo>
                <a:lnTo>
                  <a:pt x="6170704" y="934176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33669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52502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1336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90169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33669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52502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1336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90169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936063"/>
            <a:ext cx="3044952" cy="3765489"/>
          </a:xfrm>
        </p:spPr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44787" y="1936063"/>
            <a:ext cx="3044952" cy="3765489"/>
          </a:xfrm>
        </p:spPr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02096" y="1936063"/>
            <a:ext cx="3044952" cy="3765489"/>
          </a:xfrm>
        </p:spPr>
      </p:sp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7048" y="1936063"/>
            <a:ext cx="3044952" cy="3765489"/>
          </a:xfrm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608666"/>
            <a:ext cx="12192000" cy="2582333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1648" y="0"/>
            <a:ext cx="4805082" cy="6858000"/>
          </a:xfrm>
          <a:custGeom>
            <a:avLst/>
            <a:gdLst>
              <a:gd name="connsiteX0" fmla="*/ 0 w 4805082"/>
              <a:gd name="connsiteY0" fmla="*/ 2752858 h 6858000"/>
              <a:gd name="connsiteX1" fmla="*/ 1432332 w 4805082"/>
              <a:gd name="connsiteY1" fmla="*/ 2752858 h 6858000"/>
              <a:gd name="connsiteX2" fmla="*/ 2726798 w 4805082"/>
              <a:gd name="connsiteY2" fmla="*/ 6858000 h 6858000"/>
              <a:gd name="connsiteX3" fmla="*/ 1294466 w 4805082"/>
              <a:gd name="connsiteY3" fmla="*/ 6858000 h 6858000"/>
              <a:gd name="connsiteX4" fmla="*/ 1039142 w 4805082"/>
              <a:gd name="connsiteY4" fmla="*/ 1376429 h 6858000"/>
              <a:gd name="connsiteX5" fmla="*/ 2471474 w 4805082"/>
              <a:gd name="connsiteY5" fmla="*/ 1376429 h 6858000"/>
              <a:gd name="connsiteX6" fmla="*/ 3765940 w 4805082"/>
              <a:gd name="connsiteY6" fmla="*/ 5481571 h 6858000"/>
              <a:gd name="connsiteX7" fmla="*/ 2333608 w 4805082"/>
              <a:gd name="connsiteY7" fmla="*/ 5481571 h 6858000"/>
              <a:gd name="connsiteX8" fmla="*/ 2078284 w 4805082"/>
              <a:gd name="connsiteY8" fmla="*/ 0 h 6858000"/>
              <a:gd name="connsiteX9" fmla="*/ 3510616 w 4805082"/>
              <a:gd name="connsiteY9" fmla="*/ 0 h 6858000"/>
              <a:gd name="connsiteX10" fmla="*/ 4805082 w 4805082"/>
              <a:gd name="connsiteY10" fmla="*/ 4105142 h 6858000"/>
              <a:gd name="connsiteX11" fmla="*/ 337275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6068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3251200"/>
            <a:ext cx="12192000" cy="36068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2700" y="2168526"/>
            <a:ext cx="5611813" cy="2578100"/>
          </a:xfrm>
          <a:custGeom>
            <a:avLst/>
            <a:gdLst>
              <a:gd name="connsiteX0" fmla="*/ 0 w 5611813"/>
              <a:gd name="connsiteY0" fmla="*/ 0 h 2578100"/>
              <a:gd name="connsiteX1" fmla="*/ 2973691 w 5611813"/>
              <a:gd name="connsiteY1" fmla="*/ 0 h 2578100"/>
              <a:gd name="connsiteX2" fmla="*/ 3103828 w 5611813"/>
              <a:gd name="connsiteY2" fmla="*/ 0 h 2578100"/>
              <a:gd name="connsiteX3" fmla="*/ 5611813 w 5611813"/>
              <a:gd name="connsiteY3" fmla="*/ 2578100 h 2578100"/>
              <a:gd name="connsiteX4" fmla="*/ 2973691 w 5611813"/>
              <a:gd name="connsiteY4" fmla="*/ 2578100 h 2578100"/>
              <a:gd name="connsiteX5" fmla="*/ 2507985 w 5611813"/>
              <a:gd name="connsiteY5" fmla="*/ 2578100 h 2578100"/>
              <a:gd name="connsiteX6" fmla="*/ 0 w 5611813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813" h="2578100">
                <a:moveTo>
                  <a:pt x="0" y="0"/>
                </a:moveTo>
                <a:lnTo>
                  <a:pt x="2973691" y="0"/>
                </a:lnTo>
                <a:lnTo>
                  <a:pt x="3103828" y="0"/>
                </a:lnTo>
                <a:lnTo>
                  <a:pt x="5611813" y="2578100"/>
                </a:lnTo>
                <a:lnTo>
                  <a:pt x="2973691" y="2578100"/>
                </a:lnTo>
                <a:lnTo>
                  <a:pt x="2507985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98033" y="2168526"/>
            <a:ext cx="5610225" cy="2578100"/>
          </a:xfrm>
          <a:custGeom>
            <a:avLst/>
            <a:gdLst>
              <a:gd name="connsiteX0" fmla="*/ 0 w 5610225"/>
              <a:gd name="connsiteY0" fmla="*/ 0 h 2578100"/>
              <a:gd name="connsiteX1" fmla="*/ 3102950 w 5610225"/>
              <a:gd name="connsiteY1" fmla="*/ 0 h 2578100"/>
              <a:gd name="connsiteX2" fmla="*/ 5610225 w 5610225"/>
              <a:gd name="connsiteY2" fmla="*/ 2578100 h 2578100"/>
              <a:gd name="connsiteX3" fmla="*/ 2507275 w 5610225"/>
              <a:gd name="connsiteY3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2578100">
                <a:moveTo>
                  <a:pt x="0" y="0"/>
                </a:moveTo>
                <a:lnTo>
                  <a:pt x="3102950" y="0"/>
                </a:lnTo>
                <a:lnTo>
                  <a:pt x="5610225" y="2578100"/>
                </a:lnTo>
                <a:lnTo>
                  <a:pt x="2507275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81776" y="2168526"/>
            <a:ext cx="5610225" cy="2578100"/>
          </a:xfrm>
          <a:custGeom>
            <a:avLst/>
            <a:gdLst>
              <a:gd name="connsiteX0" fmla="*/ 0 w 5610225"/>
              <a:gd name="connsiteY0" fmla="*/ 0 h 2578100"/>
              <a:gd name="connsiteX1" fmla="*/ 2636534 w 5610225"/>
              <a:gd name="connsiteY1" fmla="*/ 0 h 2578100"/>
              <a:gd name="connsiteX2" fmla="*/ 3102950 w 5610225"/>
              <a:gd name="connsiteY2" fmla="*/ 0 h 2578100"/>
              <a:gd name="connsiteX3" fmla="*/ 5610225 w 5610225"/>
              <a:gd name="connsiteY3" fmla="*/ 0 h 2578100"/>
              <a:gd name="connsiteX4" fmla="*/ 5610225 w 5610225"/>
              <a:gd name="connsiteY4" fmla="*/ 2578100 h 2578100"/>
              <a:gd name="connsiteX5" fmla="*/ 2636534 w 5610225"/>
              <a:gd name="connsiteY5" fmla="*/ 2578100 h 2578100"/>
              <a:gd name="connsiteX6" fmla="*/ 2507275 w 5610225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0225" h="2578100">
                <a:moveTo>
                  <a:pt x="0" y="0"/>
                </a:moveTo>
                <a:lnTo>
                  <a:pt x="2636534" y="0"/>
                </a:lnTo>
                <a:lnTo>
                  <a:pt x="3102950" y="0"/>
                </a:lnTo>
                <a:lnTo>
                  <a:pt x="5610225" y="0"/>
                </a:lnTo>
                <a:lnTo>
                  <a:pt x="5610225" y="2578100"/>
                </a:lnTo>
                <a:lnTo>
                  <a:pt x="2636534" y="2578100"/>
                </a:lnTo>
                <a:lnTo>
                  <a:pt x="2507275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96444" y="2168526"/>
            <a:ext cx="5610225" cy="2578100"/>
          </a:xfrm>
          <a:custGeom>
            <a:avLst/>
            <a:gdLst>
              <a:gd name="connsiteX0" fmla="*/ 2507275 w 5610225"/>
              <a:gd name="connsiteY0" fmla="*/ 0 h 2578100"/>
              <a:gd name="connsiteX1" fmla="*/ 5610225 w 5610225"/>
              <a:gd name="connsiteY1" fmla="*/ 0 h 2578100"/>
              <a:gd name="connsiteX2" fmla="*/ 3102950 w 5610225"/>
              <a:gd name="connsiteY2" fmla="*/ 2578100 h 2578100"/>
              <a:gd name="connsiteX3" fmla="*/ 0 w 5610225"/>
              <a:gd name="connsiteY3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2578100">
                <a:moveTo>
                  <a:pt x="2507275" y="0"/>
                </a:moveTo>
                <a:lnTo>
                  <a:pt x="5610225" y="0"/>
                </a:lnTo>
                <a:lnTo>
                  <a:pt x="3102950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701" y="2168526"/>
            <a:ext cx="5610225" cy="2578100"/>
          </a:xfrm>
          <a:custGeom>
            <a:avLst/>
            <a:gdLst>
              <a:gd name="connsiteX0" fmla="*/ 0 w 5610225"/>
              <a:gd name="connsiteY0" fmla="*/ 0 h 2578100"/>
              <a:gd name="connsiteX1" fmla="*/ 2507275 w 5610225"/>
              <a:gd name="connsiteY1" fmla="*/ 0 h 2578100"/>
              <a:gd name="connsiteX2" fmla="*/ 2973691 w 5610225"/>
              <a:gd name="connsiteY2" fmla="*/ 0 h 2578100"/>
              <a:gd name="connsiteX3" fmla="*/ 5610225 w 5610225"/>
              <a:gd name="connsiteY3" fmla="*/ 0 h 2578100"/>
              <a:gd name="connsiteX4" fmla="*/ 3102950 w 5610225"/>
              <a:gd name="connsiteY4" fmla="*/ 2578100 h 2578100"/>
              <a:gd name="connsiteX5" fmla="*/ 2973691 w 5610225"/>
              <a:gd name="connsiteY5" fmla="*/ 2578100 h 2578100"/>
              <a:gd name="connsiteX6" fmla="*/ 0 w 5610225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0225" h="2578100">
                <a:moveTo>
                  <a:pt x="0" y="0"/>
                </a:moveTo>
                <a:lnTo>
                  <a:pt x="2507275" y="0"/>
                </a:lnTo>
                <a:lnTo>
                  <a:pt x="2973691" y="0"/>
                </a:lnTo>
                <a:lnTo>
                  <a:pt x="5610225" y="0"/>
                </a:lnTo>
                <a:lnTo>
                  <a:pt x="3102950" y="2578100"/>
                </a:lnTo>
                <a:lnTo>
                  <a:pt x="2973691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80188" y="2168526"/>
            <a:ext cx="5611813" cy="2578100"/>
          </a:xfrm>
          <a:custGeom>
            <a:avLst/>
            <a:gdLst>
              <a:gd name="connsiteX0" fmla="*/ 2507985 w 5611813"/>
              <a:gd name="connsiteY0" fmla="*/ 0 h 2578100"/>
              <a:gd name="connsiteX1" fmla="*/ 2638122 w 5611813"/>
              <a:gd name="connsiteY1" fmla="*/ 0 h 2578100"/>
              <a:gd name="connsiteX2" fmla="*/ 5611813 w 5611813"/>
              <a:gd name="connsiteY2" fmla="*/ 0 h 2578100"/>
              <a:gd name="connsiteX3" fmla="*/ 5611813 w 5611813"/>
              <a:gd name="connsiteY3" fmla="*/ 2578100 h 2578100"/>
              <a:gd name="connsiteX4" fmla="*/ 3103828 w 5611813"/>
              <a:gd name="connsiteY4" fmla="*/ 2578100 h 2578100"/>
              <a:gd name="connsiteX5" fmla="*/ 2638122 w 5611813"/>
              <a:gd name="connsiteY5" fmla="*/ 2578100 h 2578100"/>
              <a:gd name="connsiteX6" fmla="*/ 0 w 5611813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813" h="2578100">
                <a:moveTo>
                  <a:pt x="2507985" y="0"/>
                </a:moveTo>
                <a:lnTo>
                  <a:pt x="2638122" y="0"/>
                </a:lnTo>
                <a:lnTo>
                  <a:pt x="5611813" y="0"/>
                </a:lnTo>
                <a:lnTo>
                  <a:pt x="5611813" y="2578100"/>
                </a:lnTo>
                <a:lnTo>
                  <a:pt x="3103828" y="2578100"/>
                </a:lnTo>
                <a:lnTo>
                  <a:pt x="2638122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2101174"/>
            <a:ext cx="11799652" cy="4756826"/>
          </a:xfrm>
          <a:custGeom>
            <a:avLst/>
            <a:gdLst>
              <a:gd name="connsiteX0" fmla="*/ 7008904 w 11799652"/>
              <a:gd name="connsiteY0" fmla="*/ 0 h 4756826"/>
              <a:gd name="connsiteX1" fmla="*/ 11799652 w 11799652"/>
              <a:gd name="connsiteY1" fmla="*/ 0 h 4756826"/>
              <a:gd name="connsiteX2" fmla="*/ 8438621 w 11799652"/>
              <a:gd name="connsiteY2" fmla="*/ 4756826 h 4756826"/>
              <a:gd name="connsiteX3" fmla="*/ 3647873 w 11799652"/>
              <a:gd name="connsiteY3" fmla="*/ 4756826 h 4756826"/>
              <a:gd name="connsiteX4" fmla="*/ 2015372 w 11799652"/>
              <a:gd name="connsiteY4" fmla="*/ 0 h 4756826"/>
              <a:gd name="connsiteX5" fmla="*/ 6806120 w 11799652"/>
              <a:gd name="connsiteY5" fmla="*/ 0 h 4756826"/>
              <a:gd name="connsiteX6" fmla="*/ 3445089 w 11799652"/>
              <a:gd name="connsiteY6" fmla="*/ 4756826 h 4756826"/>
              <a:gd name="connsiteX7" fmla="*/ 0 w 11799652"/>
              <a:gd name="connsiteY7" fmla="*/ 4756826 h 4756826"/>
              <a:gd name="connsiteX8" fmla="*/ 0 w 11799652"/>
              <a:gd name="connsiteY8" fmla="*/ 2852332 h 475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9652" h="4756826">
                <a:moveTo>
                  <a:pt x="7008904" y="0"/>
                </a:moveTo>
                <a:lnTo>
                  <a:pt x="11799652" y="0"/>
                </a:lnTo>
                <a:lnTo>
                  <a:pt x="8438621" y="4756826"/>
                </a:lnTo>
                <a:lnTo>
                  <a:pt x="3647873" y="4756826"/>
                </a:lnTo>
                <a:close/>
                <a:moveTo>
                  <a:pt x="2015372" y="0"/>
                </a:moveTo>
                <a:lnTo>
                  <a:pt x="6806120" y="0"/>
                </a:lnTo>
                <a:lnTo>
                  <a:pt x="3445089" y="4756826"/>
                </a:lnTo>
                <a:lnTo>
                  <a:pt x="0" y="4756826"/>
                </a:lnTo>
                <a:lnTo>
                  <a:pt x="0" y="28523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92348" y="2101174"/>
            <a:ext cx="11799652" cy="4756826"/>
          </a:xfrm>
          <a:custGeom>
            <a:avLst/>
            <a:gdLst>
              <a:gd name="connsiteX0" fmla="*/ 4993532 w 11799652"/>
              <a:gd name="connsiteY0" fmla="*/ 0 h 4756826"/>
              <a:gd name="connsiteX1" fmla="*/ 9784280 w 11799652"/>
              <a:gd name="connsiteY1" fmla="*/ 0 h 4756826"/>
              <a:gd name="connsiteX2" fmla="*/ 11799652 w 11799652"/>
              <a:gd name="connsiteY2" fmla="*/ 2852332 h 4756826"/>
              <a:gd name="connsiteX3" fmla="*/ 11799652 w 11799652"/>
              <a:gd name="connsiteY3" fmla="*/ 4756826 h 4756826"/>
              <a:gd name="connsiteX4" fmla="*/ 8354563 w 11799652"/>
              <a:gd name="connsiteY4" fmla="*/ 4756826 h 4756826"/>
              <a:gd name="connsiteX5" fmla="*/ 0 w 11799652"/>
              <a:gd name="connsiteY5" fmla="*/ 0 h 4756826"/>
              <a:gd name="connsiteX6" fmla="*/ 4790748 w 11799652"/>
              <a:gd name="connsiteY6" fmla="*/ 0 h 4756826"/>
              <a:gd name="connsiteX7" fmla="*/ 8151779 w 11799652"/>
              <a:gd name="connsiteY7" fmla="*/ 4756826 h 4756826"/>
              <a:gd name="connsiteX8" fmla="*/ 3361031 w 11799652"/>
              <a:gd name="connsiteY8" fmla="*/ 4756826 h 475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9652" h="4756826">
                <a:moveTo>
                  <a:pt x="4993532" y="0"/>
                </a:moveTo>
                <a:lnTo>
                  <a:pt x="9784280" y="0"/>
                </a:lnTo>
                <a:lnTo>
                  <a:pt x="11799652" y="2852332"/>
                </a:lnTo>
                <a:lnTo>
                  <a:pt x="11799652" y="4756826"/>
                </a:lnTo>
                <a:lnTo>
                  <a:pt x="8354563" y="4756826"/>
                </a:lnTo>
                <a:close/>
                <a:moveTo>
                  <a:pt x="0" y="0"/>
                </a:moveTo>
                <a:lnTo>
                  <a:pt x="4790748" y="0"/>
                </a:lnTo>
                <a:lnTo>
                  <a:pt x="8151779" y="4756826"/>
                </a:lnTo>
                <a:lnTo>
                  <a:pt x="3361031" y="4756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00501" y="1304926"/>
            <a:ext cx="4029075" cy="4029075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43638" y="1533526"/>
            <a:ext cx="3571875" cy="3571875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14564" y="1533526"/>
            <a:ext cx="3571875" cy="3571875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286251" y="1514476"/>
            <a:ext cx="3576441" cy="3576441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29389" y="1743077"/>
            <a:ext cx="3170604" cy="3170604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00315" y="1743077"/>
            <a:ext cx="3170604" cy="3170604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562779" y="2024062"/>
            <a:ext cx="2671763" cy="2671763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4401" y="2024062"/>
            <a:ext cx="2671763" cy="2671763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1147864"/>
            <a:ext cx="7383294" cy="5710136"/>
          </a:xfrm>
          <a:custGeom>
            <a:avLst/>
            <a:gdLst>
              <a:gd name="connsiteX0" fmla="*/ 1979190 w 7383294"/>
              <a:gd name="connsiteY0" fmla="*/ 0 h 5710136"/>
              <a:gd name="connsiteX1" fmla="*/ 3694501 w 7383294"/>
              <a:gd name="connsiteY1" fmla="*/ 2957432 h 5710136"/>
              <a:gd name="connsiteX2" fmla="*/ 4740614 w 7383294"/>
              <a:gd name="connsiteY2" fmla="*/ 1153789 h 5710136"/>
              <a:gd name="connsiteX3" fmla="*/ 7383294 w 7383294"/>
              <a:gd name="connsiteY3" fmla="*/ 5710135 h 5710136"/>
              <a:gd name="connsiteX4" fmla="*/ 5291069 w 7383294"/>
              <a:gd name="connsiteY4" fmla="*/ 5710135 h 5710136"/>
              <a:gd name="connsiteX5" fmla="*/ 5291069 w 7383294"/>
              <a:gd name="connsiteY5" fmla="*/ 5710136 h 5710136"/>
              <a:gd name="connsiteX6" fmla="*/ 0 w 7383294"/>
              <a:gd name="connsiteY6" fmla="*/ 5710136 h 5710136"/>
              <a:gd name="connsiteX7" fmla="*/ 0 w 7383294"/>
              <a:gd name="connsiteY7" fmla="*/ 3412397 h 57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3294" h="5710136">
                <a:moveTo>
                  <a:pt x="1979190" y="0"/>
                </a:moveTo>
                <a:lnTo>
                  <a:pt x="3694501" y="2957432"/>
                </a:lnTo>
                <a:lnTo>
                  <a:pt x="4740614" y="1153789"/>
                </a:lnTo>
                <a:lnTo>
                  <a:pt x="7383294" y="5710135"/>
                </a:lnTo>
                <a:lnTo>
                  <a:pt x="5291069" y="5710135"/>
                </a:lnTo>
                <a:lnTo>
                  <a:pt x="5291069" y="5710136"/>
                </a:lnTo>
                <a:lnTo>
                  <a:pt x="0" y="5710136"/>
                </a:lnTo>
                <a:lnTo>
                  <a:pt x="0" y="34123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30205" y="1147864"/>
            <a:ext cx="7661795" cy="5710136"/>
          </a:xfrm>
          <a:custGeom>
            <a:avLst/>
            <a:gdLst>
              <a:gd name="connsiteX0" fmla="*/ 6069244 w 7661795"/>
              <a:gd name="connsiteY0" fmla="*/ 0 h 5710136"/>
              <a:gd name="connsiteX1" fmla="*/ 7661795 w 7661795"/>
              <a:gd name="connsiteY1" fmla="*/ 3412397 h 5710136"/>
              <a:gd name="connsiteX2" fmla="*/ 7661795 w 7661795"/>
              <a:gd name="connsiteY2" fmla="*/ 5710136 h 5710136"/>
              <a:gd name="connsiteX3" fmla="*/ 3404348 w 7661795"/>
              <a:gd name="connsiteY3" fmla="*/ 5710136 h 5710136"/>
              <a:gd name="connsiteX4" fmla="*/ 3404348 w 7661795"/>
              <a:gd name="connsiteY4" fmla="*/ 5710135 h 5710136"/>
              <a:gd name="connsiteX5" fmla="*/ 1720844 w 7661795"/>
              <a:gd name="connsiteY5" fmla="*/ 5710135 h 5710136"/>
              <a:gd name="connsiteX6" fmla="*/ 0 w 7661795"/>
              <a:gd name="connsiteY6" fmla="*/ 5710135 h 5710136"/>
              <a:gd name="connsiteX7" fmla="*/ 1720844 w 7661795"/>
              <a:gd name="connsiteY7" fmla="*/ 2022839 h 5710136"/>
              <a:gd name="connsiteX8" fmla="*/ 2581266 w 7661795"/>
              <a:gd name="connsiteY8" fmla="*/ 3866487 h 5710136"/>
              <a:gd name="connsiteX9" fmla="*/ 3847270 w 7661795"/>
              <a:gd name="connsiteY9" fmla="*/ 1153789 h 5710136"/>
              <a:gd name="connsiteX10" fmla="*/ 4689023 w 7661795"/>
              <a:gd name="connsiteY10" fmla="*/ 2957432 h 57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1795" h="5710136">
                <a:moveTo>
                  <a:pt x="6069244" y="0"/>
                </a:moveTo>
                <a:lnTo>
                  <a:pt x="7661795" y="3412397"/>
                </a:lnTo>
                <a:lnTo>
                  <a:pt x="7661795" y="5710136"/>
                </a:lnTo>
                <a:lnTo>
                  <a:pt x="3404348" y="5710136"/>
                </a:lnTo>
                <a:lnTo>
                  <a:pt x="3404348" y="5710135"/>
                </a:lnTo>
                <a:lnTo>
                  <a:pt x="1720844" y="5710135"/>
                </a:lnTo>
                <a:lnTo>
                  <a:pt x="0" y="5710135"/>
                </a:lnTo>
                <a:lnTo>
                  <a:pt x="1720844" y="2022839"/>
                </a:lnTo>
                <a:lnTo>
                  <a:pt x="2581266" y="3866487"/>
                </a:lnTo>
                <a:lnTo>
                  <a:pt x="3847270" y="1153789"/>
                </a:lnTo>
                <a:lnTo>
                  <a:pt x="4689023" y="2957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5915025" y="928690"/>
            <a:ext cx="4895850" cy="4895850"/>
          </a:xfrm>
          <a:custGeom>
            <a:avLst/>
            <a:gdLst>
              <a:gd name="connsiteX0" fmla="*/ 2195513 w 4391025"/>
              <a:gd name="connsiteY0" fmla="*/ 2258666 h 4391025"/>
              <a:gd name="connsiteX1" fmla="*/ 3261692 w 4391025"/>
              <a:gd name="connsiteY1" fmla="*/ 3324846 h 4391025"/>
              <a:gd name="connsiteX2" fmla="*/ 2195513 w 4391025"/>
              <a:gd name="connsiteY2" fmla="*/ 4391025 h 4391025"/>
              <a:gd name="connsiteX3" fmla="*/ 1129333 w 4391025"/>
              <a:gd name="connsiteY3" fmla="*/ 3324846 h 4391025"/>
              <a:gd name="connsiteX4" fmla="*/ 3324846 w 4391025"/>
              <a:gd name="connsiteY4" fmla="*/ 1129333 h 4391025"/>
              <a:gd name="connsiteX5" fmla="*/ 4391025 w 4391025"/>
              <a:gd name="connsiteY5" fmla="*/ 2195513 h 4391025"/>
              <a:gd name="connsiteX6" fmla="*/ 3324846 w 4391025"/>
              <a:gd name="connsiteY6" fmla="*/ 3261692 h 4391025"/>
              <a:gd name="connsiteX7" fmla="*/ 2258666 w 4391025"/>
              <a:gd name="connsiteY7" fmla="*/ 2195513 h 4391025"/>
              <a:gd name="connsiteX8" fmla="*/ 1066180 w 4391025"/>
              <a:gd name="connsiteY8" fmla="*/ 1129333 h 4391025"/>
              <a:gd name="connsiteX9" fmla="*/ 2132359 w 4391025"/>
              <a:gd name="connsiteY9" fmla="*/ 2195513 h 4391025"/>
              <a:gd name="connsiteX10" fmla="*/ 1066180 w 4391025"/>
              <a:gd name="connsiteY10" fmla="*/ 3261692 h 4391025"/>
              <a:gd name="connsiteX11" fmla="*/ 0 w 4391025"/>
              <a:gd name="connsiteY11" fmla="*/ 2195513 h 4391025"/>
              <a:gd name="connsiteX12" fmla="*/ 2195513 w 4391025"/>
              <a:gd name="connsiteY12" fmla="*/ 0 h 4391025"/>
              <a:gd name="connsiteX13" fmla="*/ 3261692 w 4391025"/>
              <a:gd name="connsiteY13" fmla="*/ 1066180 h 4391025"/>
              <a:gd name="connsiteX14" fmla="*/ 2195513 w 4391025"/>
              <a:gd name="connsiteY14" fmla="*/ 2132359 h 4391025"/>
              <a:gd name="connsiteX15" fmla="*/ 1129333 w 4391025"/>
              <a:gd name="connsiteY15" fmla="*/ 106618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1025" h="4391025">
                <a:moveTo>
                  <a:pt x="2195513" y="2258666"/>
                </a:moveTo>
                <a:lnTo>
                  <a:pt x="3261692" y="3324846"/>
                </a:lnTo>
                <a:lnTo>
                  <a:pt x="2195513" y="4391025"/>
                </a:lnTo>
                <a:lnTo>
                  <a:pt x="1129333" y="3324846"/>
                </a:lnTo>
                <a:close/>
                <a:moveTo>
                  <a:pt x="3324846" y="1129333"/>
                </a:moveTo>
                <a:lnTo>
                  <a:pt x="4391025" y="2195513"/>
                </a:lnTo>
                <a:lnTo>
                  <a:pt x="3324846" y="3261692"/>
                </a:lnTo>
                <a:lnTo>
                  <a:pt x="2258666" y="2195513"/>
                </a:lnTo>
                <a:close/>
                <a:moveTo>
                  <a:pt x="1066180" y="1129333"/>
                </a:moveTo>
                <a:lnTo>
                  <a:pt x="2132359" y="2195513"/>
                </a:lnTo>
                <a:lnTo>
                  <a:pt x="1066180" y="3261692"/>
                </a:lnTo>
                <a:lnTo>
                  <a:pt x="0" y="2195513"/>
                </a:lnTo>
                <a:close/>
                <a:moveTo>
                  <a:pt x="2195513" y="0"/>
                </a:moveTo>
                <a:lnTo>
                  <a:pt x="3261692" y="1066180"/>
                </a:lnTo>
                <a:lnTo>
                  <a:pt x="2195513" y="2132359"/>
                </a:lnTo>
                <a:lnTo>
                  <a:pt x="1129333" y="10661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2342538"/>
            <a:ext cx="12192000" cy="4515463"/>
          </a:xfrm>
          <a:custGeom>
            <a:avLst/>
            <a:gdLst>
              <a:gd name="connsiteX0" fmla="*/ 4357351 w 12192000"/>
              <a:gd name="connsiteY0" fmla="*/ 0 h 4515463"/>
              <a:gd name="connsiteX1" fmla="*/ 5920911 w 12192000"/>
              <a:gd name="connsiteY1" fmla="*/ 2357036 h 4515463"/>
              <a:gd name="connsiteX2" fmla="*/ 6847364 w 12192000"/>
              <a:gd name="connsiteY2" fmla="*/ 960427 h 4515463"/>
              <a:gd name="connsiteX3" fmla="*/ 8025412 w 12192000"/>
              <a:gd name="connsiteY3" fmla="*/ 2736314 h 4515463"/>
              <a:gd name="connsiteX4" fmla="*/ 8917964 w 12192000"/>
              <a:gd name="connsiteY4" fmla="*/ 1390809 h 4515463"/>
              <a:gd name="connsiteX5" fmla="*/ 10097095 w 12192000"/>
              <a:gd name="connsiteY5" fmla="*/ 3168327 h 4515463"/>
              <a:gd name="connsiteX6" fmla="*/ 10978883 w 12192000"/>
              <a:gd name="connsiteY6" fmla="*/ 1839049 h 4515463"/>
              <a:gd name="connsiteX7" fmla="*/ 12192000 w 12192000"/>
              <a:gd name="connsiteY7" fmla="*/ 3667801 h 4515463"/>
              <a:gd name="connsiteX8" fmla="*/ 12192000 w 12192000"/>
              <a:gd name="connsiteY8" fmla="*/ 4515462 h 4515463"/>
              <a:gd name="connsiteX9" fmla="*/ 9203462 w 12192000"/>
              <a:gd name="connsiteY9" fmla="*/ 4515462 h 4515463"/>
              <a:gd name="connsiteX10" fmla="*/ 9205625 w 12192000"/>
              <a:gd name="connsiteY10" fmla="*/ 4512201 h 4515463"/>
              <a:gd name="connsiteX11" fmla="*/ 9203461 w 12192000"/>
              <a:gd name="connsiteY11" fmla="*/ 4512201 h 4515463"/>
              <a:gd name="connsiteX12" fmla="*/ 7350557 w 12192000"/>
              <a:gd name="connsiteY12" fmla="*/ 4512201 h 4515463"/>
              <a:gd name="connsiteX13" fmla="*/ 6847364 w 12192000"/>
              <a:gd name="connsiteY13" fmla="*/ 4512201 h 4515463"/>
              <a:gd name="connsiteX14" fmla="*/ 4491266 w 12192000"/>
              <a:gd name="connsiteY14" fmla="*/ 4512201 h 4515463"/>
              <a:gd name="connsiteX15" fmla="*/ 4066684 w 12192000"/>
              <a:gd name="connsiteY15" fmla="*/ 4512201 h 4515463"/>
              <a:gd name="connsiteX16" fmla="*/ 4068848 w 12192000"/>
              <a:gd name="connsiteY16" fmla="*/ 4515463 h 4515463"/>
              <a:gd name="connsiteX17" fmla="*/ 0 w 12192000"/>
              <a:gd name="connsiteY17" fmla="*/ 4515463 h 4515463"/>
              <a:gd name="connsiteX18" fmla="*/ 0 w 12192000"/>
              <a:gd name="connsiteY18" fmla="*/ 3113256 h 4515463"/>
              <a:gd name="connsiteX19" fmla="*/ 1569341 w 12192000"/>
              <a:gd name="connsiteY19" fmla="*/ 747504 h 4515463"/>
              <a:gd name="connsiteX20" fmla="*/ 2715415 w 12192000"/>
              <a:gd name="connsiteY20" fmla="*/ 2475188 h 451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4515463">
                <a:moveTo>
                  <a:pt x="4357351" y="0"/>
                </a:moveTo>
                <a:lnTo>
                  <a:pt x="5920911" y="2357036"/>
                </a:lnTo>
                <a:lnTo>
                  <a:pt x="6847364" y="960427"/>
                </a:lnTo>
                <a:lnTo>
                  <a:pt x="8025412" y="2736314"/>
                </a:lnTo>
                <a:lnTo>
                  <a:pt x="8917964" y="1390809"/>
                </a:lnTo>
                <a:lnTo>
                  <a:pt x="10097095" y="3168327"/>
                </a:lnTo>
                <a:lnTo>
                  <a:pt x="10978883" y="1839049"/>
                </a:lnTo>
                <a:lnTo>
                  <a:pt x="12192000" y="3667801"/>
                </a:lnTo>
                <a:lnTo>
                  <a:pt x="12192000" y="4515462"/>
                </a:lnTo>
                <a:lnTo>
                  <a:pt x="9203462" y="4515462"/>
                </a:lnTo>
                <a:lnTo>
                  <a:pt x="9205625" y="4512201"/>
                </a:lnTo>
                <a:lnTo>
                  <a:pt x="9203461" y="4512201"/>
                </a:lnTo>
                <a:lnTo>
                  <a:pt x="7350557" y="4512201"/>
                </a:lnTo>
                <a:lnTo>
                  <a:pt x="6847364" y="4512201"/>
                </a:lnTo>
                <a:lnTo>
                  <a:pt x="4491266" y="4512201"/>
                </a:lnTo>
                <a:lnTo>
                  <a:pt x="4066684" y="4512201"/>
                </a:lnTo>
                <a:lnTo>
                  <a:pt x="4068848" y="4515463"/>
                </a:lnTo>
                <a:lnTo>
                  <a:pt x="0" y="4515463"/>
                </a:lnTo>
                <a:lnTo>
                  <a:pt x="0" y="3113256"/>
                </a:lnTo>
                <a:lnTo>
                  <a:pt x="1569341" y="747504"/>
                </a:lnTo>
                <a:lnTo>
                  <a:pt x="2715415" y="24751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1"/>
          </p:nvPr>
        </p:nvSpPr>
        <p:spPr>
          <a:xfrm>
            <a:off x="649015" y="-2"/>
            <a:ext cx="10893972" cy="4146332"/>
          </a:xfrm>
          <a:custGeom>
            <a:avLst/>
            <a:gdLst>
              <a:gd name="connsiteX0" fmla="*/ 0 w 10893972"/>
              <a:gd name="connsiteY0" fmla="*/ 0 h 4146332"/>
              <a:gd name="connsiteX1" fmla="*/ 5446986 w 10893972"/>
              <a:gd name="connsiteY1" fmla="*/ 0 h 4146332"/>
              <a:gd name="connsiteX2" fmla="*/ 5446985 w 10893972"/>
              <a:gd name="connsiteY2" fmla="*/ 1 h 4146332"/>
              <a:gd name="connsiteX3" fmla="*/ 5446986 w 10893972"/>
              <a:gd name="connsiteY3" fmla="*/ 1 h 4146332"/>
              <a:gd name="connsiteX4" fmla="*/ 10893972 w 10893972"/>
              <a:gd name="connsiteY4" fmla="*/ 1 h 4146332"/>
              <a:gd name="connsiteX5" fmla="*/ 8170479 w 10893972"/>
              <a:gd name="connsiteY5" fmla="*/ 3448884 h 4146332"/>
              <a:gd name="connsiteX6" fmla="*/ 7003321 w 10893972"/>
              <a:gd name="connsiteY6" fmla="*/ 1970858 h 4146332"/>
              <a:gd name="connsiteX7" fmla="*/ 5484812 w 10893972"/>
              <a:gd name="connsiteY7" fmla="*/ 4146332 h 4146332"/>
              <a:gd name="connsiteX8" fmla="*/ 3930808 w 10893972"/>
              <a:gd name="connsiteY8" fmla="*/ 1920006 h 4146332"/>
              <a:gd name="connsiteX9" fmla="*/ 2723494 w 10893972"/>
              <a:gd name="connsiteY9" fmla="*/ 3448883 h 41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3972" h="4146332">
                <a:moveTo>
                  <a:pt x="0" y="0"/>
                </a:moveTo>
                <a:lnTo>
                  <a:pt x="5446986" y="0"/>
                </a:lnTo>
                <a:lnTo>
                  <a:pt x="5446985" y="1"/>
                </a:lnTo>
                <a:lnTo>
                  <a:pt x="5446986" y="1"/>
                </a:lnTo>
                <a:lnTo>
                  <a:pt x="10893972" y="1"/>
                </a:lnTo>
                <a:lnTo>
                  <a:pt x="8170479" y="3448884"/>
                </a:lnTo>
                <a:lnTo>
                  <a:pt x="7003321" y="1970858"/>
                </a:lnTo>
                <a:lnTo>
                  <a:pt x="5484812" y="4146332"/>
                </a:lnTo>
                <a:lnTo>
                  <a:pt x="3930808" y="1920006"/>
                </a:lnTo>
                <a:lnTo>
                  <a:pt x="2723494" y="34488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750" y="1733551"/>
            <a:ext cx="9118600" cy="37644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9079" y="2498366"/>
            <a:ext cx="4386452" cy="2657336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12215" y="2498366"/>
            <a:ext cx="4386452" cy="2657336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9246" y="2293969"/>
            <a:ext cx="3190665" cy="3256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00668" y="2293969"/>
            <a:ext cx="3190665" cy="3256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02090" y="2293969"/>
            <a:ext cx="3190665" cy="3256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9858" y="1953080"/>
            <a:ext cx="3240167" cy="1920240"/>
          </a:xfrm>
        </p:spPr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05668" y="1953080"/>
            <a:ext cx="3240167" cy="1920240"/>
          </a:xfrm>
        </p:spPr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715935" y="1953080"/>
            <a:ext cx="3240167" cy="1920240"/>
          </a:xfrm>
        </p:spPr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09858" y="3945938"/>
            <a:ext cx="3240167" cy="1920240"/>
          </a:xfrm>
        </p:spPr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05668" y="3945938"/>
            <a:ext cx="3240167" cy="1920240"/>
          </a:xfrm>
        </p:spPr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715935" y="3945938"/>
            <a:ext cx="3240167" cy="1920240"/>
          </a:xfrm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83" y="67130"/>
            <a:ext cx="3977640" cy="1920240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100191" y="67130"/>
            <a:ext cx="3977640" cy="192024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7800" y="67130"/>
            <a:ext cx="3977640" cy="1920240"/>
          </a:xfrm>
        </p:spPr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2583" y="2054045"/>
            <a:ext cx="3977640" cy="1920240"/>
          </a:xfrm>
        </p:spPr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00191" y="2054045"/>
            <a:ext cx="3977640" cy="1920240"/>
          </a:xfrm>
        </p:spPr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47800" y="2054045"/>
            <a:ext cx="3977640" cy="1920240"/>
          </a:xfrm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2553" y="1938866"/>
            <a:ext cx="4817404" cy="3343253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1938866"/>
            <a:ext cx="4817403" cy="3343253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757" y="1938866"/>
            <a:ext cx="6096000" cy="2650067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1938866"/>
            <a:ext cx="6095999" cy="2650067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757" y="0"/>
            <a:ext cx="6096000" cy="342093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0"/>
            <a:ext cx="6095999" cy="342093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51691" y="1073557"/>
            <a:ext cx="4719535" cy="4710886"/>
          </a:xfrm>
          <a:custGeom>
            <a:avLst/>
            <a:gdLst>
              <a:gd name="connsiteX0" fmla="*/ 4390721 w 5308058"/>
              <a:gd name="connsiteY0" fmla="*/ 2691319 h 5298331"/>
              <a:gd name="connsiteX1" fmla="*/ 5308058 w 5308058"/>
              <a:gd name="connsiteY1" fmla="*/ 2691319 h 5298331"/>
              <a:gd name="connsiteX2" fmla="*/ 5308058 w 5308058"/>
              <a:gd name="connsiteY2" fmla="*/ 5298331 h 5298331"/>
              <a:gd name="connsiteX3" fmla="*/ 2701046 w 5308058"/>
              <a:gd name="connsiteY3" fmla="*/ 5298331 h 5298331"/>
              <a:gd name="connsiteX4" fmla="*/ 2701046 w 5308058"/>
              <a:gd name="connsiteY4" fmla="*/ 4385611 h 5298331"/>
              <a:gd name="connsiteX5" fmla="*/ 2831814 w 5308058"/>
              <a:gd name="connsiteY5" fmla="*/ 4379008 h 5298331"/>
              <a:gd name="connsiteX6" fmla="*/ 4383872 w 5308058"/>
              <a:gd name="connsiteY6" fmla="*/ 2826949 h 5298331"/>
              <a:gd name="connsiteX7" fmla="*/ 2701046 w 5308058"/>
              <a:gd name="connsiteY7" fmla="*/ 2691319 h 5298331"/>
              <a:gd name="connsiteX8" fmla="*/ 4287254 w 5308058"/>
              <a:gd name="connsiteY8" fmla="*/ 2691319 h 5298331"/>
              <a:gd name="connsiteX9" fmla="*/ 4280939 w 5308058"/>
              <a:gd name="connsiteY9" fmla="*/ 2816371 h 5298331"/>
              <a:gd name="connsiteX10" fmla="*/ 2821235 w 5308058"/>
              <a:gd name="connsiteY10" fmla="*/ 4276075 h 5298331"/>
              <a:gd name="connsiteX11" fmla="*/ 2701046 w 5308058"/>
              <a:gd name="connsiteY11" fmla="*/ 4282144 h 5298331"/>
              <a:gd name="connsiteX12" fmla="*/ 1020805 w 5308058"/>
              <a:gd name="connsiteY12" fmla="*/ 2691319 h 5298331"/>
              <a:gd name="connsiteX13" fmla="*/ 2607012 w 5308058"/>
              <a:gd name="connsiteY13" fmla="*/ 2691319 h 5298331"/>
              <a:gd name="connsiteX14" fmla="*/ 2607012 w 5308058"/>
              <a:gd name="connsiteY14" fmla="*/ 4282144 h 5298331"/>
              <a:gd name="connsiteX15" fmla="*/ 2486824 w 5308058"/>
              <a:gd name="connsiteY15" fmla="*/ 4276075 h 5298331"/>
              <a:gd name="connsiteX16" fmla="*/ 1027119 w 5308058"/>
              <a:gd name="connsiteY16" fmla="*/ 2816371 h 5298331"/>
              <a:gd name="connsiteX17" fmla="*/ 0 w 5308058"/>
              <a:gd name="connsiteY17" fmla="*/ 2691319 h 5298331"/>
              <a:gd name="connsiteX18" fmla="*/ 917338 w 5308058"/>
              <a:gd name="connsiteY18" fmla="*/ 2691319 h 5298331"/>
              <a:gd name="connsiteX19" fmla="*/ 924187 w 5308058"/>
              <a:gd name="connsiteY19" fmla="*/ 2826949 h 5298331"/>
              <a:gd name="connsiteX20" fmla="*/ 2476245 w 5308058"/>
              <a:gd name="connsiteY20" fmla="*/ 4379008 h 5298331"/>
              <a:gd name="connsiteX21" fmla="*/ 2607012 w 5308058"/>
              <a:gd name="connsiteY21" fmla="*/ 4385611 h 5298331"/>
              <a:gd name="connsiteX22" fmla="*/ 2607012 w 5308058"/>
              <a:gd name="connsiteY22" fmla="*/ 5298331 h 5298331"/>
              <a:gd name="connsiteX23" fmla="*/ 0 w 5308058"/>
              <a:gd name="connsiteY23" fmla="*/ 5298331 h 5298331"/>
              <a:gd name="connsiteX24" fmla="*/ 2701046 w 5308058"/>
              <a:gd name="connsiteY24" fmla="*/ 1016186 h 5298331"/>
              <a:gd name="connsiteX25" fmla="*/ 2821235 w 5308058"/>
              <a:gd name="connsiteY25" fmla="*/ 1022255 h 5298331"/>
              <a:gd name="connsiteX26" fmla="*/ 4280939 w 5308058"/>
              <a:gd name="connsiteY26" fmla="*/ 2481960 h 5298331"/>
              <a:gd name="connsiteX27" fmla="*/ 4287254 w 5308058"/>
              <a:gd name="connsiteY27" fmla="*/ 2607012 h 5298331"/>
              <a:gd name="connsiteX28" fmla="*/ 2701046 w 5308058"/>
              <a:gd name="connsiteY28" fmla="*/ 2607012 h 5298331"/>
              <a:gd name="connsiteX29" fmla="*/ 2607012 w 5308058"/>
              <a:gd name="connsiteY29" fmla="*/ 1016186 h 5298331"/>
              <a:gd name="connsiteX30" fmla="*/ 2607012 w 5308058"/>
              <a:gd name="connsiteY30" fmla="*/ 2607012 h 5298331"/>
              <a:gd name="connsiteX31" fmla="*/ 1020805 w 5308058"/>
              <a:gd name="connsiteY31" fmla="*/ 2607012 h 5298331"/>
              <a:gd name="connsiteX32" fmla="*/ 1027119 w 5308058"/>
              <a:gd name="connsiteY32" fmla="*/ 2481960 h 5298331"/>
              <a:gd name="connsiteX33" fmla="*/ 2486824 w 5308058"/>
              <a:gd name="connsiteY33" fmla="*/ 1022255 h 5298331"/>
              <a:gd name="connsiteX34" fmla="*/ 2701046 w 5308058"/>
              <a:gd name="connsiteY34" fmla="*/ 0 h 5298331"/>
              <a:gd name="connsiteX35" fmla="*/ 5308058 w 5308058"/>
              <a:gd name="connsiteY35" fmla="*/ 0 h 5298331"/>
              <a:gd name="connsiteX36" fmla="*/ 5308058 w 5308058"/>
              <a:gd name="connsiteY36" fmla="*/ 2607012 h 5298331"/>
              <a:gd name="connsiteX37" fmla="*/ 4390721 w 5308058"/>
              <a:gd name="connsiteY37" fmla="*/ 2607012 h 5298331"/>
              <a:gd name="connsiteX38" fmla="*/ 4383872 w 5308058"/>
              <a:gd name="connsiteY38" fmla="*/ 2471381 h 5298331"/>
              <a:gd name="connsiteX39" fmla="*/ 2831814 w 5308058"/>
              <a:gd name="connsiteY39" fmla="*/ 919322 h 5298331"/>
              <a:gd name="connsiteX40" fmla="*/ 2701046 w 5308058"/>
              <a:gd name="connsiteY40" fmla="*/ 912719 h 5298331"/>
              <a:gd name="connsiteX41" fmla="*/ 0 w 5308058"/>
              <a:gd name="connsiteY41" fmla="*/ 0 h 5298331"/>
              <a:gd name="connsiteX42" fmla="*/ 2607012 w 5308058"/>
              <a:gd name="connsiteY42" fmla="*/ 0 h 5298331"/>
              <a:gd name="connsiteX43" fmla="*/ 2607012 w 5308058"/>
              <a:gd name="connsiteY43" fmla="*/ 912719 h 5298331"/>
              <a:gd name="connsiteX44" fmla="*/ 2476245 w 5308058"/>
              <a:gd name="connsiteY44" fmla="*/ 919322 h 5298331"/>
              <a:gd name="connsiteX45" fmla="*/ 924187 w 5308058"/>
              <a:gd name="connsiteY45" fmla="*/ 2471381 h 5298331"/>
              <a:gd name="connsiteX46" fmla="*/ 917338 w 5308058"/>
              <a:gd name="connsiteY46" fmla="*/ 2607012 h 5298331"/>
              <a:gd name="connsiteX47" fmla="*/ 0 w 5308058"/>
              <a:gd name="connsiteY47" fmla="*/ 2607012 h 529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08058" h="5298331">
                <a:moveTo>
                  <a:pt x="4390721" y="2691319"/>
                </a:moveTo>
                <a:lnTo>
                  <a:pt x="5308058" y="2691319"/>
                </a:lnTo>
                <a:lnTo>
                  <a:pt x="5308058" y="5298331"/>
                </a:lnTo>
                <a:lnTo>
                  <a:pt x="2701046" y="5298331"/>
                </a:lnTo>
                <a:lnTo>
                  <a:pt x="2701046" y="4385611"/>
                </a:lnTo>
                <a:lnTo>
                  <a:pt x="2831814" y="4379008"/>
                </a:lnTo>
                <a:cubicBezTo>
                  <a:pt x="3650170" y="4295899"/>
                  <a:pt x="4300763" y="3645306"/>
                  <a:pt x="4383872" y="2826949"/>
                </a:cubicBezTo>
                <a:close/>
                <a:moveTo>
                  <a:pt x="2701046" y="2691319"/>
                </a:moveTo>
                <a:lnTo>
                  <a:pt x="4287254" y="2691319"/>
                </a:lnTo>
                <a:lnTo>
                  <a:pt x="4280939" y="2816371"/>
                </a:lnTo>
                <a:cubicBezTo>
                  <a:pt x="4202776" y="3586032"/>
                  <a:pt x="3590896" y="4197912"/>
                  <a:pt x="2821235" y="4276075"/>
                </a:cubicBezTo>
                <a:lnTo>
                  <a:pt x="2701046" y="4282144"/>
                </a:lnTo>
                <a:close/>
                <a:moveTo>
                  <a:pt x="1020805" y="2691319"/>
                </a:moveTo>
                <a:lnTo>
                  <a:pt x="2607012" y="2691319"/>
                </a:lnTo>
                <a:lnTo>
                  <a:pt x="2607012" y="4282144"/>
                </a:lnTo>
                <a:lnTo>
                  <a:pt x="2486824" y="4276075"/>
                </a:lnTo>
                <a:cubicBezTo>
                  <a:pt x="1717163" y="4197912"/>
                  <a:pt x="1105283" y="3586032"/>
                  <a:pt x="1027119" y="2816371"/>
                </a:cubicBezTo>
                <a:close/>
                <a:moveTo>
                  <a:pt x="0" y="2691319"/>
                </a:moveTo>
                <a:lnTo>
                  <a:pt x="917338" y="2691319"/>
                </a:lnTo>
                <a:lnTo>
                  <a:pt x="924187" y="2826949"/>
                </a:lnTo>
                <a:cubicBezTo>
                  <a:pt x="1007295" y="3645306"/>
                  <a:pt x="1657888" y="4295899"/>
                  <a:pt x="2476245" y="4379008"/>
                </a:cubicBezTo>
                <a:lnTo>
                  <a:pt x="2607012" y="4385611"/>
                </a:lnTo>
                <a:lnTo>
                  <a:pt x="2607012" y="5298331"/>
                </a:lnTo>
                <a:lnTo>
                  <a:pt x="0" y="5298331"/>
                </a:lnTo>
                <a:close/>
                <a:moveTo>
                  <a:pt x="2701046" y="1016186"/>
                </a:moveTo>
                <a:lnTo>
                  <a:pt x="2821235" y="1022255"/>
                </a:lnTo>
                <a:cubicBezTo>
                  <a:pt x="3590896" y="1100419"/>
                  <a:pt x="4202776" y="1712299"/>
                  <a:pt x="4280939" y="2481960"/>
                </a:cubicBezTo>
                <a:lnTo>
                  <a:pt x="4287254" y="2607012"/>
                </a:lnTo>
                <a:lnTo>
                  <a:pt x="2701046" y="2607012"/>
                </a:lnTo>
                <a:close/>
                <a:moveTo>
                  <a:pt x="2607012" y="1016186"/>
                </a:moveTo>
                <a:lnTo>
                  <a:pt x="2607012" y="2607012"/>
                </a:lnTo>
                <a:lnTo>
                  <a:pt x="1020805" y="2607012"/>
                </a:lnTo>
                <a:lnTo>
                  <a:pt x="1027119" y="2481960"/>
                </a:lnTo>
                <a:cubicBezTo>
                  <a:pt x="1105283" y="1712299"/>
                  <a:pt x="1717163" y="1100419"/>
                  <a:pt x="2486824" y="1022255"/>
                </a:cubicBezTo>
                <a:close/>
                <a:moveTo>
                  <a:pt x="2701046" y="0"/>
                </a:moveTo>
                <a:lnTo>
                  <a:pt x="5308058" y="0"/>
                </a:lnTo>
                <a:lnTo>
                  <a:pt x="5308058" y="2607012"/>
                </a:lnTo>
                <a:lnTo>
                  <a:pt x="4390721" y="2607012"/>
                </a:lnTo>
                <a:lnTo>
                  <a:pt x="4383872" y="2471381"/>
                </a:lnTo>
                <a:cubicBezTo>
                  <a:pt x="4300763" y="1653024"/>
                  <a:pt x="3650170" y="1002431"/>
                  <a:pt x="2831814" y="919322"/>
                </a:cubicBezTo>
                <a:lnTo>
                  <a:pt x="2701046" y="912719"/>
                </a:lnTo>
                <a:close/>
                <a:moveTo>
                  <a:pt x="0" y="0"/>
                </a:moveTo>
                <a:lnTo>
                  <a:pt x="2607012" y="0"/>
                </a:lnTo>
                <a:lnTo>
                  <a:pt x="2607012" y="912719"/>
                </a:lnTo>
                <a:lnTo>
                  <a:pt x="2476245" y="919322"/>
                </a:lnTo>
                <a:cubicBezTo>
                  <a:pt x="1657888" y="1002431"/>
                  <a:pt x="1007295" y="1653024"/>
                  <a:pt x="924187" y="2471381"/>
                </a:cubicBezTo>
                <a:lnTo>
                  <a:pt x="917338" y="2607012"/>
                </a:lnTo>
                <a:lnTo>
                  <a:pt x="0" y="2607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757" y="3437068"/>
            <a:ext cx="6096000" cy="342093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3437068"/>
            <a:ext cx="6095999" cy="342093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16328" y="0"/>
            <a:ext cx="6099048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84788" y="0"/>
            <a:ext cx="6099048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6328" y="3429000"/>
            <a:ext cx="1220832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16328" y="0"/>
            <a:ext cx="1220832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8164" y="0"/>
            <a:ext cx="4059936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4059936" y="0"/>
            <a:ext cx="4059936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8163" y="0"/>
            <a:ext cx="2588564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580401" y="0"/>
            <a:ext cx="2588564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5168965" y="0"/>
            <a:ext cx="2588564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2" y="0"/>
            <a:ext cx="6033409" cy="2286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2" y="2286000"/>
            <a:ext cx="6033409" cy="2286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-2" y="4572000"/>
            <a:ext cx="6033409" cy="2286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8164" y="0"/>
            <a:ext cx="4059936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59936" y="0"/>
            <a:ext cx="4059936" cy="3431969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47744" y="3429000"/>
            <a:ext cx="4059936" cy="3431969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10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058390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101778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45484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0225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046515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089903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35756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0354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5356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8744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5627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992295" y="1815106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563912" y="180434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122175" y="180434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649600" y="180434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91136" y="393191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62753" y="393191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1016" y="393191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659199" y="3931918"/>
            <a:ext cx="2441532" cy="202297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6204627" y="1068694"/>
            <a:ext cx="2326530" cy="2321396"/>
          </a:xfrm>
          <a:custGeom>
            <a:avLst/>
            <a:gdLst>
              <a:gd name="connsiteX0" fmla="*/ 2326530 w 2326530"/>
              <a:gd name="connsiteY0" fmla="*/ 747539 h 2321396"/>
              <a:gd name="connsiteX1" fmla="*/ 2326530 w 2326530"/>
              <a:gd name="connsiteY1" fmla="*/ 2321396 h 2321396"/>
              <a:gd name="connsiteX2" fmla="*/ 752673 w 2326530"/>
              <a:gd name="connsiteY2" fmla="*/ 2321396 h 2321396"/>
              <a:gd name="connsiteX3" fmla="*/ 0 w 2326530"/>
              <a:gd name="connsiteY3" fmla="*/ 0 h 2321396"/>
              <a:gd name="connsiteX4" fmla="*/ 2326530 w 2326530"/>
              <a:gd name="connsiteY4" fmla="*/ 0 h 2321396"/>
              <a:gd name="connsiteX5" fmla="*/ 2326530 w 2326530"/>
              <a:gd name="connsiteY5" fmla="*/ 627161 h 2321396"/>
              <a:gd name="connsiteX6" fmla="*/ 632295 w 2326530"/>
              <a:gd name="connsiteY6" fmla="*/ 2321396 h 2321396"/>
              <a:gd name="connsiteX7" fmla="*/ 0 w 2326530"/>
              <a:gd name="connsiteY7" fmla="*/ 2321396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2326530" y="747539"/>
                </a:moveTo>
                <a:lnTo>
                  <a:pt x="2326530" y="2321396"/>
                </a:lnTo>
                <a:lnTo>
                  <a:pt x="752673" y="2321396"/>
                </a:lnTo>
                <a:close/>
                <a:moveTo>
                  <a:pt x="0" y="0"/>
                </a:moveTo>
                <a:lnTo>
                  <a:pt x="2326530" y="0"/>
                </a:lnTo>
                <a:lnTo>
                  <a:pt x="2326530" y="627161"/>
                </a:lnTo>
                <a:lnTo>
                  <a:pt x="632295" y="2321396"/>
                </a:lnTo>
                <a:lnTo>
                  <a:pt x="0" y="232139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8604117" y="1068694"/>
            <a:ext cx="2326530" cy="2321396"/>
          </a:xfrm>
          <a:custGeom>
            <a:avLst/>
            <a:gdLst>
              <a:gd name="connsiteX0" fmla="*/ 0 w 2326530"/>
              <a:gd name="connsiteY0" fmla="*/ 747539 h 2321396"/>
              <a:gd name="connsiteX1" fmla="*/ 1573857 w 2326530"/>
              <a:gd name="connsiteY1" fmla="*/ 2321396 h 2321396"/>
              <a:gd name="connsiteX2" fmla="*/ 0 w 2326530"/>
              <a:gd name="connsiteY2" fmla="*/ 2321396 h 2321396"/>
              <a:gd name="connsiteX3" fmla="*/ 0 w 2326530"/>
              <a:gd name="connsiteY3" fmla="*/ 0 h 2321396"/>
              <a:gd name="connsiteX4" fmla="*/ 2326530 w 2326530"/>
              <a:gd name="connsiteY4" fmla="*/ 0 h 2321396"/>
              <a:gd name="connsiteX5" fmla="*/ 2326530 w 2326530"/>
              <a:gd name="connsiteY5" fmla="*/ 2321396 h 2321396"/>
              <a:gd name="connsiteX6" fmla="*/ 1694235 w 2326530"/>
              <a:gd name="connsiteY6" fmla="*/ 2321396 h 2321396"/>
              <a:gd name="connsiteX7" fmla="*/ 0 w 2326530"/>
              <a:gd name="connsiteY7" fmla="*/ 627161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0" y="747539"/>
                </a:moveTo>
                <a:lnTo>
                  <a:pt x="1573857" y="2321396"/>
                </a:lnTo>
                <a:lnTo>
                  <a:pt x="0" y="2321396"/>
                </a:lnTo>
                <a:close/>
                <a:moveTo>
                  <a:pt x="0" y="0"/>
                </a:moveTo>
                <a:lnTo>
                  <a:pt x="2326530" y="0"/>
                </a:lnTo>
                <a:lnTo>
                  <a:pt x="2326530" y="2321396"/>
                </a:lnTo>
                <a:lnTo>
                  <a:pt x="1694235" y="2321396"/>
                </a:lnTo>
                <a:lnTo>
                  <a:pt x="0" y="627161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204627" y="3487639"/>
            <a:ext cx="2326530" cy="2321396"/>
          </a:xfrm>
          <a:custGeom>
            <a:avLst/>
            <a:gdLst>
              <a:gd name="connsiteX0" fmla="*/ 752673 w 2326530"/>
              <a:gd name="connsiteY0" fmla="*/ 0 h 2321396"/>
              <a:gd name="connsiteX1" fmla="*/ 2326530 w 2326530"/>
              <a:gd name="connsiteY1" fmla="*/ 0 h 2321396"/>
              <a:gd name="connsiteX2" fmla="*/ 2326530 w 2326530"/>
              <a:gd name="connsiteY2" fmla="*/ 1573857 h 2321396"/>
              <a:gd name="connsiteX3" fmla="*/ 0 w 2326530"/>
              <a:gd name="connsiteY3" fmla="*/ 0 h 2321396"/>
              <a:gd name="connsiteX4" fmla="*/ 632295 w 2326530"/>
              <a:gd name="connsiteY4" fmla="*/ 0 h 2321396"/>
              <a:gd name="connsiteX5" fmla="*/ 2326530 w 2326530"/>
              <a:gd name="connsiteY5" fmla="*/ 1694235 h 2321396"/>
              <a:gd name="connsiteX6" fmla="*/ 2326530 w 2326530"/>
              <a:gd name="connsiteY6" fmla="*/ 2321396 h 2321396"/>
              <a:gd name="connsiteX7" fmla="*/ 0 w 2326530"/>
              <a:gd name="connsiteY7" fmla="*/ 2321396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752673" y="0"/>
                </a:moveTo>
                <a:lnTo>
                  <a:pt x="2326530" y="0"/>
                </a:lnTo>
                <a:lnTo>
                  <a:pt x="2326530" y="1573857"/>
                </a:lnTo>
                <a:close/>
                <a:moveTo>
                  <a:pt x="0" y="0"/>
                </a:moveTo>
                <a:lnTo>
                  <a:pt x="632295" y="0"/>
                </a:lnTo>
                <a:lnTo>
                  <a:pt x="2326530" y="1694235"/>
                </a:lnTo>
                <a:lnTo>
                  <a:pt x="2326530" y="2321396"/>
                </a:lnTo>
                <a:lnTo>
                  <a:pt x="0" y="232139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8604117" y="3487639"/>
            <a:ext cx="2326530" cy="2321396"/>
          </a:xfrm>
          <a:custGeom>
            <a:avLst/>
            <a:gdLst>
              <a:gd name="connsiteX0" fmla="*/ 1694235 w 2326530"/>
              <a:gd name="connsiteY0" fmla="*/ 0 h 2321396"/>
              <a:gd name="connsiteX1" fmla="*/ 2326530 w 2326530"/>
              <a:gd name="connsiteY1" fmla="*/ 0 h 2321396"/>
              <a:gd name="connsiteX2" fmla="*/ 2326530 w 2326530"/>
              <a:gd name="connsiteY2" fmla="*/ 2321396 h 2321396"/>
              <a:gd name="connsiteX3" fmla="*/ 0 w 2326530"/>
              <a:gd name="connsiteY3" fmla="*/ 2321396 h 2321396"/>
              <a:gd name="connsiteX4" fmla="*/ 0 w 2326530"/>
              <a:gd name="connsiteY4" fmla="*/ 1694235 h 2321396"/>
              <a:gd name="connsiteX5" fmla="*/ 0 w 2326530"/>
              <a:gd name="connsiteY5" fmla="*/ 0 h 2321396"/>
              <a:gd name="connsiteX6" fmla="*/ 1573857 w 2326530"/>
              <a:gd name="connsiteY6" fmla="*/ 0 h 2321396"/>
              <a:gd name="connsiteX7" fmla="*/ 0 w 2326530"/>
              <a:gd name="connsiteY7" fmla="*/ 1573857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1694235" y="0"/>
                </a:moveTo>
                <a:lnTo>
                  <a:pt x="2326530" y="0"/>
                </a:lnTo>
                <a:lnTo>
                  <a:pt x="2326530" y="2321396"/>
                </a:lnTo>
                <a:lnTo>
                  <a:pt x="0" y="2321396"/>
                </a:lnTo>
                <a:lnTo>
                  <a:pt x="0" y="1694235"/>
                </a:lnTo>
                <a:close/>
                <a:moveTo>
                  <a:pt x="0" y="0"/>
                </a:moveTo>
                <a:lnTo>
                  <a:pt x="1573857" y="0"/>
                </a:lnTo>
                <a:lnTo>
                  <a:pt x="0" y="157385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159" y="1648706"/>
            <a:ext cx="3953000" cy="4382444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958215" y="1648706"/>
            <a:ext cx="2743200" cy="219650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704312" y="1648706"/>
            <a:ext cx="2743200" cy="219650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448800" y="1648706"/>
            <a:ext cx="2743200" cy="219650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957056" y="3834642"/>
            <a:ext cx="2743200" cy="219650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703153" y="3834642"/>
            <a:ext cx="2743200" cy="219650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448671" y="3834642"/>
            <a:ext cx="2743200" cy="219650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7461" y="0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55558" y="-10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882897" y="-10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22111" y="-10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461" y="3439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55558" y="3439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82897" y="3439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22111" y="3439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61325" y="-10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761325" y="3439758"/>
            <a:ext cx="24414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0274" y="0"/>
            <a:ext cx="243230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28709" y="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851869" y="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75054" y="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0274" y="2286000"/>
            <a:ext cx="243230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28709" y="2286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51869" y="2286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75054" y="2286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696716" y="0"/>
            <a:ext cx="249528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696716" y="2286000"/>
            <a:ext cx="249528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10274" y="4572000"/>
            <a:ext cx="243230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428709" y="4572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851869" y="4572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275054" y="4572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696716" y="4572000"/>
            <a:ext cx="249528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142903" y="2205318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133607" y="2194560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5102795" y="2194560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70824" y="2194560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141744" y="4147071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448" y="4147071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01636" y="4147071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080423" y="4147071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038853" y="2194560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48452" y="4147071"/>
            <a:ext cx="1870261" cy="18745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787321" y="2544184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605902" y="2544184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434661" y="2544184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87321" y="727262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87321" y="4371865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05902" y="4371865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434661" y="4371865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05902" y="727262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34661" y="727262"/>
            <a:ext cx="1737360" cy="173736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6328" y="3429000"/>
            <a:ext cx="60990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16328" y="0"/>
            <a:ext cx="60990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084788" y="3429000"/>
            <a:ext cx="60990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84788" y="0"/>
            <a:ext cx="6099048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328" y="342900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6328" y="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69012" y="342900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69012" y="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6328" y="3429000"/>
            <a:ext cx="6370680" cy="3429000"/>
          </a:xfrm>
        </p:spPr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6328" y="0"/>
            <a:ext cx="6370680" cy="3429000"/>
          </a:xfrm>
        </p:spPr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4352" y="0"/>
            <a:ext cx="5837648" cy="6858000"/>
          </a:xfrm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42836" y="3429000"/>
            <a:ext cx="6370680" cy="3429000"/>
          </a:xfrm>
        </p:spPr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42836" y="0"/>
            <a:ext cx="6370680" cy="3429000"/>
          </a:xfrm>
        </p:spPr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27086" y="0"/>
            <a:ext cx="5869922" cy="6858000"/>
          </a:xfrm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328" y="342900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6328" y="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45262" y="0"/>
            <a:ext cx="3163824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24128" y="1303689"/>
            <a:ext cx="10369685" cy="2713834"/>
          </a:xfrm>
          <a:custGeom>
            <a:avLst/>
            <a:gdLst>
              <a:gd name="connsiteX0" fmla="*/ 8049984 w 10369685"/>
              <a:gd name="connsiteY0" fmla="*/ 0 h 2713834"/>
              <a:gd name="connsiteX1" fmla="*/ 10369685 w 10369685"/>
              <a:gd name="connsiteY1" fmla="*/ 0 h 2713834"/>
              <a:gd name="connsiteX2" fmla="*/ 9449681 w 10369685"/>
              <a:gd name="connsiteY2" fmla="*/ 2713834 h 2713834"/>
              <a:gd name="connsiteX3" fmla="*/ 7129980 w 10369685"/>
              <a:gd name="connsiteY3" fmla="*/ 2713834 h 2713834"/>
              <a:gd name="connsiteX4" fmla="*/ 5673324 w 10369685"/>
              <a:gd name="connsiteY4" fmla="*/ 0 h 2713834"/>
              <a:gd name="connsiteX5" fmla="*/ 7993025 w 10369685"/>
              <a:gd name="connsiteY5" fmla="*/ 0 h 2713834"/>
              <a:gd name="connsiteX6" fmla="*/ 7073021 w 10369685"/>
              <a:gd name="connsiteY6" fmla="*/ 2713834 h 2713834"/>
              <a:gd name="connsiteX7" fmla="*/ 4753320 w 10369685"/>
              <a:gd name="connsiteY7" fmla="*/ 2713834 h 2713834"/>
              <a:gd name="connsiteX8" fmla="*/ 3296664 w 10369685"/>
              <a:gd name="connsiteY8" fmla="*/ 0 h 2713834"/>
              <a:gd name="connsiteX9" fmla="*/ 5616366 w 10369685"/>
              <a:gd name="connsiteY9" fmla="*/ 0 h 2713834"/>
              <a:gd name="connsiteX10" fmla="*/ 4696361 w 10369685"/>
              <a:gd name="connsiteY10" fmla="*/ 2713834 h 2713834"/>
              <a:gd name="connsiteX11" fmla="*/ 2376660 w 10369685"/>
              <a:gd name="connsiteY11" fmla="*/ 2713834 h 2713834"/>
              <a:gd name="connsiteX12" fmla="*/ 920005 w 10369685"/>
              <a:gd name="connsiteY12" fmla="*/ 0 h 2713834"/>
              <a:gd name="connsiteX13" fmla="*/ 3239707 w 10369685"/>
              <a:gd name="connsiteY13" fmla="*/ 0 h 2713834"/>
              <a:gd name="connsiteX14" fmla="*/ 2319702 w 10369685"/>
              <a:gd name="connsiteY14" fmla="*/ 2713834 h 2713834"/>
              <a:gd name="connsiteX15" fmla="*/ 0 w 10369685"/>
              <a:gd name="connsiteY15" fmla="*/ 2713834 h 27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9685" h="2713834">
                <a:moveTo>
                  <a:pt x="8049984" y="0"/>
                </a:moveTo>
                <a:lnTo>
                  <a:pt x="10369685" y="0"/>
                </a:lnTo>
                <a:lnTo>
                  <a:pt x="9449681" y="2713834"/>
                </a:lnTo>
                <a:lnTo>
                  <a:pt x="7129980" y="2713834"/>
                </a:lnTo>
                <a:close/>
                <a:moveTo>
                  <a:pt x="5673324" y="0"/>
                </a:moveTo>
                <a:lnTo>
                  <a:pt x="7993025" y="0"/>
                </a:lnTo>
                <a:lnTo>
                  <a:pt x="7073021" y="2713834"/>
                </a:lnTo>
                <a:lnTo>
                  <a:pt x="4753320" y="2713834"/>
                </a:lnTo>
                <a:close/>
                <a:moveTo>
                  <a:pt x="3296664" y="0"/>
                </a:moveTo>
                <a:lnTo>
                  <a:pt x="5616366" y="0"/>
                </a:lnTo>
                <a:lnTo>
                  <a:pt x="4696361" y="2713834"/>
                </a:lnTo>
                <a:lnTo>
                  <a:pt x="2376660" y="2713834"/>
                </a:lnTo>
                <a:close/>
                <a:moveTo>
                  <a:pt x="920005" y="0"/>
                </a:moveTo>
                <a:lnTo>
                  <a:pt x="3239707" y="0"/>
                </a:lnTo>
                <a:lnTo>
                  <a:pt x="2319702" y="2713834"/>
                </a:lnTo>
                <a:lnTo>
                  <a:pt x="0" y="2713834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461" y="342900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878461" y="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76" y="342900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28176" y="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782" y="1117"/>
            <a:ext cx="2040280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9522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51247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79944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107482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125292" y="1117"/>
            <a:ext cx="2066708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7782" y="3430117"/>
            <a:ext cx="2040280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029522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051247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79944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107482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25292" y="3430117"/>
            <a:ext cx="2066708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782" y="1117"/>
            <a:ext cx="3110905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03122" y="1117"/>
            <a:ext cx="2976821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79944" y="1117"/>
            <a:ext cx="2976820" cy="226542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056764" y="1117"/>
            <a:ext cx="3135236" cy="459028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7782" y="3430117"/>
            <a:ext cx="6087726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79944" y="2266545"/>
            <a:ext cx="2976820" cy="4592572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56764" y="4591405"/>
            <a:ext cx="3135236" cy="2267712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6515" y="-8699"/>
            <a:ext cx="3044952" cy="1906777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9903" y="-8700"/>
            <a:ext cx="3044952" cy="4942705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0354" y="-8698"/>
            <a:ext cx="3044952" cy="6866698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5356" y="1898078"/>
            <a:ext cx="3044952" cy="4959921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8744" y="4934006"/>
            <a:ext cx="3044952" cy="1923993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5627" y="0"/>
            <a:ext cx="3044952" cy="6857999"/>
          </a:xfrm>
          <a:ln>
            <a:noFill/>
          </a:ln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842836" y="0"/>
            <a:ext cx="3163824" cy="6858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76" y="342900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28176" y="0"/>
            <a:ext cx="3163824" cy="342900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16328" y="0"/>
            <a:ext cx="3163824" cy="6858000"/>
          </a:xfrm>
        </p:spPr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69012" y="0"/>
            <a:ext cx="3163824" cy="6858000"/>
          </a:xfrm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5842836" y="0"/>
            <a:ext cx="3163824" cy="6858000"/>
          </a:xfrm>
        </p:spPr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76" y="0"/>
            <a:ext cx="3163824" cy="6858000"/>
          </a:xfrm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8164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59936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2064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9936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32064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4155620"/>
            <a:ext cx="4059936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9936" y="4155620"/>
            <a:ext cx="4059936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32064" y="4155620"/>
            <a:ext cx="4059936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4155620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36788" y="4155620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89904" y="4155620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34856" y="4155619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26" Type="http://schemas.openxmlformats.org/officeDocument/2006/relationships/slideLayout" Target="../slideLayouts/slideLayout126.xml"/><Relationship Id="rId134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2016-3B70-4125-9BE3-A24E3CE114F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</p:sldLayoutIdLst>
  <p:hf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175" y="1809751"/>
            <a:ext cx="5038814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20</a:t>
            </a:r>
            <a:r>
              <a:rPr lang="en-US" altLang="en-CA" sz="7200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2X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1657" y="3247756"/>
            <a:ext cx="946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</a:rPr>
              <a:t>YOUR  FURTURE  HERE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3230" y="1438815"/>
            <a:ext cx="1072554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9115" y="924809"/>
            <a:ext cx="3013775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8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PORTFOLIO</a:t>
            </a:r>
          </a:p>
        </p:txBody>
      </p:sp>
      <p:pic>
        <p:nvPicPr>
          <p:cNvPr id="13" name="图片占位符 12" descr="图片包含 地板, 人员, 男士, 黑色&#10;&#10;已生成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1" name="图片占位符 10" descr="图片包含 天空, 户外, 城市, 水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115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813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7731017" y="1917180"/>
            <a:ext cx="769516" cy="653760"/>
            <a:chOff x="1177817" y="1942581"/>
            <a:chExt cx="802996" cy="653760"/>
          </a:xfrm>
          <a:solidFill>
            <a:srgbClr val="000000"/>
          </a:solidFill>
        </p:grpSpPr>
        <p:sp>
          <p:nvSpPr>
            <p:cNvPr id="15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11" name="图片占位符 10" descr="图片包含 水, 户外, 天空, 人员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7" name="图片占位符 6" descr="图片包含 建筑物, 户外, 道路, 地面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3163824" cy="3429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红色, 汽车, 户外, 道路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38663" y="0"/>
            <a:ext cx="7653337" cy="6858000"/>
          </a:xfr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55897" y="1534481"/>
            <a:ext cx="11879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Longitudinal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55899" y="1818679"/>
            <a:ext cx="2097989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5898" y="2973279"/>
            <a:ext cx="771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System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55899" y="3257476"/>
            <a:ext cx="2097989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5898" y="4412078"/>
            <a:ext cx="998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Hardware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55899" y="4696275"/>
            <a:ext cx="2097989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923462" y="1601224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3462" y="3049984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126034" y="1807974"/>
            <a:ext cx="269500" cy="260518"/>
          </a:xfrm>
          <a:custGeom>
            <a:avLst/>
            <a:gdLst>
              <a:gd name="T0" fmla="*/ 597 w 631"/>
              <a:gd name="T1" fmla="*/ 0 h 605"/>
              <a:gd name="T2" fmla="*/ 34 w 631"/>
              <a:gd name="T3" fmla="*/ 0 h 605"/>
              <a:gd name="T4" fmla="*/ 0 w 631"/>
              <a:gd name="T5" fmla="*/ 37 h 605"/>
              <a:gd name="T6" fmla="*/ 0 w 631"/>
              <a:gd name="T7" fmla="*/ 417 h 605"/>
              <a:gd name="T8" fmla="*/ 34 w 631"/>
              <a:gd name="T9" fmla="*/ 454 h 605"/>
              <a:gd name="T10" fmla="*/ 597 w 631"/>
              <a:gd name="T11" fmla="*/ 454 h 605"/>
              <a:gd name="T12" fmla="*/ 631 w 631"/>
              <a:gd name="T13" fmla="*/ 417 h 605"/>
              <a:gd name="T14" fmla="*/ 631 w 631"/>
              <a:gd name="T15" fmla="*/ 37 h 605"/>
              <a:gd name="T16" fmla="*/ 597 w 631"/>
              <a:gd name="T17" fmla="*/ 0 h 605"/>
              <a:gd name="T18" fmla="*/ 454 w 631"/>
              <a:gd name="T19" fmla="*/ 565 h 605"/>
              <a:gd name="T20" fmla="*/ 414 w 631"/>
              <a:gd name="T21" fmla="*/ 565 h 605"/>
              <a:gd name="T22" fmla="*/ 375 w 631"/>
              <a:gd name="T23" fmla="*/ 526 h 605"/>
              <a:gd name="T24" fmla="*/ 375 w 631"/>
              <a:gd name="T25" fmla="*/ 466 h 605"/>
              <a:gd name="T26" fmla="*/ 256 w 631"/>
              <a:gd name="T27" fmla="*/ 466 h 605"/>
              <a:gd name="T28" fmla="*/ 256 w 631"/>
              <a:gd name="T29" fmla="*/ 526 h 605"/>
              <a:gd name="T30" fmla="*/ 217 w 631"/>
              <a:gd name="T31" fmla="*/ 565 h 605"/>
              <a:gd name="T32" fmla="*/ 177 w 631"/>
              <a:gd name="T33" fmla="*/ 565 h 605"/>
              <a:gd name="T34" fmla="*/ 158 w 631"/>
              <a:gd name="T35" fmla="*/ 585 h 605"/>
              <a:gd name="T36" fmla="*/ 177 w 631"/>
              <a:gd name="T37" fmla="*/ 605 h 605"/>
              <a:gd name="T38" fmla="*/ 454 w 631"/>
              <a:gd name="T39" fmla="*/ 605 h 605"/>
              <a:gd name="T40" fmla="*/ 473 w 631"/>
              <a:gd name="T41" fmla="*/ 585 h 605"/>
              <a:gd name="T42" fmla="*/ 454 w 631"/>
              <a:gd name="T43" fmla="*/ 565 h 605"/>
              <a:gd name="T44" fmla="*/ 592 w 631"/>
              <a:gd name="T45" fmla="*/ 414 h 605"/>
              <a:gd name="T46" fmla="*/ 39 w 631"/>
              <a:gd name="T47" fmla="*/ 414 h 605"/>
              <a:gd name="T48" fmla="*/ 39 w 631"/>
              <a:gd name="T49" fmla="*/ 39 h 605"/>
              <a:gd name="T50" fmla="*/ 592 w 631"/>
              <a:gd name="T51" fmla="*/ 39 h 605"/>
              <a:gd name="T52" fmla="*/ 592 w 631"/>
              <a:gd name="T53" fmla="*/ 41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1" h="605">
                <a:moveTo>
                  <a:pt x="597" y="0"/>
                </a:moveTo>
                <a:lnTo>
                  <a:pt x="34" y="0"/>
                </a:lnTo>
                <a:cubicBezTo>
                  <a:pt x="15" y="0"/>
                  <a:pt x="0" y="16"/>
                  <a:pt x="0" y="37"/>
                </a:cubicBezTo>
                <a:lnTo>
                  <a:pt x="0" y="417"/>
                </a:lnTo>
                <a:cubicBezTo>
                  <a:pt x="0" y="437"/>
                  <a:pt x="15" y="454"/>
                  <a:pt x="34" y="454"/>
                </a:cubicBezTo>
                <a:lnTo>
                  <a:pt x="597" y="454"/>
                </a:lnTo>
                <a:cubicBezTo>
                  <a:pt x="616" y="454"/>
                  <a:pt x="631" y="437"/>
                  <a:pt x="631" y="417"/>
                </a:cubicBezTo>
                <a:lnTo>
                  <a:pt x="631" y="37"/>
                </a:lnTo>
                <a:cubicBezTo>
                  <a:pt x="631" y="16"/>
                  <a:pt x="616" y="0"/>
                  <a:pt x="597" y="0"/>
                </a:cubicBezTo>
                <a:close/>
                <a:moveTo>
                  <a:pt x="454" y="565"/>
                </a:moveTo>
                <a:lnTo>
                  <a:pt x="414" y="565"/>
                </a:lnTo>
                <a:cubicBezTo>
                  <a:pt x="392" y="565"/>
                  <a:pt x="375" y="548"/>
                  <a:pt x="375" y="526"/>
                </a:cubicBezTo>
                <a:lnTo>
                  <a:pt x="375" y="466"/>
                </a:lnTo>
                <a:lnTo>
                  <a:pt x="256" y="466"/>
                </a:lnTo>
                <a:lnTo>
                  <a:pt x="256" y="526"/>
                </a:lnTo>
                <a:cubicBezTo>
                  <a:pt x="256" y="548"/>
                  <a:pt x="239" y="565"/>
                  <a:pt x="217" y="565"/>
                </a:cubicBezTo>
                <a:lnTo>
                  <a:pt x="177" y="565"/>
                </a:lnTo>
                <a:cubicBezTo>
                  <a:pt x="166" y="565"/>
                  <a:pt x="158" y="574"/>
                  <a:pt x="158" y="585"/>
                </a:cubicBezTo>
                <a:cubicBezTo>
                  <a:pt x="158" y="596"/>
                  <a:pt x="166" y="605"/>
                  <a:pt x="177" y="605"/>
                </a:cubicBezTo>
                <a:lnTo>
                  <a:pt x="454" y="605"/>
                </a:lnTo>
                <a:cubicBezTo>
                  <a:pt x="465" y="605"/>
                  <a:pt x="473" y="596"/>
                  <a:pt x="473" y="585"/>
                </a:cubicBezTo>
                <a:cubicBezTo>
                  <a:pt x="473" y="574"/>
                  <a:pt x="465" y="565"/>
                  <a:pt x="454" y="565"/>
                </a:cubicBezTo>
                <a:close/>
                <a:moveTo>
                  <a:pt x="592" y="414"/>
                </a:moveTo>
                <a:lnTo>
                  <a:pt x="39" y="414"/>
                </a:lnTo>
                <a:lnTo>
                  <a:pt x="39" y="39"/>
                </a:lnTo>
                <a:lnTo>
                  <a:pt x="592" y="39"/>
                </a:lnTo>
                <a:lnTo>
                  <a:pt x="592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3462" y="4501517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4" name="Freeform 166"/>
          <p:cNvSpPr>
            <a:spLocks noEditPoints="1"/>
          </p:cNvSpPr>
          <p:nvPr/>
        </p:nvSpPr>
        <p:spPr bwMode="auto">
          <a:xfrm>
            <a:off x="1087855" y="4712759"/>
            <a:ext cx="345858" cy="251534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204"/>
          <p:cNvSpPr>
            <a:spLocks noEditPoints="1"/>
          </p:cNvSpPr>
          <p:nvPr/>
        </p:nvSpPr>
        <p:spPr bwMode="auto">
          <a:xfrm>
            <a:off x="1108156" y="3237264"/>
            <a:ext cx="305256" cy="299460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人员, 服装, 妇女, 就坐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115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813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7731017" y="1917180"/>
            <a:ext cx="769516" cy="653760"/>
            <a:chOff x="1177817" y="1942581"/>
            <a:chExt cx="802996" cy="653760"/>
          </a:xfrm>
        </p:grpSpPr>
        <p:sp>
          <p:nvSpPr>
            <p:cNvPr id="17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人员, 建筑物, 服装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115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813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7731017" y="1917180"/>
            <a:ext cx="769516" cy="653760"/>
            <a:chOff x="1177817" y="1942581"/>
            <a:chExt cx="802996" cy="653760"/>
          </a:xfrm>
        </p:grpSpPr>
        <p:sp>
          <p:nvSpPr>
            <p:cNvPr id="11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人员, 户外, 戴着, 服装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ln>
            <a:noFill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36604" y="5030207"/>
            <a:ext cx="330887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54981" y="4645486"/>
            <a:ext cx="3090501" cy="384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400" b="1" dirty="0" err="1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4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400" b="1" dirty="0" err="1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4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400" b="1" dirty="0" err="1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4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400" b="1" dirty="0" err="1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4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</a:p>
        </p:txBody>
      </p:sp>
      <p:sp>
        <p:nvSpPr>
          <p:cNvPr id="13" name="Isosceles Triangle 12"/>
          <p:cNvSpPr/>
          <p:nvPr/>
        </p:nvSpPr>
        <p:spPr>
          <a:xfrm flipV="1">
            <a:off x="5964428" y="-8467"/>
            <a:ext cx="6239934" cy="6900334"/>
          </a:xfrm>
          <a:custGeom>
            <a:avLst/>
            <a:gdLst>
              <a:gd name="connsiteX0" fmla="*/ 0 w 6172200"/>
              <a:gd name="connsiteY0" fmla="*/ 3666066 h 3666066"/>
              <a:gd name="connsiteX1" fmla="*/ 3086100 w 6172200"/>
              <a:gd name="connsiteY1" fmla="*/ 0 h 3666066"/>
              <a:gd name="connsiteX2" fmla="*/ 6172200 w 6172200"/>
              <a:gd name="connsiteY2" fmla="*/ 3666066 h 3666066"/>
              <a:gd name="connsiteX3" fmla="*/ 0 w 6172200"/>
              <a:gd name="connsiteY3" fmla="*/ 3666066 h 3666066"/>
              <a:gd name="connsiteX0-1" fmla="*/ 0 w 6172200"/>
              <a:gd name="connsiteY0-2" fmla="*/ 6874933 h 6874933"/>
              <a:gd name="connsiteX1-3" fmla="*/ 334434 w 6172200"/>
              <a:gd name="connsiteY1-4" fmla="*/ 0 h 6874933"/>
              <a:gd name="connsiteX2-5" fmla="*/ 6172200 w 6172200"/>
              <a:gd name="connsiteY2-6" fmla="*/ 6874933 h 6874933"/>
              <a:gd name="connsiteX3-7" fmla="*/ 0 w 6172200"/>
              <a:gd name="connsiteY3-8" fmla="*/ 6874933 h 6874933"/>
              <a:gd name="connsiteX0-9" fmla="*/ 0 w 6299200"/>
              <a:gd name="connsiteY0-10" fmla="*/ 6874933 h 6874933"/>
              <a:gd name="connsiteX1-11" fmla="*/ 334434 w 6299200"/>
              <a:gd name="connsiteY1-12" fmla="*/ 0 h 6874933"/>
              <a:gd name="connsiteX2-13" fmla="*/ 6299200 w 6299200"/>
              <a:gd name="connsiteY2-14" fmla="*/ 6874933 h 6874933"/>
              <a:gd name="connsiteX3-15" fmla="*/ 0 w 6299200"/>
              <a:gd name="connsiteY3-16" fmla="*/ 6874933 h 6874933"/>
              <a:gd name="connsiteX0-17" fmla="*/ 0 w 6239934"/>
              <a:gd name="connsiteY0-18" fmla="*/ 6883400 h 6883400"/>
              <a:gd name="connsiteX1-19" fmla="*/ 275168 w 6239934"/>
              <a:gd name="connsiteY1-20" fmla="*/ 0 h 6883400"/>
              <a:gd name="connsiteX2-21" fmla="*/ 6239934 w 6239934"/>
              <a:gd name="connsiteY2-22" fmla="*/ 6874933 h 6883400"/>
              <a:gd name="connsiteX3-23" fmla="*/ 0 w 6239934"/>
              <a:gd name="connsiteY3-24" fmla="*/ 6883400 h 6883400"/>
              <a:gd name="connsiteX0-25" fmla="*/ 0 w 6239934"/>
              <a:gd name="connsiteY0-26" fmla="*/ 6781800 h 6781800"/>
              <a:gd name="connsiteX1-27" fmla="*/ 105835 w 6239934"/>
              <a:gd name="connsiteY1-28" fmla="*/ 0 h 6781800"/>
              <a:gd name="connsiteX2-29" fmla="*/ 6239934 w 6239934"/>
              <a:gd name="connsiteY2-30" fmla="*/ 6773333 h 6781800"/>
              <a:gd name="connsiteX3-31" fmla="*/ 0 w 6239934"/>
              <a:gd name="connsiteY3-32" fmla="*/ 6781800 h 6781800"/>
              <a:gd name="connsiteX0-33" fmla="*/ 0 w 6239934"/>
              <a:gd name="connsiteY0-34" fmla="*/ 6900334 h 6900334"/>
              <a:gd name="connsiteX1-35" fmla="*/ 275168 w 6239934"/>
              <a:gd name="connsiteY1-36" fmla="*/ 0 h 6900334"/>
              <a:gd name="connsiteX2-37" fmla="*/ 6239934 w 6239934"/>
              <a:gd name="connsiteY2-38" fmla="*/ 6891867 h 6900334"/>
              <a:gd name="connsiteX3-39" fmla="*/ 0 w 6239934"/>
              <a:gd name="connsiteY3-40" fmla="*/ 6900334 h 6900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239934" h="6900334">
                <a:moveTo>
                  <a:pt x="0" y="6900334"/>
                </a:moveTo>
                <a:lnTo>
                  <a:pt x="275168" y="0"/>
                </a:lnTo>
                <a:lnTo>
                  <a:pt x="6239934" y="6891867"/>
                </a:lnTo>
                <a:lnTo>
                  <a:pt x="0" y="6900334"/>
                </a:lnTo>
                <a:close/>
              </a:path>
            </a:pathLst>
          </a:custGeom>
          <a:solidFill>
            <a:srgbClr val="2C3E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9515" y="16055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9150" y="850380"/>
            <a:ext cx="769516" cy="653760"/>
            <a:chOff x="1177817" y="1942581"/>
            <a:chExt cx="802996" cy="653760"/>
          </a:xfrm>
        </p:grpSpPr>
        <p:sp>
          <p:nvSpPr>
            <p:cNvPr id="14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天空, 户外, 水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583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281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817" y="1917180"/>
            <a:ext cx="769516" cy="653760"/>
            <a:chOff x="1177817" y="1942581"/>
            <a:chExt cx="802996" cy="653760"/>
          </a:xfrm>
        </p:grpSpPr>
        <p:sp>
          <p:nvSpPr>
            <p:cNvPr id="11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37086" y="1865867"/>
            <a:ext cx="5217724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6906" y="594906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pic>
        <p:nvPicPr>
          <p:cNvPr id="10" name="图片占位符 9" descr="图片包含 人员, 男士, 户外, 站立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天空, 水, 户外, 船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29325" y="1104900"/>
            <a:ext cx="4987925" cy="4887913"/>
          </a:xfrm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583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281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77817" y="1917180"/>
            <a:ext cx="769516" cy="653760"/>
            <a:chOff x="1177817" y="1942581"/>
            <a:chExt cx="802996" cy="653760"/>
          </a:xfrm>
        </p:grpSpPr>
        <p:sp>
          <p:nvSpPr>
            <p:cNvPr id="14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建筑物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5" y="1401763"/>
            <a:ext cx="6642100" cy="4033837"/>
          </a:xfrm>
          <a:ln>
            <a:noFill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583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281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77817" y="1917180"/>
            <a:ext cx="769516" cy="653760"/>
            <a:chOff x="1177817" y="1942581"/>
            <a:chExt cx="802996" cy="653760"/>
          </a:xfrm>
        </p:grpSpPr>
        <p:sp>
          <p:nvSpPr>
            <p:cNvPr id="14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天空, 户外, 水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82675" y="2173288"/>
            <a:ext cx="1968500" cy="1968500"/>
          </a:xfrm>
        </p:spPr>
      </p:pic>
      <p:pic>
        <p:nvPicPr>
          <p:cNvPr id="9" name="图片占位符 8" descr="图片包含 天空, 户外, 水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62375" y="2173288"/>
            <a:ext cx="1968500" cy="1968500"/>
          </a:xfrm>
        </p:spPr>
      </p:pic>
      <p:pic>
        <p:nvPicPr>
          <p:cNvPr id="21" name="图片占位符 20" descr="图片包含 天空, 户外, 水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43663" y="2173288"/>
            <a:ext cx="1968500" cy="1968500"/>
          </a:xfrm>
        </p:spPr>
      </p:pic>
      <p:pic>
        <p:nvPicPr>
          <p:cNvPr id="23" name="图片占位符 22" descr="图片包含 天空, 户外, 水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123363" y="2173288"/>
            <a:ext cx="1968500" cy="1968500"/>
          </a:xfrm>
        </p:spPr>
      </p:pic>
      <p:sp>
        <p:nvSpPr>
          <p:cNvPr id="10" name="Rectangle 9"/>
          <p:cNvSpPr/>
          <p:nvPr/>
        </p:nvSpPr>
        <p:spPr>
          <a:xfrm>
            <a:off x="1416908" y="4455451"/>
            <a:ext cx="12999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John </a:t>
            </a:r>
            <a:r>
              <a:rPr lang="en-US" sz="1600" b="1" dirty="0" err="1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Yehudi</a:t>
            </a:r>
            <a:endParaRPr lang="en-US" sz="1600" b="1" dirty="0">
              <a:solidFill>
                <a:schemeClr val="accent1"/>
              </a:solidFill>
              <a:latin typeface="Lato" panose="020F0502020204030203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61897" y="4847709"/>
            <a:ext cx="2409992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2661" y="4455451"/>
            <a:ext cx="12288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Tan </a:t>
            </a:r>
            <a:r>
              <a:rPr lang="en-US" sz="1600" b="1" dirty="0" err="1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Malaka</a:t>
            </a:r>
            <a:endParaRPr lang="en-US" sz="1600" b="1" dirty="0">
              <a:solidFill>
                <a:schemeClr val="accent1"/>
              </a:solidFill>
              <a:latin typeface="Lato" panose="020F0502020204030203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42097" y="4847709"/>
            <a:ext cx="2409992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7869" y="4455451"/>
            <a:ext cx="16388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Edward </a:t>
            </a:r>
            <a:r>
              <a:rPr lang="en-US" sz="1600" b="1" dirty="0" err="1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Jokowo</a:t>
            </a:r>
            <a:endParaRPr lang="en-US" sz="1600" b="1" dirty="0">
              <a:solidFill>
                <a:schemeClr val="accent1"/>
              </a:solidFill>
              <a:latin typeface="Lato" panose="020F0502020204030203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222296" y="4847709"/>
            <a:ext cx="2409992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60814" y="4455451"/>
            <a:ext cx="169334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 err="1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Rustam</a:t>
            </a:r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Ibraham</a:t>
            </a:r>
            <a:endParaRPr lang="en-US" sz="1600" b="1" dirty="0">
              <a:solidFill>
                <a:schemeClr val="accent1"/>
              </a:solidFill>
              <a:latin typeface="Lato" panose="020F0502020204030203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902492" y="4847709"/>
            <a:ext cx="2409992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33230" y="1438815"/>
            <a:ext cx="1072554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096700" y="924809"/>
            <a:ext cx="199862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8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建筑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52550" y="1044575"/>
            <a:ext cx="4786313" cy="4800600"/>
          </a:xfrm>
          <a:ln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11562" y="3943312"/>
            <a:ext cx="3268415" cy="13311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81382" y="2672351"/>
            <a:ext cx="2503121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</a:t>
            </a:r>
          </a:p>
          <a:p>
            <a:pPr defTabSz="1450340"/>
            <a:r>
              <a:rPr lang="en-CA" sz="36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LAYOUT 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7731017" y="1917180"/>
            <a:ext cx="769516" cy="653760"/>
            <a:chOff x="1177817" y="1942581"/>
            <a:chExt cx="802996" cy="653760"/>
          </a:xfrm>
        </p:grpSpPr>
        <p:sp>
          <p:nvSpPr>
            <p:cNvPr id="15" name="Freeform 5"/>
            <p:cNvSpPr/>
            <p:nvPr/>
          </p:nvSpPr>
          <p:spPr bwMode="auto">
            <a:xfrm flipH="1">
              <a:off x="1414498" y="1942582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6"/>
            <p:cNvSpPr/>
            <p:nvPr/>
          </p:nvSpPr>
          <p:spPr bwMode="auto">
            <a:xfrm flipH="1">
              <a:off x="1177817" y="1942582"/>
              <a:ext cx="330416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5"/>
            <p:cNvSpPr/>
            <p:nvPr/>
          </p:nvSpPr>
          <p:spPr bwMode="auto">
            <a:xfrm flipH="1">
              <a:off x="1651179" y="1942581"/>
              <a:ext cx="329634" cy="653759"/>
            </a:xfrm>
            <a:custGeom>
              <a:avLst/>
              <a:gdLst>
                <a:gd name="T0" fmla="*/ 0 w 1836"/>
                <a:gd name="T1" fmla="*/ 1836 h 3671"/>
                <a:gd name="T2" fmla="*/ 1836 w 1836"/>
                <a:gd name="T3" fmla="*/ 0 h 3671"/>
                <a:gd name="T4" fmla="*/ 1836 w 1836"/>
                <a:gd name="T5" fmla="*/ 961 h 3671"/>
                <a:gd name="T6" fmla="*/ 961 w 1836"/>
                <a:gd name="T7" fmla="*/ 1836 h 3671"/>
                <a:gd name="T8" fmla="*/ 1836 w 1836"/>
                <a:gd name="T9" fmla="*/ 2710 h 3671"/>
                <a:gd name="T10" fmla="*/ 1836 w 1836"/>
                <a:gd name="T11" fmla="*/ 3671 h 3671"/>
                <a:gd name="T12" fmla="*/ 0 w 1836"/>
                <a:gd name="T13" fmla="*/ 1836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3671">
                  <a:moveTo>
                    <a:pt x="0" y="1836"/>
                  </a:moveTo>
                  <a:lnTo>
                    <a:pt x="1836" y="0"/>
                  </a:lnTo>
                  <a:lnTo>
                    <a:pt x="1836" y="961"/>
                  </a:lnTo>
                  <a:lnTo>
                    <a:pt x="961" y="1836"/>
                  </a:lnTo>
                  <a:lnTo>
                    <a:pt x="1836" y="2710"/>
                  </a:lnTo>
                  <a:lnTo>
                    <a:pt x="1836" y="3671"/>
                  </a:lnTo>
                  <a:lnTo>
                    <a:pt x="0" y="18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建筑物, 户外, 道路, 黄色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22388" y="1211263"/>
            <a:ext cx="4494212" cy="4648200"/>
          </a:xfr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083176" y="1667144"/>
            <a:ext cx="135235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600" b="1" dirty="0">
                <a:solidFill>
                  <a:schemeClr val="accent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Longitudinal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083178" y="1951342"/>
            <a:ext cx="2850464" cy="546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83177" y="3105942"/>
            <a:ext cx="8691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600" b="1" dirty="0">
                <a:solidFill>
                  <a:schemeClr val="accent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System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083178" y="3390139"/>
            <a:ext cx="2850464" cy="546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83177" y="4544741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600" b="1" dirty="0">
                <a:solidFill>
                  <a:schemeClr val="accent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Hardware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083178" y="4828938"/>
            <a:ext cx="2850464" cy="546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7150741" y="1733887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0741" y="3182647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7353313" y="1940637"/>
            <a:ext cx="269500" cy="260518"/>
          </a:xfrm>
          <a:custGeom>
            <a:avLst/>
            <a:gdLst>
              <a:gd name="T0" fmla="*/ 597 w 631"/>
              <a:gd name="T1" fmla="*/ 0 h 605"/>
              <a:gd name="T2" fmla="*/ 34 w 631"/>
              <a:gd name="T3" fmla="*/ 0 h 605"/>
              <a:gd name="T4" fmla="*/ 0 w 631"/>
              <a:gd name="T5" fmla="*/ 37 h 605"/>
              <a:gd name="T6" fmla="*/ 0 w 631"/>
              <a:gd name="T7" fmla="*/ 417 h 605"/>
              <a:gd name="T8" fmla="*/ 34 w 631"/>
              <a:gd name="T9" fmla="*/ 454 h 605"/>
              <a:gd name="T10" fmla="*/ 597 w 631"/>
              <a:gd name="T11" fmla="*/ 454 h 605"/>
              <a:gd name="T12" fmla="*/ 631 w 631"/>
              <a:gd name="T13" fmla="*/ 417 h 605"/>
              <a:gd name="T14" fmla="*/ 631 w 631"/>
              <a:gd name="T15" fmla="*/ 37 h 605"/>
              <a:gd name="T16" fmla="*/ 597 w 631"/>
              <a:gd name="T17" fmla="*/ 0 h 605"/>
              <a:gd name="T18" fmla="*/ 454 w 631"/>
              <a:gd name="T19" fmla="*/ 565 h 605"/>
              <a:gd name="T20" fmla="*/ 414 w 631"/>
              <a:gd name="T21" fmla="*/ 565 h 605"/>
              <a:gd name="T22" fmla="*/ 375 w 631"/>
              <a:gd name="T23" fmla="*/ 526 h 605"/>
              <a:gd name="T24" fmla="*/ 375 w 631"/>
              <a:gd name="T25" fmla="*/ 466 h 605"/>
              <a:gd name="T26" fmla="*/ 256 w 631"/>
              <a:gd name="T27" fmla="*/ 466 h 605"/>
              <a:gd name="T28" fmla="*/ 256 w 631"/>
              <a:gd name="T29" fmla="*/ 526 h 605"/>
              <a:gd name="T30" fmla="*/ 217 w 631"/>
              <a:gd name="T31" fmla="*/ 565 h 605"/>
              <a:gd name="T32" fmla="*/ 177 w 631"/>
              <a:gd name="T33" fmla="*/ 565 h 605"/>
              <a:gd name="T34" fmla="*/ 158 w 631"/>
              <a:gd name="T35" fmla="*/ 585 h 605"/>
              <a:gd name="T36" fmla="*/ 177 w 631"/>
              <a:gd name="T37" fmla="*/ 605 h 605"/>
              <a:gd name="T38" fmla="*/ 454 w 631"/>
              <a:gd name="T39" fmla="*/ 605 h 605"/>
              <a:gd name="T40" fmla="*/ 473 w 631"/>
              <a:gd name="T41" fmla="*/ 585 h 605"/>
              <a:gd name="T42" fmla="*/ 454 w 631"/>
              <a:gd name="T43" fmla="*/ 565 h 605"/>
              <a:gd name="T44" fmla="*/ 592 w 631"/>
              <a:gd name="T45" fmla="*/ 414 h 605"/>
              <a:gd name="T46" fmla="*/ 39 w 631"/>
              <a:gd name="T47" fmla="*/ 414 h 605"/>
              <a:gd name="T48" fmla="*/ 39 w 631"/>
              <a:gd name="T49" fmla="*/ 39 h 605"/>
              <a:gd name="T50" fmla="*/ 592 w 631"/>
              <a:gd name="T51" fmla="*/ 39 h 605"/>
              <a:gd name="T52" fmla="*/ 592 w 631"/>
              <a:gd name="T53" fmla="*/ 41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1" h="605">
                <a:moveTo>
                  <a:pt x="597" y="0"/>
                </a:moveTo>
                <a:lnTo>
                  <a:pt x="34" y="0"/>
                </a:lnTo>
                <a:cubicBezTo>
                  <a:pt x="15" y="0"/>
                  <a:pt x="0" y="16"/>
                  <a:pt x="0" y="37"/>
                </a:cubicBezTo>
                <a:lnTo>
                  <a:pt x="0" y="417"/>
                </a:lnTo>
                <a:cubicBezTo>
                  <a:pt x="0" y="437"/>
                  <a:pt x="15" y="454"/>
                  <a:pt x="34" y="454"/>
                </a:cubicBezTo>
                <a:lnTo>
                  <a:pt x="597" y="454"/>
                </a:lnTo>
                <a:cubicBezTo>
                  <a:pt x="616" y="454"/>
                  <a:pt x="631" y="437"/>
                  <a:pt x="631" y="417"/>
                </a:cubicBezTo>
                <a:lnTo>
                  <a:pt x="631" y="37"/>
                </a:lnTo>
                <a:cubicBezTo>
                  <a:pt x="631" y="16"/>
                  <a:pt x="616" y="0"/>
                  <a:pt x="597" y="0"/>
                </a:cubicBezTo>
                <a:close/>
                <a:moveTo>
                  <a:pt x="454" y="565"/>
                </a:moveTo>
                <a:lnTo>
                  <a:pt x="414" y="565"/>
                </a:lnTo>
                <a:cubicBezTo>
                  <a:pt x="392" y="565"/>
                  <a:pt x="375" y="548"/>
                  <a:pt x="375" y="526"/>
                </a:cubicBezTo>
                <a:lnTo>
                  <a:pt x="375" y="466"/>
                </a:lnTo>
                <a:lnTo>
                  <a:pt x="256" y="466"/>
                </a:lnTo>
                <a:lnTo>
                  <a:pt x="256" y="526"/>
                </a:lnTo>
                <a:cubicBezTo>
                  <a:pt x="256" y="548"/>
                  <a:pt x="239" y="565"/>
                  <a:pt x="217" y="565"/>
                </a:cubicBezTo>
                <a:lnTo>
                  <a:pt x="177" y="565"/>
                </a:lnTo>
                <a:cubicBezTo>
                  <a:pt x="166" y="565"/>
                  <a:pt x="158" y="574"/>
                  <a:pt x="158" y="585"/>
                </a:cubicBezTo>
                <a:cubicBezTo>
                  <a:pt x="158" y="596"/>
                  <a:pt x="166" y="605"/>
                  <a:pt x="177" y="605"/>
                </a:cubicBezTo>
                <a:lnTo>
                  <a:pt x="454" y="605"/>
                </a:lnTo>
                <a:cubicBezTo>
                  <a:pt x="465" y="605"/>
                  <a:pt x="473" y="596"/>
                  <a:pt x="473" y="585"/>
                </a:cubicBezTo>
                <a:cubicBezTo>
                  <a:pt x="473" y="574"/>
                  <a:pt x="465" y="565"/>
                  <a:pt x="454" y="565"/>
                </a:cubicBezTo>
                <a:close/>
                <a:moveTo>
                  <a:pt x="592" y="414"/>
                </a:moveTo>
                <a:lnTo>
                  <a:pt x="39" y="414"/>
                </a:lnTo>
                <a:lnTo>
                  <a:pt x="39" y="39"/>
                </a:lnTo>
                <a:lnTo>
                  <a:pt x="592" y="39"/>
                </a:lnTo>
                <a:lnTo>
                  <a:pt x="592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50741" y="4634180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21" name="Freeform 166"/>
          <p:cNvSpPr>
            <a:spLocks noEditPoints="1"/>
          </p:cNvSpPr>
          <p:nvPr/>
        </p:nvSpPr>
        <p:spPr bwMode="auto">
          <a:xfrm>
            <a:off x="7315134" y="4845422"/>
            <a:ext cx="345858" cy="251534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04"/>
          <p:cNvSpPr>
            <a:spLocks noEditPoints="1"/>
          </p:cNvSpPr>
          <p:nvPr/>
        </p:nvSpPr>
        <p:spPr bwMode="auto">
          <a:xfrm>
            <a:off x="7335435" y="3369927"/>
            <a:ext cx="305256" cy="299460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天空, 户外, 城市, 水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87438" y="1001713"/>
            <a:ext cx="9979025" cy="2657475"/>
          </a:xfrm>
          <a:ln>
            <a:noFill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42457" y="5000978"/>
            <a:ext cx="9241620" cy="863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Dolor,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tortor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70735" y="4418072"/>
            <a:ext cx="538506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sz="32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AWESOME IMPROVEMENT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天空, 户外, 水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70300" y="0"/>
            <a:ext cx="4851400" cy="6858000"/>
          </a:xfrm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654928" y="1521099"/>
            <a:ext cx="11879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Longitudinal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9654930" y="1805297"/>
            <a:ext cx="1888439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54929" y="2959897"/>
            <a:ext cx="771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System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654930" y="3244094"/>
            <a:ext cx="1888439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54929" y="4398696"/>
            <a:ext cx="998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Hardware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654930" y="4682893"/>
            <a:ext cx="1888439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8779643" y="1587842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79643" y="3036602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8982215" y="1794592"/>
            <a:ext cx="269500" cy="260518"/>
          </a:xfrm>
          <a:custGeom>
            <a:avLst/>
            <a:gdLst>
              <a:gd name="T0" fmla="*/ 597 w 631"/>
              <a:gd name="T1" fmla="*/ 0 h 605"/>
              <a:gd name="T2" fmla="*/ 34 w 631"/>
              <a:gd name="T3" fmla="*/ 0 h 605"/>
              <a:gd name="T4" fmla="*/ 0 w 631"/>
              <a:gd name="T5" fmla="*/ 37 h 605"/>
              <a:gd name="T6" fmla="*/ 0 w 631"/>
              <a:gd name="T7" fmla="*/ 417 h 605"/>
              <a:gd name="T8" fmla="*/ 34 w 631"/>
              <a:gd name="T9" fmla="*/ 454 h 605"/>
              <a:gd name="T10" fmla="*/ 597 w 631"/>
              <a:gd name="T11" fmla="*/ 454 h 605"/>
              <a:gd name="T12" fmla="*/ 631 w 631"/>
              <a:gd name="T13" fmla="*/ 417 h 605"/>
              <a:gd name="T14" fmla="*/ 631 w 631"/>
              <a:gd name="T15" fmla="*/ 37 h 605"/>
              <a:gd name="T16" fmla="*/ 597 w 631"/>
              <a:gd name="T17" fmla="*/ 0 h 605"/>
              <a:gd name="T18" fmla="*/ 454 w 631"/>
              <a:gd name="T19" fmla="*/ 565 h 605"/>
              <a:gd name="T20" fmla="*/ 414 w 631"/>
              <a:gd name="T21" fmla="*/ 565 h 605"/>
              <a:gd name="T22" fmla="*/ 375 w 631"/>
              <a:gd name="T23" fmla="*/ 526 h 605"/>
              <a:gd name="T24" fmla="*/ 375 w 631"/>
              <a:gd name="T25" fmla="*/ 466 h 605"/>
              <a:gd name="T26" fmla="*/ 256 w 631"/>
              <a:gd name="T27" fmla="*/ 466 h 605"/>
              <a:gd name="T28" fmla="*/ 256 w 631"/>
              <a:gd name="T29" fmla="*/ 526 h 605"/>
              <a:gd name="T30" fmla="*/ 217 w 631"/>
              <a:gd name="T31" fmla="*/ 565 h 605"/>
              <a:gd name="T32" fmla="*/ 177 w 631"/>
              <a:gd name="T33" fmla="*/ 565 h 605"/>
              <a:gd name="T34" fmla="*/ 158 w 631"/>
              <a:gd name="T35" fmla="*/ 585 h 605"/>
              <a:gd name="T36" fmla="*/ 177 w 631"/>
              <a:gd name="T37" fmla="*/ 605 h 605"/>
              <a:gd name="T38" fmla="*/ 454 w 631"/>
              <a:gd name="T39" fmla="*/ 605 h 605"/>
              <a:gd name="T40" fmla="*/ 473 w 631"/>
              <a:gd name="T41" fmla="*/ 585 h 605"/>
              <a:gd name="T42" fmla="*/ 454 w 631"/>
              <a:gd name="T43" fmla="*/ 565 h 605"/>
              <a:gd name="T44" fmla="*/ 592 w 631"/>
              <a:gd name="T45" fmla="*/ 414 h 605"/>
              <a:gd name="T46" fmla="*/ 39 w 631"/>
              <a:gd name="T47" fmla="*/ 414 h 605"/>
              <a:gd name="T48" fmla="*/ 39 w 631"/>
              <a:gd name="T49" fmla="*/ 39 h 605"/>
              <a:gd name="T50" fmla="*/ 592 w 631"/>
              <a:gd name="T51" fmla="*/ 39 h 605"/>
              <a:gd name="T52" fmla="*/ 592 w 631"/>
              <a:gd name="T53" fmla="*/ 41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1" h="605">
                <a:moveTo>
                  <a:pt x="597" y="0"/>
                </a:moveTo>
                <a:lnTo>
                  <a:pt x="34" y="0"/>
                </a:lnTo>
                <a:cubicBezTo>
                  <a:pt x="15" y="0"/>
                  <a:pt x="0" y="16"/>
                  <a:pt x="0" y="37"/>
                </a:cubicBezTo>
                <a:lnTo>
                  <a:pt x="0" y="417"/>
                </a:lnTo>
                <a:cubicBezTo>
                  <a:pt x="0" y="437"/>
                  <a:pt x="15" y="454"/>
                  <a:pt x="34" y="454"/>
                </a:cubicBezTo>
                <a:lnTo>
                  <a:pt x="597" y="454"/>
                </a:lnTo>
                <a:cubicBezTo>
                  <a:pt x="616" y="454"/>
                  <a:pt x="631" y="437"/>
                  <a:pt x="631" y="417"/>
                </a:cubicBezTo>
                <a:lnTo>
                  <a:pt x="631" y="37"/>
                </a:lnTo>
                <a:cubicBezTo>
                  <a:pt x="631" y="16"/>
                  <a:pt x="616" y="0"/>
                  <a:pt x="597" y="0"/>
                </a:cubicBezTo>
                <a:close/>
                <a:moveTo>
                  <a:pt x="454" y="565"/>
                </a:moveTo>
                <a:lnTo>
                  <a:pt x="414" y="565"/>
                </a:lnTo>
                <a:cubicBezTo>
                  <a:pt x="392" y="565"/>
                  <a:pt x="375" y="548"/>
                  <a:pt x="375" y="526"/>
                </a:cubicBezTo>
                <a:lnTo>
                  <a:pt x="375" y="466"/>
                </a:lnTo>
                <a:lnTo>
                  <a:pt x="256" y="466"/>
                </a:lnTo>
                <a:lnTo>
                  <a:pt x="256" y="526"/>
                </a:lnTo>
                <a:cubicBezTo>
                  <a:pt x="256" y="548"/>
                  <a:pt x="239" y="565"/>
                  <a:pt x="217" y="565"/>
                </a:cubicBezTo>
                <a:lnTo>
                  <a:pt x="177" y="565"/>
                </a:lnTo>
                <a:cubicBezTo>
                  <a:pt x="166" y="565"/>
                  <a:pt x="158" y="574"/>
                  <a:pt x="158" y="585"/>
                </a:cubicBezTo>
                <a:cubicBezTo>
                  <a:pt x="158" y="596"/>
                  <a:pt x="166" y="605"/>
                  <a:pt x="177" y="605"/>
                </a:cubicBezTo>
                <a:lnTo>
                  <a:pt x="454" y="605"/>
                </a:lnTo>
                <a:cubicBezTo>
                  <a:pt x="465" y="605"/>
                  <a:pt x="473" y="596"/>
                  <a:pt x="473" y="585"/>
                </a:cubicBezTo>
                <a:cubicBezTo>
                  <a:pt x="473" y="574"/>
                  <a:pt x="465" y="565"/>
                  <a:pt x="454" y="565"/>
                </a:cubicBezTo>
                <a:close/>
                <a:moveTo>
                  <a:pt x="592" y="414"/>
                </a:moveTo>
                <a:lnTo>
                  <a:pt x="39" y="414"/>
                </a:lnTo>
                <a:lnTo>
                  <a:pt x="39" y="39"/>
                </a:lnTo>
                <a:lnTo>
                  <a:pt x="592" y="39"/>
                </a:lnTo>
                <a:lnTo>
                  <a:pt x="592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79643" y="4488135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30" name="Freeform 166"/>
          <p:cNvSpPr>
            <a:spLocks noEditPoints="1"/>
          </p:cNvSpPr>
          <p:nvPr/>
        </p:nvSpPr>
        <p:spPr bwMode="auto">
          <a:xfrm>
            <a:off x="8944036" y="4699377"/>
            <a:ext cx="345858" cy="251534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204"/>
          <p:cNvSpPr>
            <a:spLocks noEditPoints="1"/>
          </p:cNvSpPr>
          <p:nvPr/>
        </p:nvSpPr>
        <p:spPr bwMode="auto">
          <a:xfrm>
            <a:off x="8964337" y="3223882"/>
            <a:ext cx="305256" cy="299460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35452" y="1521099"/>
            <a:ext cx="93807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Exposure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72874" y="1805297"/>
            <a:ext cx="2000656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2015" y="2959897"/>
            <a:ext cx="85151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Security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72874" y="3244094"/>
            <a:ext cx="2000656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60725" y="4398696"/>
            <a:ext cx="11128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Composure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72874" y="4682893"/>
            <a:ext cx="2000656" cy="788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Curabitur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odio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Integer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volutpat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tempus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38" name="Oval 37"/>
          <p:cNvSpPr/>
          <p:nvPr/>
        </p:nvSpPr>
        <p:spPr>
          <a:xfrm>
            <a:off x="2737714" y="1587842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37714" y="3036602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37714" y="4488135"/>
            <a:ext cx="674644" cy="674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41" name="Freeform 166"/>
          <p:cNvSpPr>
            <a:spLocks noEditPoints="1"/>
          </p:cNvSpPr>
          <p:nvPr/>
        </p:nvSpPr>
        <p:spPr bwMode="auto">
          <a:xfrm>
            <a:off x="2902107" y="4699377"/>
            <a:ext cx="345858" cy="251534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72"/>
          <p:cNvSpPr>
            <a:spLocks noEditPoints="1"/>
          </p:cNvSpPr>
          <p:nvPr/>
        </p:nvSpPr>
        <p:spPr bwMode="auto">
          <a:xfrm>
            <a:off x="2955731" y="3209568"/>
            <a:ext cx="238610" cy="328087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136"/>
          <p:cNvSpPr>
            <a:spLocks noEditPoints="1"/>
          </p:cNvSpPr>
          <p:nvPr/>
        </p:nvSpPr>
        <p:spPr bwMode="auto">
          <a:xfrm>
            <a:off x="2932031" y="1804597"/>
            <a:ext cx="286010" cy="240508"/>
          </a:xfrm>
          <a:custGeom>
            <a:avLst/>
            <a:gdLst>
              <a:gd name="T0" fmla="*/ 130 w 176"/>
              <a:gd name="T1" fmla="*/ 28 h 148"/>
              <a:gd name="T2" fmla="*/ 130 w 176"/>
              <a:gd name="T3" fmla="*/ 0 h 148"/>
              <a:gd name="T4" fmla="*/ 46 w 176"/>
              <a:gd name="T5" fmla="*/ 0 h 148"/>
              <a:gd name="T6" fmla="*/ 46 w 176"/>
              <a:gd name="T7" fmla="*/ 28 h 148"/>
              <a:gd name="T8" fmla="*/ 60 w 176"/>
              <a:gd name="T9" fmla="*/ 28 h 148"/>
              <a:gd name="T10" fmla="*/ 60 w 176"/>
              <a:gd name="T11" fmla="*/ 14 h 148"/>
              <a:gd name="T12" fmla="*/ 116 w 176"/>
              <a:gd name="T13" fmla="*/ 14 h 148"/>
              <a:gd name="T14" fmla="*/ 116 w 176"/>
              <a:gd name="T15" fmla="*/ 28 h 148"/>
              <a:gd name="T16" fmla="*/ 130 w 176"/>
              <a:gd name="T17" fmla="*/ 28 h 148"/>
              <a:gd name="T18" fmla="*/ 130 w 176"/>
              <a:gd name="T19" fmla="*/ 28 h 148"/>
              <a:gd name="T20" fmla="*/ 0 w 176"/>
              <a:gd name="T21" fmla="*/ 131 h 148"/>
              <a:gd name="T22" fmla="*/ 176 w 176"/>
              <a:gd name="T23" fmla="*/ 131 h 148"/>
              <a:gd name="T24" fmla="*/ 176 w 176"/>
              <a:gd name="T25" fmla="*/ 148 h 148"/>
              <a:gd name="T26" fmla="*/ 0 w 176"/>
              <a:gd name="T27" fmla="*/ 148 h 148"/>
              <a:gd name="T28" fmla="*/ 0 w 176"/>
              <a:gd name="T29" fmla="*/ 131 h 148"/>
              <a:gd name="T30" fmla="*/ 0 w 176"/>
              <a:gd name="T31" fmla="*/ 131 h 148"/>
              <a:gd name="T32" fmla="*/ 0 w 176"/>
              <a:gd name="T33" fmla="*/ 48 h 148"/>
              <a:gd name="T34" fmla="*/ 46 w 176"/>
              <a:gd name="T35" fmla="*/ 48 h 148"/>
              <a:gd name="T36" fmla="*/ 60 w 176"/>
              <a:gd name="T37" fmla="*/ 48 h 148"/>
              <a:gd name="T38" fmla="*/ 116 w 176"/>
              <a:gd name="T39" fmla="*/ 48 h 148"/>
              <a:gd name="T40" fmla="*/ 130 w 176"/>
              <a:gd name="T41" fmla="*/ 48 h 148"/>
              <a:gd name="T42" fmla="*/ 176 w 176"/>
              <a:gd name="T43" fmla="*/ 48 h 148"/>
              <a:gd name="T44" fmla="*/ 176 w 176"/>
              <a:gd name="T45" fmla="*/ 33 h 148"/>
              <a:gd name="T46" fmla="*/ 130 w 176"/>
              <a:gd name="T47" fmla="*/ 33 h 148"/>
              <a:gd name="T48" fmla="*/ 116 w 176"/>
              <a:gd name="T49" fmla="*/ 33 h 148"/>
              <a:gd name="T50" fmla="*/ 60 w 176"/>
              <a:gd name="T51" fmla="*/ 33 h 148"/>
              <a:gd name="T52" fmla="*/ 46 w 176"/>
              <a:gd name="T53" fmla="*/ 33 h 148"/>
              <a:gd name="T54" fmla="*/ 0 w 176"/>
              <a:gd name="T55" fmla="*/ 33 h 148"/>
              <a:gd name="T56" fmla="*/ 0 w 176"/>
              <a:gd name="T57" fmla="*/ 48 h 148"/>
              <a:gd name="T58" fmla="*/ 0 w 176"/>
              <a:gd name="T59" fmla="*/ 48 h 148"/>
              <a:gd name="T60" fmla="*/ 0 w 176"/>
              <a:gd name="T61" fmla="*/ 126 h 148"/>
              <a:gd name="T62" fmla="*/ 176 w 176"/>
              <a:gd name="T63" fmla="*/ 126 h 148"/>
              <a:gd name="T64" fmla="*/ 176 w 176"/>
              <a:gd name="T65" fmla="*/ 53 h 148"/>
              <a:gd name="T66" fmla="*/ 130 w 176"/>
              <a:gd name="T67" fmla="*/ 53 h 148"/>
              <a:gd name="T68" fmla="*/ 46 w 176"/>
              <a:gd name="T69" fmla="*/ 53 h 148"/>
              <a:gd name="T70" fmla="*/ 0 w 176"/>
              <a:gd name="T71" fmla="*/ 53 h 148"/>
              <a:gd name="T72" fmla="*/ 0 w 176"/>
              <a:gd name="T73" fmla="*/ 126 h 148"/>
              <a:gd name="T74" fmla="*/ 0 w 176"/>
              <a:gd name="T75" fmla="*/ 12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48">
                <a:moveTo>
                  <a:pt x="130" y="28"/>
                </a:moveTo>
                <a:lnTo>
                  <a:pt x="130" y="0"/>
                </a:lnTo>
                <a:lnTo>
                  <a:pt x="46" y="0"/>
                </a:lnTo>
                <a:lnTo>
                  <a:pt x="46" y="28"/>
                </a:lnTo>
                <a:lnTo>
                  <a:pt x="60" y="28"/>
                </a:lnTo>
                <a:lnTo>
                  <a:pt x="60" y="14"/>
                </a:lnTo>
                <a:lnTo>
                  <a:pt x="116" y="14"/>
                </a:lnTo>
                <a:lnTo>
                  <a:pt x="116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0" y="131"/>
                </a:moveTo>
                <a:lnTo>
                  <a:pt x="176" y="131"/>
                </a:lnTo>
                <a:lnTo>
                  <a:pt x="176" y="148"/>
                </a:lnTo>
                <a:lnTo>
                  <a:pt x="0" y="148"/>
                </a:lnTo>
                <a:lnTo>
                  <a:pt x="0" y="131"/>
                </a:lnTo>
                <a:lnTo>
                  <a:pt x="0" y="131"/>
                </a:lnTo>
                <a:close/>
                <a:moveTo>
                  <a:pt x="0" y="48"/>
                </a:moveTo>
                <a:lnTo>
                  <a:pt x="46" y="48"/>
                </a:lnTo>
                <a:lnTo>
                  <a:pt x="60" y="48"/>
                </a:lnTo>
                <a:lnTo>
                  <a:pt x="116" y="48"/>
                </a:lnTo>
                <a:lnTo>
                  <a:pt x="130" y="48"/>
                </a:lnTo>
                <a:lnTo>
                  <a:pt x="176" y="48"/>
                </a:lnTo>
                <a:lnTo>
                  <a:pt x="176" y="33"/>
                </a:lnTo>
                <a:lnTo>
                  <a:pt x="130" y="33"/>
                </a:lnTo>
                <a:lnTo>
                  <a:pt x="116" y="33"/>
                </a:lnTo>
                <a:lnTo>
                  <a:pt x="60" y="33"/>
                </a:lnTo>
                <a:lnTo>
                  <a:pt x="46" y="33"/>
                </a:lnTo>
                <a:lnTo>
                  <a:pt x="0" y="33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0" y="126"/>
                </a:moveTo>
                <a:lnTo>
                  <a:pt x="176" y="126"/>
                </a:lnTo>
                <a:lnTo>
                  <a:pt x="176" y="53"/>
                </a:lnTo>
                <a:lnTo>
                  <a:pt x="130" y="53"/>
                </a:lnTo>
                <a:lnTo>
                  <a:pt x="46" y="53"/>
                </a:lnTo>
                <a:lnTo>
                  <a:pt x="0" y="53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175" y="1809751"/>
            <a:ext cx="5038814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20</a:t>
            </a:r>
            <a:r>
              <a:rPr lang="en-US" altLang="en-CA" sz="7200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2X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1657" y="3247756"/>
            <a:ext cx="946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</a:rPr>
              <a:t>YOUR  FURTURE  HERE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52784" y="1892142"/>
            <a:ext cx="7377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Design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52784" y="2189150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52784" y="3008833"/>
            <a:ext cx="9092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Financial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52784" y="3305841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2784" y="4120720"/>
            <a:ext cx="98398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Execution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252784" y="4417728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38610" y="1796892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1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38610" y="2913583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2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38610" y="4025470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52487" y="1892142"/>
            <a:ext cx="84670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Building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052487" y="2189150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52487" y="3008833"/>
            <a:ext cx="98777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Reporting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052487" y="3305841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52487" y="4120720"/>
            <a:ext cx="9092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Finishing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052487" y="4417728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338313" y="1796892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5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38313" y="2913583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6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338312" y="4025470"/>
            <a:ext cx="58702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7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3230" y="1438815"/>
            <a:ext cx="1072554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26794" y="924809"/>
            <a:ext cx="293843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8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CONSTRUCTION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52784" y="5248725"/>
            <a:ext cx="12186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Anticipation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252784" y="5545733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538610" y="5153475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52487" y="5248725"/>
            <a:ext cx="11624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34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Redesigning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052487" y="5545733"/>
            <a:ext cx="3600904" cy="569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338313" y="5153475"/>
            <a:ext cx="587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indent="182880" algn="ctr" defTabSz="1450340"/>
            <a:r>
              <a:rPr lang="en-CA" sz="5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7" grpId="0"/>
      <p:bldP spid="18" grpId="0"/>
      <p:bldP spid="12" grpId="0"/>
      <p:bldP spid="13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71713" y="2346929"/>
            <a:ext cx="1309888" cy="1308673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6158" y="2346929"/>
            <a:ext cx="1309888" cy="1308673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8438" y="2346929"/>
            <a:ext cx="1309888" cy="1308673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15" name="Freeform 182"/>
          <p:cNvSpPr>
            <a:spLocks noEditPoints="1"/>
          </p:cNvSpPr>
          <p:nvPr/>
        </p:nvSpPr>
        <p:spPr bwMode="auto">
          <a:xfrm>
            <a:off x="4586270" y="2823574"/>
            <a:ext cx="374225" cy="355382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33"/>
          <p:cNvSpPr>
            <a:spLocks noEditPoints="1"/>
          </p:cNvSpPr>
          <p:nvPr/>
        </p:nvSpPr>
        <p:spPr bwMode="auto">
          <a:xfrm>
            <a:off x="1762956" y="2762238"/>
            <a:ext cx="527402" cy="478055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6596" y="4064038"/>
            <a:ext cx="6801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Point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91713" y="4424437"/>
            <a:ext cx="2269888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nisl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8019" y="4064038"/>
            <a:ext cx="9861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Business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76158" y="4424437"/>
            <a:ext cx="2269889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nisl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2441" y="4064038"/>
            <a:ext cx="12618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Accountant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38438" y="4424437"/>
            <a:ext cx="2269888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nisl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89974" y="4064038"/>
            <a:ext cx="7008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340"/>
            <a:r>
              <a:rPr lang="en-US" sz="1600" b="1" dirty="0">
                <a:latin typeface="Lato" panose="020F05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Audit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105446" y="4424437"/>
            <a:ext cx="2269889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Vivamus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ac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gravida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magna.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euismod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commodo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nisl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vel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9585446" y="2346929"/>
            <a:ext cx="1309888" cy="1308673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21" name="Freeform 172"/>
          <p:cNvSpPr>
            <a:spLocks noEditPoints="1"/>
          </p:cNvSpPr>
          <p:nvPr/>
        </p:nvSpPr>
        <p:spPr bwMode="auto">
          <a:xfrm>
            <a:off x="10044845" y="2732391"/>
            <a:ext cx="391091" cy="537748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31"/>
          <p:cNvSpPr>
            <a:spLocks noEditPoints="1"/>
          </p:cNvSpPr>
          <p:nvPr/>
        </p:nvSpPr>
        <p:spPr bwMode="auto">
          <a:xfrm>
            <a:off x="7278491" y="2782270"/>
            <a:ext cx="465223" cy="437991"/>
          </a:xfrm>
          <a:custGeom>
            <a:avLst/>
            <a:gdLst>
              <a:gd name="T0" fmla="*/ 134 w 161"/>
              <a:gd name="T1" fmla="*/ 110 h 152"/>
              <a:gd name="T2" fmla="*/ 99 w 161"/>
              <a:gd name="T3" fmla="*/ 110 h 152"/>
              <a:gd name="T4" fmla="*/ 99 w 161"/>
              <a:gd name="T5" fmla="*/ 99 h 152"/>
              <a:gd name="T6" fmla="*/ 89 w 161"/>
              <a:gd name="T7" fmla="*/ 112 h 152"/>
              <a:gd name="T8" fmla="*/ 79 w 161"/>
              <a:gd name="T9" fmla="*/ 125 h 152"/>
              <a:gd name="T10" fmla="*/ 89 w 161"/>
              <a:gd name="T11" fmla="*/ 139 h 152"/>
              <a:gd name="T12" fmla="*/ 99 w 161"/>
              <a:gd name="T13" fmla="*/ 152 h 152"/>
              <a:gd name="T14" fmla="*/ 99 w 161"/>
              <a:gd name="T15" fmla="*/ 145 h 152"/>
              <a:gd name="T16" fmla="*/ 118 w 161"/>
              <a:gd name="T17" fmla="*/ 144 h 152"/>
              <a:gd name="T18" fmla="*/ 138 w 161"/>
              <a:gd name="T19" fmla="*/ 136 h 152"/>
              <a:gd name="T20" fmla="*/ 157 w 161"/>
              <a:gd name="T21" fmla="*/ 101 h 152"/>
              <a:gd name="T22" fmla="*/ 134 w 161"/>
              <a:gd name="T23" fmla="*/ 110 h 152"/>
              <a:gd name="T24" fmla="*/ 77 w 161"/>
              <a:gd name="T25" fmla="*/ 24 h 152"/>
              <a:gd name="T26" fmla="*/ 64 w 161"/>
              <a:gd name="T27" fmla="*/ 8 h 152"/>
              <a:gd name="T28" fmla="*/ 42 w 161"/>
              <a:gd name="T29" fmla="*/ 13 h 152"/>
              <a:gd name="T30" fmla="*/ 31 w 161"/>
              <a:gd name="T31" fmla="*/ 31 h 152"/>
              <a:gd name="T32" fmla="*/ 61 w 161"/>
              <a:gd name="T33" fmla="*/ 49 h 152"/>
              <a:gd name="T34" fmla="*/ 77 w 161"/>
              <a:gd name="T35" fmla="*/ 24 h 152"/>
              <a:gd name="T36" fmla="*/ 104 w 161"/>
              <a:gd name="T37" fmla="*/ 56 h 152"/>
              <a:gd name="T38" fmla="*/ 121 w 161"/>
              <a:gd name="T39" fmla="*/ 59 h 152"/>
              <a:gd name="T40" fmla="*/ 128 w 161"/>
              <a:gd name="T41" fmla="*/ 44 h 152"/>
              <a:gd name="T42" fmla="*/ 135 w 161"/>
              <a:gd name="T43" fmla="*/ 28 h 152"/>
              <a:gd name="T44" fmla="*/ 128 w 161"/>
              <a:gd name="T45" fmla="*/ 32 h 152"/>
              <a:gd name="T46" fmla="*/ 118 w 161"/>
              <a:gd name="T47" fmla="*/ 16 h 152"/>
              <a:gd name="T48" fmla="*/ 102 w 161"/>
              <a:gd name="T49" fmla="*/ 2 h 152"/>
              <a:gd name="T50" fmla="*/ 62 w 161"/>
              <a:gd name="T51" fmla="*/ 2 h 152"/>
              <a:gd name="T52" fmla="*/ 80 w 161"/>
              <a:gd name="T53" fmla="*/ 18 h 152"/>
              <a:gd name="T54" fmla="*/ 97 w 161"/>
              <a:gd name="T55" fmla="*/ 49 h 152"/>
              <a:gd name="T56" fmla="*/ 87 w 161"/>
              <a:gd name="T57" fmla="*/ 54 h 152"/>
              <a:gd name="T58" fmla="*/ 104 w 161"/>
              <a:gd name="T59" fmla="*/ 56 h 152"/>
              <a:gd name="T60" fmla="*/ 29 w 161"/>
              <a:gd name="T61" fmla="*/ 127 h 152"/>
              <a:gd name="T62" fmla="*/ 45 w 161"/>
              <a:gd name="T63" fmla="*/ 143 h 152"/>
              <a:gd name="T64" fmla="*/ 66 w 161"/>
              <a:gd name="T65" fmla="*/ 144 h 152"/>
              <a:gd name="T66" fmla="*/ 67 w 161"/>
              <a:gd name="T67" fmla="*/ 109 h 152"/>
              <a:gd name="T68" fmla="*/ 37 w 161"/>
              <a:gd name="T69" fmla="*/ 108 h 152"/>
              <a:gd name="T70" fmla="*/ 29 w 161"/>
              <a:gd name="T71" fmla="*/ 127 h 152"/>
              <a:gd name="T72" fmla="*/ 24 w 161"/>
              <a:gd name="T73" fmla="*/ 133 h 152"/>
              <a:gd name="T74" fmla="*/ 29 w 161"/>
              <a:gd name="T75" fmla="*/ 109 h 152"/>
              <a:gd name="T76" fmla="*/ 47 w 161"/>
              <a:gd name="T77" fmla="*/ 79 h 152"/>
              <a:gd name="T78" fmla="*/ 56 w 161"/>
              <a:gd name="T79" fmla="*/ 85 h 152"/>
              <a:gd name="T80" fmla="*/ 50 w 161"/>
              <a:gd name="T81" fmla="*/ 69 h 152"/>
              <a:gd name="T82" fmla="*/ 44 w 161"/>
              <a:gd name="T83" fmla="*/ 53 h 152"/>
              <a:gd name="T84" fmla="*/ 27 w 161"/>
              <a:gd name="T85" fmla="*/ 55 h 152"/>
              <a:gd name="T86" fmla="*/ 10 w 161"/>
              <a:gd name="T87" fmla="*/ 57 h 152"/>
              <a:gd name="T88" fmla="*/ 17 w 161"/>
              <a:gd name="T89" fmla="*/ 61 h 152"/>
              <a:gd name="T90" fmla="*/ 8 w 161"/>
              <a:gd name="T91" fmla="*/ 77 h 152"/>
              <a:gd name="T92" fmla="*/ 4 w 161"/>
              <a:gd name="T93" fmla="*/ 99 h 152"/>
              <a:gd name="T94" fmla="*/ 24 w 161"/>
              <a:gd name="T95" fmla="*/ 133 h 152"/>
              <a:gd name="T96" fmla="*/ 144 w 161"/>
              <a:gd name="T97" fmla="*/ 60 h 152"/>
              <a:gd name="T98" fmla="*/ 114 w 161"/>
              <a:gd name="T99" fmla="*/ 77 h 152"/>
              <a:gd name="T100" fmla="*/ 129 w 161"/>
              <a:gd name="T101" fmla="*/ 103 h 152"/>
              <a:gd name="T102" fmla="*/ 149 w 161"/>
              <a:gd name="T103" fmla="*/ 100 h 152"/>
              <a:gd name="T104" fmla="*/ 154 w 161"/>
              <a:gd name="T105" fmla="*/ 78 h 152"/>
              <a:gd name="T106" fmla="*/ 144 w 161"/>
              <a:gd name="T107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" h="152">
                <a:moveTo>
                  <a:pt x="134" y="110"/>
                </a:moveTo>
                <a:cubicBezTo>
                  <a:pt x="99" y="110"/>
                  <a:pt x="99" y="110"/>
                  <a:pt x="99" y="110"/>
                </a:cubicBezTo>
                <a:cubicBezTo>
                  <a:pt x="99" y="99"/>
                  <a:pt x="99" y="99"/>
                  <a:pt x="99" y="99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89" y="139"/>
                  <a:pt x="89" y="139"/>
                  <a:pt x="89" y="139"/>
                </a:cubicBezTo>
                <a:cubicBezTo>
                  <a:pt x="99" y="152"/>
                  <a:pt x="99" y="152"/>
                  <a:pt x="99" y="152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34" y="143"/>
                  <a:pt x="138" y="136"/>
                  <a:pt x="138" y="136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0" y="111"/>
                  <a:pt x="134" y="110"/>
                  <a:pt x="134" y="110"/>
                </a:cubicBezTo>
                <a:close/>
                <a:moveTo>
                  <a:pt x="77" y="24"/>
                </a:moveTo>
                <a:cubicBezTo>
                  <a:pt x="71" y="9"/>
                  <a:pt x="64" y="8"/>
                  <a:pt x="64" y="8"/>
                </a:cubicBezTo>
                <a:cubicBezTo>
                  <a:pt x="52" y="0"/>
                  <a:pt x="42" y="13"/>
                  <a:pt x="42" y="13"/>
                </a:cubicBezTo>
                <a:cubicBezTo>
                  <a:pt x="31" y="31"/>
                  <a:pt x="31" y="31"/>
                  <a:pt x="31" y="31"/>
                </a:cubicBezTo>
                <a:cubicBezTo>
                  <a:pt x="61" y="49"/>
                  <a:pt x="61" y="49"/>
                  <a:pt x="61" y="49"/>
                </a:cubicBezTo>
                <a:cubicBezTo>
                  <a:pt x="77" y="24"/>
                  <a:pt x="77" y="24"/>
                  <a:pt x="77" y="24"/>
                </a:cubicBezTo>
                <a:close/>
                <a:moveTo>
                  <a:pt x="104" y="56"/>
                </a:moveTo>
                <a:cubicBezTo>
                  <a:pt x="121" y="59"/>
                  <a:pt x="121" y="59"/>
                  <a:pt x="121" y="59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0" y="2"/>
                  <a:pt x="102" y="2"/>
                  <a:pt x="102" y="2"/>
                </a:cubicBezTo>
                <a:cubicBezTo>
                  <a:pt x="62" y="2"/>
                  <a:pt x="62" y="2"/>
                  <a:pt x="62" y="2"/>
                </a:cubicBezTo>
                <a:cubicBezTo>
                  <a:pt x="74" y="3"/>
                  <a:pt x="80" y="18"/>
                  <a:pt x="80" y="18"/>
                </a:cubicBezTo>
                <a:cubicBezTo>
                  <a:pt x="97" y="49"/>
                  <a:pt x="97" y="49"/>
                  <a:pt x="97" y="49"/>
                </a:cubicBezTo>
                <a:cubicBezTo>
                  <a:pt x="87" y="54"/>
                  <a:pt x="87" y="54"/>
                  <a:pt x="87" y="54"/>
                </a:cubicBezTo>
                <a:cubicBezTo>
                  <a:pt x="104" y="56"/>
                  <a:pt x="104" y="56"/>
                  <a:pt x="104" y="56"/>
                </a:cubicBezTo>
                <a:close/>
                <a:moveTo>
                  <a:pt x="29" y="127"/>
                </a:moveTo>
                <a:cubicBezTo>
                  <a:pt x="29" y="141"/>
                  <a:pt x="45" y="143"/>
                  <a:pt x="45" y="14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28" y="121"/>
                  <a:pt x="29" y="127"/>
                  <a:pt x="29" y="127"/>
                </a:cubicBezTo>
                <a:close/>
                <a:moveTo>
                  <a:pt x="24" y="133"/>
                </a:moveTo>
                <a:cubicBezTo>
                  <a:pt x="19" y="122"/>
                  <a:pt x="29" y="109"/>
                  <a:pt x="29" y="109"/>
                </a:cubicBezTo>
                <a:cubicBezTo>
                  <a:pt x="47" y="79"/>
                  <a:pt x="47" y="79"/>
                  <a:pt x="47" y="79"/>
                </a:cubicBezTo>
                <a:cubicBezTo>
                  <a:pt x="56" y="85"/>
                  <a:pt x="56" y="85"/>
                  <a:pt x="56" y="85"/>
                </a:cubicBezTo>
                <a:cubicBezTo>
                  <a:pt x="50" y="69"/>
                  <a:pt x="50" y="69"/>
                  <a:pt x="50" y="69"/>
                </a:cubicBezTo>
                <a:cubicBezTo>
                  <a:pt x="44" y="53"/>
                  <a:pt x="44" y="53"/>
                  <a:pt x="44" y="53"/>
                </a:cubicBezTo>
                <a:cubicBezTo>
                  <a:pt x="27" y="55"/>
                  <a:pt x="27" y="55"/>
                  <a:pt x="27" y="55"/>
                </a:cubicBezTo>
                <a:cubicBezTo>
                  <a:pt x="10" y="57"/>
                  <a:pt x="10" y="57"/>
                  <a:pt x="10" y="57"/>
                </a:cubicBezTo>
                <a:cubicBezTo>
                  <a:pt x="17" y="61"/>
                  <a:pt x="17" y="61"/>
                  <a:pt x="17" y="61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92"/>
                  <a:pt x="4" y="99"/>
                  <a:pt x="4" y="99"/>
                </a:cubicBezTo>
                <a:cubicBezTo>
                  <a:pt x="24" y="133"/>
                  <a:pt x="24" y="133"/>
                  <a:pt x="24" y="133"/>
                </a:cubicBezTo>
                <a:close/>
                <a:moveTo>
                  <a:pt x="144" y="60"/>
                </a:moveTo>
                <a:cubicBezTo>
                  <a:pt x="114" y="77"/>
                  <a:pt x="114" y="77"/>
                  <a:pt x="114" y="77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44" y="105"/>
                  <a:pt x="149" y="100"/>
                  <a:pt x="149" y="100"/>
                </a:cubicBezTo>
                <a:cubicBezTo>
                  <a:pt x="161" y="93"/>
                  <a:pt x="154" y="78"/>
                  <a:pt x="154" y="78"/>
                </a:cubicBezTo>
                <a:cubicBezTo>
                  <a:pt x="144" y="60"/>
                  <a:pt x="144" y="60"/>
                  <a:pt x="144" y="6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33230" y="1438815"/>
            <a:ext cx="10725541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magna, sit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tortor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626794" y="924809"/>
            <a:ext cx="293843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8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CONSTRUCTION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8" grpId="0" animBg="1"/>
      <p:bldP spid="5" grpId="0"/>
      <p:bldP spid="6" grpId="0"/>
      <p:bldP spid="9" grpId="0"/>
      <p:bldP spid="10" grpId="0"/>
      <p:bldP spid="11" grpId="0"/>
      <p:bldP spid="12" grpId="0"/>
      <p:bldP spid="17" grpId="0"/>
      <p:bldP spid="19" grpId="0"/>
      <p:bldP spid="20" grpId="0" animBg="1"/>
      <p:bldP spid="21" grpId="0" animBg="1"/>
      <p:bldP spid="22" grpId="0" animBg="1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40022" y="684725"/>
            <a:ext cx="2711961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4400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TIMELINE</a:t>
            </a:r>
          </a:p>
        </p:txBody>
      </p:sp>
      <p:cxnSp>
        <p:nvCxnSpPr>
          <p:cNvPr id="16" name="Straight Connector 15"/>
          <p:cNvCxnSpPr>
            <a:stCxn id="19" idx="4"/>
          </p:cNvCxnSpPr>
          <p:nvPr/>
        </p:nvCxnSpPr>
        <p:spPr>
          <a:xfrm>
            <a:off x="6095996" y="2291826"/>
            <a:ext cx="0" cy="87856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5996" y="3987685"/>
            <a:ext cx="0" cy="124797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5996" y="6052959"/>
            <a:ext cx="0" cy="79492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07817" y="2115467"/>
            <a:ext cx="176356" cy="17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87350" y="5235659"/>
            <a:ext cx="817300" cy="8173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7350" y="3170388"/>
            <a:ext cx="817300" cy="8173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22" name="Freeform 182"/>
          <p:cNvSpPr>
            <a:spLocks noEditPoints="1"/>
          </p:cNvSpPr>
          <p:nvPr/>
        </p:nvSpPr>
        <p:spPr bwMode="auto">
          <a:xfrm>
            <a:off x="5962812" y="5520280"/>
            <a:ext cx="266364" cy="252953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71"/>
          <p:cNvSpPr>
            <a:spLocks noEditPoints="1"/>
          </p:cNvSpPr>
          <p:nvPr/>
        </p:nvSpPr>
        <p:spPr bwMode="auto">
          <a:xfrm>
            <a:off x="5904260" y="3411033"/>
            <a:ext cx="383469" cy="342535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913296" y="3476084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913296" y="3103565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024188" y="5267706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521605" y="4895187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r"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5996" y="1689809"/>
            <a:ext cx="0" cy="1300336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0" y="3846776"/>
            <a:ext cx="1" cy="1328453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5996" y="6031861"/>
            <a:ext cx="0" cy="83318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5994" y="4"/>
            <a:ext cx="3" cy="83318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667686" y="833185"/>
            <a:ext cx="856629" cy="856629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9" name="Freeform 58"/>
          <p:cNvSpPr/>
          <p:nvPr/>
        </p:nvSpPr>
        <p:spPr bwMode="auto">
          <a:xfrm>
            <a:off x="5940626" y="1100441"/>
            <a:ext cx="310748" cy="322116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" name="Oval 9"/>
          <p:cNvSpPr/>
          <p:nvPr/>
        </p:nvSpPr>
        <p:spPr>
          <a:xfrm>
            <a:off x="5667686" y="2990150"/>
            <a:ext cx="856629" cy="856629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5921964" y="3263835"/>
            <a:ext cx="348073" cy="309259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2" name="Oval 11"/>
          <p:cNvSpPr/>
          <p:nvPr/>
        </p:nvSpPr>
        <p:spPr>
          <a:xfrm>
            <a:off x="5667686" y="5175232"/>
            <a:ext cx="856629" cy="856629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13" name="Freeform 37"/>
          <p:cNvSpPr>
            <a:spLocks noEditPoints="1"/>
          </p:cNvSpPr>
          <p:nvPr/>
        </p:nvSpPr>
        <p:spPr bwMode="auto">
          <a:xfrm>
            <a:off x="5909904" y="5418741"/>
            <a:ext cx="372192" cy="369611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913296" y="1106867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13296" y="734348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024188" y="3023474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21605" y="2650955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r"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913752" y="5453770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913752" y="5081251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5995" y="3"/>
            <a:ext cx="0" cy="963116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5995" y="1859071"/>
            <a:ext cx="0" cy="1368077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5995" y="4123112"/>
            <a:ext cx="0" cy="871433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99330" y="4994543"/>
            <a:ext cx="193329" cy="193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48021" y="963119"/>
            <a:ext cx="895958" cy="89595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25055" y="1244869"/>
            <a:ext cx="341891" cy="332459"/>
            <a:chOff x="390525" y="2455863"/>
            <a:chExt cx="230188" cy="223838"/>
          </a:xfrm>
          <a:solidFill>
            <a:schemeClr val="bg1"/>
          </a:solidFill>
        </p:grpSpPr>
        <p:sp>
          <p:nvSpPr>
            <p:cNvPr id="10" name="Freeform 41"/>
            <p:cNvSpPr>
              <a:spLocks noEditPoints="1"/>
            </p:cNvSpPr>
            <p:nvPr/>
          </p:nvSpPr>
          <p:spPr bwMode="auto">
            <a:xfrm>
              <a:off x="498475" y="2559051"/>
              <a:ext cx="122238" cy="120650"/>
            </a:xfrm>
            <a:custGeom>
              <a:avLst/>
              <a:gdLst>
                <a:gd name="T0" fmla="*/ 57 w 64"/>
                <a:gd name="T1" fmla="*/ 34 h 63"/>
                <a:gd name="T2" fmla="*/ 30 w 64"/>
                <a:gd name="T3" fmla="*/ 7 h 63"/>
                <a:gd name="T4" fmla="*/ 14 w 64"/>
                <a:gd name="T5" fmla="*/ 3 h 63"/>
                <a:gd name="T6" fmla="*/ 11 w 64"/>
                <a:gd name="T7" fmla="*/ 0 h 63"/>
                <a:gd name="T8" fmla="*/ 8 w 64"/>
                <a:gd name="T9" fmla="*/ 4 h 63"/>
                <a:gd name="T10" fmla="*/ 3 w 64"/>
                <a:gd name="T11" fmla="*/ 5 h 63"/>
                <a:gd name="T12" fmla="*/ 2 w 64"/>
                <a:gd name="T13" fmla="*/ 9 h 63"/>
                <a:gd name="T14" fmla="*/ 0 w 64"/>
                <a:gd name="T15" fmla="*/ 11 h 63"/>
                <a:gd name="T16" fmla="*/ 3 w 64"/>
                <a:gd name="T17" fmla="*/ 15 h 63"/>
                <a:gd name="T18" fmla="*/ 7 w 64"/>
                <a:gd name="T19" fmla="*/ 30 h 63"/>
                <a:gd name="T20" fmla="*/ 34 w 64"/>
                <a:gd name="T21" fmla="*/ 57 h 63"/>
                <a:gd name="T22" fmla="*/ 57 w 64"/>
                <a:gd name="T23" fmla="*/ 57 h 63"/>
                <a:gd name="T24" fmla="*/ 57 w 64"/>
                <a:gd name="T25" fmla="*/ 34 h 63"/>
                <a:gd name="T26" fmla="*/ 52 w 64"/>
                <a:gd name="T27" fmla="*/ 52 h 63"/>
                <a:gd name="T28" fmla="*/ 37 w 64"/>
                <a:gd name="T29" fmla="*/ 52 h 63"/>
                <a:gd name="T30" fmla="*/ 13 w 64"/>
                <a:gd name="T31" fmla="*/ 28 h 63"/>
                <a:gd name="T32" fmla="*/ 9 w 64"/>
                <a:gd name="T33" fmla="*/ 21 h 63"/>
                <a:gd name="T34" fmla="*/ 14 w 64"/>
                <a:gd name="T35" fmla="*/ 25 h 63"/>
                <a:gd name="T36" fmla="*/ 25 w 64"/>
                <a:gd name="T37" fmla="*/ 25 h 63"/>
                <a:gd name="T38" fmla="*/ 25 w 64"/>
                <a:gd name="T39" fmla="*/ 14 h 63"/>
                <a:gd name="T40" fmla="*/ 20 w 64"/>
                <a:gd name="T41" fmla="*/ 9 h 63"/>
                <a:gd name="T42" fmla="*/ 28 w 64"/>
                <a:gd name="T43" fmla="*/ 12 h 63"/>
                <a:gd name="T44" fmla="*/ 52 w 64"/>
                <a:gd name="T45" fmla="*/ 36 h 63"/>
                <a:gd name="T46" fmla="*/ 52 w 64"/>
                <a:gd name="T47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3">
                  <a:moveTo>
                    <a:pt x="57" y="34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6" y="3"/>
                    <a:pt x="20" y="1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20"/>
                    <a:pt x="3" y="26"/>
                    <a:pt x="7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41" y="63"/>
                    <a:pt x="51" y="63"/>
                    <a:pt x="57" y="57"/>
                  </a:cubicBezTo>
                  <a:cubicBezTo>
                    <a:pt x="64" y="51"/>
                    <a:pt x="64" y="40"/>
                    <a:pt x="57" y="34"/>
                  </a:cubicBezTo>
                  <a:close/>
                  <a:moveTo>
                    <a:pt x="52" y="52"/>
                  </a:moveTo>
                  <a:cubicBezTo>
                    <a:pt x="48" y="56"/>
                    <a:pt x="41" y="56"/>
                    <a:pt x="37" y="52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1" y="26"/>
                    <a:pt x="10" y="23"/>
                    <a:pt x="9" y="2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8"/>
                    <a:pt x="22" y="28"/>
                    <a:pt x="25" y="25"/>
                  </a:cubicBezTo>
                  <a:cubicBezTo>
                    <a:pt x="28" y="22"/>
                    <a:pt x="28" y="17"/>
                    <a:pt x="25" y="1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3" y="9"/>
                    <a:pt x="26" y="10"/>
                    <a:pt x="28" y="12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6" y="41"/>
                    <a:pt x="57" y="48"/>
                    <a:pt x="5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1" name="Freeform 42"/>
            <p:cNvSpPr>
              <a:spLocks noEditPoints="1"/>
            </p:cNvSpPr>
            <p:nvPr/>
          </p:nvSpPr>
          <p:spPr bwMode="auto">
            <a:xfrm>
              <a:off x="390525" y="2455863"/>
              <a:ext cx="123825" cy="117475"/>
            </a:xfrm>
            <a:custGeom>
              <a:avLst/>
              <a:gdLst>
                <a:gd name="T0" fmla="*/ 50 w 65"/>
                <a:gd name="T1" fmla="*/ 60 h 62"/>
                <a:gd name="T2" fmla="*/ 53 w 65"/>
                <a:gd name="T3" fmla="*/ 62 h 62"/>
                <a:gd name="T4" fmla="*/ 58 w 65"/>
                <a:gd name="T5" fmla="*/ 60 h 62"/>
                <a:gd name="T6" fmla="*/ 60 w 65"/>
                <a:gd name="T7" fmla="*/ 57 h 62"/>
                <a:gd name="T8" fmla="*/ 63 w 65"/>
                <a:gd name="T9" fmla="*/ 57 h 62"/>
                <a:gd name="T10" fmla="*/ 65 w 65"/>
                <a:gd name="T11" fmla="*/ 52 h 62"/>
                <a:gd name="T12" fmla="*/ 61 w 65"/>
                <a:gd name="T13" fmla="*/ 48 h 62"/>
                <a:gd name="T14" fmla="*/ 56 w 65"/>
                <a:gd name="T15" fmla="*/ 33 h 62"/>
                <a:gd name="T16" fmla="*/ 29 w 65"/>
                <a:gd name="T17" fmla="*/ 6 h 62"/>
                <a:gd name="T18" fmla="*/ 6 w 65"/>
                <a:gd name="T19" fmla="*/ 6 h 62"/>
                <a:gd name="T20" fmla="*/ 6 w 65"/>
                <a:gd name="T21" fmla="*/ 29 h 62"/>
                <a:gd name="T22" fmla="*/ 33 w 65"/>
                <a:gd name="T23" fmla="*/ 56 h 62"/>
                <a:gd name="T24" fmla="*/ 50 w 65"/>
                <a:gd name="T25" fmla="*/ 60 h 62"/>
                <a:gd name="T26" fmla="*/ 12 w 65"/>
                <a:gd name="T27" fmla="*/ 27 h 62"/>
                <a:gd name="T28" fmla="*/ 11 w 65"/>
                <a:gd name="T29" fmla="*/ 11 h 62"/>
                <a:gd name="T30" fmla="*/ 27 w 65"/>
                <a:gd name="T31" fmla="*/ 12 h 62"/>
                <a:gd name="T32" fmla="*/ 51 w 65"/>
                <a:gd name="T33" fmla="*/ 36 h 62"/>
                <a:gd name="T34" fmla="*/ 54 w 65"/>
                <a:gd name="T35" fmla="*/ 41 h 62"/>
                <a:gd name="T36" fmla="*/ 43 w 65"/>
                <a:gd name="T37" fmla="*/ 42 h 62"/>
                <a:gd name="T38" fmla="*/ 43 w 65"/>
                <a:gd name="T39" fmla="*/ 53 h 62"/>
                <a:gd name="T40" fmla="*/ 45 w 65"/>
                <a:gd name="T41" fmla="*/ 54 h 62"/>
                <a:gd name="T42" fmla="*/ 36 w 65"/>
                <a:gd name="T43" fmla="*/ 51 h 62"/>
                <a:gd name="T44" fmla="*/ 12 w 65"/>
                <a:gd name="T4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2">
                  <a:moveTo>
                    <a:pt x="50" y="60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3"/>
                    <a:pt x="60" y="37"/>
                    <a:pt x="56" y="33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13" y="0"/>
                    <a:pt x="6" y="6"/>
                  </a:cubicBezTo>
                  <a:cubicBezTo>
                    <a:pt x="0" y="13"/>
                    <a:pt x="0" y="23"/>
                    <a:pt x="6" y="2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61"/>
                    <a:pt x="45" y="62"/>
                    <a:pt x="50" y="60"/>
                  </a:cubicBezTo>
                  <a:close/>
                  <a:moveTo>
                    <a:pt x="12" y="27"/>
                  </a:moveTo>
                  <a:cubicBezTo>
                    <a:pt x="7" y="22"/>
                    <a:pt x="7" y="15"/>
                    <a:pt x="11" y="11"/>
                  </a:cubicBezTo>
                  <a:cubicBezTo>
                    <a:pt x="15" y="7"/>
                    <a:pt x="22" y="7"/>
                    <a:pt x="27" y="1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37"/>
                    <a:pt x="54" y="39"/>
                    <a:pt x="54" y="41"/>
                  </a:cubicBezTo>
                  <a:cubicBezTo>
                    <a:pt x="51" y="39"/>
                    <a:pt x="46" y="39"/>
                    <a:pt x="43" y="42"/>
                  </a:cubicBezTo>
                  <a:cubicBezTo>
                    <a:pt x="40" y="45"/>
                    <a:pt x="40" y="50"/>
                    <a:pt x="43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4"/>
                    <a:pt x="38" y="53"/>
                    <a:pt x="36" y="51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517525" y="2525713"/>
              <a:ext cx="6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525463" y="2549526"/>
              <a:ext cx="2381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488950" y="2584451"/>
              <a:ext cx="6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465138" y="2578101"/>
              <a:ext cx="22225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sp>
        <p:nvSpPr>
          <p:cNvPr id="16" name="Oval 15"/>
          <p:cNvSpPr/>
          <p:nvPr/>
        </p:nvSpPr>
        <p:spPr>
          <a:xfrm>
            <a:off x="5648021" y="3227154"/>
            <a:ext cx="895958" cy="89595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09711" y="3495692"/>
            <a:ext cx="372579" cy="358882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913296" y="3495692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913296" y="3123173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024188" y="1290681"/>
            <a:ext cx="32684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1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521605" y="918162"/>
            <a:ext cx="177099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r" defTabSz="1450340"/>
            <a:r>
              <a:rPr lang="en-CA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BEST MOMENT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3786" y="1594018"/>
            <a:ext cx="47869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61301" y="4992208"/>
            <a:ext cx="4786915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eu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viverra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erat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rhoncus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tellus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ipsum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molestie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9676" y="1088678"/>
            <a:ext cx="23551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CONCEPT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7191" y="4479638"/>
            <a:ext cx="23551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CONCEPT</a:t>
            </a:r>
          </a:p>
        </p:txBody>
      </p:sp>
      <p:pic>
        <p:nvPicPr>
          <p:cNvPr id="10" name="图片占位符 9" descr="图片包含 服装, 人员, 领带, 戴着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5" name="图片占位符 14" descr="图片包含 物体, 时钟, 手表, 室内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76772" y="5081460"/>
            <a:ext cx="3490064" cy="823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237" y="4546978"/>
            <a:ext cx="23551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CONCEPT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44872" y="5081460"/>
            <a:ext cx="3490064" cy="796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337" y="4546978"/>
            <a:ext cx="23551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CONCEPT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17000" y="5081460"/>
            <a:ext cx="3490064" cy="796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Mauris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quam dolor,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cursus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at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porta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eget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purus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Nunc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tempor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luctus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interdum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Duis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libero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leo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consequat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accumsan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4465" y="4546978"/>
            <a:ext cx="23551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latin typeface="Lato Black" panose="020F0A02020204030203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OUR CONCEPT</a:t>
            </a:r>
          </a:p>
        </p:txBody>
      </p:sp>
      <p:pic>
        <p:nvPicPr>
          <p:cNvPr id="17" name="图片占位符 16" descr="图片包含 地面, 户外, 人员, 围栏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2" name="图片占位符 21" descr="图片包含 墙壁, 货架, 悬挂, 室内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120063" y="4763"/>
            <a:ext cx="4059237" cy="4505325"/>
          </a:xfrm>
        </p:spPr>
      </p:pic>
      <p:pic>
        <p:nvPicPr>
          <p:cNvPr id="26" name="图片占位符 25" descr="图片包含 人员, 户外, 戴着, 服装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-7938" y="0"/>
            <a:ext cx="4059238" cy="4171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pp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DE0000"/>
      </a:accent2>
      <a:accent3>
        <a:srgbClr val="2980B9"/>
      </a:accent3>
      <a:accent4>
        <a:srgbClr val="8CC146"/>
      </a:accent4>
      <a:accent5>
        <a:srgbClr val="F39C12"/>
      </a:accent5>
      <a:accent6>
        <a:srgbClr val="C039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rajaampat</Template>
  <TotalTime>0</TotalTime>
  <Words>1461</Words>
  <Application>Microsoft Office PowerPoint</Application>
  <PresentationFormat>宽屏</PresentationFormat>
  <Paragraphs>155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Lato Black</vt:lpstr>
      <vt:lpstr>Open Sans</vt:lpstr>
      <vt:lpstr>Arial</vt:lpstr>
      <vt:lpstr>Calibri</vt:lpstr>
      <vt:lpstr>Calibri Light</vt:lpstr>
      <vt:lpstr>Lato</vt:lpstr>
      <vt:lpstr>Open Sans Light</vt:lpstr>
      <vt:lpstr>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/>
  <cp:lastModifiedBy>天 下</cp:lastModifiedBy>
  <cp:revision>2150</cp:revision>
  <dcterms:created xsi:type="dcterms:W3CDTF">2016-06-09T04:22:00Z</dcterms:created>
  <dcterms:modified xsi:type="dcterms:W3CDTF">2021-01-06T01:07:11Z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