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7" r:id="rId2"/>
    <p:sldId id="326" r:id="rId3"/>
    <p:sldId id="259" r:id="rId4"/>
    <p:sldId id="291" r:id="rId5"/>
    <p:sldId id="296" r:id="rId6"/>
    <p:sldId id="297" r:id="rId7"/>
    <p:sldId id="305" r:id="rId8"/>
    <p:sldId id="310" r:id="rId9"/>
    <p:sldId id="266" r:id="rId10"/>
    <p:sldId id="312" r:id="rId11"/>
    <p:sldId id="313" r:id="rId12"/>
    <p:sldId id="314" r:id="rId13"/>
    <p:sldId id="315" r:id="rId14"/>
    <p:sldId id="273" r:id="rId15"/>
    <p:sldId id="317" r:id="rId16"/>
    <p:sldId id="318" r:id="rId17"/>
    <p:sldId id="319" r:id="rId18"/>
    <p:sldId id="323" r:id="rId19"/>
    <p:sldId id="280" r:id="rId20"/>
    <p:sldId id="281" r:id="rId21"/>
    <p:sldId id="320" r:id="rId22"/>
    <p:sldId id="321" r:id="rId23"/>
    <p:sldId id="322" r:id="rId24"/>
    <p:sldId id="325" r:id="rId25"/>
    <p:sldId id="290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543"/>
    <a:srgbClr val="FC611F"/>
    <a:srgbClr val="1C2B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53" autoAdjust="0"/>
    <p:restoredTop sz="91078" autoAdjust="0"/>
  </p:normalViewPr>
  <p:slideViewPr>
    <p:cSldViewPr>
      <p:cViewPr varScale="1">
        <p:scale>
          <a:sx n="65" d="100"/>
          <a:sy n="65" d="100"/>
        </p:scale>
        <p:origin x="690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Pt>
            <c:idx val="0"/>
            <c:bubble3D val="0"/>
            <c:spPr>
              <a:solidFill>
                <a:srgbClr val="FC611F"/>
              </a:solidFill>
            </c:spPr>
            <c:extLst>
              <c:ext xmlns:c16="http://schemas.microsoft.com/office/drawing/2014/chart" uri="{C3380CC4-5D6E-409C-BE32-E72D297353CC}">
                <c16:uniqueId val="{00000001-CDAC-48BD-8172-BA1CDA771D8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3-CDAC-48BD-8172-BA1CDA771D8D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AC-48BD-8172-BA1CDA771D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4"/>
        <c:holeSize val="7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zh-CN" sz="1800" baseline="-250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9078-439D-AC31-12999A143C98}"/>
              </c:ext>
            </c:extLst>
          </c:dPt>
          <c:dPt>
            <c:idx val="1"/>
            <c:bubble3D val="0"/>
            <c:spPr>
              <a:solidFill>
                <a:srgbClr val="FFC543"/>
              </a:solidFill>
            </c:spPr>
            <c:extLst>
              <c:ext xmlns:c16="http://schemas.microsoft.com/office/drawing/2014/chart" uri="{C3380CC4-5D6E-409C-BE32-E72D297353CC}">
                <c16:uniqueId val="{00000003-9078-439D-AC31-12999A143C9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78-439D-AC31-12999A143C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3"/>
        <c:holeSize val="70"/>
      </c:doughnutChart>
    </c:plotArea>
    <c:plotVisOnly val="1"/>
    <c:dispBlanksAs val="gap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0023-4269-8A68-7580C3453C72}"/>
              </c:ext>
            </c:extLst>
          </c:dPt>
          <c:dPt>
            <c:idx val="1"/>
            <c:bubble3D val="0"/>
            <c:spPr>
              <a:solidFill>
                <a:srgbClr val="1C2B38"/>
              </a:solidFill>
            </c:spPr>
            <c:extLst>
              <c:ext xmlns:c16="http://schemas.microsoft.com/office/drawing/2014/chart" uri="{C3380CC4-5D6E-409C-BE32-E72D297353CC}">
                <c16:uniqueId val="{00000003-0023-4269-8A68-7580C3453C72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23-4269-8A68-7580C3453C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3"/>
        <c:holeSize val="70"/>
      </c:doughnutChart>
    </c:plotArea>
    <c:plotVisOnly val="1"/>
    <c:dispBlanksAs val="gap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506A-4D6C-91E8-14F8599F7F3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3-506A-4D6C-91E8-14F8599F7F3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6A-4D6C-91E8-14F8599F7F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3"/>
        <c:holeSize val="70"/>
      </c:doughnutChart>
    </c:plotArea>
    <c:plotVisOnly val="1"/>
    <c:dispBlanksAs val="gap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D49B4-D9C2-456E-8C06-A1E83D0C7B6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2600E-CFFA-4159-A71B-00DBE6C33F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2600E-CFFA-4159-A71B-00DBE6C33F6C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BD30-92A3-41D3-B856-2D8D66AD7106}" type="datetime1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34C1-29DF-48A7-B438-B832F2B288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9419-A016-494D-98D6-AC0758BAF85D}" type="datetime1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20" name="组合 19"/>
          <p:cNvGrpSpPr/>
          <p:nvPr userDrawn="1"/>
        </p:nvGrpSpPr>
        <p:grpSpPr>
          <a:xfrm>
            <a:off x="11386622" y="285543"/>
            <a:ext cx="479425" cy="696909"/>
            <a:chOff x="8512534" y="214157"/>
            <a:chExt cx="359569" cy="522682"/>
          </a:xfrm>
        </p:grpSpPr>
        <p:sp>
          <p:nvSpPr>
            <p:cNvPr id="21" name="Oval 40"/>
            <p:cNvSpPr>
              <a:spLocks noChangeArrowheads="1"/>
            </p:cNvSpPr>
            <p:nvPr userDrawn="1"/>
          </p:nvSpPr>
          <p:spPr bwMode="auto">
            <a:xfrm>
              <a:off x="8543491" y="686833"/>
              <a:ext cx="297656" cy="5000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68579" tIns="34289" rIns="68579" bIns="34289" numCol="1" anchor="t" anchorCtr="0" compatLnSpc="1"/>
            <a:lstStyle/>
            <a:p>
              <a:pPr defTabSz="913765"/>
              <a:endParaRPr lang="zh-CN" altLang="en-US" sz="1865">
                <a:solidFill>
                  <a:prstClr val="black"/>
                </a:solidFill>
              </a:endParaRPr>
            </a:p>
          </p:txBody>
        </p:sp>
        <p:sp>
          <p:nvSpPr>
            <p:cNvPr id="22" name="Freeform 41"/>
            <p:cNvSpPr/>
            <p:nvPr userDrawn="1"/>
          </p:nvSpPr>
          <p:spPr bwMode="auto">
            <a:xfrm>
              <a:off x="8512534" y="214157"/>
              <a:ext cx="359569" cy="497681"/>
            </a:xfrm>
            <a:custGeom>
              <a:avLst/>
              <a:gdLst>
                <a:gd name="T0" fmla="*/ 128 w 128"/>
                <a:gd name="T1" fmla="*/ 68 h 177"/>
                <a:gd name="T2" fmla="*/ 128 w 128"/>
                <a:gd name="T3" fmla="*/ 64 h 177"/>
                <a:gd name="T4" fmla="*/ 64 w 128"/>
                <a:gd name="T5" fmla="*/ 0 h 177"/>
                <a:gd name="T6" fmla="*/ 0 w 128"/>
                <a:gd name="T7" fmla="*/ 64 h 177"/>
                <a:gd name="T8" fmla="*/ 0 w 128"/>
                <a:gd name="T9" fmla="*/ 70 h 177"/>
                <a:gd name="T10" fmla="*/ 0 w 128"/>
                <a:gd name="T11" fmla="*/ 71 h 177"/>
                <a:gd name="T12" fmla="*/ 64 w 128"/>
                <a:gd name="T13" fmla="*/ 177 h 177"/>
                <a:gd name="T14" fmla="*/ 125 w 128"/>
                <a:gd name="T15" fmla="*/ 83 h 177"/>
                <a:gd name="T16" fmla="*/ 128 w 128"/>
                <a:gd name="T17" fmla="*/ 68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177">
                  <a:moveTo>
                    <a:pt x="128" y="68"/>
                  </a:moveTo>
                  <a:cubicBezTo>
                    <a:pt x="128" y="65"/>
                    <a:pt x="128" y="64"/>
                    <a:pt x="128" y="64"/>
                  </a:cubicBezTo>
                  <a:cubicBezTo>
                    <a:pt x="128" y="28"/>
                    <a:pt x="99" y="0"/>
                    <a:pt x="64" y="0"/>
                  </a:cubicBezTo>
                  <a:cubicBezTo>
                    <a:pt x="29" y="0"/>
                    <a:pt x="0" y="28"/>
                    <a:pt x="0" y="64"/>
                  </a:cubicBezTo>
                  <a:cubicBezTo>
                    <a:pt x="0" y="66"/>
                    <a:pt x="0" y="68"/>
                    <a:pt x="0" y="70"/>
                  </a:cubicBezTo>
                  <a:cubicBezTo>
                    <a:pt x="0" y="70"/>
                    <a:pt x="0" y="70"/>
                    <a:pt x="0" y="71"/>
                  </a:cubicBezTo>
                  <a:cubicBezTo>
                    <a:pt x="5" y="122"/>
                    <a:pt x="64" y="177"/>
                    <a:pt x="64" y="177"/>
                  </a:cubicBezTo>
                  <a:cubicBezTo>
                    <a:pt x="105" y="138"/>
                    <a:pt x="120" y="103"/>
                    <a:pt x="125" y="83"/>
                  </a:cubicBezTo>
                  <a:cubicBezTo>
                    <a:pt x="127" y="78"/>
                    <a:pt x="127" y="73"/>
                    <a:pt x="128" y="68"/>
                  </a:cubicBezTo>
                  <a:close/>
                </a:path>
              </a:pathLst>
            </a:custGeom>
            <a:solidFill>
              <a:srgbClr val="FFC543"/>
            </a:solidFill>
            <a:ln>
              <a:noFill/>
            </a:ln>
          </p:spPr>
          <p:txBody>
            <a:bodyPr vert="horz" wrap="square" lIns="68579" tIns="34289" rIns="68579" bIns="34289" numCol="1" anchor="t" anchorCtr="0" compatLnSpc="1"/>
            <a:lstStyle/>
            <a:p>
              <a:pPr defTabSz="913765"/>
              <a:endParaRPr lang="zh-CN" altLang="en-US" sz="1865">
                <a:solidFill>
                  <a:prstClr val="black"/>
                </a:solidFill>
              </a:endParaRPr>
            </a:p>
          </p:txBody>
        </p:sp>
        <p:sp>
          <p:nvSpPr>
            <p:cNvPr id="23" name="Oval 42"/>
            <p:cNvSpPr>
              <a:spLocks noChangeArrowheads="1"/>
            </p:cNvSpPr>
            <p:nvPr userDrawn="1"/>
          </p:nvSpPr>
          <p:spPr bwMode="auto">
            <a:xfrm>
              <a:off x="8557317" y="265733"/>
              <a:ext cx="270000" cy="270000"/>
            </a:xfrm>
            <a:prstGeom prst="ellipse">
              <a:avLst/>
            </a:prstGeom>
            <a:solidFill>
              <a:schemeClr val="bg1">
                <a:alpha val="69000"/>
              </a:schemeClr>
            </a:solidFill>
            <a:ln w="57150">
              <a:noFill/>
            </a:ln>
          </p:spPr>
          <p:txBody>
            <a:bodyPr vert="horz" wrap="square" lIns="68579" tIns="34289" rIns="68579" bIns="34289" numCol="1" anchor="t" anchorCtr="0" compatLnSpc="1"/>
            <a:lstStyle/>
            <a:p>
              <a:pPr defTabSz="913765"/>
              <a:endParaRPr lang="zh-CN" altLang="en-US" sz="1865">
                <a:solidFill>
                  <a:prstClr val="black"/>
                </a:solidFill>
              </a:endParaRPr>
            </a:p>
          </p:txBody>
        </p:sp>
      </p:grpSp>
      <p:sp>
        <p:nvSpPr>
          <p:cNvPr id="2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198997" y="348894"/>
            <a:ext cx="2844800" cy="366183"/>
          </a:xfrm>
        </p:spPr>
        <p:txBody>
          <a:bodyPr/>
          <a:lstStyle>
            <a:lvl1pPr algn="ctr">
              <a:defRPr sz="2135">
                <a:solidFill>
                  <a:srgbClr val="152C34"/>
                </a:solidFill>
              </a:defRPr>
            </a:lvl1pPr>
          </a:lstStyle>
          <a:p>
            <a:fld id="{9C689EE7-C798-4E5C-9338-2BD7BFF69A97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367808" y="3140968"/>
            <a:ext cx="3500967" cy="3117849"/>
            <a:chOff x="4298781" y="997104"/>
            <a:chExt cx="3500967" cy="3117849"/>
          </a:xfrm>
        </p:grpSpPr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4501981" y="1215121"/>
              <a:ext cx="3094567" cy="21801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656497" y="1352704"/>
              <a:ext cx="2785533" cy="1782233"/>
            </a:xfrm>
            <a:prstGeom prst="rect">
              <a:avLst/>
            </a:pr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" name="Freeform 11"/>
            <p:cNvSpPr>
              <a:spLocks noEditPoints="1"/>
            </p:cNvSpPr>
            <p:nvPr/>
          </p:nvSpPr>
          <p:spPr bwMode="auto">
            <a:xfrm>
              <a:off x="4298781" y="997104"/>
              <a:ext cx="3500967" cy="2527300"/>
            </a:xfrm>
            <a:custGeom>
              <a:avLst/>
              <a:gdLst>
                <a:gd name="T0" fmla="*/ 397 w 432"/>
                <a:gd name="T1" fmla="*/ 0 h 312"/>
                <a:gd name="T2" fmla="*/ 33 w 432"/>
                <a:gd name="T3" fmla="*/ 0 h 312"/>
                <a:gd name="T4" fmla="*/ 0 w 432"/>
                <a:gd name="T5" fmla="*/ 35 h 312"/>
                <a:gd name="T6" fmla="*/ 0 w 432"/>
                <a:gd name="T7" fmla="*/ 276 h 312"/>
                <a:gd name="T8" fmla="*/ 33 w 432"/>
                <a:gd name="T9" fmla="*/ 312 h 312"/>
                <a:gd name="T10" fmla="*/ 397 w 432"/>
                <a:gd name="T11" fmla="*/ 312 h 312"/>
                <a:gd name="T12" fmla="*/ 432 w 432"/>
                <a:gd name="T13" fmla="*/ 276 h 312"/>
                <a:gd name="T14" fmla="*/ 432 w 432"/>
                <a:gd name="T15" fmla="*/ 35 h 312"/>
                <a:gd name="T16" fmla="*/ 397 w 432"/>
                <a:gd name="T17" fmla="*/ 0 h 312"/>
                <a:gd name="T18" fmla="*/ 408 w 432"/>
                <a:gd name="T19" fmla="*/ 284 h 312"/>
                <a:gd name="T20" fmla="*/ 24 w 432"/>
                <a:gd name="T21" fmla="*/ 284 h 312"/>
                <a:gd name="T22" fmla="*/ 24 w 432"/>
                <a:gd name="T23" fmla="*/ 28 h 312"/>
                <a:gd name="T24" fmla="*/ 408 w 432"/>
                <a:gd name="T25" fmla="*/ 28 h 312"/>
                <a:gd name="T26" fmla="*/ 408 w 432"/>
                <a:gd name="T27" fmla="*/ 28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2" h="312">
                  <a:moveTo>
                    <a:pt x="397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15" y="0"/>
                    <a:pt x="0" y="16"/>
                    <a:pt x="0" y="35"/>
                  </a:cubicBezTo>
                  <a:cubicBezTo>
                    <a:pt x="0" y="276"/>
                    <a:pt x="0" y="276"/>
                    <a:pt x="0" y="276"/>
                  </a:cubicBezTo>
                  <a:cubicBezTo>
                    <a:pt x="0" y="295"/>
                    <a:pt x="15" y="312"/>
                    <a:pt x="33" y="312"/>
                  </a:cubicBezTo>
                  <a:cubicBezTo>
                    <a:pt x="397" y="312"/>
                    <a:pt x="397" y="312"/>
                    <a:pt x="397" y="312"/>
                  </a:cubicBezTo>
                  <a:cubicBezTo>
                    <a:pt x="416" y="312"/>
                    <a:pt x="432" y="295"/>
                    <a:pt x="432" y="276"/>
                  </a:cubicBezTo>
                  <a:cubicBezTo>
                    <a:pt x="432" y="35"/>
                    <a:pt x="432" y="35"/>
                    <a:pt x="432" y="35"/>
                  </a:cubicBezTo>
                  <a:cubicBezTo>
                    <a:pt x="432" y="16"/>
                    <a:pt x="416" y="0"/>
                    <a:pt x="397" y="0"/>
                  </a:cubicBezTo>
                  <a:close/>
                  <a:moveTo>
                    <a:pt x="408" y="284"/>
                  </a:moveTo>
                  <a:cubicBezTo>
                    <a:pt x="24" y="284"/>
                    <a:pt x="24" y="284"/>
                    <a:pt x="24" y="284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408" y="28"/>
                    <a:pt x="408" y="28"/>
                    <a:pt x="408" y="28"/>
                  </a:cubicBezTo>
                  <a:lnTo>
                    <a:pt x="408" y="284"/>
                  </a:lnTo>
                  <a:close/>
                </a:path>
              </a:pathLst>
            </a:cu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" name="Freeform 12"/>
            <p:cNvSpPr/>
            <p:nvPr/>
          </p:nvSpPr>
          <p:spPr bwMode="auto">
            <a:xfrm>
              <a:off x="5206830" y="3685270"/>
              <a:ext cx="1676400" cy="429683"/>
            </a:xfrm>
            <a:custGeom>
              <a:avLst/>
              <a:gdLst>
                <a:gd name="T0" fmla="*/ 163 w 207"/>
                <a:gd name="T1" fmla="*/ 35 h 53"/>
                <a:gd name="T2" fmla="*/ 207 w 207"/>
                <a:gd name="T3" fmla="*/ 35 h 53"/>
                <a:gd name="T4" fmla="*/ 207 w 207"/>
                <a:gd name="T5" fmla="*/ 53 h 53"/>
                <a:gd name="T6" fmla="*/ 0 w 207"/>
                <a:gd name="T7" fmla="*/ 53 h 53"/>
                <a:gd name="T8" fmla="*/ 0 w 207"/>
                <a:gd name="T9" fmla="*/ 35 h 53"/>
                <a:gd name="T10" fmla="*/ 44 w 207"/>
                <a:gd name="T11" fmla="*/ 35 h 53"/>
                <a:gd name="T12" fmla="*/ 58 w 207"/>
                <a:gd name="T13" fmla="*/ 11 h 53"/>
                <a:gd name="T14" fmla="*/ 66 w 207"/>
                <a:gd name="T15" fmla="*/ 0 h 53"/>
                <a:gd name="T16" fmla="*/ 104 w 207"/>
                <a:gd name="T17" fmla="*/ 0 h 53"/>
                <a:gd name="T18" fmla="*/ 141 w 207"/>
                <a:gd name="T19" fmla="*/ 0 h 53"/>
                <a:gd name="T20" fmla="*/ 149 w 207"/>
                <a:gd name="T21" fmla="*/ 11 h 53"/>
                <a:gd name="T22" fmla="*/ 163 w 207"/>
                <a:gd name="T23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7" h="53">
                  <a:moveTo>
                    <a:pt x="163" y="35"/>
                  </a:moveTo>
                  <a:cubicBezTo>
                    <a:pt x="207" y="35"/>
                    <a:pt x="207" y="35"/>
                    <a:pt x="207" y="35"/>
                  </a:cubicBezTo>
                  <a:cubicBezTo>
                    <a:pt x="207" y="53"/>
                    <a:pt x="207" y="53"/>
                    <a:pt x="207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8" y="31"/>
                    <a:pt x="53" y="24"/>
                    <a:pt x="58" y="11"/>
                  </a:cubicBezTo>
                  <a:cubicBezTo>
                    <a:pt x="58" y="11"/>
                    <a:pt x="61" y="1"/>
                    <a:pt x="66" y="0"/>
                  </a:cubicBezTo>
                  <a:cubicBezTo>
                    <a:pt x="69" y="0"/>
                    <a:pt x="86" y="0"/>
                    <a:pt x="104" y="0"/>
                  </a:cubicBezTo>
                  <a:cubicBezTo>
                    <a:pt x="121" y="0"/>
                    <a:pt x="138" y="0"/>
                    <a:pt x="141" y="0"/>
                  </a:cubicBezTo>
                  <a:cubicBezTo>
                    <a:pt x="146" y="1"/>
                    <a:pt x="149" y="11"/>
                    <a:pt x="149" y="11"/>
                  </a:cubicBezTo>
                  <a:cubicBezTo>
                    <a:pt x="154" y="24"/>
                    <a:pt x="159" y="31"/>
                    <a:pt x="163" y="35"/>
                  </a:cubicBezTo>
                  <a:close/>
                </a:path>
              </a:pathLst>
            </a:custGeom>
            <a:solidFill>
              <a:srgbClr val="464F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" name="Freeform 13"/>
            <p:cNvSpPr/>
            <p:nvPr/>
          </p:nvSpPr>
          <p:spPr bwMode="auto">
            <a:xfrm>
              <a:off x="5837597" y="3685270"/>
              <a:ext cx="1045633" cy="429683"/>
            </a:xfrm>
            <a:custGeom>
              <a:avLst/>
              <a:gdLst>
                <a:gd name="T0" fmla="*/ 85 w 129"/>
                <a:gd name="T1" fmla="*/ 35 h 53"/>
                <a:gd name="T2" fmla="*/ 71 w 129"/>
                <a:gd name="T3" fmla="*/ 11 h 53"/>
                <a:gd name="T4" fmla="*/ 63 w 129"/>
                <a:gd name="T5" fmla="*/ 0 h 53"/>
                <a:gd name="T6" fmla="*/ 26 w 129"/>
                <a:gd name="T7" fmla="*/ 0 h 53"/>
                <a:gd name="T8" fmla="*/ 0 w 129"/>
                <a:gd name="T9" fmla="*/ 0 h 53"/>
                <a:gd name="T10" fmla="*/ 59 w 129"/>
                <a:gd name="T11" fmla="*/ 53 h 53"/>
                <a:gd name="T12" fmla="*/ 129 w 129"/>
                <a:gd name="T13" fmla="*/ 53 h 53"/>
                <a:gd name="T14" fmla="*/ 129 w 129"/>
                <a:gd name="T15" fmla="*/ 35 h 53"/>
                <a:gd name="T16" fmla="*/ 85 w 129"/>
                <a:gd name="T17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53">
                  <a:moveTo>
                    <a:pt x="85" y="35"/>
                  </a:moveTo>
                  <a:cubicBezTo>
                    <a:pt x="81" y="31"/>
                    <a:pt x="76" y="24"/>
                    <a:pt x="71" y="11"/>
                  </a:cubicBezTo>
                  <a:cubicBezTo>
                    <a:pt x="71" y="11"/>
                    <a:pt x="68" y="1"/>
                    <a:pt x="63" y="0"/>
                  </a:cubicBezTo>
                  <a:cubicBezTo>
                    <a:pt x="60" y="0"/>
                    <a:pt x="43" y="0"/>
                    <a:pt x="26" y="0"/>
                  </a:cubicBezTo>
                  <a:cubicBezTo>
                    <a:pt x="16" y="0"/>
                    <a:pt x="7" y="0"/>
                    <a:pt x="0" y="0"/>
                  </a:cubicBezTo>
                  <a:cubicBezTo>
                    <a:pt x="21" y="15"/>
                    <a:pt x="41" y="33"/>
                    <a:pt x="59" y="53"/>
                  </a:cubicBezTo>
                  <a:cubicBezTo>
                    <a:pt x="129" y="53"/>
                    <a:pt x="129" y="53"/>
                    <a:pt x="129" y="53"/>
                  </a:cubicBezTo>
                  <a:cubicBezTo>
                    <a:pt x="129" y="35"/>
                    <a:pt x="129" y="35"/>
                    <a:pt x="129" y="35"/>
                  </a:cubicBezTo>
                  <a:lnTo>
                    <a:pt x="85" y="35"/>
                  </a:lnTo>
                  <a:close/>
                </a:path>
              </a:pathLst>
            </a:cu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4656497" y="1352704"/>
              <a:ext cx="971551" cy="355600"/>
            </a:xfrm>
            <a:prstGeom prst="rect">
              <a:avLst/>
            </a:prstGeom>
            <a:solidFill>
              <a:srgbClr val="FC61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4656497" y="1708304"/>
              <a:ext cx="971551" cy="1426633"/>
            </a:xfrm>
            <a:prstGeom prst="rect">
              <a:avLst/>
            </a:prstGeom>
            <a:solidFill>
              <a:srgbClr val="3C4F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4817364" y="1871288"/>
              <a:ext cx="647700" cy="292100"/>
            </a:xfrm>
            <a:prstGeom prst="rect">
              <a:avLst/>
            </a:pr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4817364" y="2358121"/>
              <a:ext cx="647700" cy="289983"/>
            </a:xfrm>
            <a:prstGeom prst="rect">
              <a:avLst/>
            </a:pr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4817364" y="2811088"/>
              <a:ext cx="647700" cy="162983"/>
            </a:xfrm>
            <a:prstGeom prst="rect">
              <a:avLst/>
            </a:pr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6017514" y="1742171"/>
              <a:ext cx="1198033" cy="97367"/>
            </a:xfrm>
            <a:prstGeom prst="rect">
              <a:avLst/>
            </a:prstGeom>
            <a:solidFill>
              <a:srgbClr val="FFC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solidFill>
                  <a:srgbClr val="FFC543"/>
                </a:solidFill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6017514" y="2000404"/>
              <a:ext cx="1198033" cy="97367"/>
            </a:xfrm>
            <a:prstGeom prst="rect">
              <a:avLst/>
            </a:prstGeom>
            <a:solidFill>
              <a:srgbClr val="FC61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6017514" y="2260755"/>
              <a:ext cx="1198033" cy="97367"/>
            </a:xfrm>
            <a:prstGeom prst="rect">
              <a:avLst/>
            </a:prstGeom>
            <a:solidFill>
              <a:srgbClr val="FFC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6017514" y="2518988"/>
              <a:ext cx="1198033" cy="97367"/>
            </a:xfrm>
            <a:prstGeom prst="rect">
              <a:avLst/>
            </a:prstGeom>
            <a:solidFill>
              <a:srgbClr val="464F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6017514" y="2779337"/>
              <a:ext cx="1198033" cy="97367"/>
            </a:xfrm>
            <a:prstGeom prst="rect">
              <a:avLst/>
            </a:prstGeom>
            <a:solidFill>
              <a:srgbClr val="FFC54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solidFill>
                  <a:srgbClr val="FFC000"/>
                </a:solidFill>
              </a:endParaRPr>
            </a:p>
          </p:txBody>
        </p:sp>
      </p:grp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2691408" y="6097952"/>
            <a:ext cx="309033" cy="194733"/>
          </a:xfrm>
          <a:prstGeom prst="rect">
            <a:avLst/>
          </a:prstGeom>
          <a:solidFill>
            <a:srgbClr val="FC61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3000441" y="5731768"/>
            <a:ext cx="298451" cy="560916"/>
          </a:xfrm>
          <a:prstGeom prst="rect">
            <a:avLst/>
          </a:prstGeom>
          <a:solidFill>
            <a:srgbClr val="FFC5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3298891" y="5181434"/>
            <a:ext cx="309033" cy="1111249"/>
          </a:xfrm>
          <a:prstGeom prst="rect">
            <a:avLst/>
          </a:prstGeom>
          <a:solidFill>
            <a:srgbClr val="464F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3607924" y="4785618"/>
            <a:ext cx="306917" cy="1507067"/>
          </a:xfrm>
          <a:prstGeom prst="rect">
            <a:avLst/>
          </a:prstGeom>
          <a:solidFill>
            <a:srgbClr val="1C2B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3914841" y="5642868"/>
            <a:ext cx="300567" cy="649816"/>
          </a:xfrm>
          <a:prstGeom prst="rect">
            <a:avLst/>
          </a:prstGeom>
          <a:solidFill>
            <a:srgbClr val="FFC5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28" name="Rectangle 30"/>
          <p:cNvSpPr>
            <a:spLocks noChangeArrowheads="1"/>
          </p:cNvSpPr>
          <p:nvPr/>
        </p:nvSpPr>
        <p:spPr bwMode="auto">
          <a:xfrm>
            <a:off x="4215408" y="6023868"/>
            <a:ext cx="306917" cy="268816"/>
          </a:xfrm>
          <a:prstGeom prst="rect">
            <a:avLst/>
          </a:prstGeom>
          <a:solidFill>
            <a:srgbClr val="FC61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30" name="Rectangle 32"/>
          <p:cNvSpPr>
            <a:spLocks noChangeArrowheads="1"/>
          </p:cNvSpPr>
          <p:nvPr/>
        </p:nvSpPr>
        <p:spPr bwMode="auto">
          <a:xfrm>
            <a:off x="9325888" y="6097952"/>
            <a:ext cx="298451" cy="194733"/>
          </a:xfrm>
          <a:prstGeom prst="rect">
            <a:avLst/>
          </a:prstGeom>
          <a:solidFill>
            <a:srgbClr val="FC61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9016855" y="5731768"/>
            <a:ext cx="309033" cy="560916"/>
          </a:xfrm>
          <a:prstGeom prst="rect">
            <a:avLst/>
          </a:prstGeom>
          <a:solidFill>
            <a:srgbClr val="FFC5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1024" name="Rectangle 34"/>
          <p:cNvSpPr>
            <a:spLocks noChangeArrowheads="1"/>
          </p:cNvSpPr>
          <p:nvPr/>
        </p:nvSpPr>
        <p:spPr bwMode="auto">
          <a:xfrm>
            <a:off x="8709938" y="5181434"/>
            <a:ext cx="306917" cy="1111249"/>
          </a:xfrm>
          <a:prstGeom prst="rect">
            <a:avLst/>
          </a:prstGeom>
          <a:solidFill>
            <a:srgbClr val="464F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1025" name="Rectangle 35"/>
          <p:cNvSpPr>
            <a:spLocks noChangeArrowheads="1"/>
          </p:cNvSpPr>
          <p:nvPr/>
        </p:nvSpPr>
        <p:spPr bwMode="auto">
          <a:xfrm>
            <a:off x="8409371" y="4785618"/>
            <a:ext cx="300567" cy="1507067"/>
          </a:xfrm>
          <a:prstGeom prst="rect">
            <a:avLst/>
          </a:prstGeom>
          <a:solidFill>
            <a:srgbClr val="1C2B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1029" name="Rectangle 36"/>
          <p:cNvSpPr>
            <a:spLocks noChangeArrowheads="1"/>
          </p:cNvSpPr>
          <p:nvPr/>
        </p:nvSpPr>
        <p:spPr bwMode="auto">
          <a:xfrm>
            <a:off x="8102455" y="5642868"/>
            <a:ext cx="306917" cy="649816"/>
          </a:xfrm>
          <a:prstGeom prst="rect">
            <a:avLst/>
          </a:prstGeom>
          <a:solidFill>
            <a:srgbClr val="FFC5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1030" name="Rectangle 37"/>
          <p:cNvSpPr>
            <a:spLocks noChangeArrowheads="1"/>
          </p:cNvSpPr>
          <p:nvPr/>
        </p:nvSpPr>
        <p:spPr bwMode="auto">
          <a:xfrm>
            <a:off x="7793422" y="6023868"/>
            <a:ext cx="309033" cy="268816"/>
          </a:xfrm>
          <a:prstGeom prst="rect">
            <a:avLst/>
          </a:prstGeom>
          <a:solidFill>
            <a:srgbClr val="FC61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1032" name="TextBox 1031"/>
          <p:cNvSpPr txBox="1"/>
          <p:nvPr/>
        </p:nvSpPr>
        <p:spPr>
          <a:xfrm>
            <a:off x="3234352" y="1124857"/>
            <a:ext cx="5673348" cy="913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335" b="1" dirty="0">
                <a:solidFill>
                  <a:srgbClr val="1C2B38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扁平毕业论文答辩</a:t>
            </a:r>
          </a:p>
        </p:txBody>
      </p:sp>
    </p:spTree>
  </p:cSld>
  <p:clrMapOvr>
    <a:masterClrMapping/>
  </p:clrMapOvr>
  <p:transition spd="slow" advClick="0" advTm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repeatCount="2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repeatCount="2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repeatCount="2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repeatCount="2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repeatCount="2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repeatCount="2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repeatCount="2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repeatCount="2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repeatCount="2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repeatCount="2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repeatCount="2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1024" grpId="0" animBg="1"/>
      <p:bldP spid="1025" grpId="0" animBg="1"/>
      <p:bldP spid="1029" grpId="0" animBg="1"/>
      <p:bldP spid="1030" grpId="0" animBg="1"/>
      <p:bldP spid="10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utoShape 75"/>
          <p:cNvSpPr>
            <a:spLocks noChangeAspect="1" noChangeArrowheads="1" noTextEdit="1"/>
          </p:cNvSpPr>
          <p:nvPr/>
        </p:nvSpPr>
        <p:spPr bwMode="auto">
          <a:xfrm>
            <a:off x="4357006" y="2360123"/>
            <a:ext cx="6994881" cy="3945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45" name="Freeform 78"/>
          <p:cNvSpPr/>
          <p:nvPr/>
        </p:nvSpPr>
        <p:spPr bwMode="auto">
          <a:xfrm>
            <a:off x="7966809" y="5088100"/>
            <a:ext cx="930185" cy="534785"/>
          </a:xfrm>
          <a:custGeom>
            <a:avLst/>
            <a:gdLst>
              <a:gd name="T0" fmla="*/ 70 w 75"/>
              <a:gd name="T1" fmla="*/ 0 h 43"/>
              <a:gd name="T2" fmla="*/ 5 w 75"/>
              <a:gd name="T3" fmla="*/ 0 h 43"/>
              <a:gd name="T4" fmla="*/ 0 w 75"/>
              <a:gd name="T5" fmla="*/ 43 h 43"/>
              <a:gd name="T6" fmla="*/ 0 w 75"/>
              <a:gd name="T7" fmla="*/ 43 h 43"/>
              <a:gd name="T8" fmla="*/ 1 w 75"/>
              <a:gd name="T9" fmla="*/ 42 h 43"/>
              <a:gd name="T10" fmla="*/ 74 w 75"/>
              <a:gd name="T11" fmla="*/ 42 h 43"/>
              <a:gd name="T12" fmla="*/ 75 w 75"/>
              <a:gd name="T13" fmla="*/ 43 h 43"/>
              <a:gd name="T14" fmla="*/ 75 w 75"/>
              <a:gd name="T15" fmla="*/ 43 h 43"/>
              <a:gd name="T16" fmla="*/ 70 w 75"/>
              <a:gd name="T1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5" h="43">
                <a:moveTo>
                  <a:pt x="70" y="0"/>
                </a:moveTo>
                <a:cubicBezTo>
                  <a:pt x="5" y="0"/>
                  <a:pt x="5" y="0"/>
                  <a:pt x="5" y="0"/>
                </a:cubicBezTo>
                <a:cubicBezTo>
                  <a:pt x="2" y="42"/>
                  <a:pt x="0" y="43"/>
                  <a:pt x="0" y="43"/>
                </a:cubicBezTo>
                <a:cubicBezTo>
                  <a:pt x="0" y="43"/>
                  <a:pt x="0" y="43"/>
                  <a:pt x="0" y="43"/>
                </a:cubicBezTo>
                <a:cubicBezTo>
                  <a:pt x="1" y="42"/>
                  <a:pt x="1" y="42"/>
                  <a:pt x="1" y="42"/>
                </a:cubicBezTo>
                <a:cubicBezTo>
                  <a:pt x="74" y="42"/>
                  <a:pt x="74" y="42"/>
                  <a:pt x="74" y="42"/>
                </a:cubicBezTo>
                <a:cubicBezTo>
                  <a:pt x="75" y="43"/>
                  <a:pt x="75" y="43"/>
                  <a:pt x="75" y="43"/>
                </a:cubicBezTo>
                <a:cubicBezTo>
                  <a:pt x="75" y="43"/>
                  <a:pt x="75" y="43"/>
                  <a:pt x="75" y="43"/>
                </a:cubicBezTo>
                <a:cubicBezTo>
                  <a:pt x="75" y="43"/>
                  <a:pt x="74" y="42"/>
                  <a:pt x="70" y="0"/>
                </a:cubicBezTo>
                <a:close/>
              </a:path>
            </a:pathLst>
          </a:custGeom>
          <a:solidFill>
            <a:srgbClr val="1C2B38"/>
          </a:solidFill>
          <a:ln w="9525">
            <a:solidFill>
              <a:srgbClr val="000000"/>
            </a:solidFill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46" name="Freeform 80"/>
          <p:cNvSpPr>
            <a:spLocks noEditPoints="1"/>
          </p:cNvSpPr>
          <p:nvPr/>
        </p:nvSpPr>
        <p:spPr bwMode="auto">
          <a:xfrm>
            <a:off x="6427877" y="2360123"/>
            <a:ext cx="4005203" cy="2742199"/>
          </a:xfrm>
          <a:custGeom>
            <a:avLst/>
            <a:gdLst>
              <a:gd name="T0" fmla="*/ 315 w 323"/>
              <a:gd name="T1" fmla="*/ 221 h 221"/>
              <a:gd name="T2" fmla="*/ 9 w 323"/>
              <a:gd name="T3" fmla="*/ 221 h 221"/>
              <a:gd name="T4" fmla="*/ 0 w 323"/>
              <a:gd name="T5" fmla="*/ 213 h 221"/>
              <a:gd name="T6" fmla="*/ 0 w 323"/>
              <a:gd name="T7" fmla="*/ 8 h 221"/>
              <a:gd name="T8" fmla="*/ 9 w 323"/>
              <a:gd name="T9" fmla="*/ 0 h 221"/>
              <a:gd name="T10" fmla="*/ 315 w 323"/>
              <a:gd name="T11" fmla="*/ 0 h 221"/>
              <a:gd name="T12" fmla="*/ 323 w 323"/>
              <a:gd name="T13" fmla="*/ 8 h 221"/>
              <a:gd name="T14" fmla="*/ 323 w 323"/>
              <a:gd name="T15" fmla="*/ 213 h 221"/>
              <a:gd name="T16" fmla="*/ 315 w 323"/>
              <a:gd name="T17" fmla="*/ 221 h 221"/>
              <a:gd name="T18" fmla="*/ 9 w 323"/>
              <a:gd name="T19" fmla="*/ 2 h 221"/>
              <a:gd name="T20" fmla="*/ 2 w 323"/>
              <a:gd name="T21" fmla="*/ 8 h 221"/>
              <a:gd name="T22" fmla="*/ 2 w 323"/>
              <a:gd name="T23" fmla="*/ 213 h 221"/>
              <a:gd name="T24" fmla="*/ 9 w 323"/>
              <a:gd name="T25" fmla="*/ 220 h 221"/>
              <a:gd name="T26" fmla="*/ 315 w 323"/>
              <a:gd name="T27" fmla="*/ 220 h 221"/>
              <a:gd name="T28" fmla="*/ 321 w 323"/>
              <a:gd name="T29" fmla="*/ 213 h 221"/>
              <a:gd name="T30" fmla="*/ 321 w 323"/>
              <a:gd name="T31" fmla="*/ 8 h 221"/>
              <a:gd name="T32" fmla="*/ 315 w 323"/>
              <a:gd name="T33" fmla="*/ 2 h 221"/>
              <a:gd name="T34" fmla="*/ 9 w 323"/>
              <a:gd name="T35" fmla="*/ 2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23" h="221">
                <a:moveTo>
                  <a:pt x="315" y="221"/>
                </a:moveTo>
                <a:cubicBezTo>
                  <a:pt x="9" y="221"/>
                  <a:pt x="9" y="221"/>
                  <a:pt x="9" y="221"/>
                </a:cubicBezTo>
                <a:cubicBezTo>
                  <a:pt x="4" y="221"/>
                  <a:pt x="0" y="217"/>
                  <a:pt x="0" y="213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4" y="0"/>
                  <a:pt x="9" y="0"/>
                </a:cubicBezTo>
                <a:cubicBezTo>
                  <a:pt x="315" y="0"/>
                  <a:pt x="315" y="0"/>
                  <a:pt x="315" y="0"/>
                </a:cubicBezTo>
                <a:cubicBezTo>
                  <a:pt x="319" y="0"/>
                  <a:pt x="323" y="4"/>
                  <a:pt x="323" y="8"/>
                </a:cubicBezTo>
                <a:cubicBezTo>
                  <a:pt x="323" y="213"/>
                  <a:pt x="323" y="213"/>
                  <a:pt x="323" y="213"/>
                </a:cubicBezTo>
                <a:cubicBezTo>
                  <a:pt x="323" y="217"/>
                  <a:pt x="319" y="221"/>
                  <a:pt x="315" y="221"/>
                </a:cubicBezTo>
                <a:moveTo>
                  <a:pt x="9" y="2"/>
                </a:moveTo>
                <a:cubicBezTo>
                  <a:pt x="5" y="2"/>
                  <a:pt x="2" y="5"/>
                  <a:pt x="2" y="8"/>
                </a:cubicBezTo>
                <a:cubicBezTo>
                  <a:pt x="2" y="213"/>
                  <a:pt x="2" y="213"/>
                  <a:pt x="2" y="213"/>
                </a:cubicBezTo>
                <a:cubicBezTo>
                  <a:pt x="2" y="217"/>
                  <a:pt x="5" y="220"/>
                  <a:pt x="9" y="220"/>
                </a:cubicBezTo>
                <a:cubicBezTo>
                  <a:pt x="315" y="220"/>
                  <a:pt x="315" y="220"/>
                  <a:pt x="315" y="220"/>
                </a:cubicBezTo>
                <a:cubicBezTo>
                  <a:pt x="318" y="220"/>
                  <a:pt x="321" y="217"/>
                  <a:pt x="321" y="213"/>
                </a:cubicBezTo>
                <a:cubicBezTo>
                  <a:pt x="321" y="8"/>
                  <a:pt x="321" y="8"/>
                  <a:pt x="321" y="8"/>
                </a:cubicBezTo>
                <a:cubicBezTo>
                  <a:pt x="321" y="5"/>
                  <a:pt x="318" y="2"/>
                  <a:pt x="315" y="2"/>
                </a:cubicBezTo>
                <a:cubicBezTo>
                  <a:pt x="9" y="2"/>
                  <a:pt x="9" y="2"/>
                  <a:pt x="9" y="2"/>
                </a:cubicBezTo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47" name="Freeform 81"/>
          <p:cNvSpPr>
            <a:spLocks noEditPoints="1"/>
          </p:cNvSpPr>
          <p:nvPr/>
        </p:nvSpPr>
        <p:spPr bwMode="auto">
          <a:xfrm>
            <a:off x="6439256" y="2371502"/>
            <a:ext cx="3982445" cy="2716597"/>
          </a:xfrm>
          <a:custGeom>
            <a:avLst/>
            <a:gdLst>
              <a:gd name="T0" fmla="*/ 314 w 321"/>
              <a:gd name="T1" fmla="*/ 0 h 219"/>
              <a:gd name="T2" fmla="*/ 8 w 321"/>
              <a:gd name="T3" fmla="*/ 0 h 219"/>
              <a:gd name="T4" fmla="*/ 0 w 321"/>
              <a:gd name="T5" fmla="*/ 7 h 219"/>
              <a:gd name="T6" fmla="*/ 0 w 321"/>
              <a:gd name="T7" fmla="*/ 212 h 219"/>
              <a:gd name="T8" fmla="*/ 8 w 321"/>
              <a:gd name="T9" fmla="*/ 219 h 219"/>
              <a:gd name="T10" fmla="*/ 314 w 321"/>
              <a:gd name="T11" fmla="*/ 219 h 219"/>
              <a:gd name="T12" fmla="*/ 321 w 321"/>
              <a:gd name="T13" fmla="*/ 212 h 219"/>
              <a:gd name="T14" fmla="*/ 321 w 321"/>
              <a:gd name="T15" fmla="*/ 7 h 219"/>
              <a:gd name="T16" fmla="*/ 314 w 321"/>
              <a:gd name="T17" fmla="*/ 0 h 219"/>
              <a:gd name="T18" fmla="*/ 304 w 321"/>
              <a:gd name="T19" fmla="*/ 202 h 219"/>
              <a:gd name="T20" fmla="*/ 17 w 321"/>
              <a:gd name="T21" fmla="*/ 202 h 219"/>
              <a:gd name="T22" fmla="*/ 17 w 321"/>
              <a:gd name="T23" fmla="*/ 20 h 219"/>
              <a:gd name="T24" fmla="*/ 304 w 321"/>
              <a:gd name="T25" fmla="*/ 20 h 219"/>
              <a:gd name="T26" fmla="*/ 304 w 321"/>
              <a:gd name="T27" fmla="*/ 202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1" h="219">
                <a:moveTo>
                  <a:pt x="314" y="0"/>
                </a:moveTo>
                <a:cubicBezTo>
                  <a:pt x="8" y="0"/>
                  <a:pt x="8" y="0"/>
                  <a:pt x="8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212"/>
                  <a:pt x="0" y="212"/>
                  <a:pt x="0" y="212"/>
                </a:cubicBezTo>
                <a:cubicBezTo>
                  <a:pt x="0" y="216"/>
                  <a:pt x="3" y="219"/>
                  <a:pt x="8" y="219"/>
                </a:cubicBezTo>
                <a:cubicBezTo>
                  <a:pt x="314" y="219"/>
                  <a:pt x="314" y="219"/>
                  <a:pt x="314" y="219"/>
                </a:cubicBezTo>
                <a:cubicBezTo>
                  <a:pt x="318" y="219"/>
                  <a:pt x="321" y="216"/>
                  <a:pt x="321" y="212"/>
                </a:cubicBezTo>
                <a:cubicBezTo>
                  <a:pt x="321" y="7"/>
                  <a:pt x="321" y="7"/>
                  <a:pt x="321" y="7"/>
                </a:cubicBezTo>
                <a:cubicBezTo>
                  <a:pt x="321" y="3"/>
                  <a:pt x="318" y="0"/>
                  <a:pt x="314" y="0"/>
                </a:cubicBezTo>
                <a:moveTo>
                  <a:pt x="304" y="202"/>
                </a:moveTo>
                <a:cubicBezTo>
                  <a:pt x="17" y="202"/>
                  <a:pt x="17" y="202"/>
                  <a:pt x="17" y="202"/>
                </a:cubicBezTo>
                <a:cubicBezTo>
                  <a:pt x="17" y="20"/>
                  <a:pt x="17" y="20"/>
                  <a:pt x="17" y="20"/>
                </a:cubicBezTo>
                <a:cubicBezTo>
                  <a:pt x="304" y="20"/>
                  <a:pt x="304" y="20"/>
                  <a:pt x="304" y="20"/>
                </a:cubicBezTo>
                <a:cubicBezTo>
                  <a:pt x="304" y="202"/>
                  <a:pt x="304" y="202"/>
                  <a:pt x="304" y="202"/>
                </a:cubicBezTo>
              </a:path>
            </a:pathLst>
          </a:custGeom>
          <a:solidFill>
            <a:srgbClr val="1C2B38"/>
          </a:solidFill>
          <a:ln w="9525">
            <a:solidFill>
              <a:srgbClr val="152C34"/>
            </a:solidFill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48" name="Rectangle 82"/>
          <p:cNvSpPr>
            <a:spLocks noChangeArrowheads="1"/>
          </p:cNvSpPr>
          <p:nvPr/>
        </p:nvSpPr>
        <p:spPr bwMode="auto">
          <a:xfrm>
            <a:off x="6575797" y="2559245"/>
            <a:ext cx="3709364" cy="2343955"/>
          </a:xfrm>
          <a:prstGeom prst="rect">
            <a:avLst/>
          </a:prstGeom>
          <a:solidFill>
            <a:srgbClr val="FC61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49" name="Rectangle 83"/>
          <p:cNvSpPr>
            <a:spLocks noChangeArrowheads="1"/>
          </p:cNvSpPr>
          <p:nvPr/>
        </p:nvSpPr>
        <p:spPr bwMode="auto">
          <a:xfrm>
            <a:off x="6575797" y="2559245"/>
            <a:ext cx="3709364" cy="2343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50" name="Freeform 84"/>
          <p:cNvSpPr/>
          <p:nvPr/>
        </p:nvSpPr>
        <p:spPr bwMode="auto">
          <a:xfrm>
            <a:off x="6575796" y="2559245"/>
            <a:ext cx="3700629" cy="1557129"/>
          </a:xfrm>
          <a:custGeom>
            <a:avLst/>
            <a:gdLst>
              <a:gd name="T0" fmla="*/ 297 w 297"/>
              <a:gd name="T1" fmla="*/ 0 h 124"/>
              <a:gd name="T2" fmla="*/ 0 w 297"/>
              <a:gd name="T3" fmla="*/ 0 h 124"/>
              <a:gd name="T4" fmla="*/ 0 w 297"/>
              <a:gd name="T5" fmla="*/ 105 h 124"/>
              <a:gd name="T6" fmla="*/ 91 w 297"/>
              <a:gd name="T7" fmla="*/ 105 h 124"/>
              <a:gd name="T8" fmla="*/ 101 w 297"/>
              <a:gd name="T9" fmla="*/ 115 h 124"/>
              <a:gd name="T10" fmla="*/ 101 w 297"/>
              <a:gd name="T11" fmla="*/ 124 h 124"/>
              <a:gd name="T12" fmla="*/ 297 w 297"/>
              <a:gd name="T13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7" h="124">
                <a:moveTo>
                  <a:pt x="297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05"/>
                  <a:pt x="0" y="105"/>
                  <a:pt x="0" y="105"/>
                </a:cubicBezTo>
                <a:cubicBezTo>
                  <a:pt x="91" y="105"/>
                  <a:pt x="91" y="105"/>
                  <a:pt x="91" y="105"/>
                </a:cubicBezTo>
                <a:cubicBezTo>
                  <a:pt x="97" y="105"/>
                  <a:pt x="101" y="110"/>
                  <a:pt x="101" y="115"/>
                </a:cubicBezTo>
                <a:cubicBezTo>
                  <a:pt x="101" y="124"/>
                  <a:pt x="101" y="124"/>
                  <a:pt x="101" y="124"/>
                </a:cubicBezTo>
                <a:cubicBezTo>
                  <a:pt x="297" y="0"/>
                  <a:pt x="297" y="0"/>
                  <a:pt x="297" y="0"/>
                </a:cubicBezTo>
              </a:path>
            </a:pathLst>
          </a:custGeom>
          <a:solidFill>
            <a:srgbClr val="FFC5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51" name="Freeform 85"/>
          <p:cNvSpPr/>
          <p:nvPr/>
        </p:nvSpPr>
        <p:spPr bwMode="auto">
          <a:xfrm>
            <a:off x="9628057" y="3748290"/>
            <a:ext cx="1735208" cy="2233015"/>
          </a:xfrm>
          <a:custGeom>
            <a:avLst/>
            <a:gdLst>
              <a:gd name="T0" fmla="*/ 140 w 140"/>
              <a:gd name="T1" fmla="*/ 176 h 180"/>
              <a:gd name="T2" fmla="*/ 136 w 140"/>
              <a:gd name="T3" fmla="*/ 180 h 180"/>
              <a:gd name="T4" fmla="*/ 5 w 140"/>
              <a:gd name="T5" fmla="*/ 180 h 180"/>
              <a:gd name="T6" fmla="*/ 0 w 140"/>
              <a:gd name="T7" fmla="*/ 176 h 180"/>
              <a:gd name="T8" fmla="*/ 0 w 140"/>
              <a:gd name="T9" fmla="*/ 4 h 180"/>
              <a:gd name="T10" fmla="*/ 5 w 140"/>
              <a:gd name="T11" fmla="*/ 0 h 180"/>
              <a:gd name="T12" fmla="*/ 136 w 140"/>
              <a:gd name="T13" fmla="*/ 0 h 180"/>
              <a:gd name="T14" fmla="*/ 140 w 140"/>
              <a:gd name="T15" fmla="*/ 4 h 180"/>
              <a:gd name="T16" fmla="*/ 140 w 140"/>
              <a:gd name="T17" fmla="*/ 176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0" h="180">
                <a:moveTo>
                  <a:pt x="140" y="176"/>
                </a:moveTo>
                <a:cubicBezTo>
                  <a:pt x="140" y="179"/>
                  <a:pt x="138" y="180"/>
                  <a:pt x="136" y="180"/>
                </a:cubicBezTo>
                <a:cubicBezTo>
                  <a:pt x="5" y="180"/>
                  <a:pt x="5" y="180"/>
                  <a:pt x="5" y="180"/>
                </a:cubicBezTo>
                <a:cubicBezTo>
                  <a:pt x="2" y="180"/>
                  <a:pt x="0" y="179"/>
                  <a:pt x="0" y="176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136" y="0"/>
                  <a:pt x="136" y="0"/>
                  <a:pt x="136" y="0"/>
                </a:cubicBezTo>
                <a:cubicBezTo>
                  <a:pt x="138" y="0"/>
                  <a:pt x="140" y="2"/>
                  <a:pt x="140" y="4"/>
                </a:cubicBezTo>
                <a:cubicBezTo>
                  <a:pt x="140" y="176"/>
                  <a:pt x="140" y="176"/>
                  <a:pt x="140" y="176"/>
                </a:cubicBezTo>
              </a:path>
            </a:pathLst>
          </a:custGeom>
          <a:solidFill>
            <a:srgbClr val="1C2B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52" name="Rectangle 86"/>
          <p:cNvSpPr>
            <a:spLocks noChangeArrowheads="1"/>
          </p:cNvSpPr>
          <p:nvPr/>
        </p:nvSpPr>
        <p:spPr bwMode="auto">
          <a:xfrm>
            <a:off x="9801578" y="3936034"/>
            <a:ext cx="1388167" cy="1860372"/>
          </a:xfrm>
          <a:prstGeom prst="rect">
            <a:avLst/>
          </a:prstGeom>
          <a:solidFill>
            <a:srgbClr val="FC61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53" name="Rectangle 87"/>
          <p:cNvSpPr>
            <a:spLocks noChangeArrowheads="1"/>
          </p:cNvSpPr>
          <p:nvPr/>
        </p:nvSpPr>
        <p:spPr bwMode="auto">
          <a:xfrm>
            <a:off x="9801578" y="3936034"/>
            <a:ext cx="1388167" cy="186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54" name="Oval 88"/>
          <p:cNvSpPr>
            <a:spLocks noChangeArrowheads="1"/>
          </p:cNvSpPr>
          <p:nvPr/>
        </p:nvSpPr>
        <p:spPr bwMode="auto">
          <a:xfrm>
            <a:off x="10484283" y="3825095"/>
            <a:ext cx="36980" cy="3698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55" name="Freeform 89"/>
          <p:cNvSpPr/>
          <p:nvPr/>
        </p:nvSpPr>
        <p:spPr bwMode="auto">
          <a:xfrm>
            <a:off x="9801578" y="3936034"/>
            <a:ext cx="1388167" cy="1735209"/>
          </a:xfrm>
          <a:custGeom>
            <a:avLst/>
            <a:gdLst>
              <a:gd name="T0" fmla="*/ 112 w 112"/>
              <a:gd name="T1" fmla="*/ 0 h 140"/>
              <a:gd name="T2" fmla="*/ 112 w 112"/>
              <a:gd name="T3" fmla="*/ 0 h 140"/>
              <a:gd name="T4" fmla="*/ 0 w 112"/>
              <a:gd name="T5" fmla="*/ 0 h 140"/>
              <a:gd name="T6" fmla="*/ 0 w 112"/>
              <a:gd name="T7" fmla="*/ 50 h 140"/>
              <a:gd name="T8" fmla="*/ 8 w 112"/>
              <a:gd name="T9" fmla="*/ 61 h 140"/>
              <a:gd name="T10" fmla="*/ 8 w 112"/>
              <a:gd name="T11" fmla="*/ 78 h 140"/>
              <a:gd name="T12" fmla="*/ 8 w 112"/>
              <a:gd name="T13" fmla="*/ 82 h 140"/>
              <a:gd name="T14" fmla="*/ 8 w 112"/>
              <a:gd name="T15" fmla="*/ 86 h 140"/>
              <a:gd name="T16" fmla="*/ 8 w 112"/>
              <a:gd name="T17" fmla="*/ 93 h 140"/>
              <a:gd name="T18" fmla="*/ 8 w 112"/>
              <a:gd name="T19" fmla="*/ 140 h 140"/>
              <a:gd name="T20" fmla="*/ 112 w 112"/>
              <a:gd name="T21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40">
                <a:moveTo>
                  <a:pt x="112" y="0"/>
                </a:moveTo>
                <a:cubicBezTo>
                  <a:pt x="112" y="0"/>
                  <a:pt x="112" y="0"/>
                  <a:pt x="11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0"/>
                  <a:pt x="0" y="50"/>
                  <a:pt x="0" y="50"/>
                </a:cubicBezTo>
                <a:cubicBezTo>
                  <a:pt x="5" y="52"/>
                  <a:pt x="8" y="56"/>
                  <a:pt x="8" y="61"/>
                </a:cubicBezTo>
                <a:cubicBezTo>
                  <a:pt x="8" y="78"/>
                  <a:pt x="8" y="78"/>
                  <a:pt x="8" y="78"/>
                </a:cubicBezTo>
                <a:cubicBezTo>
                  <a:pt x="8" y="82"/>
                  <a:pt x="8" y="82"/>
                  <a:pt x="8" y="82"/>
                </a:cubicBezTo>
                <a:cubicBezTo>
                  <a:pt x="8" y="86"/>
                  <a:pt x="8" y="86"/>
                  <a:pt x="8" y="86"/>
                </a:cubicBezTo>
                <a:cubicBezTo>
                  <a:pt x="8" y="93"/>
                  <a:pt x="8" y="93"/>
                  <a:pt x="8" y="93"/>
                </a:cubicBezTo>
                <a:cubicBezTo>
                  <a:pt x="8" y="140"/>
                  <a:pt x="8" y="140"/>
                  <a:pt x="8" y="140"/>
                </a:cubicBezTo>
                <a:cubicBezTo>
                  <a:pt x="112" y="0"/>
                  <a:pt x="112" y="0"/>
                  <a:pt x="112" y="0"/>
                </a:cubicBezTo>
              </a:path>
            </a:pathLst>
          </a:custGeom>
          <a:solidFill>
            <a:srgbClr val="FFC5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56" name="Freeform 90"/>
          <p:cNvSpPr/>
          <p:nvPr/>
        </p:nvSpPr>
        <p:spPr bwMode="auto">
          <a:xfrm>
            <a:off x="10396100" y="5844765"/>
            <a:ext cx="210501" cy="76804"/>
          </a:xfrm>
          <a:custGeom>
            <a:avLst/>
            <a:gdLst>
              <a:gd name="T0" fmla="*/ 17 w 17"/>
              <a:gd name="T1" fmla="*/ 3 h 6"/>
              <a:gd name="T2" fmla="*/ 14 w 17"/>
              <a:gd name="T3" fmla="*/ 6 h 6"/>
              <a:gd name="T4" fmla="*/ 3 w 17"/>
              <a:gd name="T5" fmla="*/ 6 h 6"/>
              <a:gd name="T6" fmla="*/ 0 w 17"/>
              <a:gd name="T7" fmla="*/ 3 h 6"/>
              <a:gd name="T8" fmla="*/ 3 w 17"/>
              <a:gd name="T9" fmla="*/ 0 h 6"/>
              <a:gd name="T10" fmla="*/ 14 w 17"/>
              <a:gd name="T11" fmla="*/ 0 h 6"/>
              <a:gd name="T12" fmla="*/ 17 w 17"/>
              <a:gd name="T13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" h="6">
                <a:moveTo>
                  <a:pt x="17" y="3"/>
                </a:moveTo>
                <a:cubicBezTo>
                  <a:pt x="17" y="5"/>
                  <a:pt x="16" y="6"/>
                  <a:pt x="14" y="6"/>
                </a:cubicBezTo>
                <a:cubicBezTo>
                  <a:pt x="3" y="6"/>
                  <a:pt x="3" y="6"/>
                  <a:pt x="3" y="6"/>
                </a:cubicBezTo>
                <a:cubicBezTo>
                  <a:pt x="1" y="6"/>
                  <a:pt x="0" y="5"/>
                  <a:pt x="0" y="3"/>
                </a:cubicBezTo>
                <a:cubicBezTo>
                  <a:pt x="0" y="2"/>
                  <a:pt x="1" y="0"/>
                  <a:pt x="3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6" y="0"/>
                  <a:pt x="17" y="2"/>
                  <a:pt x="17" y="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57" name="Freeform 91"/>
          <p:cNvSpPr/>
          <p:nvPr/>
        </p:nvSpPr>
        <p:spPr bwMode="auto">
          <a:xfrm>
            <a:off x="4803608" y="3873452"/>
            <a:ext cx="3038037" cy="2133453"/>
          </a:xfrm>
          <a:custGeom>
            <a:avLst/>
            <a:gdLst>
              <a:gd name="T0" fmla="*/ 245 w 245"/>
              <a:gd name="T1" fmla="*/ 162 h 172"/>
              <a:gd name="T2" fmla="*/ 235 w 245"/>
              <a:gd name="T3" fmla="*/ 172 h 172"/>
              <a:gd name="T4" fmla="*/ 10 w 245"/>
              <a:gd name="T5" fmla="*/ 172 h 172"/>
              <a:gd name="T6" fmla="*/ 0 w 245"/>
              <a:gd name="T7" fmla="*/ 162 h 172"/>
              <a:gd name="T8" fmla="*/ 0 w 245"/>
              <a:gd name="T9" fmla="*/ 10 h 172"/>
              <a:gd name="T10" fmla="*/ 10 w 245"/>
              <a:gd name="T11" fmla="*/ 0 h 172"/>
              <a:gd name="T12" fmla="*/ 235 w 245"/>
              <a:gd name="T13" fmla="*/ 0 h 172"/>
              <a:gd name="T14" fmla="*/ 245 w 245"/>
              <a:gd name="T15" fmla="*/ 10 h 172"/>
              <a:gd name="T16" fmla="*/ 245 w 245"/>
              <a:gd name="T17" fmla="*/ 162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5" h="172">
                <a:moveTo>
                  <a:pt x="245" y="162"/>
                </a:moveTo>
                <a:cubicBezTo>
                  <a:pt x="245" y="168"/>
                  <a:pt x="241" y="172"/>
                  <a:pt x="235" y="172"/>
                </a:cubicBezTo>
                <a:cubicBezTo>
                  <a:pt x="10" y="172"/>
                  <a:pt x="10" y="172"/>
                  <a:pt x="10" y="172"/>
                </a:cubicBezTo>
                <a:cubicBezTo>
                  <a:pt x="4" y="172"/>
                  <a:pt x="0" y="168"/>
                  <a:pt x="0" y="162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235" y="0"/>
                  <a:pt x="235" y="0"/>
                  <a:pt x="235" y="0"/>
                </a:cubicBezTo>
                <a:cubicBezTo>
                  <a:pt x="241" y="0"/>
                  <a:pt x="245" y="5"/>
                  <a:pt x="245" y="10"/>
                </a:cubicBezTo>
                <a:cubicBezTo>
                  <a:pt x="245" y="162"/>
                  <a:pt x="245" y="162"/>
                  <a:pt x="245" y="162"/>
                </a:cubicBezTo>
              </a:path>
            </a:pathLst>
          </a:custGeom>
          <a:solidFill>
            <a:srgbClr val="1C2B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58" name="Freeform 92"/>
          <p:cNvSpPr/>
          <p:nvPr/>
        </p:nvSpPr>
        <p:spPr bwMode="auto">
          <a:xfrm>
            <a:off x="4357005" y="5958548"/>
            <a:ext cx="3919864" cy="136541"/>
          </a:xfrm>
          <a:custGeom>
            <a:avLst/>
            <a:gdLst>
              <a:gd name="T0" fmla="*/ 0 w 316"/>
              <a:gd name="T1" fmla="*/ 0 h 11"/>
              <a:gd name="T2" fmla="*/ 0 w 316"/>
              <a:gd name="T3" fmla="*/ 3 h 11"/>
              <a:gd name="T4" fmla="*/ 0 w 316"/>
              <a:gd name="T5" fmla="*/ 3 h 11"/>
              <a:gd name="T6" fmla="*/ 0 w 316"/>
              <a:gd name="T7" fmla="*/ 3 h 11"/>
              <a:gd name="T8" fmla="*/ 0 w 316"/>
              <a:gd name="T9" fmla="*/ 3 h 11"/>
              <a:gd name="T10" fmla="*/ 12 w 316"/>
              <a:gd name="T11" fmla="*/ 10 h 11"/>
              <a:gd name="T12" fmla="*/ 158 w 316"/>
              <a:gd name="T13" fmla="*/ 10 h 11"/>
              <a:gd name="T14" fmla="*/ 284 w 316"/>
              <a:gd name="T15" fmla="*/ 10 h 11"/>
              <a:gd name="T16" fmla="*/ 307 w 316"/>
              <a:gd name="T17" fmla="*/ 10 h 11"/>
              <a:gd name="T18" fmla="*/ 316 w 316"/>
              <a:gd name="T19" fmla="*/ 3 h 11"/>
              <a:gd name="T20" fmla="*/ 316 w 316"/>
              <a:gd name="T21" fmla="*/ 3 h 11"/>
              <a:gd name="T22" fmla="*/ 316 w 316"/>
              <a:gd name="T23" fmla="*/ 3 h 11"/>
              <a:gd name="T24" fmla="*/ 316 w 316"/>
              <a:gd name="T25" fmla="*/ 3 h 11"/>
              <a:gd name="T26" fmla="*/ 316 w 316"/>
              <a:gd name="T27" fmla="*/ 0 h 11"/>
              <a:gd name="T28" fmla="*/ 0 w 316"/>
              <a:gd name="T29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16" h="11">
                <a:moveTo>
                  <a:pt x="0" y="0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7" y="11"/>
                  <a:pt x="11" y="10"/>
                  <a:pt x="12" y="10"/>
                </a:cubicBezTo>
                <a:cubicBezTo>
                  <a:pt x="158" y="10"/>
                  <a:pt x="158" y="10"/>
                  <a:pt x="158" y="10"/>
                </a:cubicBezTo>
                <a:cubicBezTo>
                  <a:pt x="284" y="10"/>
                  <a:pt x="284" y="10"/>
                  <a:pt x="284" y="10"/>
                </a:cubicBezTo>
                <a:cubicBezTo>
                  <a:pt x="307" y="10"/>
                  <a:pt x="307" y="10"/>
                  <a:pt x="307" y="10"/>
                </a:cubicBezTo>
                <a:cubicBezTo>
                  <a:pt x="309" y="10"/>
                  <a:pt x="312" y="8"/>
                  <a:pt x="316" y="3"/>
                </a:cubicBezTo>
                <a:cubicBezTo>
                  <a:pt x="316" y="3"/>
                  <a:pt x="316" y="3"/>
                  <a:pt x="316" y="3"/>
                </a:cubicBezTo>
                <a:cubicBezTo>
                  <a:pt x="316" y="3"/>
                  <a:pt x="316" y="3"/>
                  <a:pt x="316" y="3"/>
                </a:cubicBezTo>
                <a:cubicBezTo>
                  <a:pt x="316" y="3"/>
                  <a:pt x="316" y="3"/>
                  <a:pt x="316" y="3"/>
                </a:cubicBezTo>
                <a:cubicBezTo>
                  <a:pt x="316" y="0"/>
                  <a:pt x="316" y="0"/>
                  <a:pt x="31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1C2B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59" name="Freeform 93"/>
          <p:cNvSpPr/>
          <p:nvPr/>
        </p:nvSpPr>
        <p:spPr bwMode="auto">
          <a:xfrm>
            <a:off x="4357005" y="5884589"/>
            <a:ext cx="3919864" cy="122319"/>
          </a:xfrm>
          <a:custGeom>
            <a:avLst/>
            <a:gdLst>
              <a:gd name="T0" fmla="*/ 0 w 316"/>
              <a:gd name="T1" fmla="*/ 0 h 10"/>
              <a:gd name="T2" fmla="*/ 0 w 316"/>
              <a:gd name="T3" fmla="*/ 9 h 10"/>
              <a:gd name="T4" fmla="*/ 4 w 316"/>
              <a:gd name="T5" fmla="*/ 10 h 10"/>
              <a:gd name="T6" fmla="*/ 313 w 316"/>
              <a:gd name="T7" fmla="*/ 10 h 10"/>
              <a:gd name="T8" fmla="*/ 316 w 316"/>
              <a:gd name="T9" fmla="*/ 9 h 10"/>
              <a:gd name="T10" fmla="*/ 316 w 316"/>
              <a:gd name="T11" fmla="*/ 0 h 10"/>
              <a:gd name="T12" fmla="*/ 0 w 316"/>
              <a:gd name="T13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6" h="10">
                <a:moveTo>
                  <a:pt x="0" y="0"/>
                </a:moveTo>
                <a:cubicBezTo>
                  <a:pt x="0" y="9"/>
                  <a:pt x="0" y="9"/>
                  <a:pt x="0" y="9"/>
                </a:cubicBezTo>
                <a:cubicBezTo>
                  <a:pt x="1" y="10"/>
                  <a:pt x="3" y="10"/>
                  <a:pt x="4" y="10"/>
                </a:cubicBezTo>
                <a:cubicBezTo>
                  <a:pt x="313" y="10"/>
                  <a:pt x="313" y="10"/>
                  <a:pt x="313" y="10"/>
                </a:cubicBezTo>
                <a:cubicBezTo>
                  <a:pt x="314" y="10"/>
                  <a:pt x="315" y="10"/>
                  <a:pt x="316" y="9"/>
                </a:cubicBezTo>
                <a:cubicBezTo>
                  <a:pt x="316" y="0"/>
                  <a:pt x="316" y="0"/>
                  <a:pt x="31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1C2B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60" name="Freeform 94"/>
          <p:cNvSpPr/>
          <p:nvPr/>
        </p:nvSpPr>
        <p:spPr bwMode="auto">
          <a:xfrm>
            <a:off x="5992653" y="5884589"/>
            <a:ext cx="657104" cy="59737"/>
          </a:xfrm>
          <a:custGeom>
            <a:avLst/>
            <a:gdLst>
              <a:gd name="T0" fmla="*/ 0 w 53"/>
              <a:gd name="T1" fmla="*/ 0 h 5"/>
              <a:gd name="T2" fmla="*/ 0 w 53"/>
              <a:gd name="T3" fmla="*/ 1 h 5"/>
              <a:gd name="T4" fmla="*/ 4 w 53"/>
              <a:gd name="T5" fmla="*/ 5 h 5"/>
              <a:gd name="T6" fmla="*/ 49 w 53"/>
              <a:gd name="T7" fmla="*/ 5 h 5"/>
              <a:gd name="T8" fmla="*/ 53 w 53"/>
              <a:gd name="T9" fmla="*/ 1 h 5"/>
              <a:gd name="T10" fmla="*/ 53 w 53"/>
              <a:gd name="T11" fmla="*/ 0 h 5"/>
              <a:gd name="T12" fmla="*/ 0 w 53"/>
              <a:gd name="T13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" h="5">
                <a:moveTo>
                  <a:pt x="0" y="0"/>
                </a:moveTo>
                <a:cubicBezTo>
                  <a:pt x="0" y="1"/>
                  <a:pt x="0" y="1"/>
                  <a:pt x="0" y="1"/>
                </a:cubicBezTo>
                <a:cubicBezTo>
                  <a:pt x="0" y="3"/>
                  <a:pt x="2" y="5"/>
                  <a:pt x="4" y="5"/>
                </a:cubicBezTo>
                <a:cubicBezTo>
                  <a:pt x="49" y="5"/>
                  <a:pt x="49" y="5"/>
                  <a:pt x="49" y="5"/>
                </a:cubicBezTo>
                <a:cubicBezTo>
                  <a:pt x="51" y="5"/>
                  <a:pt x="53" y="3"/>
                  <a:pt x="53" y="1"/>
                </a:cubicBezTo>
                <a:cubicBezTo>
                  <a:pt x="53" y="0"/>
                  <a:pt x="53" y="0"/>
                  <a:pt x="5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61" name="Rectangle 95"/>
          <p:cNvSpPr>
            <a:spLocks noChangeArrowheads="1"/>
          </p:cNvSpPr>
          <p:nvPr/>
        </p:nvSpPr>
        <p:spPr bwMode="auto">
          <a:xfrm>
            <a:off x="4940149" y="4021372"/>
            <a:ext cx="2764955" cy="1749432"/>
          </a:xfrm>
          <a:prstGeom prst="rect">
            <a:avLst/>
          </a:prstGeom>
          <a:solidFill>
            <a:srgbClr val="FC61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62" name="Rectangle 96"/>
          <p:cNvSpPr>
            <a:spLocks noChangeArrowheads="1"/>
          </p:cNvSpPr>
          <p:nvPr/>
        </p:nvSpPr>
        <p:spPr bwMode="auto">
          <a:xfrm>
            <a:off x="4940149" y="4021372"/>
            <a:ext cx="2764955" cy="174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63" name="Oval 97"/>
          <p:cNvSpPr>
            <a:spLocks noChangeArrowheads="1"/>
          </p:cNvSpPr>
          <p:nvPr/>
        </p:nvSpPr>
        <p:spPr bwMode="auto">
          <a:xfrm>
            <a:off x="6302715" y="3936034"/>
            <a:ext cx="36980" cy="3698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64" name="Freeform 98"/>
          <p:cNvSpPr/>
          <p:nvPr/>
        </p:nvSpPr>
        <p:spPr bwMode="auto">
          <a:xfrm>
            <a:off x="4940149" y="4021372"/>
            <a:ext cx="2764955" cy="1749432"/>
          </a:xfrm>
          <a:custGeom>
            <a:avLst/>
            <a:gdLst>
              <a:gd name="T0" fmla="*/ 972 w 972"/>
              <a:gd name="T1" fmla="*/ 0 h 615"/>
              <a:gd name="T2" fmla="*/ 972 w 972"/>
              <a:gd name="T3" fmla="*/ 0 h 615"/>
              <a:gd name="T4" fmla="*/ 0 w 972"/>
              <a:gd name="T5" fmla="*/ 0 h 615"/>
              <a:gd name="T6" fmla="*/ 0 w 972"/>
              <a:gd name="T7" fmla="*/ 615 h 615"/>
              <a:gd name="T8" fmla="*/ 972 w 972"/>
              <a:gd name="T9" fmla="*/ 0 h 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2" h="615">
                <a:moveTo>
                  <a:pt x="972" y="0"/>
                </a:moveTo>
                <a:lnTo>
                  <a:pt x="972" y="0"/>
                </a:lnTo>
                <a:lnTo>
                  <a:pt x="0" y="0"/>
                </a:lnTo>
                <a:lnTo>
                  <a:pt x="0" y="615"/>
                </a:lnTo>
                <a:lnTo>
                  <a:pt x="972" y="0"/>
                </a:lnTo>
                <a:close/>
              </a:path>
            </a:pathLst>
          </a:custGeom>
          <a:solidFill>
            <a:srgbClr val="FFC5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65" name="Freeform 99"/>
          <p:cNvSpPr/>
          <p:nvPr/>
        </p:nvSpPr>
        <p:spPr bwMode="auto">
          <a:xfrm>
            <a:off x="4940149" y="4021372"/>
            <a:ext cx="2764955" cy="1749432"/>
          </a:xfrm>
          <a:custGeom>
            <a:avLst/>
            <a:gdLst>
              <a:gd name="T0" fmla="*/ 972 w 972"/>
              <a:gd name="T1" fmla="*/ 0 h 615"/>
              <a:gd name="T2" fmla="*/ 972 w 972"/>
              <a:gd name="T3" fmla="*/ 0 h 615"/>
              <a:gd name="T4" fmla="*/ 0 w 972"/>
              <a:gd name="T5" fmla="*/ 0 h 615"/>
              <a:gd name="T6" fmla="*/ 0 w 972"/>
              <a:gd name="T7" fmla="*/ 615 h 615"/>
              <a:gd name="T8" fmla="*/ 972 w 972"/>
              <a:gd name="T9" fmla="*/ 0 h 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2" h="615">
                <a:moveTo>
                  <a:pt x="972" y="0"/>
                </a:moveTo>
                <a:lnTo>
                  <a:pt x="972" y="0"/>
                </a:lnTo>
                <a:lnTo>
                  <a:pt x="0" y="0"/>
                </a:lnTo>
                <a:lnTo>
                  <a:pt x="0" y="615"/>
                </a:lnTo>
                <a:lnTo>
                  <a:pt x="97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66" name="Rectangle 100"/>
          <p:cNvSpPr>
            <a:spLocks noChangeArrowheads="1"/>
          </p:cNvSpPr>
          <p:nvPr/>
        </p:nvSpPr>
        <p:spPr bwMode="auto">
          <a:xfrm>
            <a:off x="9218434" y="4914578"/>
            <a:ext cx="36980" cy="14223"/>
          </a:xfrm>
          <a:prstGeom prst="rect">
            <a:avLst/>
          </a:prstGeom>
          <a:solidFill>
            <a:srgbClr val="130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67" name="Rectangle 101"/>
          <p:cNvSpPr>
            <a:spLocks noChangeArrowheads="1"/>
          </p:cNvSpPr>
          <p:nvPr/>
        </p:nvSpPr>
        <p:spPr bwMode="auto">
          <a:xfrm>
            <a:off x="9218434" y="4914578"/>
            <a:ext cx="36980" cy="14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68" name="Oval 102"/>
          <p:cNvSpPr>
            <a:spLocks noChangeArrowheads="1"/>
          </p:cNvSpPr>
          <p:nvPr/>
        </p:nvSpPr>
        <p:spPr bwMode="auto">
          <a:xfrm>
            <a:off x="9218434" y="4903199"/>
            <a:ext cx="36980" cy="36980"/>
          </a:xfrm>
          <a:prstGeom prst="ellipse">
            <a:avLst/>
          </a:prstGeom>
          <a:solidFill>
            <a:srgbClr val="130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69" name="Oval 103"/>
          <p:cNvSpPr>
            <a:spLocks noChangeArrowheads="1"/>
          </p:cNvSpPr>
          <p:nvPr/>
        </p:nvSpPr>
        <p:spPr bwMode="auto">
          <a:xfrm>
            <a:off x="9218434" y="4903199"/>
            <a:ext cx="25601" cy="36980"/>
          </a:xfrm>
          <a:prstGeom prst="ellipse">
            <a:avLst/>
          </a:prstGeom>
          <a:solidFill>
            <a:srgbClr val="130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70" name="Oval 104"/>
          <p:cNvSpPr>
            <a:spLocks noChangeArrowheads="1"/>
          </p:cNvSpPr>
          <p:nvPr/>
        </p:nvSpPr>
        <p:spPr bwMode="auto">
          <a:xfrm>
            <a:off x="9218434" y="4903199"/>
            <a:ext cx="25601" cy="36980"/>
          </a:xfrm>
          <a:prstGeom prst="ellipse">
            <a:avLst/>
          </a:prstGeom>
          <a:solidFill>
            <a:srgbClr val="130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71" name="Oval 105"/>
          <p:cNvSpPr>
            <a:spLocks noChangeArrowheads="1"/>
          </p:cNvSpPr>
          <p:nvPr/>
        </p:nvSpPr>
        <p:spPr bwMode="auto">
          <a:xfrm>
            <a:off x="9218434" y="4903199"/>
            <a:ext cx="25601" cy="36980"/>
          </a:xfrm>
          <a:prstGeom prst="ellipse">
            <a:avLst/>
          </a:prstGeom>
          <a:solidFill>
            <a:srgbClr val="130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72" name="Rectangle 106"/>
          <p:cNvSpPr>
            <a:spLocks noChangeArrowheads="1"/>
          </p:cNvSpPr>
          <p:nvPr/>
        </p:nvSpPr>
        <p:spPr bwMode="auto">
          <a:xfrm>
            <a:off x="9207057" y="4914578"/>
            <a:ext cx="48359" cy="25601"/>
          </a:xfrm>
          <a:prstGeom prst="rect">
            <a:avLst/>
          </a:prstGeom>
          <a:solidFill>
            <a:srgbClr val="130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73" name="Rectangle 107"/>
          <p:cNvSpPr>
            <a:spLocks noChangeArrowheads="1"/>
          </p:cNvSpPr>
          <p:nvPr/>
        </p:nvSpPr>
        <p:spPr bwMode="auto">
          <a:xfrm>
            <a:off x="9207057" y="4914578"/>
            <a:ext cx="48359" cy="2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74" name="Oval 108"/>
          <p:cNvSpPr>
            <a:spLocks noChangeArrowheads="1"/>
          </p:cNvSpPr>
          <p:nvPr/>
        </p:nvSpPr>
        <p:spPr bwMode="auto">
          <a:xfrm>
            <a:off x="9218434" y="4903199"/>
            <a:ext cx="36980" cy="36980"/>
          </a:xfrm>
          <a:prstGeom prst="ellipse">
            <a:avLst/>
          </a:prstGeom>
          <a:solidFill>
            <a:srgbClr val="130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75" name="Oval 109"/>
          <p:cNvSpPr>
            <a:spLocks noChangeArrowheads="1"/>
          </p:cNvSpPr>
          <p:nvPr/>
        </p:nvSpPr>
        <p:spPr bwMode="auto">
          <a:xfrm>
            <a:off x="9218434" y="4903199"/>
            <a:ext cx="25601" cy="36980"/>
          </a:xfrm>
          <a:prstGeom prst="ellipse">
            <a:avLst/>
          </a:prstGeom>
          <a:solidFill>
            <a:srgbClr val="130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76" name="Oval 110"/>
          <p:cNvSpPr>
            <a:spLocks noChangeArrowheads="1"/>
          </p:cNvSpPr>
          <p:nvPr/>
        </p:nvSpPr>
        <p:spPr bwMode="auto">
          <a:xfrm>
            <a:off x="9218434" y="4903199"/>
            <a:ext cx="25601" cy="36980"/>
          </a:xfrm>
          <a:prstGeom prst="ellipse">
            <a:avLst/>
          </a:prstGeom>
          <a:solidFill>
            <a:srgbClr val="130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77" name="Oval 111"/>
          <p:cNvSpPr>
            <a:spLocks noChangeArrowheads="1"/>
          </p:cNvSpPr>
          <p:nvPr/>
        </p:nvSpPr>
        <p:spPr bwMode="auto">
          <a:xfrm>
            <a:off x="9218434" y="4903199"/>
            <a:ext cx="25601" cy="36980"/>
          </a:xfrm>
          <a:prstGeom prst="ellipse">
            <a:avLst/>
          </a:prstGeom>
          <a:solidFill>
            <a:srgbClr val="130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78" name="Rectangle 112"/>
          <p:cNvSpPr>
            <a:spLocks noChangeArrowheads="1"/>
          </p:cNvSpPr>
          <p:nvPr/>
        </p:nvSpPr>
        <p:spPr bwMode="auto">
          <a:xfrm>
            <a:off x="9229813" y="4914578"/>
            <a:ext cx="14223" cy="14223"/>
          </a:xfrm>
          <a:prstGeom prst="rect">
            <a:avLst/>
          </a:prstGeom>
          <a:solidFill>
            <a:srgbClr val="130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79" name="Rectangle 113"/>
          <p:cNvSpPr>
            <a:spLocks noChangeArrowheads="1"/>
          </p:cNvSpPr>
          <p:nvPr/>
        </p:nvSpPr>
        <p:spPr bwMode="auto">
          <a:xfrm>
            <a:off x="9229813" y="4914578"/>
            <a:ext cx="14223" cy="14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80" name="Oval 114"/>
          <p:cNvSpPr>
            <a:spLocks noChangeArrowheads="1"/>
          </p:cNvSpPr>
          <p:nvPr/>
        </p:nvSpPr>
        <p:spPr bwMode="auto">
          <a:xfrm>
            <a:off x="9218434" y="4903199"/>
            <a:ext cx="36980" cy="36980"/>
          </a:xfrm>
          <a:prstGeom prst="ellipse">
            <a:avLst/>
          </a:prstGeom>
          <a:solidFill>
            <a:srgbClr val="130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81" name="Oval 115"/>
          <p:cNvSpPr>
            <a:spLocks noChangeArrowheads="1"/>
          </p:cNvSpPr>
          <p:nvPr/>
        </p:nvSpPr>
        <p:spPr bwMode="auto">
          <a:xfrm>
            <a:off x="9218434" y="4903199"/>
            <a:ext cx="25601" cy="36980"/>
          </a:xfrm>
          <a:prstGeom prst="ellipse">
            <a:avLst/>
          </a:prstGeom>
          <a:solidFill>
            <a:srgbClr val="130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82" name="Oval 116"/>
          <p:cNvSpPr>
            <a:spLocks noChangeArrowheads="1"/>
          </p:cNvSpPr>
          <p:nvPr/>
        </p:nvSpPr>
        <p:spPr bwMode="auto">
          <a:xfrm>
            <a:off x="9218434" y="4903199"/>
            <a:ext cx="25601" cy="36980"/>
          </a:xfrm>
          <a:prstGeom prst="ellipse">
            <a:avLst/>
          </a:prstGeom>
          <a:solidFill>
            <a:srgbClr val="130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83" name="Oval 117"/>
          <p:cNvSpPr>
            <a:spLocks noChangeArrowheads="1"/>
          </p:cNvSpPr>
          <p:nvPr/>
        </p:nvSpPr>
        <p:spPr bwMode="auto">
          <a:xfrm>
            <a:off x="9218434" y="4903199"/>
            <a:ext cx="25601" cy="36980"/>
          </a:xfrm>
          <a:prstGeom prst="ellipse">
            <a:avLst/>
          </a:prstGeom>
          <a:solidFill>
            <a:srgbClr val="130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84" name="Freeform 118"/>
          <p:cNvSpPr/>
          <p:nvPr/>
        </p:nvSpPr>
        <p:spPr bwMode="auto">
          <a:xfrm>
            <a:off x="9007934" y="4556157"/>
            <a:ext cx="893205" cy="1749432"/>
          </a:xfrm>
          <a:custGeom>
            <a:avLst/>
            <a:gdLst>
              <a:gd name="T0" fmla="*/ 72 w 72"/>
              <a:gd name="T1" fmla="*/ 130 h 141"/>
              <a:gd name="T2" fmla="*/ 61 w 72"/>
              <a:gd name="T3" fmla="*/ 141 h 141"/>
              <a:gd name="T4" fmla="*/ 11 w 72"/>
              <a:gd name="T5" fmla="*/ 141 h 141"/>
              <a:gd name="T6" fmla="*/ 0 w 72"/>
              <a:gd name="T7" fmla="*/ 130 h 141"/>
              <a:gd name="T8" fmla="*/ 0 w 72"/>
              <a:gd name="T9" fmla="*/ 11 h 141"/>
              <a:gd name="T10" fmla="*/ 11 w 72"/>
              <a:gd name="T11" fmla="*/ 0 h 141"/>
              <a:gd name="T12" fmla="*/ 61 w 72"/>
              <a:gd name="T13" fmla="*/ 0 h 141"/>
              <a:gd name="T14" fmla="*/ 72 w 72"/>
              <a:gd name="T15" fmla="*/ 11 h 141"/>
              <a:gd name="T16" fmla="*/ 72 w 72"/>
              <a:gd name="T17" fmla="*/ 13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" h="141">
                <a:moveTo>
                  <a:pt x="72" y="130"/>
                </a:moveTo>
                <a:cubicBezTo>
                  <a:pt x="72" y="136"/>
                  <a:pt x="67" y="141"/>
                  <a:pt x="61" y="141"/>
                </a:cubicBezTo>
                <a:cubicBezTo>
                  <a:pt x="11" y="141"/>
                  <a:pt x="11" y="141"/>
                  <a:pt x="11" y="141"/>
                </a:cubicBezTo>
                <a:cubicBezTo>
                  <a:pt x="5" y="141"/>
                  <a:pt x="0" y="136"/>
                  <a:pt x="0" y="130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7" y="0"/>
                  <a:pt x="72" y="5"/>
                  <a:pt x="72" y="11"/>
                </a:cubicBezTo>
                <a:cubicBezTo>
                  <a:pt x="72" y="130"/>
                  <a:pt x="72" y="130"/>
                  <a:pt x="72" y="130"/>
                </a:cubicBezTo>
              </a:path>
            </a:pathLst>
          </a:custGeom>
          <a:solidFill>
            <a:srgbClr val="1C2B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85" name="Freeform 125"/>
          <p:cNvSpPr/>
          <p:nvPr/>
        </p:nvSpPr>
        <p:spPr bwMode="auto">
          <a:xfrm>
            <a:off x="9391955" y="4815017"/>
            <a:ext cx="0" cy="25601"/>
          </a:xfrm>
          <a:custGeom>
            <a:avLst/>
            <a:gdLst>
              <a:gd name="T0" fmla="*/ 5 h 9"/>
              <a:gd name="T1" fmla="*/ 5 h 9"/>
              <a:gd name="T2" fmla="*/ 5 h 9"/>
              <a:gd name="T3" fmla="*/ 5 h 9"/>
              <a:gd name="T4" fmla="*/ 0 h 9"/>
              <a:gd name="T5" fmla="*/ 0 h 9"/>
              <a:gd name="T6" fmla="*/ 9 h 9"/>
              <a:gd name="T7" fmla="*/ 9 h 9"/>
              <a:gd name="T8" fmla="*/ 5 h 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</a:cxnLst>
            <a:rect l="0" t="0" r="r" b="b"/>
            <a:pathLst>
              <a:path h="9">
                <a:moveTo>
                  <a:pt x="0" y="5"/>
                </a:move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  <a:lnTo>
                  <a:pt x="0" y="0"/>
                </a:lnTo>
                <a:lnTo>
                  <a:pt x="0" y="0"/>
                </a:lnTo>
                <a:lnTo>
                  <a:pt x="0" y="9"/>
                </a:lnTo>
                <a:lnTo>
                  <a:pt x="0" y="9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86" name="Freeform 126"/>
          <p:cNvSpPr/>
          <p:nvPr/>
        </p:nvSpPr>
        <p:spPr bwMode="auto">
          <a:xfrm>
            <a:off x="9391955" y="4815017"/>
            <a:ext cx="0" cy="25601"/>
          </a:xfrm>
          <a:custGeom>
            <a:avLst/>
            <a:gdLst>
              <a:gd name="T0" fmla="*/ 5 h 9"/>
              <a:gd name="T1" fmla="*/ 5 h 9"/>
              <a:gd name="T2" fmla="*/ 5 h 9"/>
              <a:gd name="T3" fmla="*/ 5 h 9"/>
              <a:gd name="T4" fmla="*/ 0 h 9"/>
              <a:gd name="T5" fmla="*/ 0 h 9"/>
              <a:gd name="T6" fmla="*/ 9 h 9"/>
              <a:gd name="T7" fmla="*/ 9 h 9"/>
              <a:gd name="T8" fmla="*/ 5 h 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</a:cxnLst>
            <a:rect l="0" t="0" r="r" b="b"/>
            <a:pathLst>
              <a:path h="9">
                <a:moveTo>
                  <a:pt x="0" y="5"/>
                </a:move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  <a:lnTo>
                  <a:pt x="0" y="0"/>
                </a:lnTo>
                <a:lnTo>
                  <a:pt x="0" y="0"/>
                </a:lnTo>
                <a:lnTo>
                  <a:pt x="0" y="9"/>
                </a:lnTo>
                <a:lnTo>
                  <a:pt x="0" y="9"/>
                </a:lnTo>
                <a:lnTo>
                  <a:pt x="0" y="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87" name="Freeform 127"/>
          <p:cNvSpPr/>
          <p:nvPr/>
        </p:nvSpPr>
        <p:spPr bwMode="auto">
          <a:xfrm>
            <a:off x="9403334" y="4815017"/>
            <a:ext cx="14223" cy="25601"/>
          </a:xfrm>
          <a:custGeom>
            <a:avLst/>
            <a:gdLst>
              <a:gd name="T0" fmla="*/ 1 w 1"/>
              <a:gd name="T1" fmla="*/ 1 h 2"/>
              <a:gd name="T2" fmla="*/ 0 w 1"/>
              <a:gd name="T3" fmla="*/ 1 h 2"/>
              <a:gd name="T4" fmla="*/ 0 w 1"/>
              <a:gd name="T5" fmla="*/ 1 h 2"/>
              <a:gd name="T6" fmla="*/ 0 w 1"/>
              <a:gd name="T7" fmla="*/ 1 h 2"/>
              <a:gd name="T8" fmla="*/ 1 w 1"/>
              <a:gd name="T9" fmla="*/ 1 h 2"/>
              <a:gd name="T10" fmla="*/ 1 w 1"/>
              <a:gd name="T11" fmla="*/ 2 h 2"/>
              <a:gd name="T12" fmla="*/ 0 w 1"/>
              <a:gd name="T13" fmla="*/ 2 h 2"/>
              <a:gd name="T14" fmla="*/ 0 w 1"/>
              <a:gd name="T15" fmla="*/ 2 h 2"/>
              <a:gd name="T16" fmla="*/ 0 w 1"/>
              <a:gd name="T17" fmla="*/ 2 h 2"/>
              <a:gd name="T18" fmla="*/ 0 w 1"/>
              <a:gd name="T19" fmla="*/ 2 h 2"/>
              <a:gd name="T20" fmla="*/ 1 w 1"/>
              <a:gd name="T21" fmla="*/ 2 h 2"/>
              <a:gd name="T22" fmla="*/ 0 w 1"/>
              <a:gd name="T23" fmla="*/ 1 h 2"/>
              <a:gd name="T24" fmla="*/ 0 w 1"/>
              <a:gd name="T25" fmla="*/ 1 h 2"/>
              <a:gd name="T26" fmla="*/ 0 w 1"/>
              <a:gd name="T27" fmla="*/ 0 h 2"/>
              <a:gd name="T28" fmla="*/ 1 w 1"/>
              <a:gd name="T29" fmla="*/ 0 h 2"/>
              <a:gd name="T30" fmla="*/ 1 w 1"/>
              <a:gd name="T31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" h="2">
                <a:moveTo>
                  <a:pt x="1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1"/>
                  <a:pt x="1" y="1"/>
                  <a:pt x="1" y="1"/>
                </a:cubicBez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88" name="Freeform 128"/>
          <p:cNvSpPr>
            <a:spLocks noEditPoints="1"/>
          </p:cNvSpPr>
          <p:nvPr/>
        </p:nvSpPr>
        <p:spPr bwMode="auto">
          <a:xfrm>
            <a:off x="9417556" y="4829240"/>
            <a:ext cx="11379" cy="11379"/>
          </a:xfrm>
          <a:custGeom>
            <a:avLst/>
            <a:gdLst>
              <a:gd name="T0" fmla="*/ 0 w 4"/>
              <a:gd name="T1" fmla="*/ 0 h 4"/>
              <a:gd name="T2" fmla="*/ 4 w 4"/>
              <a:gd name="T3" fmla="*/ 0 h 4"/>
              <a:gd name="T4" fmla="*/ 4 w 4"/>
              <a:gd name="T5" fmla="*/ 0 h 4"/>
              <a:gd name="T6" fmla="*/ 4 w 4"/>
              <a:gd name="T7" fmla="*/ 0 h 4"/>
              <a:gd name="T8" fmla="*/ 0 w 4"/>
              <a:gd name="T9" fmla="*/ 0 h 4"/>
              <a:gd name="T10" fmla="*/ 0 w 4"/>
              <a:gd name="T11" fmla="*/ 4 h 4"/>
              <a:gd name="T12" fmla="*/ 4 w 4"/>
              <a:gd name="T13" fmla="*/ 4 h 4"/>
              <a:gd name="T14" fmla="*/ 4 w 4"/>
              <a:gd name="T15" fmla="*/ 4 h 4"/>
              <a:gd name="T16" fmla="*/ 4 w 4"/>
              <a:gd name="T17" fmla="*/ 4 h 4"/>
              <a:gd name="T18" fmla="*/ 0 w 4"/>
              <a:gd name="T19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" h="4">
                <a:moveTo>
                  <a:pt x="0" y="0"/>
                </a:move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0" y="0"/>
                </a:lnTo>
                <a:close/>
                <a:moveTo>
                  <a:pt x="0" y="4"/>
                </a:move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89" name="Freeform 129"/>
          <p:cNvSpPr>
            <a:spLocks noEditPoints="1"/>
          </p:cNvSpPr>
          <p:nvPr/>
        </p:nvSpPr>
        <p:spPr bwMode="auto">
          <a:xfrm>
            <a:off x="9417556" y="4829240"/>
            <a:ext cx="11379" cy="11379"/>
          </a:xfrm>
          <a:custGeom>
            <a:avLst/>
            <a:gdLst>
              <a:gd name="T0" fmla="*/ 0 w 4"/>
              <a:gd name="T1" fmla="*/ 0 h 4"/>
              <a:gd name="T2" fmla="*/ 4 w 4"/>
              <a:gd name="T3" fmla="*/ 0 h 4"/>
              <a:gd name="T4" fmla="*/ 4 w 4"/>
              <a:gd name="T5" fmla="*/ 0 h 4"/>
              <a:gd name="T6" fmla="*/ 4 w 4"/>
              <a:gd name="T7" fmla="*/ 0 h 4"/>
              <a:gd name="T8" fmla="*/ 0 w 4"/>
              <a:gd name="T9" fmla="*/ 0 h 4"/>
              <a:gd name="T10" fmla="*/ 0 w 4"/>
              <a:gd name="T11" fmla="*/ 4 h 4"/>
              <a:gd name="T12" fmla="*/ 4 w 4"/>
              <a:gd name="T13" fmla="*/ 4 h 4"/>
              <a:gd name="T14" fmla="*/ 4 w 4"/>
              <a:gd name="T15" fmla="*/ 4 h 4"/>
              <a:gd name="T16" fmla="*/ 4 w 4"/>
              <a:gd name="T17" fmla="*/ 4 h 4"/>
              <a:gd name="T18" fmla="*/ 0 w 4"/>
              <a:gd name="T19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" h="4">
                <a:moveTo>
                  <a:pt x="0" y="0"/>
                </a:move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0" y="0"/>
                </a:lnTo>
                <a:moveTo>
                  <a:pt x="0" y="4"/>
                </a:move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90" name="Freeform 130"/>
          <p:cNvSpPr/>
          <p:nvPr/>
        </p:nvSpPr>
        <p:spPr bwMode="auto">
          <a:xfrm>
            <a:off x="9428935" y="4815017"/>
            <a:ext cx="11379" cy="25601"/>
          </a:xfrm>
          <a:custGeom>
            <a:avLst/>
            <a:gdLst>
              <a:gd name="T0" fmla="*/ 1 w 1"/>
              <a:gd name="T1" fmla="*/ 1 h 2"/>
              <a:gd name="T2" fmla="*/ 0 w 1"/>
              <a:gd name="T3" fmla="*/ 1 h 2"/>
              <a:gd name="T4" fmla="*/ 0 w 1"/>
              <a:gd name="T5" fmla="*/ 1 h 2"/>
              <a:gd name="T6" fmla="*/ 0 w 1"/>
              <a:gd name="T7" fmla="*/ 1 h 2"/>
              <a:gd name="T8" fmla="*/ 1 w 1"/>
              <a:gd name="T9" fmla="*/ 1 h 2"/>
              <a:gd name="T10" fmla="*/ 1 w 1"/>
              <a:gd name="T11" fmla="*/ 2 h 2"/>
              <a:gd name="T12" fmla="*/ 0 w 1"/>
              <a:gd name="T13" fmla="*/ 2 h 2"/>
              <a:gd name="T14" fmla="*/ 0 w 1"/>
              <a:gd name="T15" fmla="*/ 2 h 2"/>
              <a:gd name="T16" fmla="*/ 0 w 1"/>
              <a:gd name="T17" fmla="*/ 2 h 2"/>
              <a:gd name="T18" fmla="*/ 0 w 1"/>
              <a:gd name="T19" fmla="*/ 2 h 2"/>
              <a:gd name="T20" fmla="*/ 1 w 1"/>
              <a:gd name="T21" fmla="*/ 2 h 2"/>
              <a:gd name="T22" fmla="*/ 0 w 1"/>
              <a:gd name="T23" fmla="*/ 1 h 2"/>
              <a:gd name="T24" fmla="*/ 0 w 1"/>
              <a:gd name="T25" fmla="*/ 1 h 2"/>
              <a:gd name="T26" fmla="*/ 0 w 1"/>
              <a:gd name="T27" fmla="*/ 0 h 2"/>
              <a:gd name="T28" fmla="*/ 1 w 1"/>
              <a:gd name="T29" fmla="*/ 0 h 2"/>
              <a:gd name="T30" fmla="*/ 1 w 1"/>
              <a:gd name="T31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" h="2">
                <a:moveTo>
                  <a:pt x="1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1"/>
                  <a:pt x="1" y="1"/>
                  <a:pt x="1" y="1"/>
                </a:cubicBez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91" name="Freeform 131"/>
          <p:cNvSpPr>
            <a:spLocks noEditPoints="1"/>
          </p:cNvSpPr>
          <p:nvPr/>
        </p:nvSpPr>
        <p:spPr bwMode="auto">
          <a:xfrm>
            <a:off x="9440314" y="4815017"/>
            <a:ext cx="25601" cy="25601"/>
          </a:xfrm>
          <a:custGeom>
            <a:avLst/>
            <a:gdLst>
              <a:gd name="T0" fmla="*/ 5 w 9"/>
              <a:gd name="T1" fmla="*/ 9 h 9"/>
              <a:gd name="T2" fmla="*/ 5 w 9"/>
              <a:gd name="T3" fmla="*/ 9 h 9"/>
              <a:gd name="T4" fmla="*/ 0 w 9"/>
              <a:gd name="T5" fmla="*/ 9 h 9"/>
              <a:gd name="T6" fmla="*/ 0 w 9"/>
              <a:gd name="T7" fmla="*/ 9 h 9"/>
              <a:gd name="T8" fmla="*/ 5 w 9"/>
              <a:gd name="T9" fmla="*/ 0 h 9"/>
              <a:gd name="T10" fmla="*/ 5 w 9"/>
              <a:gd name="T11" fmla="*/ 0 h 9"/>
              <a:gd name="T12" fmla="*/ 5 w 9"/>
              <a:gd name="T13" fmla="*/ 5 h 9"/>
              <a:gd name="T14" fmla="*/ 9 w 9"/>
              <a:gd name="T15" fmla="*/ 5 h 9"/>
              <a:gd name="T16" fmla="*/ 9 w 9"/>
              <a:gd name="T17" fmla="*/ 9 h 9"/>
              <a:gd name="T18" fmla="*/ 5 w 9"/>
              <a:gd name="T19" fmla="*/ 9 h 9"/>
              <a:gd name="T20" fmla="*/ 5 w 9"/>
              <a:gd name="T21" fmla="*/ 9 h 9"/>
              <a:gd name="T22" fmla="*/ 5 w 9"/>
              <a:gd name="T23" fmla="*/ 9 h 9"/>
              <a:gd name="T24" fmla="*/ 5 w 9"/>
              <a:gd name="T25" fmla="*/ 5 h 9"/>
              <a:gd name="T26" fmla="*/ 5 w 9"/>
              <a:gd name="T27" fmla="*/ 5 h 9"/>
              <a:gd name="T28" fmla="*/ 5 w 9"/>
              <a:gd name="T29" fmla="*/ 5 h 9"/>
              <a:gd name="T30" fmla="*/ 5 w 9"/>
              <a:gd name="T31" fmla="*/ 5 h 9"/>
              <a:gd name="T32" fmla="*/ 5 w 9"/>
              <a:gd name="T33" fmla="*/ 5 h 9"/>
              <a:gd name="T34" fmla="*/ 5 w 9"/>
              <a:gd name="T35" fmla="*/ 5 h 9"/>
              <a:gd name="T36" fmla="*/ 5 w 9"/>
              <a:gd name="T37" fmla="*/ 5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" h="9">
                <a:moveTo>
                  <a:pt x="5" y="9"/>
                </a:moveTo>
                <a:lnTo>
                  <a:pt x="5" y="9"/>
                </a:lnTo>
                <a:lnTo>
                  <a:pt x="0" y="9"/>
                </a:lnTo>
                <a:lnTo>
                  <a:pt x="0" y="9"/>
                </a:lnTo>
                <a:lnTo>
                  <a:pt x="5" y="0"/>
                </a:lnTo>
                <a:lnTo>
                  <a:pt x="5" y="0"/>
                </a:lnTo>
                <a:lnTo>
                  <a:pt x="5" y="5"/>
                </a:lnTo>
                <a:lnTo>
                  <a:pt x="9" y="5"/>
                </a:lnTo>
                <a:lnTo>
                  <a:pt x="9" y="9"/>
                </a:lnTo>
                <a:lnTo>
                  <a:pt x="5" y="9"/>
                </a:lnTo>
                <a:lnTo>
                  <a:pt x="5" y="9"/>
                </a:lnTo>
                <a:lnTo>
                  <a:pt x="5" y="9"/>
                </a:lnTo>
                <a:close/>
                <a:moveTo>
                  <a:pt x="5" y="5"/>
                </a:moveTo>
                <a:lnTo>
                  <a:pt x="5" y="5"/>
                </a:lnTo>
                <a:lnTo>
                  <a:pt x="5" y="5"/>
                </a:lnTo>
                <a:lnTo>
                  <a:pt x="5" y="5"/>
                </a:lnTo>
                <a:lnTo>
                  <a:pt x="5" y="5"/>
                </a:lnTo>
                <a:lnTo>
                  <a:pt x="5" y="5"/>
                </a:lnTo>
                <a:lnTo>
                  <a:pt x="5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92" name="Freeform 132"/>
          <p:cNvSpPr>
            <a:spLocks noEditPoints="1"/>
          </p:cNvSpPr>
          <p:nvPr/>
        </p:nvSpPr>
        <p:spPr bwMode="auto">
          <a:xfrm>
            <a:off x="9440314" y="4815017"/>
            <a:ext cx="25601" cy="25601"/>
          </a:xfrm>
          <a:custGeom>
            <a:avLst/>
            <a:gdLst>
              <a:gd name="T0" fmla="*/ 5 w 9"/>
              <a:gd name="T1" fmla="*/ 9 h 9"/>
              <a:gd name="T2" fmla="*/ 5 w 9"/>
              <a:gd name="T3" fmla="*/ 9 h 9"/>
              <a:gd name="T4" fmla="*/ 0 w 9"/>
              <a:gd name="T5" fmla="*/ 9 h 9"/>
              <a:gd name="T6" fmla="*/ 0 w 9"/>
              <a:gd name="T7" fmla="*/ 9 h 9"/>
              <a:gd name="T8" fmla="*/ 5 w 9"/>
              <a:gd name="T9" fmla="*/ 0 h 9"/>
              <a:gd name="T10" fmla="*/ 5 w 9"/>
              <a:gd name="T11" fmla="*/ 0 h 9"/>
              <a:gd name="T12" fmla="*/ 5 w 9"/>
              <a:gd name="T13" fmla="*/ 5 h 9"/>
              <a:gd name="T14" fmla="*/ 9 w 9"/>
              <a:gd name="T15" fmla="*/ 5 h 9"/>
              <a:gd name="T16" fmla="*/ 9 w 9"/>
              <a:gd name="T17" fmla="*/ 9 h 9"/>
              <a:gd name="T18" fmla="*/ 5 w 9"/>
              <a:gd name="T19" fmla="*/ 9 h 9"/>
              <a:gd name="T20" fmla="*/ 5 w 9"/>
              <a:gd name="T21" fmla="*/ 9 h 9"/>
              <a:gd name="T22" fmla="*/ 5 w 9"/>
              <a:gd name="T23" fmla="*/ 9 h 9"/>
              <a:gd name="T24" fmla="*/ 5 w 9"/>
              <a:gd name="T25" fmla="*/ 5 h 9"/>
              <a:gd name="T26" fmla="*/ 5 w 9"/>
              <a:gd name="T27" fmla="*/ 5 h 9"/>
              <a:gd name="T28" fmla="*/ 5 w 9"/>
              <a:gd name="T29" fmla="*/ 5 h 9"/>
              <a:gd name="T30" fmla="*/ 5 w 9"/>
              <a:gd name="T31" fmla="*/ 5 h 9"/>
              <a:gd name="T32" fmla="*/ 5 w 9"/>
              <a:gd name="T33" fmla="*/ 5 h 9"/>
              <a:gd name="T34" fmla="*/ 5 w 9"/>
              <a:gd name="T35" fmla="*/ 5 h 9"/>
              <a:gd name="T36" fmla="*/ 5 w 9"/>
              <a:gd name="T37" fmla="*/ 5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" h="9">
                <a:moveTo>
                  <a:pt x="5" y="9"/>
                </a:moveTo>
                <a:lnTo>
                  <a:pt x="5" y="9"/>
                </a:lnTo>
                <a:lnTo>
                  <a:pt x="0" y="9"/>
                </a:lnTo>
                <a:lnTo>
                  <a:pt x="0" y="9"/>
                </a:lnTo>
                <a:lnTo>
                  <a:pt x="5" y="0"/>
                </a:lnTo>
                <a:lnTo>
                  <a:pt x="5" y="0"/>
                </a:lnTo>
                <a:lnTo>
                  <a:pt x="5" y="5"/>
                </a:lnTo>
                <a:lnTo>
                  <a:pt x="9" y="5"/>
                </a:lnTo>
                <a:lnTo>
                  <a:pt x="9" y="9"/>
                </a:lnTo>
                <a:lnTo>
                  <a:pt x="5" y="9"/>
                </a:lnTo>
                <a:lnTo>
                  <a:pt x="5" y="9"/>
                </a:lnTo>
                <a:lnTo>
                  <a:pt x="5" y="9"/>
                </a:lnTo>
                <a:moveTo>
                  <a:pt x="5" y="5"/>
                </a:moveTo>
                <a:lnTo>
                  <a:pt x="5" y="5"/>
                </a:lnTo>
                <a:lnTo>
                  <a:pt x="5" y="5"/>
                </a:lnTo>
                <a:lnTo>
                  <a:pt x="5" y="5"/>
                </a:lnTo>
                <a:lnTo>
                  <a:pt x="5" y="5"/>
                </a:lnTo>
                <a:lnTo>
                  <a:pt x="5" y="5"/>
                </a:lnTo>
                <a:lnTo>
                  <a:pt x="5" y="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93" name="Freeform 133"/>
          <p:cNvSpPr>
            <a:spLocks noEditPoints="1"/>
          </p:cNvSpPr>
          <p:nvPr/>
        </p:nvSpPr>
        <p:spPr bwMode="auto">
          <a:xfrm>
            <a:off x="9480137" y="4815017"/>
            <a:ext cx="11379" cy="25601"/>
          </a:xfrm>
          <a:custGeom>
            <a:avLst/>
            <a:gdLst>
              <a:gd name="T0" fmla="*/ 0 w 4"/>
              <a:gd name="T1" fmla="*/ 0 h 9"/>
              <a:gd name="T2" fmla="*/ 0 w 4"/>
              <a:gd name="T3" fmla="*/ 0 h 9"/>
              <a:gd name="T4" fmla="*/ 4 w 4"/>
              <a:gd name="T5" fmla="*/ 0 h 9"/>
              <a:gd name="T6" fmla="*/ 4 w 4"/>
              <a:gd name="T7" fmla="*/ 5 h 9"/>
              <a:gd name="T8" fmla="*/ 4 w 4"/>
              <a:gd name="T9" fmla="*/ 5 h 9"/>
              <a:gd name="T10" fmla="*/ 0 w 4"/>
              <a:gd name="T11" fmla="*/ 5 h 9"/>
              <a:gd name="T12" fmla="*/ 0 w 4"/>
              <a:gd name="T13" fmla="*/ 5 h 9"/>
              <a:gd name="T14" fmla="*/ 0 w 4"/>
              <a:gd name="T15" fmla="*/ 9 h 9"/>
              <a:gd name="T16" fmla="*/ 0 w 4"/>
              <a:gd name="T17" fmla="*/ 9 h 9"/>
              <a:gd name="T18" fmla="*/ 0 w 4"/>
              <a:gd name="T19" fmla="*/ 0 h 9"/>
              <a:gd name="T20" fmla="*/ 0 w 4"/>
              <a:gd name="T21" fmla="*/ 5 h 9"/>
              <a:gd name="T22" fmla="*/ 0 w 4"/>
              <a:gd name="T23" fmla="*/ 5 h 9"/>
              <a:gd name="T24" fmla="*/ 4 w 4"/>
              <a:gd name="T25" fmla="*/ 5 h 9"/>
              <a:gd name="T26" fmla="*/ 0 w 4"/>
              <a:gd name="T27" fmla="*/ 0 h 9"/>
              <a:gd name="T28" fmla="*/ 0 w 4"/>
              <a:gd name="T29" fmla="*/ 0 h 9"/>
              <a:gd name="T30" fmla="*/ 0 w 4"/>
              <a:gd name="T31" fmla="*/ 5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" h="9">
                <a:moveTo>
                  <a:pt x="0" y="0"/>
                </a:moveTo>
                <a:lnTo>
                  <a:pt x="0" y="0"/>
                </a:lnTo>
                <a:lnTo>
                  <a:pt x="4" y="0"/>
                </a:lnTo>
                <a:lnTo>
                  <a:pt x="4" y="5"/>
                </a:lnTo>
                <a:lnTo>
                  <a:pt x="4" y="5"/>
                </a:lnTo>
                <a:lnTo>
                  <a:pt x="0" y="5"/>
                </a:lnTo>
                <a:lnTo>
                  <a:pt x="0" y="5"/>
                </a:lnTo>
                <a:lnTo>
                  <a:pt x="0" y="9"/>
                </a:lnTo>
                <a:lnTo>
                  <a:pt x="0" y="9"/>
                </a:lnTo>
                <a:lnTo>
                  <a:pt x="0" y="0"/>
                </a:lnTo>
                <a:close/>
                <a:moveTo>
                  <a:pt x="0" y="5"/>
                </a:moveTo>
                <a:lnTo>
                  <a:pt x="0" y="5"/>
                </a:lnTo>
                <a:lnTo>
                  <a:pt x="4" y="5"/>
                </a:lnTo>
                <a:lnTo>
                  <a:pt x="0" y="0"/>
                </a:lnTo>
                <a:lnTo>
                  <a:pt x="0" y="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94" name="Freeform 134"/>
          <p:cNvSpPr>
            <a:spLocks noEditPoints="1"/>
          </p:cNvSpPr>
          <p:nvPr/>
        </p:nvSpPr>
        <p:spPr bwMode="auto">
          <a:xfrm>
            <a:off x="9480137" y="4815017"/>
            <a:ext cx="11379" cy="25601"/>
          </a:xfrm>
          <a:custGeom>
            <a:avLst/>
            <a:gdLst>
              <a:gd name="T0" fmla="*/ 0 w 4"/>
              <a:gd name="T1" fmla="*/ 0 h 9"/>
              <a:gd name="T2" fmla="*/ 0 w 4"/>
              <a:gd name="T3" fmla="*/ 0 h 9"/>
              <a:gd name="T4" fmla="*/ 4 w 4"/>
              <a:gd name="T5" fmla="*/ 0 h 9"/>
              <a:gd name="T6" fmla="*/ 4 w 4"/>
              <a:gd name="T7" fmla="*/ 5 h 9"/>
              <a:gd name="T8" fmla="*/ 4 w 4"/>
              <a:gd name="T9" fmla="*/ 5 h 9"/>
              <a:gd name="T10" fmla="*/ 0 w 4"/>
              <a:gd name="T11" fmla="*/ 5 h 9"/>
              <a:gd name="T12" fmla="*/ 0 w 4"/>
              <a:gd name="T13" fmla="*/ 5 h 9"/>
              <a:gd name="T14" fmla="*/ 0 w 4"/>
              <a:gd name="T15" fmla="*/ 9 h 9"/>
              <a:gd name="T16" fmla="*/ 0 w 4"/>
              <a:gd name="T17" fmla="*/ 9 h 9"/>
              <a:gd name="T18" fmla="*/ 0 w 4"/>
              <a:gd name="T19" fmla="*/ 0 h 9"/>
              <a:gd name="T20" fmla="*/ 0 w 4"/>
              <a:gd name="T21" fmla="*/ 5 h 9"/>
              <a:gd name="T22" fmla="*/ 0 w 4"/>
              <a:gd name="T23" fmla="*/ 5 h 9"/>
              <a:gd name="T24" fmla="*/ 4 w 4"/>
              <a:gd name="T25" fmla="*/ 5 h 9"/>
              <a:gd name="T26" fmla="*/ 0 w 4"/>
              <a:gd name="T27" fmla="*/ 0 h 9"/>
              <a:gd name="T28" fmla="*/ 0 w 4"/>
              <a:gd name="T29" fmla="*/ 0 h 9"/>
              <a:gd name="T30" fmla="*/ 0 w 4"/>
              <a:gd name="T31" fmla="*/ 5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" h="9">
                <a:moveTo>
                  <a:pt x="0" y="0"/>
                </a:moveTo>
                <a:lnTo>
                  <a:pt x="0" y="0"/>
                </a:lnTo>
                <a:lnTo>
                  <a:pt x="4" y="0"/>
                </a:lnTo>
                <a:lnTo>
                  <a:pt x="4" y="5"/>
                </a:lnTo>
                <a:lnTo>
                  <a:pt x="4" y="5"/>
                </a:lnTo>
                <a:lnTo>
                  <a:pt x="0" y="5"/>
                </a:lnTo>
                <a:lnTo>
                  <a:pt x="0" y="5"/>
                </a:lnTo>
                <a:lnTo>
                  <a:pt x="0" y="9"/>
                </a:lnTo>
                <a:lnTo>
                  <a:pt x="0" y="9"/>
                </a:lnTo>
                <a:lnTo>
                  <a:pt x="0" y="0"/>
                </a:lnTo>
                <a:moveTo>
                  <a:pt x="0" y="5"/>
                </a:moveTo>
                <a:lnTo>
                  <a:pt x="0" y="5"/>
                </a:lnTo>
                <a:lnTo>
                  <a:pt x="4" y="5"/>
                </a:lnTo>
                <a:lnTo>
                  <a:pt x="0" y="0"/>
                </a:lnTo>
                <a:lnTo>
                  <a:pt x="0" y="0"/>
                </a:lnTo>
                <a:lnTo>
                  <a:pt x="0" y="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95" name="Freeform 135"/>
          <p:cNvSpPr/>
          <p:nvPr/>
        </p:nvSpPr>
        <p:spPr bwMode="auto">
          <a:xfrm>
            <a:off x="9491517" y="4815017"/>
            <a:ext cx="25601" cy="25601"/>
          </a:xfrm>
          <a:custGeom>
            <a:avLst/>
            <a:gdLst>
              <a:gd name="T0" fmla="*/ 9 w 9"/>
              <a:gd name="T1" fmla="*/ 5 h 9"/>
              <a:gd name="T2" fmla="*/ 9 w 9"/>
              <a:gd name="T3" fmla="*/ 5 h 9"/>
              <a:gd name="T4" fmla="*/ 9 w 9"/>
              <a:gd name="T5" fmla="*/ 5 h 9"/>
              <a:gd name="T6" fmla="*/ 4 w 9"/>
              <a:gd name="T7" fmla="*/ 5 h 9"/>
              <a:gd name="T8" fmla="*/ 4 w 9"/>
              <a:gd name="T9" fmla="*/ 9 h 9"/>
              <a:gd name="T10" fmla="*/ 4 w 9"/>
              <a:gd name="T11" fmla="*/ 9 h 9"/>
              <a:gd name="T12" fmla="*/ 4 w 9"/>
              <a:gd name="T13" fmla="*/ 5 h 9"/>
              <a:gd name="T14" fmla="*/ 0 w 9"/>
              <a:gd name="T15" fmla="*/ 5 h 9"/>
              <a:gd name="T16" fmla="*/ 0 w 9"/>
              <a:gd name="T17" fmla="*/ 5 h 9"/>
              <a:gd name="T18" fmla="*/ 0 w 9"/>
              <a:gd name="T19" fmla="*/ 9 h 9"/>
              <a:gd name="T20" fmla="*/ 0 w 9"/>
              <a:gd name="T21" fmla="*/ 9 h 9"/>
              <a:gd name="T22" fmla="*/ 0 w 9"/>
              <a:gd name="T23" fmla="*/ 0 h 9"/>
              <a:gd name="T24" fmla="*/ 4 w 9"/>
              <a:gd name="T25" fmla="*/ 0 h 9"/>
              <a:gd name="T26" fmla="*/ 4 w 9"/>
              <a:gd name="T27" fmla="*/ 5 h 9"/>
              <a:gd name="T28" fmla="*/ 4 w 9"/>
              <a:gd name="T29" fmla="*/ 9 h 9"/>
              <a:gd name="T30" fmla="*/ 4 w 9"/>
              <a:gd name="T31" fmla="*/ 9 h 9"/>
              <a:gd name="T32" fmla="*/ 4 w 9"/>
              <a:gd name="T33" fmla="*/ 5 h 9"/>
              <a:gd name="T34" fmla="*/ 9 w 9"/>
              <a:gd name="T35" fmla="*/ 0 h 9"/>
              <a:gd name="T36" fmla="*/ 9 w 9"/>
              <a:gd name="T37" fmla="*/ 0 h 9"/>
              <a:gd name="T38" fmla="*/ 9 w 9"/>
              <a:gd name="T39" fmla="*/ 9 h 9"/>
              <a:gd name="T40" fmla="*/ 9 w 9"/>
              <a:gd name="T41" fmla="*/ 9 h 9"/>
              <a:gd name="T42" fmla="*/ 9 w 9"/>
              <a:gd name="T43" fmla="*/ 5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" h="9">
                <a:moveTo>
                  <a:pt x="9" y="5"/>
                </a:moveTo>
                <a:lnTo>
                  <a:pt x="9" y="5"/>
                </a:lnTo>
                <a:lnTo>
                  <a:pt x="9" y="5"/>
                </a:lnTo>
                <a:lnTo>
                  <a:pt x="4" y="5"/>
                </a:lnTo>
                <a:lnTo>
                  <a:pt x="4" y="9"/>
                </a:lnTo>
                <a:lnTo>
                  <a:pt x="4" y="9"/>
                </a:lnTo>
                <a:lnTo>
                  <a:pt x="4" y="5"/>
                </a:lnTo>
                <a:lnTo>
                  <a:pt x="0" y="5"/>
                </a:lnTo>
                <a:lnTo>
                  <a:pt x="0" y="5"/>
                </a:lnTo>
                <a:lnTo>
                  <a:pt x="0" y="9"/>
                </a:lnTo>
                <a:lnTo>
                  <a:pt x="0" y="9"/>
                </a:lnTo>
                <a:lnTo>
                  <a:pt x="0" y="0"/>
                </a:lnTo>
                <a:lnTo>
                  <a:pt x="4" y="0"/>
                </a:lnTo>
                <a:lnTo>
                  <a:pt x="4" y="5"/>
                </a:lnTo>
                <a:lnTo>
                  <a:pt x="4" y="9"/>
                </a:lnTo>
                <a:lnTo>
                  <a:pt x="4" y="9"/>
                </a:lnTo>
                <a:lnTo>
                  <a:pt x="4" y="5"/>
                </a:lnTo>
                <a:lnTo>
                  <a:pt x="9" y="0"/>
                </a:lnTo>
                <a:lnTo>
                  <a:pt x="9" y="0"/>
                </a:lnTo>
                <a:lnTo>
                  <a:pt x="9" y="9"/>
                </a:lnTo>
                <a:lnTo>
                  <a:pt x="9" y="9"/>
                </a:lnTo>
                <a:lnTo>
                  <a:pt x="9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96" name="Freeform 136"/>
          <p:cNvSpPr/>
          <p:nvPr/>
        </p:nvSpPr>
        <p:spPr bwMode="auto">
          <a:xfrm>
            <a:off x="9491517" y="4815017"/>
            <a:ext cx="25601" cy="25601"/>
          </a:xfrm>
          <a:custGeom>
            <a:avLst/>
            <a:gdLst>
              <a:gd name="T0" fmla="*/ 9 w 9"/>
              <a:gd name="T1" fmla="*/ 5 h 9"/>
              <a:gd name="T2" fmla="*/ 9 w 9"/>
              <a:gd name="T3" fmla="*/ 5 h 9"/>
              <a:gd name="T4" fmla="*/ 9 w 9"/>
              <a:gd name="T5" fmla="*/ 5 h 9"/>
              <a:gd name="T6" fmla="*/ 4 w 9"/>
              <a:gd name="T7" fmla="*/ 5 h 9"/>
              <a:gd name="T8" fmla="*/ 4 w 9"/>
              <a:gd name="T9" fmla="*/ 9 h 9"/>
              <a:gd name="T10" fmla="*/ 4 w 9"/>
              <a:gd name="T11" fmla="*/ 9 h 9"/>
              <a:gd name="T12" fmla="*/ 4 w 9"/>
              <a:gd name="T13" fmla="*/ 5 h 9"/>
              <a:gd name="T14" fmla="*/ 0 w 9"/>
              <a:gd name="T15" fmla="*/ 5 h 9"/>
              <a:gd name="T16" fmla="*/ 0 w 9"/>
              <a:gd name="T17" fmla="*/ 5 h 9"/>
              <a:gd name="T18" fmla="*/ 0 w 9"/>
              <a:gd name="T19" fmla="*/ 9 h 9"/>
              <a:gd name="T20" fmla="*/ 0 w 9"/>
              <a:gd name="T21" fmla="*/ 9 h 9"/>
              <a:gd name="T22" fmla="*/ 0 w 9"/>
              <a:gd name="T23" fmla="*/ 0 h 9"/>
              <a:gd name="T24" fmla="*/ 4 w 9"/>
              <a:gd name="T25" fmla="*/ 0 h 9"/>
              <a:gd name="T26" fmla="*/ 4 w 9"/>
              <a:gd name="T27" fmla="*/ 5 h 9"/>
              <a:gd name="T28" fmla="*/ 4 w 9"/>
              <a:gd name="T29" fmla="*/ 9 h 9"/>
              <a:gd name="T30" fmla="*/ 4 w 9"/>
              <a:gd name="T31" fmla="*/ 9 h 9"/>
              <a:gd name="T32" fmla="*/ 4 w 9"/>
              <a:gd name="T33" fmla="*/ 5 h 9"/>
              <a:gd name="T34" fmla="*/ 9 w 9"/>
              <a:gd name="T35" fmla="*/ 0 h 9"/>
              <a:gd name="T36" fmla="*/ 9 w 9"/>
              <a:gd name="T37" fmla="*/ 0 h 9"/>
              <a:gd name="T38" fmla="*/ 9 w 9"/>
              <a:gd name="T39" fmla="*/ 9 h 9"/>
              <a:gd name="T40" fmla="*/ 9 w 9"/>
              <a:gd name="T41" fmla="*/ 9 h 9"/>
              <a:gd name="T42" fmla="*/ 9 w 9"/>
              <a:gd name="T43" fmla="*/ 5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" h="9">
                <a:moveTo>
                  <a:pt x="9" y="5"/>
                </a:moveTo>
                <a:lnTo>
                  <a:pt x="9" y="5"/>
                </a:lnTo>
                <a:lnTo>
                  <a:pt x="9" y="5"/>
                </a:lnTo>
                <a:lnTo>
                  <a:pt x="4" y="5"/>
                </a:lnTo>
                <a:lnTo>
                  <a:pt x="4" y="9"/>
                </a:lnTo>
                <a:lnTo>
                  <a:pt x="4" y="9"/>
                </a:lnTo>
                <a:lnTo>
                  <a:pt x="4" y="5"/>
                </a:lnTo>
                <a:lnTo>
                  <a:pt x="0" y="5"/>
                </a:lnTo>
                <a:lnTo>
                  <a:pt x="0" y="5"/>
                </a:lnTo>
                <a:lnTo>
                  <a:pt x="0" y="9"/>
                </a:lnTo>
                <a:lnTo>
                  <a:pt x="0" y="9"/>
                </a:lnTo>
                <a:lnTo>
                  <a:pt x="0" y="0"/>
                </a:lnTo>
                <a:lnTo>
                  <a:pt x="4" y="0"/>
                </a:lnTo>
                <a:lnTo>
                  <a:pt x="4" y="5"/>
                </a:lnTo>
                <a:lnTo>
                  <a:pt x="4" y="9"/>
                </a:lnTo>
                <a:lnTo>
                  <a:pt x="4" y="9"/>
                </a:lnTo>
                <a:lnTo>
                  <a:pt x="4" y="5"/>
                </a:lnTo>
                <a:lnTo>
                  <a:pt x="9" y="0"/>
                </a:lnTo>
                <a:lnTo>
                  <a:pt x="9" y="0"/>
                </a:lnTo>
                <a:lnTo>
                  <a:pt x="9" y="9"/>
                </a:lnTo>
                <a:lnTo>
                  <a:pt x="9" y="9"/>
                </a:lnTo>
                <a:lnTo>
                  <a:pt x="9" y="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97" name="Rectangle 137"/>
          <p:cNvSpPr>
            <a:spLocks noChangeArrowheads="1"/>
          </p:cNvSpPr>
          <p:nvPr/>
        </p:nvSpPr>
        <p:spPr bwMode="auto">
          <a:xfrm>
            <a:off x="9044914" y="4803639"/>
            <a:ext cx="819245" cy="1240248"/>
          </a:xfrm>
          <a:prstGeom prst="rect">
            <a:avLst/>
          </a:prstGeom>
          <a:solidFill>
            <a:srgbClr val="FC61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98" name="Rectangle 138"/>
          <p:cNvSpPr>
            <a:spLocks noChangeArrowheads="1"/>
          </p:cNvSpPr>
          <p:nvPr/>
        </p:nvSpPr>
        <p:spPr bwMode="auto">
          <a:xfrm>
            <a:off x="9044914" y="4803639"/>
            <a:ext cx="819245" cy="1240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99" name="Rectangle 139"/>
          <p:cNvSpPr>
            <a:spLocks noChangeArrowheads="1"/>
          </p:cNvSpPr>
          <p:nvPr/>
        </p:nvSpPr>
        <p:spPr bwMode="auto">
          <a:xfrm>
            <a:off x="9044914" y="6043886"/>
            <a:ext cx="2844" cy="2844"/>
          </a:xfrm>
          <a:prstGeom prst="rect">
            <a:avLst/>
          </a:prstGeom>
          <a:solidFill>
            <a:srgbClr val="6868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100" name="Freeform 140"/>
          <p:cNvSpPr/>
          <p:nvPr/>
        </p:nvSpPr>
        <p:spPr bwMode="auto">
          <a:xfrm>
            <a:off x="9044913" y="6043885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101" name="Freeform 141"/>
          <p:cNvSpPr/>
          <p:nvPr/>
        </p:nvSpPr>
        <p:spPr bwMode="auto">
          <a:xfrm>
            <a:off x="9044914" y="4803639"/>
            <a:ext cx="805023" cy="1240248"/>
          </a:xfrm>
          <a:custGeom>
            <a:avLst/>
            <a:gdLst>
              <a:gd name="T0" fmla="*/ 283 w 283"/>
              <a:gd name="T1" fmla="*/ 0 h 436"/>
              <a:gd name="T2" fmla="*/ 0 w 283"/>
              <a:gd name="T3" fmla="*/ 0 h 436"/>
              <a:gd name="T4" fmla="*/ 0 w 283"/>
              <a:gd name="T5" fmla="*/ 436 h 436"/>
              <a:gd name="T6" fmla="*/ 0 w 283"/>
              <a:gd name="T7" fmla="*/ 436 h 436"/>
              <a:gd name="T8" fmla="*/ 283 w 283"/>
              <a:gd name="T9" fmla="*/ 0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" h="436">
                <a:moveTo>
                  <a:pt x="283" y="0"/>
                </a:moveTo>
                <a:lnTo>
                  <a:pt x="0" y="0"/>
                </a:lnTo>
                <a:lnTo>
                  <a:pt x="0" y="436"/>
                </a:lnTo>
                <a:lnTo>
                  <a:pt x="0" y="436"/>
                </a:lnTo>
                <a:lnTo>
                  <a:pt x="283" y="0"/>
                </a:lnTo>
                <a:close/>
              </a:path>
            </a:pathLst>
          </a:custGeom>
          <a:solidFill>
            <a:srgbClr val="FFC5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102" name="Freeform 142"/>
          <p:cNvSpPr/>
          <p:nvPr/>
        </p:nvSpPr>
        <p:spPr bwMode="auto">
          <a:xfrm>
            <a:off x="9044914" y="4803639"/>
            <a:ext cx="805023" cy="1240248"/>
          </a:xfrm>
          <a:custGeom>
            <a:avLst/>
            <a:gdLst>
              <a:gd name="T0" fmla="*/ 283 w 283"/>
              <a:gd name="T1" fmla="*/ 0 h 436"/>
              <a:gd name="T2" fmla="*/ 0 w 283"/>
              <a:gd name="T3" fmla="*/ 0 h 436"/>
              <a:gd name="T4" fmla="*/ 0 w 283"/>
              <a:gd name="T5" fmla="*/ 436 h 436"/>
              <a:gd name="T6" fmla="*/ 0 w 283"/>
              <a:gd name="T7" fmla="*/ 436 h 436"/>
              <a:gd name="T8" fmla="*/ 283 w 283"/>
              <a:gd name="T9" fmla="*/ 0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" h="436">
                <a:moveTo>
                  <a:pt x="283" y="0"/>
                </a:moveTo>
                <a:lnTo>
                  <a:pt x="0" y="0"/>
                </a:lnTo>
                <a:lnTo>
                  <a:pt x="0" y="436"/>
                </a:lnTo>
                <a:lnTo>
                  <a:pt x="0" y="436"/>
                </a:lnTo>
                <a:lnTo>
                  <a:pt x="28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103" name="Freeform 143"/>
          <p:cNvSpPr/>
          <p:nvPr/>
        </p:nvSpPr>
        <p:spPr bwMode="auto">
          <a:xfrm>
            <a:off x="9354975" y="6132068"/>
            <a:ext cx="199123" cy="73960"/>
          </a:xfrm>
          <a:custGeom>
            <a:avLst/>
            <a:gdLst>
              <a:gd name="T0" fmla="*/ 16 w 16"/>
              <a:gd name="T1" fmla="*/ 3 h 6"/>
              <a:gd name="T2" fmla="*/ 13 w 16"/>
              <a:gd name="T3" fmla="*/ 6 h 6"/>
              <a:gd name="T4" fmla="*/ 3 w 16"/>
              <a:gd name="T5" fmla="*/ 6 h 6"/>
              <a:gd name="T6" fmla="*/ 0 w 16"/>
              <a:gd name="T7" fmla="*/ 3 h 6"/>
              <a:gd name="T8" fmla="*/ 3 w 16"/>
              <a:gd name="T9" fmla="*/ 0 h 6"/>
              <a:gd name="T10" fmla="*/ 13 w 16"/>
              <a:gd name="T11" fmla="*/ 0 h 6"/>
              <a:gd name="T12" fmla="*/ 16 w 16"/>
              <a:gd name="T13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" h="6">
                <a:moveTo>
                  <a:pt x="16" y="3"/>
                </a:moveTo>
                <a:cubicBezTo>
                  <a:pt x="16" y="4"/>
                  <a:pt x="15" y="6"/>
                  <a:pt x="13" y="6"/>
                </a:cubicBezTo>
                <a:cubicBezTo>
                  <a:pt x="3" y="6"/>
                  <a:pt x="3" y="6"/>
                  <a:pt x="3" y="6"/>
                </a:cubicBezTo>
                <a:cubicBezTo>
                  <a:pt x="1" y="6"/>
                  <a:pt x="0" y="4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5" y="0"/>
                  <a:pt x="16" y="1"/>
                  <a:pt x="16" y="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104" name="Freeform 144"/>
          <p:cNvSpPr/>
          <p:nvPr/>
        </p:nvSpPr>
        <p:spPr bwMode="auto">
          <a:xfrm>
            <a:off x="9343596" y="4667098"/>
            <a:ext cx="210501" cy="36980"/>
          </a:xfrm>
          <a:custGeom>
            <a:avLst/>
            <a:gdLst>
              <a:gd name="T0" fmla="*/ 17 w 17"/>
              <a:gd name="T1" fmla="*/ 2 h 3"/>
              <a:gd name="T2" fmla="*/ 16 w 17"/>
              <a:gd name="T3" fmla="*/ 3 h 3"/>
              <a:gd name="T4" fmla="*/ 2 w 17"/>
              <a:gd name="T5" fmla="*/ 3 h 3"/>
              <a:gd name="T6" fmla="*/ 0 w 17"/>
              <a:gd name="T7" fmla="*/ 2 h 3"/>
              <a:gd name="T8" fmla="*/ 2 w 17"/>
              <a:gd name="T9" fmla="*/ 0 h 3"/>
              <a:gd name="T10" fmla="*/ 16 w 17"/>
              <a:gd name="T11" fmla="*/ 0 h 3"/>
              <a:gd name="T12" fmla="*/ 17 w 17"/>
              <a:gd name="T13" fmla="*/ 2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" h="3">
                <a:moveTo>
                  <a:pt x="17" y="2"/>
                </a:moveTo>
                <a:cubicBezTo>
                  <a:pt x="17" y="3"/>
                  <a:pt x="17" y="3"/>
                  <a:pt x="16" y="3"/>
                </a:cubicBezTo>
                <a:cubicBezTo>
                  <a:pt x="2" y="3"/>
                  <a:pt x="2" y="3"/>
                  <a:pt x="2" y="3"/>
                </a:cubicBezTo>
                <a:cubicBezTo>
                  <a:pt x="1" y="3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7" y="0"/>
                  <a:pt x="17" y="1"/>
                  <a:pt x="17" y="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105" name="Oval 145"/>
          <p:cNvSpPr>
            <a:spLocks noChangeArrowheads="1"/>
          </p:cNvSpPr>
          <p:nvPr/>
        </p:nvSpPr>
        <p:spPr bwMode="auto">
          <a:xfrm>
            <a:off x="9218434" y="4667097"/>
            <a:ext cx="48359" cy="5120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106" name="Freeform 79"/>
          <p:cNvSpPr/>
          <p:nvPr/>
        </p:nvSpPr>
        <p:spPr bwMode="auto">
          <a:xfrm>
            <a:off x="7853024" y="5611506"/>
            <a:ext cx="1154909" cy="173521"/>
          </a:xfrm>
          <a:custGeom>
            <a:avLst/>
            <a:gdLst>
              <a:gd name="T0" fmla="*/ 84 w 93"/>
              <a:gd name="T1" fmla="*/ 0 h 14"/>
              <a:gd name="T2" fmla="*/ 9 w 93"/>
              <a:gd name="T3" fmla="*/ 0 h 14"/>
              <a:gd name="T4" fmla="*/ 0 w 93"/>
              <a:gd name="T5" fmla="*/ 8 h 14"/>
              <a:gd name="T6" fmla="*/ 47 w 93"/>
              <a:gd name="T7" fmla="*/ 13 h 14"/>
              <a:gd name="T8" fmla="*/ 93 w 93"/>
              <a:gd name="T9" fmla="*/ 8 h 14"/>
              <a:gd name="T10" fmla="*/ 84 w 93"/>
              <a:gd name="T11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" h="14">
                <a:moveTo>
                  <a:pt x="84" y="0"/>
                </a:moveTo>
                <a:cubicBezTo>
                  <a:pt x="9" y="0"/>
                  <a:pt x="9" y="0"/>
                  <a:pt x="9" y="0"/>
                </a:cubicBezTo>
                <a:cubicBezTo>
                  <a:pt x="8" y="1"/>
                  <a:pt x="0" y="7"/>
                  <a:pt x="0" y="8"/>
                </a:cubicBezTo>
                <a:cubicBezTo>
                  <a:pt x="1" y="14"/>
                  <a:pt x="39" y="14"/>
                  <a:pt x="47" y="13"/>
                </a:cubicBezTo>
                <a:cubicBezTo>
                  <a:pt x="55" y="14"/>
                  <a:pt x="92" y="14"/>
                  <a:pt x="93" y="8"/>
                </a:cubicBezTo>
                <a:cubicBezTo>
                  <a:pt x="93" y="7"/>
                  <a:pt x="85" y="1"/>
                  <a:pt x="84" y="0"/>
                </a:cubicBezTo>
                <a:close/>
              </a:path>
            </a:pathLst>
          </a:custGeom>
          <a:solidFill>
            <a:srgbClr val="1C2B38"/>
          </a:solidFill>
          <a:ln w="9525">
            <a:solidFill>
              <a:srgbClr val="152C34"/>
            </a:solidFill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107" name="矩形 106"/>
          <p:cNvSpPr/>
          <p:nvPr/>
        </p:nvSpPr>
        <p:spPr>
          <a:xfrm>
            <a:off x="685984" y="2079933"/>
            <a:ext cx="3918502" cy="2372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LIFE ONLY LASTS FOR A FEW DECADES, SO BE SURE THAT YOU DON‘T LEAVE ANY REGRETS. LAUGH OR CRY OR CRY AS YOU LIKE,AND IT‘S MEANINGLESS TO OPPRESS YOURSELF.</a:t>
            </a:r>
          </a:p>
        </p:txBody>
      </p:sp>
      <p:sp>
        <p:nvSpPr>
          <p:cNvPr id="108" name="TextBox 148"/>
          <p:cNvSpPr txBox="1"/>
          <p:nvPr/>
        </p:nvSpPr>
        <p:spPr>
          <a:xfrm>
            <a:off x="689119" y="1343568"/>
            <a:ext cx="5248808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265" b="1" dirty="0">
                <a:solidFill>
                  <a:srgbClr val="1C2B38"/>
                </a:solidFill>
              </a:rPr>
              <a:t>ADD YOUR TITLE HERE</a:t>
            </a:r>
            <a:endParaRPr lang="zh-CN" altLang="en-US" sz="4265" b="1" dirty="0">
              <a:solidFill>
                <a:srgbClr val="1C2B38"/>
              </a:solidFill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377952" y="382016"/>
            <a:ext cx="207264" cy="609600"/>
          </a:xfrm>
          <a:prstGeom prst="rect">
            <a:avLst/>
          </a:prstGeom>
          <a:solidFill>
            <a:srgbClr val="1C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110" name="直接连接符 109"/>
          <p:cNvCxnSpPr/>
          <p:nvPr/>
        </p:nvCxnSpPr>
        <p:spPr>
          <a:xfrm>
            <a:off x="670560" y="382016"/>
            <a:ext cx="0" cy="609600"/>
          </a:xfrm>
          <a:prstGeom prst="line">
            <a:avLst/>
          </a:prstGeom>
          <a:ln w="38100">
            <a:solidFill>
              <a:srgbClr val="1C2B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矩形 110"/>
          <p:cNvSpPr/>
          <p:nvPr/>
        </p:nvSpPr>
        <p:spPr>
          <a:xfrm>
            <a:off x="623392" y="261427"/>
            <a:ext cx="3940501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665" b="1" dirty="0">
                <a:solidFill>
                  <a:srgbClr val="1C2B38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请在此处输入第二章标题</a:t>
            </a:r>
          </a:p>
        </p:txBody>
      </p:sp>
      <p:sp>
        <p:nvSpPr>
          <p:cNvPr id="112" name="TextBox 9"/>
          <p:cNvSpPr txBox="1"/>
          <p:nvPr/>
        </p:nvSpPr>
        <p:spPr>
          <a:xfrm>
            <a:off x="699645" y="638049"/>
            <a:ext cx="2199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1C2B38"/>
                </a:solidFill>
              </a:rPr>
              <a:t>ADD</a:t>
            </a:r>
            <a:r>
              <a:rPr lang="zh-CN" altLang="en-US" sz="2400" dirty="0">
                <a:solidFill>
                  <a:srgbClr val="1C2B38"/>
                </a:solidFill>
              </a:rPr>
              <a:t> </a:t>
            </a:r>
            <a:r>
              <a:rPr lang="en-US" altLang="zh-CN" sz="2400" dirty="0">
                <a:solidFill>
                  <a:srgbClr val="1C2B38"/>
                </a:solidFill>
              </a:rPr>
              <a:t>YOUR TEXT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0">
        <p:checker/>
      </p:transition>
    </mc:Choice>
    <mc:Fallback xmlns="">
      <p:transition spd="slow" advClick="0" advTm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1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矩形 108"/>
          <p:cNvSpPr/>
          <p:nvPr/>
        </p:nvSpPr>
        <p:spPr>
          <a:xfrm>
            <a:off x="377952" y="382016"/>
            <a:ext cx="207264" cy="609600"/>
          </a:xfrm>
          <a:prstGeom prst="rect">
            <a:avLst/>
          </a:prstGeom>
          <a:solidFill>
            <a:srgbClr val="1C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110" name="直接连接符 109"/>
          <p:cNvCxnSpPr/>
          <p:nvPr/>
        </p:nvCxnSpPr>
        <p:spPr>
          <a:xfrm>
            <a:off x="670560" y="382016"/>
            <a:ext cx="0" cy="609600"/>
          </a:xfrm>
          <a:prstGeom prst="line">
            <a:avLst/>
          </a:prstGeom>
          <a:ln w="38100">
            <a:solidFill>
              <a:srgbClr val="1C2B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矩形 110"/>
          <p:cNvSpPr/>
          <p:nvPr/>
        </p:nvSpPr>
        <p:spPr>
          <a:xfrm>
            <a:off x="623392" y="261427"/>
            <a:ext cx="3940501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665" b="1" dirty="0">
                <a:solidFill>
                  <a:srgbClr val="1C2B38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请在此处输入第二章标题</a:t>
            </a:r>
          </a:p>
        </p:txBody>
      </p:sp>
      <p:sp>
        <p:nvSpPr>
          <p:cNvPr id="112" name="TextBox 9"/>
          <p:cNvSpPr txBox="1"/>
          <p:nvPr/>
        </p:nvSpPr>
        <p:spPr>
          <a:xfrm>
            <a:off x="699645" y="638049"/>
            <a:ext cx="2199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1C2B38"/>
                </a:solidFill>
              </a:rPr>
              <a:t>ADD</a:t>
            </a:r>
            <a:r>
              <a:rPr lang="zh-CN" altLang="en-US" sz="2400" dirty="0">
                <a:solidFill>
                  <a:srgbClr val="1C2B38"/>
                </a:solidFill>
              </a:rPr>
              <a:t> </a:t>
            </a:r>
            <a:r>
              <a:rPr lang="en-US" altLang="zh-CN" sz="2400" dirty="0">
                <a:solidFill>
                  <a:srgbClr val="1C2B38"/>
                </a:solidFill>
              </a:rPr>
              <a:t>YOUR TEXT</a:t>
            </a:r>
          </a:p>
        </p:txBody>
      </p:sp>
      <p:sp>
        <p:nvSpPr>
          <p:cNvPr id="113" name="Hexagon 4"/>
          <p:cNvSpPr/>
          <p:nvPr/>
        </p:nvSpPr>
        <p:spPr>
          <a:xfrm>
            <a:off x="2094354" y="3338492"/>
            <a:ext cx="2316572" cy="1997043"/>
          </a:xfrm>
          <a:prstGeom prst="hexagon">
            <a:avLst/>
          </a:prstGeom>
          <a:solidFill>
            <a:srgbClr val="1C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0" dirty="0"/>
          </a:p>
        </p:txBody>
      </p:sp>
      <p:sp>
        <p:nvSpPr>
          <p:cNvPr id="114" name="Hexagon 6"/>
          <p:cNvSpPr/>
          <p:nvPr/>
        </p:nvSpPr>
        <p:spPr>
          <a:xfrm>
            <a:off x="7831278" y="2263161"/>
            <a:ext cx="2316572" cy="1997043"/>
          </a:xfrm>
          <a:prstGeom prst="hexagon">
            <a:avLst/>
          </a:prstGeom>
          <a:solidFill>
            <a:srgbClr val="FC6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0" dirty="0"/>
          </a:p>
        </p:txBody>
      </p:sp>
      <p:sp>
        <p:nvSpPr>
          <p:cNvPr id="115" name="Hexagon 7"/>
          <p:cNvSpPr/>
          <p:nvPr/>
        </p:nvSpPr>
        <p:spPr>
          <a:xfrm>
            <a:off x="4005541" y="2263703"/>
            <a:ext cx="2316572" cy="1997043"/>
          </a:xfrm>
          <a:prstGeom prst="hexagon">
            <a:avLst/>
          </a:prstGeom>
          <a:solidFill>
            <a:srgbClr val="FC6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0" dirty="0"/>
          </a:p>
        </p:txBody>
      </p:sp>
      <p:sp>
        <p:nvSpPr>
          <p:cNvPr id="116" name="Hexagon 10"/>
          <p:cNvSpPr/>
          <p:nvPr/>
        </p:nvSpPr>
        <p:spPr>
          <a:xfrm>
            <a:off x="5917834" y="3300324"/>
            <a:ext cx="2316572" cy="1997043"/>
          </a:xfrm>
          <a:prstGeom prst="hexagon">
            <a:avLst/>
          </a:prstGeom>
          <a:solidFill>
            <a:srgbClr val="1C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0" dirty="0"/>
          </a:p>
        </p:txBody>
      </p:sp>
      <p:sp>
        <p:nvSpPr>
          <p:cNvPr id="117" name="Freeform 83"/>
          <p:cNvSpPr/>
          <p:nvPr/>
        </p:nvSpPr>
        <p:spPr bwMode="auto">
          <a:xfrm>
            <a:off x="2966616" y="3830783"/>
            <a:ext cx="572045" cy="572045"/>
          </a:xfrm>
          <a:custGeom>
            <a:avLst/>
            <a:gdLst/>
            <a:ahLst/>
            <a:cxnLst>
              <a:cxn ang="0">
                <a:pos x="44" y="55"/>
              </a:cxn>
              <a:cxn ang="0">
                <a:pos x="37" y="55"/>
              </a:cxn>
              <a:cxn ang="0">
                <a:pos x="37" y="33"/>
              </a:cxn>
              <a:cxn ang="0">
                <a:pos x="45" y="33"/>
              </a:cxn>
              <a:cxn ang="0">
                <a:pos x="46" y="25"/>
              </a:cxn>
              <a:cxn ang="0">
                <a:pos x="37" y="25"/>
              </a:cxn>
              <a:cxn ang="0">
                <a:pos x="37" y="20"/>
              </a:cxn>
              <a:cxn ang="0">
                <a:pos x="42" y="16"/>
              </a:cxn>
              <a:cxn ang="0">
                <a:pos x="47" y="16"/>
              </a:cxn>
              <a:cxn ang="0">
                <a:pos x="47" y="9"/>
              </a:cxn>
              <a:cxn ang="0">
                <a:pos x="40" y="8"/>
              </a:cxn>
              <a:cxn ang="0">
                <a:pos x="29" y="19"/>
              </a:cxn>
              <a:cxn ang="0">
                <a:pos x="29" y="25"/>
              </a:cxn>
              <a:cxn ang="0">
                <a:pos x="21" y="25"/>
              </a:cxn>
              <a:cxn ang="0">
                <a:pos x="21" y="33"/>
              </a:cxn>
              <a:cxn ang="0">
                <a:pos x="29" y="33"/>
              </a:cxn>
              <a:cxn ang="0">
                <a:pos x="29" y="55"/>
              </a:cxn>
              <a:cxn ang="0">
                <a:pos x="10" y="55"/>
              </a:cxn>
              <a:cxn ang="0">
                <a:pos x="0" y="45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5"/>
              </a:cxn>
              <a:cxn ang="0">
                <a:pos x="44" y="55"/>
              </a:cxn>
            </a:cxnLst>
            <a:rect l="0" t="0" r="r" b="b"/>
            <a:pathLst>
              <a:path w="55" h="55">
                <a:moveTo>
                  <a:pt x="44" y="55"/>
                </a:moveTo>
                <a:cubicBezTo>
                  <a:pt x="37" y="55"/>
                  <a:pt x="37" y="55"/>
                  <a:pt x="37" y="55"/>
                </a:cubicBezTo>
                <a:cubicBezTo>
                  <a:pt x="37" y="33"/>
                  <a:pt x="37" y="33"/>
                  <a:pt x="37" y="33"/>
                </a:cubicBezTo>
                <a:cubicBezTo>
                  <a:pt x="45" y="33"/>
                  <a:pt x="45" y="33"/>
                  <a:pt x="45" y="33"/>
                </a:cubicBezTo>
                <a:cubicBezTo>
                  <a:pt x="46" y="25"/>
                  <a:pt x="46" y="25"/>
                  <a:pt x="46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0"/>
                  <a:pt x="37" y="20"/>
                  <a:pt x="37" y="20"/>
                </a:cubicBezTo>
                <a:cubicBezTo>
                  <a:pt x="37" y="18"/>
                  <a:pt x="38" y="16"/>
                  <a:pt x="42" y="16"/>
                </a:cubicBezTo>
                <a:cubicBezTo>
                  <a:pt x="47" y="16"/>
                  <a:pt x="47" y="16"/>
                  <a:pt x="47" y="16"/>
                </a:cubicBezTo>
                <a:cubicBezTo>
                  <a:pt x="47" y="9"/>
                  <a:pt x="47" y="9"/>
                  <a:pt x="47" y="9"/>
                </a:cubicBezTo>
                <a:cubicBezTo>
                  <a:pt x="45" y="9"/>
                  <a:pt x="43" y="8"/>
                  <a:pt x="40" y="8"/>
                </a:cubicBezTo>
                <a:cubicBezTo>
                  <a:pt x="34" y="8"/>
                  <a:pt x="29" y="12"/>
                  <a:pt x="29" y="19"/>
                </a:cubicBezTo>
                <a:cubicBezTo>
                  <a:pt x="29" y="25"/>
                  <a:pt x="29" y="25"/>
                  <a:pt x="29" y="25"/>
                </a:cubicBezTo>
                <a:cubicBezTo>
                  <a:pt x="21" y="25"/>
                  <a:pt x="21" y="25"/>
                  <a:pt x="21" y="25"/>
                </a:cubicBezTo>
                <a:cubicBezTo>
                  <a:pt x="21" y="33"/>
                  <a:pt x="21" y="33"/>
                  <a:pt x="21" y="33"/>
                </a:cubicBezTo>
                <a:cubicBezTo>
                  <a:pt x="29" y="33"/>
                  <a:pt x="29" y="33"/>
                  <a:pt x="29" y="33"/>
                </a:cubicBezTo>
                <a:cubicBezTo>
                  <a:pt x="29" y="55"/>
                  <a:pt x="29" y="55"/>
                  <a:pt x="29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5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50"/>
                  <a:pt x="50" y="55"/>
                  <a:pt x="44" y="5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118" name="Freeform 23"/>
          <p:cNvSpPr>
            <a:spLocks noEditPoints="1"/>
          </p:cNvSpPr>
          <p:nvPr/>
        </p:nvSpPr>
        <p:spPr bwMode="auto">
          <a:xfrm>
            <a:off x="4897457" y="2782943"/>
            <a:ext cx="532736" cy="532733"/>
          </a:xfrm>
          <a:custGeom>
            <a:avLst/>
            <a:gdLst/>
            <a:ahLst/>
            <a:cxnLst>
              <a:cxn ang="0">
                <a:pos x="62" y="51"/>
              </a:cxn>
              <a:cxn ang="0">
                <a:pos x="51" y="62"/>
              </a:cxn>
              <a:cxn ang="0">
                <a:pos x="12" y="62"/>
              </a:cxn>
              <a:cxn ang="0">
                <a:pos x="0" y="51"/>
              </a:cxn>
              <a:cxn ang="0">
                <a:pos x="0" y="12"/>
              </a:cxn>
              <a:cxn ang="0">
                <a:pos x="12" y="0"/>
              </a:cxn>
              <a:cxn ang="0">
                <a:pos x="51" y="0"/>
              </a:cxn>
              <a:cxn ang="0">
                <a:pos x="62" y="12"/>
              </a:cxn>
              <a:cxn ang="0">
                <a:pos x="62" y="51"/>
              </a:cxn>
              <a:cxn ang="0">
                <a:pos x="47" y="21"/>
              </a:cxn>
              <a:cxn ang="0">
                <a:pos x="51" y="16"/>
              </a:cxn>
              <a:cxn ang="0">
                <a:pos x="45" y="19"/>
              </a:cxn>
              <a:cxn ang="0">
                <a:pos x="39" y="16"/>
              </a:cxn>
              <a:cxn ang="0">
                <a:pos x="31" y="24"/>
              </a:cxn>
              <a:cxn ang="0">
                <a:pos x="31" y="26"/>
              </a:cxn>
              <a:cxn ang="0">
                <a:pos x="14" y="17"/>
              </a:cxn>
              <a:cxn ang="0">
                <a:pos x="12" y="22"/>
              </a:cxn>
              <a:cxn ang="0">
                <a:pos x="16" y="29"/>
              </a:cxn>
              <a:cxn ang="0">
                <a:pos x="12" y="28"/>
              </a:cxn>
              <a:cxn ang="0">
                <a:pos x="12" y="28"/>
              </a:cxn>
              <a:cxn ang="0">
                <a:pos x="19" y="36"/>
              </a:cxn>
              <a:cxn ang="0">
                <a:pos x="17" y="36"/>
              </a:cxn>
              <a:cxn ang="0">
                <a:pos x="15" y="36"/>
              </a:cxn>
              <a:cxn ang="0">
                <a:pos x="23" y="42"/>
              </a:cxn>
              <a:cxn ang="0">
                <a:pos x="13" y="46"/>
              </a:cxn>
              <a:cxn ang="0">
                <a:pos x="11" y="46"/>
              </a:cxn>
              <a:cxn ang="0">
                <a:pos x="24" y="49"/>
              </a:cxn>
              <a:cxn ang="0">
                <a:pos x="48" y="25"/>
              </a:cxn>
              <a:cxn ang="0">
                <a:pos x="48" y="24"/>
              </a:cxn>
              <a:cxn ang="0">
                <a:pos x="52" y="20"/>
              </a:cxn>
              <a:cxn ang="0">
                <a:pos x="47" y="21"/>
              </a:cxn>
            </a:cxnLst>
            <a:rect l="0" t="0" r="r" b="b"/>
            <a:pathLst>
              <a:path w="62" h="62">
                <a:moveTo>
                  <a:pt x="62" y="51"/>
                </a:moveTo>
                <a:cubicBezTo>
                  <a:pt x="62" y="57"/>
                  <a:pt x="57" y="62"/>
                  <a:pt x="51" y="62"/>
                </a:cubicBezTo>
                <a:cubicBezTo>
                  <a:pt x="12" y="62"/>
                  <a:pt x="12" y="62"/>
                  <a:pt x="12" y="62"/>
                </a:cubicBezTo>
                <a:cubicBezTo>
                  <a:pt x="6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6" y="0"/>
                  <a:pt x="12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7" y="0"/>
                  <a:pt x="62" y="6"/>
                  <a:pt x="62" y="12"/>
                </a:cubicBezTo>
                <a:lnTo>
                  <a:pt x="62" y="51"/>
                </a:lnTo>
                <a:close/>
                <a:moveTo>
                  <a:pt x="47" y="21"/>
                </a:moveTo>
                <a:cubicBezTo>
                  <a:pt x="49" y="20"/>
                  <a:pt x="50" y="18"/>
                  <a:pt x="51" y="16"/>
                </a:cubicBezTo>
                <a:cubicBezTo>
                  <a:pt x="49" y="17"/>
                  <a:pt x="47" y="18"/>
                  <a:pt x="45" y="19"/>
                </a:cubicBezTo>
                <a:cubicBezTo>
                  <a:pt x="44" y="17"/>
                  <a:pt x="42" y="16"/>
                  <a:pt x="39" y="16"/>
                </a:cubicBezTo>
                <a:cubicBezTo>
                  <a:pt x="35" y="16"/>
                  <a:pt x="31" y="20"/>
                  <a:pt x="31" y="24"/>
                </a:cubicBezTo>
                <a:cubicBezTo>
                  <a:pt x="31" y="25"/>
                  <a:pt x="31" y="26"/>
                  <a:pt x="31" y="26"/>
                </a:cubicBezTo>
                <a:cubicBezTo>
                  <a:pt x="24" y="26"/>
                  <a:pt x="18" y="23"/>
                  <a:pt x="14" y="17"/>
                </a:cubicBezTo>
                <a:cubicBezTo>
                  <a:pt x="13" y="19"/>
                  <a:pt x="12" y="20"/>
                  <a:pt x="12" y="22"/>
                </a:cubicBezTo>
                <a:cubicBezTo>
                  <a:pt x="12" y="25"/>
                  <a:pt x="14" y="27"/>
                  <a:pt x="16" y="29"/>
                </a:cubicBezTo>
                <a:cubicBezTo>
                  <a:pt x="15" y="29"/>
                  <a:pt x="13" y="28"/>
                  <a:pt x="12" y="28"/>
                </a:cubicBezTo>
                <a:cubicBezTo>
                  <a:pt x="12" y="28"/>
                  <a:pt x="12" y="28"/>
                  <a:pt x="12" y="28"/>
                </a:cubicBezTo>
                <a:cubicBezTo>
                  <a:pt x="12" y="32"/>
                  <a:pt x="15" y="35"/>
                  <a:pt x="19" y="36"/>
                </a:cubicBezTo>
                <a:cubicBezTo>
                  <a:pt x="18" y="36"/>
                  <a:pt x="18" y="36"/>
                  <a:pt x="17" y="36"/>
                </a:cubicBezTo>
                <a:cubicBezTo>
                  <a:pt x="16" y="36"/>
                  <a:pt x="16" y="36"/>
                  <a:pt x="15" y="36"/>
                </a:cubicBezTo>
                <a:cubicBezTo>
                  <a:pt x="16" y="39"/>
                  <a:pt x="20" y="42"/>
                  <a:pt x="23" y="42"/>
                </a:cubicBezTo>
                <a:cubicBezTo>
                  <a:pt x="20" y="44"/>
                  <a:pt x="17" y="46"/>
                  <a:pt x="13" y="46"/>
                </a:cubicBezTo>
                <a:cubicBezTo>
                  <a:pt x="12" y="46"/>
                  <a:pt x="11" y="46"/>
                  <a:pt x="11" y="46"/>
                </a:cubicBezTo>
                <a:cubicBezTo>
                  <a:pt x="14" y="48"/>
                  <a:pt x="19" y="49"/>
                  <a:pt x="24" y="49"/>
                </a:cubicBezTo>
                <a:cubicBezTo>
                  <a:pt x="39" y="49"/>
                  <a:pt x="48" y="36"/>
                  <a:pt x="48" y="25"/>
                </a:cubicBezTo>
                <a:cubicBezTo>
                  <a:pt x="48" y="25"/>
                  <a:pt x="48" y="25"/>
                  <a:pt x="48" y="24"/>
                </a:cubicBezTo>
                <a:cubicBezTo>
                  <a:pt x="49" y="23"/>
                  <a:pt x="51" y="22"/>
                  <a:pt x="52" y="20"/>
                </a:cubicBezTo>
                <a:cubicBezTo>
                  <a:pt x="50" y="20"/>
                  <a:pt x="49" y="21"/>
                  <a:pt x="47" y="2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119" name="Freeform 104"/>
          <p:cNvSpPr>
            <a:spLocks noEditPoints="1"/>
          </p:cNvSpPr>
          <p:nvPr/>
        </p:nvSpPr>
        <p:spPr bwMode="auto">
          <a:xfrm>
            <a:off x="8703541" y="2750069"/>
            <a:ext cx="572043" cy="572043"/>
          </a:xfrm>
          <a:custGeom>
            <a:avLst/>
            <a:gdLst/>
            <a:ahLst/>
            <a:cxnLst>
              <a:cxn ang="0">
                <a:pos x="62" y="51"/>
              </a:cxn>
              <a:cxn ang="0">
                <a:pos x="51" y="62"/>
              </a:cxn>
              <a:cxn ang="0">
                <a:pos x="12" y="62"/>
              </a:cxn>
              <a:cxn ang="0">
                <a:pos x="0" y="51"/>
              </a:cxn>
              <a:cxn ang="0">
                <a:pos x="0" y="12"/>
              </a:cxn>
              <a:cxn ang="0">
                <a:pos x="12" y="0"/>
              </a:cxn>
              <a:cxn ang="0">
                <a:pos x="51" y="0"/>
              </a:cxn>
              <a:cxn ang="0">
                <a:pos x="62" y="12"/>
              </a:cxn>
              <a:cxn ang="0">
                <a:pos x="62" y="51"/>
              </a:cxn>
              <a:cxn ang="0">
                <a:pos x="15" y="11"/>
              </a:cxn>
              <a:cxn ang="0">
                <a:pos x="9" y="16"/>
              </a:cxn>
              <a:cxn ang="0">
                <a:pos x="15" y="20"/>
              </a:cxn>
              <a:cxn ang="0">
                <a:pos x="15" y="20"/>
              </a:cxn>
              <a:cxn ang="0">
                <a:pos x="20" y="16"/>
              </a:cxn>
              <a:cxn ang="0">
                <a:pos x="15" y="11"/>
              </a:cxn>
              <a:cxn ang="0">
                <a:pos x="19" y="52"/>
              </a:cxn>
              <a:cxn ang="0">
                <a:pos x="19" y="24"/>
              </a:cxn>
              <a:cxn ang="0">
                <a:pos x="10" y="24"/>
              </a:cxn>
              <a:cxn ang="0">
                <a:pos x="10" y="52"/>
              </a:cxn>
              <a:cxn ang="0">
                <a:pos x="19" y="52"/>
              </a:cxn>
              <a:cxn ang="0">
                <a:pos x="53" y="52"/>
              </a:cxn>
              <a:cxn ang="0">
                <a:pos x="53" y="36"/>
              </a:cxn>
              <a:cxn ang="0">
                <a:pos x="42" y="24"/>
              </a:cxn>
              <a:cxn ang="0">
                <a:pos x="34" y="28"/>
              </a:cxn>
              <a:cxn ang="0">
                <a:pos x="34" y="28"/>
              </a:cxn>
              <a:cxn ang="0">
                <a:pos x="34" y="24"/>
              </a:cxn>
              <a:cxn ang="0">
                <a:pos x="24" y="24"/>
              </a:cxn>
              <a:cxn ang="0">
                <a:pos x="24" y="52"/>
              </a:cxn>
              <a:cxn ang="0">
                <a:pos x="34" y="52"/>
              </a:cxn>
              <a:cxn ang="0">
                <a:pos x="34" y="37"/>
              </a:cxn>
              <a:cxn ang="0">
                <a:pos x="34" y="34"/>
              </a:cxn>
              <a:cxn ang="0">
                <a:pos x="39" y="31"/>
              </a:cxn>
              <a:cxn ang="0">
                <a:pos x="43" y="37"/>
              </a:cxn>
              <a:cxn ang="0">
                <a:pos x="43" y="52"/>
              </a:cxn>
              <a:cxn ang="0">
                <a:pos x="53" y="52"/>
              </a:cxn>
            </a:cxnLst>
            <a:rect l="0" t="0" r="r" b="b"/>
            <a:pathLst>
              <a:path w="62" h="62">
                <a:moveTo>
                  <a:pt x="62" y="51"/>
                </a:moveTo>
                <a:cubicBezTo>
                  <a:pt x="62" y="57"/>
                  <a:pt x="57" y="62"/>
                  <a:pt x="51" y="62"/>
                </a:cubicBezTo>
                <a:cubicBezTo>
                  <a:pt x="12" y="62"/>
                  <a:pt x="12" y="62"/>
                  <a:pt x="12" y="62"/>
                </a:cubicBezTo>
                <a:cubicBezTo>
                  <a:pt x="6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6" y="0"/>
                  <a:pt x="12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7" y="0"/>
                  <a:pt x="62" y="6"/>
                  <a:pt x="62" y="12"/>
                </a:cubicBezTo>
                <a:lnTo>
                  <a:pt x="62" y="51"/>
                </a:lnTo>
                <a:close/>
                <a:moveTo>
                  <a:pt x="15" y="11"/>
                </a:moveTo>
                <a:cubicBezTo>
                  <a:pt x="12" y="11"/>
                  <a:pt x="9" y="13"/>
                  <a:pt x="9" y="16"/>
                </a:cubicBezTo>
                <a:cubicBezTo>
                  <a:pt x="9" y="18"/>
                  <a:pt x="11" y="20"/>
                  <a:pt x="15" y="20"/>
                </a:cubicBezTo>
                <a:cubicBezTo>
                  <a:pt x="15" y="20"/>
                  <a:pt x="15" y="20"/>
                  <a:pt x="15" y="20"/>
                </a:cubicBezTo>
                <a:cubicBezTo>
                  <a:pt x="18" y="20"/>
                  <a:pt x="20" y="18"/>
                  <a:pt x="20" y="16"/>
                </a:cubicBezTo>
                <a:cubicBezTo>
                  <a:pt x="20" y="13"/>
                  <a:pt x="18" y="11"/>
                  <a:pt x="15" y="11"/>
                </a:cubicBezTo>
                <a:close/>
                <a:moveTo>
                  <a:pt x="19" y="52"/>
                </a:moveTo>
                <a:cubicBezTo>
                  <a:pt x="19" y="24"/>
                  <a:pt x="19" y="24"/>
                  <a:pt x="19" y="24"/>
                </a:cubicBezTo>
                <a:cubicBezTo>
                  <a:pt x="10" y="24"/>
                  <a:pt x="10" y="24"/>
                  <a:pt x="10" y="24"/>
                </a:cubicBezTo>
                <a:cubicBezTo>
                  <a:pt x="10" y="52"/>
                  <a:pt x="10" y="52"/>
                  <a:pt x="10" y="52"/>
                </a:cubicBezTo>
                <a:lnTo>
                  <a:pt x="19" y="52"/>
                </a:lnTo>
                <a:close/>
                <a:moveTo>
                  <a:pt x="53" y="52"/>
                </a:moveTo>
                <a:cubicBezTo>
                  <a:pt x="53" y="36"/>
                  <a:pt x="53" y="36"/>
                  <a:pt x="53" y="36"/>
                </a:cubicBezTo>
                <a:cubicBezTo>
                  <a:pt x="53" y="28"/>
                  <a:pt x="48" y="24"/>
                  <a:pt x="42" y="24"/>
                </a:cubicBezTo>
                <a:cubicBezTo>
                  <a:pt x="37" y="24"/>
                  <a:pt x="35" y="26"/>
                  <a:pt x="34" y="28"/>
                </a:cubicBezTo>
                <a:cubicBezTo>
                  <a:pt x="34" y="28"/>
                  <a:pt x="34" y="28"/>
                  <a:pt x="34" y="28"/>
                </a:cubicBezTo>
                <a:cubicBezTo>
                  <a:pt x="34" y="24"/>
                  <a:pt x="34" y="24"/>
                  <a:pt x="3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4" y="27"/>
                  <a:pt x="24" y="52"/>
                </a:cubicBezTo>
                <a:cubicBezTo>
                  <a:pt x="34" y="52"/>
                  <a:pt x="34" y="52"/>
                  <a:pt x="34" y="52"/>
                </a:cubicBezTo>
                <a:cubicBezTo>
                  <a:pt x="34" y="37"/>
                  <a:pt x="34" y="37"/>
                  <a:pt x="34" y="37"/>
                </a:cubicBezTo>
                <a:cubicBezTo>
                  <a:pt x="34" y="36"/>
                  <a:pt x="34" y="35"/>
                  <a:pt x="34" y="34"/>
                </a:cubicBezTo>
                <a:cubicBezTo>
                  <a:pt x="35" y="33"/>
                  <a:pt x="36" y="31"/>
                  <a:pt x="39" y="31"/>
                </a:cubicBezTo>
                <a:cubicBezTo>
                  <a:pt x="42" y="31"/>
                  <a:pt x="43" y="33"/>
                  <a:pt x="43" y="37"/>
                </a:cubicBezTo>
                <a:cubicBezTo>
                  <a:pt x="43" y="52"/>
                  <a:pt x="43" y="52"/>
                  <a:pt x="43" y="52"/>
                </a:cubicBezTo>
                <a:lnTo>
                  <a:pt x="53" y="5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120" name="Freeform 211"/>
          <p:cNvSpPr>
            <a:spLocks noEditPoints="1"/>
          </p:cNvSpPr>
          <p:nvPr/>
        </p:nvSpPr>
        <p:spPr bwMode="auto">
          <a:xfrm>
            <a:off x="6807623" y="3825970"/>
            <a:ext cx="536992" cy="532733"/>
          </a:xfrm>
          <a:custGeom>
            <a:avLst/>
            <a:gdLst/>
            <a:ahLst/>
            <a:cxnLst>
              <a:cxn ang="0">
                <a:pos x="58" y="50"/>
              </a:cxn>
              <a:cxn ang="0">
                <a:pos x="51" y="58"/>
              </a:cxn>
              <a:cxn ang="0">
                <a:pos x="7" y="58"/>
              </a:cxn>
              <a:cxn ang="0">
                <a:pos x="0" y="50"/>
              </a:cxn>
              <a:cxn ang="0">
                <a:pos x="0" y="7"/>
              </a:cxn>
              <a:cxn ang="0">
                <a:pos x="7" y="0"/>
              </a:cxn>
              <a:cxn ang="0">
                <a:pos x="51" y="0"/>
              </a:cxn>
              <a:cxn ang="0">
                <a:pos x="58" y="7"/>
              </a:cxn>
              <a:cxn ang="0">
                <a:pos x="58" y="50"/>
              </a:cxn>
              <a:cxn ang="0">
                <a:pos x="51" y="24"/>
              </a:cxn>
              <a:cxn ang="0">
                <a:pos x="46" y="24"/>
              </a:cxn>
              <a:cxn ang="0">
                <a:pos x="47" y="29"/>
              </a:cxn>
              <a:cxn ang="0">
                <a:pos x="29" y="47"/>
              </a:cxn>
              <a:cxn ang="0">
                <a:pos x="11" y="29"/>
              </a:cxn>
              <a:cxn ang="0">
                <a:pos x="12" y="24"/>
              </a:cxn>
              <a:cxn ang="0">
                <a:pos x="6" y="24"/>
              </a:cxn>
              <a:cxn ang="0">
                <a:pos x="6" y="49"/>
              </a:cxn>
              <a:cxn ang="0">
                <a:pos x="9" y="51"/>
              </a:cxn>
              <a:cxn ang="0">
                <a:pos x="49" y="51"/>
              </a:cxn>
              <a:cxn ang="0">
                <a:pos x="51" y="49"/>
              </a:cxn>
              <a:cxn ang="0">
                <a:pos x="51" y="24"/>
              </a:cxn>
              <a:cxn ang="0">
                <a:pos x="29" y="17"/>
              </a:cxn>
              <a:cxn ang="0">
                <a:pos x="17" y="29"/>
              </a:cxn>
              <a:cxn ang="0">
                <a:pos x="29" y="40"/>
              </a:cxn>
              <a:cxn ang="0">
                <a:pos x="41" y="29"/>
              </a:cxn>
              <a:cxn ang="0">
                <a:pos x="29" y="17"/>
              </a:cxn>
              <a:cxn ang="0">
                <a:pos x="51" y="9"/>
              </a:cxn>
              <a:cxn ang="0">
                <a:pos x="49" y="6"/>
              </a:cxn>
              <a:cxn ang="0">
                <a:pos x="42" y="6"/>
              </a:cxn>
              <a:cxn ang="0">
                <a:pos x="40" y="9"/>
              </a:cxn>
              <a:cxn ang="0">
                <a:pos x="40" y="15"/>
              </a:cxn>
              <a:cxn ang="0">
                <a:pos x="42" y="18"/>
              </a:cxn>
              <a:cxn ang="0">
                <a:pos x="49" y="18"/>
              </a:cxn>
              <a:cxn ang="0">
                <a:pos x="51" y="15"/>
              </a:cxn>
              <a:cxn ang="0">
                <a:pos x="51" y="9"/>
              </a:cxn>
            </a:cxnLst>
            <a:rect l="0" t="0" r="r" b="b"/>
            <a:pathLst>
              <a:path w="58" h="58">
                <a:moveTo>
                  <a:pt x="58" y="50"/>
                </a:moveTo>
                <a:cubicBezTo>
                  <a:pt x="58" y="54"/>
                  <a:pt x="55" y="58"/>
                  <a:pt x="51" y="58"/>
                </a:cubicBezTo>
                <a:cubicBezTo>
                  <a:pt x="7" y="58"/>
                  <a:pt x="7" y="58"/>
                  <a:pt x="7" y="58"/>
                </a:cubicBezTo>
                <a:cubicBezTo>
                  <a:pt x="3" y="58"/>
                  <a:pt x="0" y="54"/>
                  <a:pt x="0" y="50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5" y="0"/>
                  <a:pt x="58" y="3"/>
                  <a:pt x="58" y="7"/>
                </a:cubicBezTo>
                <a:lnTo>
                  <a:pt x="58" y="50"/>
                </a:lnTo>
                <a:close/>
                <a:moveTo>
                  <a:pt x="51" y="24"/>
                </a:moveTo>
                <a:cubicBezTo>
                  <a:pt x="46" y="24"/>
                  <a:pt x="46" y="24"/>
                  <a:pt x="46" y="24"/>
                </a:cubicBezTo>
                <a:cubicBezTo>
                  <a:pt x="47" y="26"/>
                  <a:pt x="47" y="27"/>
                  <a:pt x="47" y="29"/>
                </a:cubicBezTo>
                <a:cubicBezTo>
                  <a:pt x="47" y="39"/>
                  <a:pt x="39" y="47"/>
                  <a:pt x="29" y="47"/>
                </a:cubicBezTo>
                <a:cubicBezTo>
                  <a:pt x="19" y="47"/>
                  <a:pt x="11" y="39"/>
                  <a:pt x="11" y="29"/>
                </a:cubicBezTo>
                <a:cubicBezTo>
                  <a:pt x="11" y="27"/>
                  <a:pt x="11" y="26"/>
                  <a:pt x="12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49"/>
                  <a:pt x="6" y="49"/>
                  <a:pt x="6" y="49"/>
                </a:cubicBezTo>
                <a:cubicBezTo>
                  <a:pt x="6" y="50"/>
                  <a:pt x="7" y="51"/>
                  <a:pt x="9" y="51"/>
                </a:cubicBezTo>
                <a:cubicBezTo>
                  <a:pt x="49" y="51"/>
                  <a:pt x="49" y="51"/>
                  <a:pt x="49" y="51"/>
                </a:cubicBezTo>
                <a:cubicBezTo>
                  <a:pt x="50" y="51"/>
                  <a:pt x="51" y="50"/>
                  <a:pt x="51" y="49"/>
                </a:cubicBezTo>
                <a:lnTo>
                  <a:pt x="51" y="24"/>
                </a:lnTo>
                <a:close/>
                <a:moveTo>
                  <a:pt x="29" y="17"/>
                </a:moveTo>
                <a:cubicBezTo>
                  <a:pt x="23" y="17"/>
                  <a:pt x="17" y="22"/>
                  <a:pt x="17" y="29"/>
                </a:cubicBezTo>
                <a:cubicBezTo>
                  <a:pt x="17" y="35"/>
                  <a:pt x="23" y="40"/>
                  <a:pt x="29" y="40"/>
                </a:cubicBezTo>
                <a:cubicBezTo>
                  <a:pt x="35" y="40"/>
                  <a:pt x="41" y="35"/>
                  <a:pt x="41" y="29"/>
                </a:cubicBezTo>
                <a:cubicBezTo>
                  <a:pt x="41" y="22"/>
                  <a:pt x="35" y="17"/>
                  <a:pt x="29" y="17"/>
                </a:cubicBezTo>
                <a:close/>
                <a:moveTo>
                  <a:pt x="51" y="9"/>
                </a:moveTo>
                <a:cubicBezTo>
                  <a:pt x="51" y="7"/>
                  <a:pt x="50" y="6"/>
                  <a:pt x="49" y="6"/>
                </a:cubicBezTo>
                <a:cubicBezTo>
                  <a:pt x="42" y="6"/>
                  <a:pt x="42" y="6"/>
                  <a:pt x="42" y="6"/>
                </a:cubicBezTo>
                <a:cubicBezTo>
                  <a:pt x="41" y="6"/>
                  <a:pt x="40" y="7"/>
                  <a:pt x="40" y="9"/>
                </a:cubicBezTo>
                <a:cubicBezTo>
                  <a:pt x="40" y="15"/>
                  <a:pt x="40" y="15"/>
                  <a:pt x="40" y="15"/>
                </a:cubicBezTo>
                <a:cubicBezTo>
                  <a:pt x="40" y="16"/>
                  <a:pt x="41" y="18"/>
                  <a:pt x="42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0" y="18"/>
                  <a:pt x="51" y="16"/>
                  <a:pt x="51" y="15"/>
                </a:cubicBezTo>
                <a:lnTo>
                  <a:pt x="51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121" name="TextBox 16"/>
          <p:cNvSpPr txBox="1"/>
          <p:nvPr/>
        </p:nvSpPr>
        <p:spPr>
          <a:xfrm>
            <a:off x="2780620" y="4502518"/>
            <a:ext cx="944041" cy="28732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865" b="1" dirty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122" name="TextBox 18"/>
          <p:cNvSpPr txBox="1"/>
          <p:nvPr/>
        </p:nvSpPr>
        <p:spPr>
          <a:xfrm>
            <a:off x="4806323" y="3397418"/>
            <a:ext cx="715004" cy="28732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865" b="1" dirty="0">
                <a:solidFill>
                  <a:schemeClr val="bg1"/>
                </a:solidFill>
              </a:rPr>
              <a:t>Twitter</a:t>
            </a:r>
          </a:p>
        </p:txBody>
      </p:sp>
      <p:sp>
        <p:nvSpPr>
          <p:cNvPr id="123" name="TextBox 19"/>
          <p:cNvSpPr txBox="1"/>
          <p:nvPr/>
        </p:nvSpPr>
        <p:spPr>
          <a:xfrm>
            <a:off x="8554033" y="3405640"/>
            <a:ext cx="838242" cy="28732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865" b="1" dirty="0">
                <a:solidFill>
                  <a:schemeClr val="bg1"/>
                </a:solidFill>
              </a:rPr>
              <a:t>LinkedIn</a:t>
            </a:r>
          </a:p>
        </p:txBody>
      </p:sp>
      <p:sp>
        <p:nvSpPr>
          <p:cNvPr id="124" name="TextBox 20"/>
          <p:cNvSpPr txBox="1"/>
          <p:nvPr/>
        </p:nvSpPr>
        <p:spPr>
          <a:xfrm>
            <a:off x="6591989" y="4445556"/>
            <a:ext cx="993221" cy="28732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865" b="1" dirty="0">
                <a:solidFill>
                  <a:schemeClr val="bg1"/>
                </a:solidFill>
              </a:rPr>
              <a:t>Instagram</a:t>
            </a:r>
          </a:p>
        </p:txBody>
      </p:sp>
      <p:grpSp>
        <p:nvGrpSpPr>
          <p:cNvPr id="125" name="Group 31"/>
          <p:cNvGrpSpPr/>
          <p:nvPr/>
        </p:nvGrpSpPr>
        <p:grpSpPr>
          <a:xfrm>
            <a:off x="1875054" y="3396472"/>
            <a:ext cx="821877" cy="821877"/>
            <a:chOff x="2138721" y="2867884"/>
            <a:chExt cx="616408" cy="616408"/>
          </a:xfrm>
        </p:grpSpPr>
        <p:grpSp>
          <p:nvGrpSpPr>
            <p:cNvPr id="126" name="Group 21"/>
            <p:cNvGrpSpPr/>
            <p:nvPr/>
          </p:nvGrpSpPr>
          <p:grpSpPr>
            <a:xfrm>
              <a:off x="2138721" y="2867884"/>
              <a:ext cx="616408" cy="616408"/>
              <a:chOff x="2786183" y="1189182"/>
              <a:chExt cx="921712" cy="921712"/>
            </a:xfrm>
          </p:grpSpPr>
          <p:sp>
            <p:nvSpPr>
              <p:cNvPr id="128" name="Oval 22"/>
              <p:cNvSpPr/>
              <p:nvPr/>
            </p:nvSpPr>
            <p:spPr>
              <a:xfrm>
                <a:off x="2786183" y="1189182"/>
                <a:ext cx="921712" cy="921712"/>
              </a:xfrm>
              <a:prstGeom prst="ellipse">
                <a:avLst/>
              </a:prstGeom>
              <a:solidFill>
                <a:srgbClr val="1C2B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29" name="Oval 23"/>
              <p:cNvSpPr/>
              <p:nvPr/>
            </p:nvSpPr>
            <p:spPr>
              <a:xfrm>
                <a:off x="2878354" y="1281353"/>
                <a:ext cx="737370" cy="737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sp>
          <p:nvSpPr>
            <p:cNvPr id="127" name="Freeform 9"/>
            <p:cNvSpPr>
              <a:spLocks noEditPoints="1"/>
            </p:cNvSpPr>
            <p:nvPr/>
          </p:nvSpPr>
          <p:spPr bwMode="auto">
            <a:xfrm>
              <a:off x="2299058" y="2994314"/>
              <a:ext cx="284074" cy="32405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128" y="82"/>
                </a:cxn>
                <a:cxn ang="0">
                  <a:pos x="148" y="109"/>
                </a:cxn>
                <a:cxn ang="0">
                  <a:pos x="146" y="84"/>
                </a:cxn>
                <a:cxn ang="0">
                  <a:pos x="100" y="86"/>
                </a:cxn>
                <a:cxn ang="0">
                  <a:pos x="130" y="106"/>
                </a:cxn>
                <a:cxn ang="0">
                  <a:pos x="155" y="113"/>
                </a:cxn>
                <a:cxn ang="0">
                  <a:pos x="192" y="151"/>
                </a:cxn>
                <a:cxn ang="0">
                  <a:pos x="192" y="76"/>
                </a:cxn>
                <a:cxn ang="0">
                  <a:pos x="130" y="190"/>
                </a:cxn>
                <a:cxn ang="0">
                  <a:pos x="130" y="115"/>
                </a:cxn>
                <a:cxn ang="0">
                  <a:pos x="130" y="190"/>
                </a:cxn>
                <a:cxn ang="0">
                  <a:pos x="114" y="193"/>
                </a:cxn>
                <a:cxn ang="0">
                  <a:pos x="66" y="280"/>
                </a:cxn>
                <a:cxn ang="0">
                  <a:pos x="69" y="281"/>
                </a:cxn>
                <a:cxn ang="0">
                  <a:pos x="191" y="281"/>
                </a:cxn>
                <a:cxn ang="0">
                  <a:pos x="194" y="280"/>
                </a:cxn>
                <a:cxn ang="0">
                  <a:pos x="146" y="193"/>
                </a:cxn>
                <a:cxn ang="0">
                  <a:pos x="177" y="154"/>
                </a:cxn>
                <a:cxn ang="0">
                  <a:pos x="203" y="241"/>
                </a:cxn>
                <a:cxn ang="0">
                  <a:pos x="254" y="242"/>
                </a:cxn>
                <a:cxn ang="0">
                  <a:pos x="256" y="241"/>
                </a:cxn>
                <a:cxn ang="0">
                  <a:pos x="208" y="154"/>
                </a:cxn>
                <a:cxn ang="0">
                  <a:pos x="84" y="145"/>
                </a:cxn>
                <a:cxn ang="0">
                  <a:pos x="102" y="114"/>
                </a:cxn>
                <a:cxn ang="0">
                  <a:pos x="27" y="114"/>
                </a:cxn>
                <a:cxn ang="0">
                  <a:pos x="98" y="186"/>
                </a:cxn>
                <a:cxn ang="0">
                  <a:pos x="80" y="154"/>
                </a:cxn>
                <a:cxn ang="0">
                  <a:pos x="0" y="202"/>
                </a:cxn>
                <a:cxn ang="0">
                  <a:pos x="0" y="242"/>
                </a:cxn>
                <a:cxn ang="0">
                  <a:pos x="57" y="253"/>
                </a:cxn>
                <a:cxn ang="0">
                  <a:pos x="98" y="186"/>
                </a:cxn>
                <a:cxn ang="0">
                  <a:pos x="98" y="186"/>
                </a:cxn>
              </a:cxnLst>
              <a:rect l="0" t="0" r="r" b="b"/>
              <a:pathLst>
                <a:path w="256" h="292">
                  <a:moveTo>
                    <a:pt x="87" y="41"/>
                  </a:moveTo>
                  <a:cubicBezTo>
                    <a:pt x="87" y="18"/>
                    <a:pt x="106" y="0"/>
                    <a:pt x="128" y="0"/>
                  </a:cubicBezTo>
                  <a:cubicBezTo>
                    <a:pt x="151" y="0"/>
                    <a:pt x="169" y="18"/>
                    <a:pt x="169" y="41"/>
                  </a:cubicBezTo>
                  <a:cubicBezTo>
                    <a:pt x="169" y="63"/>
                    <a:pt x="151" y="82"/>
                    <a:pt x="128" y="82"/>
                  </a:cubicBezTo>
                  <a:cubicBezTo>
                    <a:pt x="106" y="82"/>
                    <a:pt x="87" y="63"/>
                    <a:pt x="87" y="41"/>
                  </a:cubicBezTo>
                  <a:close/>
                  <a:moveTo>
                    <a:pt x="148" y="109"/>
                  </a:moveTo>
                  <a:cubicBezTo>
                    <a:pt x="148" y="101"/>
                    <a:pt x="151" y="92"/>
                    <a:pt x="156" y="86"/>
                  </a:cubicBezTo>
                  <a:cubicBezTo>
                    <a:pt x="153" y="85"/>
                    <a:pt x="149" y="84"/>
                    <a:pt x="146" y="84"/>
                  </a:cubicBezTo>
                  <a:cubicBezTo>
                    <a:pt x="111" y="84"/>
                    <a:pt x="111" y="84"/>
                    <a:pt x="111" y="84"/>
                  </a:cubicBezTo>
                  <a:cubicBezTo>
                    <a:pt x="107" y="84"/>
                    <a:pt x="104" y="85"/>
                    <a:pt x="100" y="86"/>
                  </a:cubicBezTo>
                  <a:cubicBezTo>
                    <a:pt x="105" y="93"/>
                    <a:pt x="109" y="102"/>
                    <a:pt x="109" y="111"/>
                  </a:cubicBezTo>
                  <a:cubicBezTo>
                    <a:pt x="115" y="108"/>
                    <a:pt x="122" y="106"/>
                    <a:pt x="130" y="106"/>
                  </a:cubicBezTo>
                  <a:cubicBezTo>
                    <a:pt x="136" y="106"/>
                    <a:pt x="142" y="107"/>
                    <a:pt x="148" y="109"/>
                  </a:cubicBezTo>
                  <a:close/>
                  <a:moveTo>
                    <a:pt x="155" y="113"/>
                  </a:moveTo>
                  <a:cubicBezTo>
                    <a:pt x="167" y="121"/>
                    <a:pt x="175" y="133"/>
                    <a:pt x="176" y="148"/>
                  </a:cubicBezTo>
                  <a:cubicBezTo>
                    <a:pt x="181" y="150"/>
                    <a:pt x="187" y="151"/>
                    <a:pt x="192" y="151"/>
                  </a:cubicBezTo>
                  <a:cubicBezTo>
                    <a:pt x="213" y="151"/>
                    <a:pt x="230" y="134"/>
                    <a:pt x="230" y="114"/>
                  </a:cubicBezTo>
                  <a:cubicBezTo>
                    <a:pt x="230" y="93"/>
                    <a:pt x="213" y="76"/>
                    <a:pt x="192" y="76"/>
                  </a:cubicBezTo>
                  <a:cubicBezTo>
                    <a:pt x="172" y="76"/>
                    <a:pt x="155" y="93"/>
                    <a:pt x="155" y="113"/>
                  </a:cubicBezTo>
                  <a:close/>
                  <a:moveTo>
                    <a:pt x="130" y="190"/>
                  </a:moveTo>
                  <a:cubicBezTo>
                    <a:pt x="151" y="190"/>
                    <a:pt x="168" y="173"/>
                    <a:pt x="168" y="152"/>
                  </a:cubicBezTo>
                  <a:cubicBezTo>
                    <a:pt x="168" y="132"/>
                    <a:pt x="151" y="115"/>
                    <a:pt x="130" y="115"/>
                  </a:cubicBezTo>
                  <a:cubicBezTo>
                    <a:pt x="109" y="115"/>
                    <a:pt x="92" y="132"/>
                    <a:pt x="92" y="152"/>
                  </a:cubicBezTo>
                  <a:cubicBezTo>
                    <a:pt x="92" y="173"/>
                    <a:pt x="109" y="190"/>
                    <a:pt x="130" y="190"/>
                  </a:cubicBezTo>
                  <a:close/>
                  <a:moveTo>
                    <a:pt x="146" y="193"/>
                  </a:moveTo>
                  <a:cubicBezTo>
                    <a:pt x="114" y="193"/>
                    <a:pt x="114" y="193"/>
                    <a:pt x="114" y="193"/>
                  </a:cubicBezTo>
                  <a:cubicBezTo>
                    <a:pt x="88" y="193"/>
                    <a:pt x="66" y="214"/>
                    <a:pt x="66" y="241"/>
                  </a:cubicBezTo>
                  <a:cubicBezTo>
                    <a:pt x="66" y="280"/>
                    <a:pt x="66" y="280"/>
                    <a:pt x="66" y="280"/>
                  </a:cubicBezTo>
                  <a:cubicBezTo>
                    <a:pt x="66" y="280"/>
                    <a:pt x="66" y="280"/>
                    <a:pt x="66" y="280"/>
                  </a:cubicBezTo>
                  <a:cubicBezTo>
                    <a:pt x="69" y="281"/>
                    <a:pt x="69" y="281"/>
                    <a:pt x="69" y="281"/>
                  </a:cubicBezTo>
                  <a:cubicBezTo>
                    <a:pt x="94" y="289"/>
                    <a:pt x="116" y="292"/>
                    <a:pt x="134" y="292"/>
                  </a:cubicBezTo>
                  <a:cubicBezTo>
                    <a:pt x="170" y="292"/>
                    <a:pt x="190" y="282"/>
                    <a:pt x="191" y="281"/>
                  </a:cubicBezTo>
                  <a:cubicBezTo>
                    <a:pt x="194" y="280"/>
                    <a:pt x="194" y="280"/>
                    <a:pt x="194" y="280"/>
                  </a:cubicBezTo>
                  <a:cubicBezTo>
                    <a:pt x="194" y="280"/>
                    <a:pt x="194" y="280"/>
                    <a:pt x="194" y="280"/>
                  </a:cubicBezTo>
                  <a:cubicBezTo>
                    <a:pt x="194" y="241"/>
                    <a:pt x="194" y="241"/>
                    <a:pt x="194" y="241"/>
                  </a:cubicBezTo>
                  <a:cubicBezTo>
                    <a:pt x="194" y="214"/>
                    <a:pt x="173" y="193"/>
                    <a:pt x="146" y="193"/>
                  </a:cubicBezTo>
                  <a:close/>
                  <a:moveTo>
                    <a:pt x="208" y="154"/>
                  </a:moveTo>
                  <a:cubicBezTo>
                    <a:pt x="177" y="154"/>
                    <a:pt x="177" y="154"/>
                    <a:pt x="177" y="154"/>
                  </a:cubicBezTo>
                  <a:cubicBezTo>
                    <a:pt x="176" y="167"/>
                    <a:pt x="171" y="178"/>
                    <a:pt x="162" y="186"/>
                  </a:cubicBezTo>
                  <a:cubicBezTo>
                    <a:pt x="186" y="193"/>
                    <a:pt x="203" y="215"/>
                    <a:pt x="203" y="241"/>
                  </a:cubicBezTo>
                  <a:cubicBezTo>
                    <a:pt x="203" y="253"/>
                    <a:pt x="203" y="253"/>
                    <a:pt x="203" y="253"/>
                  </a:cubicBezTo>
                  <a:cubicBezTo>
                    <a:pt x="234" y="252"/>
                    <a:pt x="252" y="243"/>
                    <a:pt x="254" y="242"/>
                  </a:cubicBezTo>
                  <a:cubicBezTo>
                    <a:pt x="256" y="241"/>
                    <a:pt x="256" y="241"/>
                    <a:pt x="256" y="241"/>
                  </a:cubicBezTo>
                  <a:cubicBezTo>
                    <a:pt x="256" y="241"/>
                    <a:pt x="256" y="241"/>
                    <a:pt x="256" y="241"/>
                  </a:cubicBezTo>
                  <a:cubicBezTo>
                    <a:pt x="256" y="202"/>
                    <a:pt x="256" y="202"/>
                    <a:pt x="256" y="202"/>
                  </a:cubicBezTo>
                  <a:cubicBezTo>
                    <a:pt x="256" y="175"/>
                    <a:pt x="235" y="154"/>
                    <a:pt x="208" y="154"/>
                  </a:cubicBezTo>
                  <a:close/>
                  <a:moveTo>
                    <a:pt x="64" y="151"/>
                  </a:moveTo>
                  <a:cubicBezTo>
                    <a:pt x="71" y="151"/>
                    <a:pt x="78" y="149"/>
                    <a:pt x="84" y="145"/>
                  </a:cubicBezTo>
                  <a:cubicBezTo>
                    <a:pt x="86" y="133"/>
                    <a:pt x="92" y="123"/>
                    <a:pt x="102" y="116"/>
                  </a:cubicBezTo>
                  <a:cubicBezTo>
                    <a:pt x="102" y="115"/>
                    <a:pt x="102" y="114"/>
                    <a:pt x="102" y="114"/>
                  </a:cubicBezTo>
                  <a:cubicBezTo>
                    <a:pt x="102" y="93"/>
                    <a:pt x="85" y="76"/>
                    <a:pt x="64" y="76"/>
                  </a:cubicBezTo>
                  <a:cubicBezTo>
                    <a:pt x="43" y="76"/>
                    <a:pt x="27" y="93"/>
                    <a:pt x="27" y="114"/>
                  </a:cubicBezTo>
                  <a:cubicBezTo>
                    <a:pt x="27" y="134"/>
                    <a:pt x="43" y="151"/>
                    <a:pt x="64" y="151"/>
                  </a:cubicBezTo>
                  <a:close/>
                  <a:moveTo>
                    <a:pt x="98" y="186"/>
                  </a:moveTo>
                  <a:cubicBezTo>
                    <a:pt x="89" y="178"/>
                    <a:pt x="84" y="167"/>
                    <a:pt x="84" y="154"/>
                  </a:cubicBezTo>
                  <a:cubicBezTo>
                    <a:pt x="82" y="154"/>
                    <a:pt x="81" y="154"/>
                    <a:pt x="80" y="154"/>
                  </a:cubicBezTo>
                  <a:cubicBezTo>
                    <a:pt x="48" y="154"/>
                    <a:pt x="48" y="154"/>
                    <a:pt x="48" y="154"/>
                  </a:cubicBezTo>
                  <a:cubicBezTo>
                    <a:pt x="22" y="154"/>
                    <a:pt x="0" y="175"/>
                    <a:pt x="0" y="202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3" y="242"/>
                    <a:pt x="3" y="242"/>
                    <a:pt x="3" y="242"/>
                  </a:cubicBezTo>
                  <a:cubicBezTo>
                    <a:pt x="23" y="249"/>
                    <a:pt x="41" y="252"/>
                    <a:pt x="57" y="253"/>
                  </a:cubicBezTo>
                  <a:cubicBezTo>
                    <a:pt x="57" y="241"/>
                    <a:pt x="57" y="241"/>
                    <a:pt x="57" y="241"/>
                  </a:cubicBezTo>
                  <a:cubicBezTo>
                    <a:pt x="57" y="215"/>
                    <a:pt x="74" y="193"/>
                    <a:pt x="98" y="186"/>
                  </a:cubicBezTo>
                  <a:close/>
                  <a:moveTo>
                    <a:pt x="98" y="186"/>
                  </a:moveTo>
                  <a:cubicBezTo>
                    <a:pt x="98" y="186"/>
                    <a:pt x="98" y="186"/>
                    <a:pt x="98" y="186"/>
                  </a:cubicBezTo>
                </a:path>
              </a:pathLst>
            </a:custGeom>
            <a:solidFill>
              <a:srgbClr val="1C2B38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130" name="Group 32"/>
          <p:cNvGrpSpPr/>
          <p:nvPr/>
        </p:nvGrpSpPr>
        <p:grpSpPr>
          <a:xfrm>
            <a:off x="4752887" y="1879115"/>
            <a:ext cx="821877" cy="821877"/>
            <a:chOff x="6412691" y="2896967"/>
            <a:chExt cx="616408" cy="616408"/>
          </a:xfrm>
        </p:grpSpPr>
        <p:grpSp>
          <p:nvGrpSpPr>
            <p:cNvPr id="131" name="Group 25"/>
            <p:cNvGrpSpPr/>
            <p:nvPr/>
          </p:nvGrpSpPr>
          <p:grpSpPr>
            <a:xfrm>
              <a:off x="6412691" y="2896967"/>
              <a:ext cx="616408" cy="616408"/>
              <a:chOff x="2786183" y="1189182"/>
              <a:chExt cx="921712" cy="921712"/>
            </a:xfrm>
          </p:grpSpPr>
          <p:sp>
            <p:nvSpPr>
              <p:cNvPr id="135" name="Oval 26"/>
              <p:cNvSpPr/>
              <p:nvPr/>
            </p:nvSpPr>
            <p:spPr>
              <a:xfrm>
                <a:off x="2786183" y="1189182"/>
                <a:ext cx="921712" cy="921712"/>
              </a:xfrm>
              <a:prstGeom prst="ellipse">
                <a:avLst/>
              </a:prstGeom>
              <a:solidFill>
                <a:srgbClr val="FC6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36" name="Oval 27"/>
              <p:cNvSpPr/>
              <p:nvPr/>
            </p:nvSpPr>
            <p:spPr>
              <a:xfrm>
                <a:off x="2878354" y="1281353"/>
                <a:ext cx="737370" cy="737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132" name="Group 28"/>
            <p:cNvGrpSpPr/>
            <p:nvPr/>
          </p:nvGrpSpPr>
          <p:grpSpPr>
            <a:xfrm>
              <a:off x="6566423" y="3063819"/>
              <a:ext cx="319678" cy="300106"/>
              <a:chOff x="504825" y="971550"/>
              <a:chExt cx="1089026" cy="1022350"/>
            </a:xfrm>
            <a:solidFill>
              <a:schemeClr val="accent4"/>
            </a:solidFill>
          </p:grpSpPr>
          <p:sp>
            <p:nvSpPr>
              <p:cNvPr id="133" name="Freeform 29"/>
              <p:cNvSpPr>
                <a:spLocks noEditPoints="1"/>
              </p:cNvSpPr>
              <p:nvPr/>
            </p:nvSpPr>
            <p:spPr bwMode="auto">
              <a:xfrm>
                <a:off x="782638" y="971550"/>
                <a:ext cx="811213" cy="8413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2"/>
                  </a:cxn>
                  <a:cxn ang="0">
                    <a:pos x="286" y="382"/>
                  </a:cxn>
                  <a:cxn ang="0">
                    <a:pos x="420" y="530"/>
                  </a:cxn>
                  <a:cxn ang="0">
                    <a:pos x="420" y="382"/>
                  </a:cxn>
                  <a:cxn ang="0">
                    <a:pos x="511" y="382"/>
                  </a:cxn>
                  <a:cxn ang="0">
                    <a:pos x="51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11" h="530">
                    <a:moveTo>
                      <a:pt x="0" y="0"/>
                    </a:moveTo>
                    <a:lnTo>
                      <a:pt x="0" y="382"/>
                    </a:lnTo>
                    <a:lnTo>
                      <a:pt x="286" y="382"/>
                    </a:lnTo>
                    <a:lnTo>
                      <a:pt x="420" y="530"/>
                    </a:lnTo>
                    <a:lnTo>
                      <a:pt x="420" y="382"/>
                    </a:lnTo>
                    <a:lnTo>
                      <a:pt x="511" y="382"/>
                    </a:lnTo>
                    <a:lnTo>
                      <a:pt x="511" y="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611F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134" name="Freeform 31"/>
              <p:cNvSpPr>
                <a:spLocks noEditPoints="1"/>
              </p:cNvSpPr>
              <p:nvPr/>
            </p:nvSpPr>
            <p:spPr bwMode="auto">
              <a:xfrm>
                <a:off x="504825" y="1274763"/>
                <a:ext cx="695325" cy="719137"/>
              </a:xfrm>
              <a:custGeom>
                <a:avLst/>
                <a:gdLst/>
                <a:ahLst/>
                <a:cxnLst>
                  <a:cxn ang="0">
                    <a:pos x="426" y="226"/>
                  </a:cxn>
                  <a:cxn ang="0">
                    <a:pos x="139" y="226"/>
                  </a:cxn>
                  <a:cxn ang="0">
                    <a:pos x="139" y="0"/>
                  </a:cxn>
                  <a:cxn ang="0">
                    <a:pos x="0" y="0"/>
                  </a:cxn>
                  <a:cxn ang="0">
                    <a:pos x="0" y="327"/>
                  </a:cxn>
                  <a:cxn ang="0">
                    <a:pos x="79" y="327"/>
                  </a:cxn>
                  <a:cxn ang="0">
                    <a:pos x="79" y="453"/>
                  </a:cxn>
                  <a:cxn ang="0">
                    <a:pos x="192" y="327"/>
                  </a:cxn>
                  <a:cxn ang="0">
                    <a:pos x="438" y="327"/>
                  </a:cxn>
                  <a:cxn ang="0">
                    <a:pos x="438" y="241"/>
                  </a:cxn>
                  <a:cxn ang="0">
                    <a:pos x="426" y="226"/>
                  </a:cxn>
                  <a:cxn ang="0">
                    <a:pos x="426" y="226"/>
                  </a:cxn>
                  <a:cxn ang="0">
                    <a:pos x="426" y="226"/>
                  </a:cxn>
                </a:cxnLst>
                <a:rect l="0" t="0" r="r" b="b"/>
                <a:pathLst>
                  <a:path w="438" h="453">
                    <a:moveTo>
                      <a:pt x="426" y="226"/>
                    </a:moveTo>
                    <a:lnTo>
                      <a:pt x="139" y="226"/>
                    </a:lnTo>
                    <a:lnTo>
                      <a:pt x="139" y="0"/>
                    </a:lnTo>
                    <a:lnTo>
                      <a:pt x="0" y="0"/>
                    </a:lnTo>
                    <a:lnTo>
                      <a:pt x="0" y="327"/>
                    </a:lnTo>
                    <a:lnTo>
                      <a:pt x="79" y="327"/>
                    </a:lnTo>
                    <a:lnTo>
                      <a:pt x="79" y="453"/>
                    </a:lnTo>
                    <a:lnTo>
                      <a:pt x="192" y="327"/>
                    </a:lnTo>
                    <a:lnTo>
                      <a:pt x="438" y="327"/>
                    </a:lnTo>
                    <a:lnTo>
                      <a:pt x="438" y="241"/>
                    </a:lnTo>
                    <a:lnTo>
                      <a:pt x="426" y="226"/>
                    </a:lnTo>
                    <a:close/>
                    <a:moveTo>
                      <a:pt x="426" y="226"/>
                    </a:moveTo>
                    <a:lnTo>
                      <a:pt x="426" y="226"/>
                    </a:lnTo>
                    <a:close/>
                  </a:path>
                </a:pathLst>
              </a:custGeom>
              <a:solidFill>
                <a:srgbClr val="FC611F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</p:grpSp>
      <p:grpSp>
        <p:nvGrpSpPr>
          <p:cNvPr id="137" name="Group 41"/>
          <p:cNvGrpSpPr/>
          <p:nvPr/>
        </p:nvGrpSpPr>
        <p:grpSpPr>
          <a:xfrm>
            <a:off x="6665180" y="4875690"/>
            <a:ext cx="821877" cy="821877"/>
            <a:chOff x="5664096" y="2537414"/>
            <a:chExt cx="616408" cy="616408"/>
          </a:xfrm>
        </p:grpSpPr>
        <p:grpSp>
          <p:nvGrpSpPr>
            <p:cNvPr id="138" name="Group 33"/>
            <p:cNvGrpSpPr/>
            <p:nvPr/>
          </p:nvGrpSpPr>
          <p:grpSpPr>
            <a:xfrm>
              <a:off x="5664096" y="2537414"/>
              <a:ext cx="616408" cy="616408"/>
              <a:chOff x="2786183" y="1189182"/>
              <a:chExt cx="921712" cy="921712"/>
            </a:xfrm>
          </p:grpSpPr>
          <p:sp>
            <p:nvSpPr>
              <p:cNvPr id="144" name="Oval 34"/>
              <p:cNvSpPr/>
              <p:nvPr/>
            </p:nvSpPr>
            <p:spPr>
              <a:xfrm>
                <a:off x="2786183" y="1189182"/>
                <a:ext cx="921712" cy="921712"/>
              </a:xfrm>
              <a:prstGeom prst="ellipse">
                <a:avLst/>
              </a:prstGeom>
              <a:solidFill>
                <a:srgbClr val="1C2B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45" name="Oval 35"/>
              <p:cNvSpPr/>
              <p:nvPr/>
            </p:nvSpPr>
            <p:spPr>
              <a:xfrm>
                <a:off x="2878354" y="1281353"/>
                <a:ext cx="737370" cy="737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139" name="Group 36"/>
            <p:cNvGrpSpPr/>
            <p:nvPr/>
          </p:nvGrpSpPr>
          <p:grpSpPr>
            <a:xfrm>
              <a:off x="5828448" y="2733085"/>
              <a:ext cx="308466" cy="233388"/>
              <a:chOff x="6629400" y="2008188"/>
              <a:chExt cx="600075" cy="454025"/>
            </a:xfrm>
            <a:solidFill>
              <a:schemeClr val="accent3"/>
            </a:solidFill>
          </p:grpSpPr>
          <p:sp>
            <p:nvSpPr>
              <p:cNvPr id="140" name="Freeform 17"/>
              <p:cNvSpPr>
                <a:spLocks noEditPoints="1"/>
              </p:cNvSpPr>
              <p:nvPr/>
            </p:nvSpPr>
            <p:spPr bwMode="auto">
              <a:xfrm>
                <a:off x="6629400" y="2008188"/>
                <a:ext cx="600075" cy="4540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86"/>
                  </a:cxn>
                  <a:cxn ang="0">
                    <a:pos x="378" y="286"/>
                  </a:cxn>
                  <a:cxn ang="0">
                    <a:pos x="378" y="0"/>
                  </a:cxn>
                  <a:cxn ang="0">
                    <a:pos x="0" y="0"/>
                  </a:cxn>
                  <a:cxn ang="0">
                    <a:pos x="354" y="262"/>
                  </a:cxn>
                  <a:cxn ang="0">
                    <a:pos x="24" y="262"/>
                  </a:cxn>
                  <a:cxn ang="0">
                    <a:pos x="24" y="24"/>
                  </a:cxn>
                  <a:cxn ang="0">
                    <a:pos x="354" y="24"/>
                  </a:cxn>
                  <a:cxn ang="0">
                    <a:pos x="354" y="262"/>
                  </a:cxn>
                  <a:cxn ang="0">
                    <a:pos x="354" y="262"/>
                  </a:cxn>
                  <a:cxn ang="0">
                    <a:pos x="354" y="262"/>
                  </a:cxn>
                </a:cxnLst>
                <a:rect l="0" t="0" r="r" b="b"/>
                <a:pathLst>
                  <a:path w="378" h="286">
                    <a:moveTo>
                      <a:pt x="0" y="0"/>
                    </a:moveTo>
                    <a:lnTo>
                      <a:pt x="0" y="286"/>
                    </a:lnTo>
                    <a:lnTo>
                      <a:pt x="378" y="286"/>
                    </a:lnTo>
                    <a:lnTo>
                      <a:pt x="378" y="0"/>
                    </a:lnTo>
                    <a:lnTo>
                      <a:pt x="0" y="0"/>
                    </a:lnTo>
                    <a:close/>
                    <a:moveTo>
                      <a:pt x="354" y="262"/>
                    </a:moveTo>
                    <a:lnTo>
                      <a:pt x="24" y="262"/>
                    </a:lnTo>
                    <a:lnTo>
                      <a:pt x="24" y="24"/>
                    </a:lnTo>
                    <a:lnTo>
                      <a:pt x="354" y="24"/>
                    </a:lnTo>
                    <a:lnTo>
                      <a:pt x="354" y="262"/>
                    </a:lnTo>
                    <a:close/>
                    <a:moveTo>
                      <a:pt x="354" y="262"/>
                    </a:moveTo>
                    <a:lnTo>
                      <a:pt x="354" y="26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141" name="Freeform 18"/>
              <p:cNvSpPr>
                <a:spLocks noEditPoints="1"/>
              </p:cNvSpPr>
              <p:nvPr/>
            </p:nvSpPr>
            <p:spPr bwMode="auto">
              <a:xfrm>
                <a:off x="6629400" y="2008188"/>
                <a:ext cx="600075" cy="4540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86"/>
                  </a:cxn>
                  <a:cxn ang="0">
                    <a:pos x="378" y="286"/>
                  </a:cxn>
                  <a:cxn ang="0">
                    <a:pos x="378" y="0"/>
                  </a:cxn>
                  <a:cxn ang="0">
                    <a:pos x="0" y="0"/>
                  </a:cxn>
                  <a:cxn ang="0">
                    <a:pos x="354" y="262"/>
                  </a:cxn>
                  <a:cxn ang="0">
                    <a:pos x="24" y="262"/>
                  </a:cxn>
                  <a:cxn ang="0">
                    <a:pos x="24" y="24"/>
                  </a:cxn>
                  <a:cxn ang="0">
                    <a:pos x="354" y="24"/>
                  </a:cxn>
                  <a:cxn ang="0">
                    <a:pos x="354" y="262"/>
                  </a:cxn>
                  <a:cxn ang="0">
                    <a:pos x="354" y="262"/>
                  </a:cxn>
                  <a:cxn ang="0">
                    <a:pos x="354" y="262"/>
                  </a:cxn>
                </a:cxnLst>
                <a:rect l="0" t="0" r="r" b="b"/>
                <a:pathLst>
                  <a:path w="378" h="286">
                    <a:moveTo>
                      <a:pt x="0" y="0"/>
                    </a:moveTo>
                    <a:lnTo>
                      <a:pt x="0" y="286"/>
                    </a:lnTo>
                    <a:lnTo>
                      <a:pt x="378" y="286"/>
                    </a:lnTo>
                    <a:lnTo>
                      <a:pt x="378" y="0"/>
                    </a:lnTo>
                    <a:lnTo>
                      <a:pt x="0" y="0"/>
                    </a:lnTo>
                    <a:moveTo>
                      <a:pt x="354" y="262"/>
                    </a:moveTo>
                    <a:lnTo>
                      <a:pt x="24" y="262"/>
                    </a:lnTo>
                    <a:lnTo>
                      <a:pt x="24" y="24"/>
                    </a:lnTo>
                    <a:lnTo>
                      <a:pt x="354" y="24"/>
                    </a:lnTo>
                    <a:lnTo>
                      <a:pt x="354" y="262"/>
                    </a:lnTo>
                    <a:moveTo>
                      <a:pt x="354" y="262"/>
                    </a:moveTo>
                    <a:lnTo>
                      <a:pt x="354" y="262"/>
                    </a:lnTo>
                  </a:path>
                </a:pathLst>
              </a:custGeom>
              <a:solidFill>
                <a:srgbClr val="1C2B38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  <p:sp>
            <p:nvSpPr>
              <p:cNvPr id="142" name="Freeform 19"/>
              <p:cNvSpPr>
                <a:spLocks noEditPoints="1"/>
              </p:cNvSpPr>
              <p:nvPr/>
            </p:nvSpPr>
            <p:spPr bwMode="auto">
              <a:xfrm>
                <a:off x="7042150" y="2084388"/>
                <a:ext cx="111125" cy="112713"/>
              </a:xfrm>
              <a:custGeom>
                <a:avLst/>
                <a:gdLst/>
                <a:ahLst/>
                <a:cxnLst>
                  <a:cxn ang="0">
                    <a:pos x="29" y="15"/>
                  </a:cxn>
                  <a:cxn ang="0">
                    <a:pos x="15" y="29"/>
                  </a:cxn>
                  <a:cxn ang="0">
                    <a:pos x="0" y="15"/>
                  </a:cxn>
                  <a:cxn ang="0">
                    <a:pos x="15" y="0"/>
                  </a:cxn>
                  <a:cxn ang="0">
                    <a:pos x="29" y="15"/>
                  </a:cxn>
                  <a:cxn ang="0">
                    <a:pos x="29" y="15"/>
                  </a:cxn>
                  <a:cxn ang="0">
                    <a:pos x="29" y="15"/>
                  </a:cxn>
                </a:cxnLst>
                <a:rect l="0" t="0" r="r" b="b"/>
                <a:pathLst>
                  <a:path w="29" h="29">
                    <a:moveTo>
                      <a:pt x="29" y="15"/>
                    </a:moveTo>
                    <a:cubicBezTo>
                      <a:pt x="29" y="23"/>
                      <a:pt x="23" y="29"/>
                      <a:pt x="15" y="29"/>
                    </a:cubicBezTo>
                    <a:cubicBezTo>
                      <a:pt x="7" y="29"/>
                      <a:pt x="0" y="23"/>
                      <a:pt x="0" y="15"/>
                    </a:cubicBezTo>
                    <a:cubicBezTo>
                      <a:pt x="0" y="7"/>
                      <a:pt x="7" y="0"/>
                      <a:pt x="15" y="0"/>
                    </a:cubicBezTo>
                    <a:cubicBezTo>
                      <a:pt x="23" y="0"/>
                      <a:pt x="29" y="7"/>
                      <a:pt x="29" y="15"/>
                    </a:cubicBezTo>
                    <a:close/>
                    <a:moveTo>
                      <a:pt x="29" y="15"/>
                    </a:moveTo>
                    <a:cubicBezTo>
                      <a:pt x="29" y="15"/>
                      <a:pt x="29" y="15"/>
                      <a:pt x="29" y="15"/>
                    </a:cubicBezTo>
                  </a:path>
                </a:pathLst>
              </a:custGeom>
              <a:solidFill>
                <a:srgbClr val="1C2B38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143" name="Freeform 20"/>
              <p:cNvSpPr>
                <a:spLocks noEditPoints="1"/>
              </p:cNvSpPr>
              <p:nvPr/>
            </p:nvSpPr>
            <p:spPr bwMode="auto">
              <a:xfrm>
                <a:off x="6705600" y="2122488"/>
                <a:ext cx="455613" cy="266700"/>
              </a:xfrm>
              <a:custGeom>
                <a:avLst/>
                <a:gdLst/>
                <a:ahLst/>
                <a:cxnLst>
                  <a:cxn ang="0">
                    <a:pos x="79" y="29"/>
                  </a:cxn>
                  <a:cxn ang="0">
                    <a:pos x="59" y="48"/>
                  </a:cxn>
                  <a:cxn ang="0">
                    <a:pos x="25" y="0"/>
                  </a:cxn>
                  <a:cxn ang="0">
                    <a:pos x="0" y="69"/>
                  </a:cxn>
                  <a:cxn ang="0">
                    <a:pos x="119" y="69"/>
                  </a:cxn>
                  <a:cxn ang="0">
                    <a:pos x="79" y="29"/>
                  </a:cxn>
                  <a:cxn ang="0">
                    <a:pos x="79" y="29"/>
                  </a:cxn>
                  <a:cxn ang="0">
                    <a:pos x="79" y="29"/>
                  </a:cxn>
                </a:cxnLst>
                <a:rect l="0" t="0" r="r" b="b"/>
                <a:pathLst>
                  <a:path w="119" h="69">
                    <a:moveTo>
                      <a:pt x="79" y="29"/>
                    </a:moveTo>
                    <a:cubicBezTo>
                      <a:pt x="70" y="29"/>
                      <a:pt x="71" y="48"/>
                      <a:pt x="59" y="48"/>
                    </a:cubicBezTo>
                    <a:cubicBezTo>
                      <a:pt x="47" y="48"/>
                      <a:pt x="40" y="0"/>
                      <a:pt x="25" y="0"/>
                    </a:cubicBezTo>
                    <a:cubicBezTo>
                      <a:pt x="10" y="0"/>
                      <a:pt x="0" y="69"/>
                      <a:pt x="0" y="69"/>
                    </a:cubicBezTo>
                    <a:cubicBezTo>
                      <a:pt x="119" y="69"/>
                      <a:pt x="119" y="69"/>
                      <a:pt x="119" y="69"/>
                    </a:cubicBezTo>
                    <a:cubicBezTo>
                      <a:pt x="119" y="69"/>
                      <a:pt x="88" y="29"/>
                      <a:pt x="79" y="29"/>
                    </a:cubicBezTo>
                    <a:close/>
                    <a:moveTo>
                      <a:pt x="79" y="29"/>
                    </a:moveTo>
                    <a:cubicBezTo>
                      <a:pt x="79" y="29"/>
                      <a:pt x="79" y="29"/>
                      <a:pt x="79" y="29"/>
                    </a:cubicBezTo>
                  </a:path>
                </a:pathLst>
              </a:custGeom>
              <a:solidFill>
                <a:srgbClr val="1C2B38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</p:grpSp>
      <p:grpSp>
        <p:nvGrpSpPr>
          <p:cNvPr id="146" name="Group 48"/>
          <p:cNvGrpSpPr/>
          <p:nvPr/>
        </p:nvGrpSpPr>
        <p:grpSpPr>
          <a:xfrm>
            <a:off x="9540843" y="2304258"/>
            <a:ext cx="842781" cy="842781"/>
            <a:chOff x="3323671" y="3667874"/>
            <a:chExt cx="632086" cy="632086"/>
          </a:xfrm>
        </p:grpSpPr>
        <p:grpSp>
          <p:nvGrpSpPr>
            <p:cNvPr id="147" name="Group 42"/>
            <p:cNvGrpSpPr/>
            <p:nvPr/>
          </p:nvGrpSpPr>
          <p:grpSpPr>
            <a:xfrm>
              <a:off x="3323671" y="3667874"/>
              <a:ext cx="632086" cy="632086"/>
              <a:chOff x="2786183" y="1189182"/>
              <a:chExt cx="921712" cy="921712"/>
            </a:xfrm>
          </p:grpSpPr>
          <p:sp>
            <p:nvSpPr>
              <p:cNvPr id="151" name="Oval 43"/>
              <p:cNvSpPr/>
              <p:nvPr/>
            </p:nvSpPr>
            <p:spPr>
              <a:xfrm>
                <a:off x="2786183" y="1189182"/>
                <a:ext cx="921712" cy="921712"/>
              </a:xfrm>
              <a:prstGeom prst="ellipse">
                <a:avLst/>
              </a:prstGeom>
              <a:solidFill>
                <a:srgbClr val="FC6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52" name="Oval 44"/>
              <p:cNvSpPr/>
              <p:nvPr/>
            </p:nvSpPr>
            <p:spPr>
              <a:xfrm>
                <a:off x="2878354" y="1281353"/>
                <a:ext cx="737370" cy="737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148" name="Group 45"/>
            <p:cNvGrpSpPr/>
            <p:nvPr/>
          </p:nvGrpSpPr>
          <p:grpSpPr>
            <a:xfrm>
              <a:off x="3534447" y="3803607"/>
              <a:ext cx="210535" cy="360620"/>
              <a:chOff x="1668463" y="3354388"/>
              <a:chExt cx="641350" cy="1098550"/>
            </a:xfrm>
            <a:solidFill>
              <a:schemeClr val="accent3"/>
            </a:solidFill>
          </p:grpSpPr>
          <p:sp>
            <p:nvSpPr>
              <p:cNvPr id="149" name="Freeform 36"/>
              <p:cNvSpPr>
                <a:spLocks noEditPoints="1"/>
              </p:cNvSpPr>
              <p:nvPr/>
            </p:nvSpPr>
            <p:spPr bwMode="auto">
              <a:xfrm>
                <a:off x="1752600" y="3438526"/>
                <a:ext cx="473075" cy="768350"/>
              </a:xfrm>
              <a:custGeom>
                <a:avLst/>
                <a:gdLst/>
                <a:ahLst/>
                <a:cxnLst>
                  <a:cxn ang="0">
                    <a:pos x="13" y="197"/>
                  </a:cxn>
                  <a:cxn ang="0">
                    <a:pos x="27" y="191"/>
                  </a:cxn>
                  <a:cxn ang="0">
                    <a:pos x="29" y="189"/>
                  </a:cxn>
                  <a:cxn ang="0">
                    <a:pos x="32" y="181"/>
                  </a:cxn>
                  <a:cxn ang="0">
                    <a:pos x="36" y="176"/>
                  </a:cxn>
                  <a:cxn ang="0">
                    <a:pos x="37" y="174"/>
                  </a:cxn>
                  <a:cxn ang="0">
                    <a:pos x="39" y="162"/>
                  </a:cxn>
                  <a:cxn ang="0">
                    <a:pos x="38" y="160"/>
                  </a:cxn>
                  <a:cxn ang="0">
                    <a:pos x="31" y="146"/>
                  </a:cxn>
                  <a:cxn ang="0">
                    <a:pos x="29" y="138"/>
                  </a:cxn>
                  <a:cxn ang="0">
                    <a:pos x="26" y="127"/>
                  </a:cxn>
                  <a:cxn ang="0">
                    <a:pos x="26" y="124"/>
                  </a:cxn>
                  <a:cxn ang="0">
                    <a:pos x="28" y="119"/>
                  </a:cxn>
                  <a:cxn ang="0">
                    <a:pos x="29" y="117"/>
                  </a:cxn>
                  <a:cxn ang="0">
                    <a:pos x="29" y="100"/>
                  </a:cxn>
                  <a:cxn ang="0">
                    <a:pos x="29" y="89"/>
                  </a:cxn>
                  <a:cxn ang="0">
                    <a:pos x="38" y="74"/>
                  </a:cxn>
                  <a:cxn ang="0">
                    <a:pos x="63" y="63"/>
                  </a:cxn>
                  <a:cxn ang="0">
                    <a:pos x="77" y="61"/>
                  </a:cxn>
                  <a:cxn ang="0">
                    <a:pos x="81" y="61"/>
                  </a:cxn>
                  <a:cxn ang="0">
                    <a:pos x="81" y="62"/>
                  </a:cxn>
                  <a:cxn ang="0">
                    <a:pos x="78" y="64"/>
                  </a:cxn>
                  <a:cxn ang="0">
                    <a:pos x="79" y="69"/>
                  </a:cxn>
                  <a:cxn ang="0">
                    <a:pos x="91" y="80"/>
                  </a:cxn>
                  <a:cxn ang="0">
                    <a:pos x="96" y="92"/>
                  </a:cxn>
                  <a:cxn ang="0">
                    <a:pos x="96" y="117"/>
                  </a:cxn>
                  <a:cxn ang="0">
                    <a:pos x="98" y="121"/>
                  </a:cxn>
                  <a:cxn ang="0">
                    <a:pos x="99" y="122"/>
                  </a:cxn>
                  <a:cxn ang="0">
                    <a:pos x="98" y="135"/>
                  </a:cxn>
                  <a:cxn ang="0">
                    <a:pos x="98" y="136"/>
                  </a:cxn>
                  <a:cxn ang="0">
                    <a:pos x="91" y="154"/>
                  </a:cxn>
                  <a:cxn ang="0">
                    <a:pos x="90" y="155"/>
                  </a:cxn>
                  <a:cxn ang="0">
                    <a:pos x="87" y="174"/>
                  </a:cxn>
                  <a:cxn ang="0">
                    <a:pos x="88" y="176"/>
                  </a:cxn>
                  <a:cxn ang="0">
                    <a:pos x="91" y="181"/>
                  </a:cxn>
                  <a:cxn ang="0">
                    <a:pos x="94" y="190"/>
                  </a:cxn>
                  <a:cxn ang="0">
                    <a:pos x="97" y="192"/>
                  </a:cxn>
                  <a:cxn ang="0">
                    <a:pos x="124" y="203"/>
                  </a:cxn>
                  <a:cxn ang="0">
                    <a:pos x="124" y="0"/>
                  </a:cxn>
                  <a:cxn ang="0">
                    <a:pos x="0" y="0"/>
                  </a:cxn>
                  <a:cxn ang="0">
                    <a:pos x="0" y="203"/>
                  </a:cxn>
                  <a:cxn ang="0">
                    <a:pos x="13" y="197"/>
                  </a:cxn>
                  <a:cxn ang="0">
                    <a:pos x="13" y="197"/>
                  </a:cxn>
                  <a:cxn ang="0">
                    <a:pos x="13" y="197"/>
                  </a:cxn>
                </a:cxnLst>
                <a:rect l="0" t="0" r="r" b="b"/>
                <a:pathLst>
                  <a:path w="124" h="203">
                    <a:moveTo>
                      <a:pt x="13" y="197"/>
                    </a:moveTo>
                    <a:cubicBezTo>
                      <a:pt x="17" y="195"/>
                      <a:pt x="22" y="194"/>
                      <a:pt x="27" y="191"/>
                    </a:cubicBezTo>
                    <a:cubicBezTo>
                      <a:pt x="28" y="191"/>
                      <a:pt x="29" y="190"/>
                      <a:pt x="29" y="189"/>
                    </a:cubicBezTo>
                    <a:cubicBezTo>
                      <a:pt x="30" y="187"/>
                      <a:pt x="31" y="184"/>
                      <a:pt x="32" y="181"/>
                    </a:cubicBezTo>
                    <a:cubicBezTo>
                      <a:pt x="33" y="179"/>
                      <a:pt x="33" y="177"/>
                      <a:pt x="36" y="176"/>
                    </a:cubicBezTo>
                    <a:cubicBezTo>
                      <a:pt x="36" y="176"/>
                      <a:pt x="37" y="175"/>
                      <a:pt x="37" y="174"/>
                    </a:cubicBezTo>
                    <a:cubicBezTo>
                      <a:pt x="38" y="170"/>
                      <a:pt x="38" y="166"/>
                      <a:pt x="39" y="162"/>
                    </a:cubicBezTo>
                    <a:cubicBezTo>
                      <a:pt x="39" y="161"/>
                      <a:pt x="38" y="160"/>
                      <a:pt x="38" y="160"/>
                    </a:cubicBezTo>
                    <a:cubicBezTo>
                      <a:pt x="34" y="156"/>
                      <a:pt x="32" y="151"/>
                      <a:pt x="31" y="146"/>
                    </a:cubicBezTo>
                    <a:cubicBezTo>
                      <a:pt x="31" y="143"/>
                      <a:pt x="29" y="141"/>
                      <a:pt x="29" y="138"/>
                    </a:cubicBezTo>
                    <a:cubicBezTo>
                      <a:pt x="28" y="135"/>
                      <a:pt x="27" y="131"/>
                      <a:pt x="26" y="127"/>
                    </a:cubicBezTo>
                    <a:cubicBezTo>
                      <a:pt x="26" y="126"/>
                      <a:pt x="26" y="125"/>
                      <a:pt x="26" y="124"/>
                    </a:cubicBezTo>
                    <a:cubicBezTo>
                      <a:pt x="25" y="122"/>
                      <a:pt x="25" y="120"/>
                      <a:pt x="28" y="119"/>
                    </a:cubicBezTo>
                    <a:cubicBezTo>
                      <a:pt x="28" y="119"/>
                      <a:pt x="29" y="118"/>
                      <a:pt x="29" y="117"/>
                    </a:cubicBezTo>
                    <a:cubicBezTo>
                      <a:pt x="29" y="111"/>
                      <a:pt x="29" y="105"/>
                      <a:pt x="29" y="100"/>
                    </a:cubicBezTo>
                    <a:cubicBezTo>
                      <a:pt x="29" y="96"/>
                      <a:pt x="29" y="93"/>
                      <a:pt x="29" y="89"/>
                    </a:cubicBezTo>
                    <a:cubicBezTo>
                      <a:pt x="30" y="83"/>
                      <a:pt x="34" y="78"/>
                      <a:pt x="38" y="74"/>
                    </a:cubicBezTo>
                    <a:cubicBezTo>
                      <a:pt x="46" y="68"/>
                      <a:pt x="54" y="65"/>
                      <a:pt x="63" y="63"/>
                    </a:cubicBezTo>
                    <a:cubicBezTo>
                      <a:pt x="68" y="62"/>
                      <a:pt x="72" y="62"/>
                      <a:pt x="77" y="61"/>
                    </a:cubicBezTo>
                    <a:cubicBezTo>
                      <a:pt x="78" y="61"/>
                      <a:pt x="79" y="61"/>
                      <a:pt x="81" y="61"/>
                    </a:cubicBezTo>
                    <a:cubicBezTo>
                      <a:pt x="81" y="61"/>
                      <a:pt x="81" y="61"/>
                      <a:pt x="81" y="62"/>
                    </a:cubicBezTo>
                    <a:cubicBezTo>
                      <a:pt x="80" y="62"/>
                      <a:pt x="79" y="63"/>
                      <a:pt x="78" y="64"/>
                    </a:cubicBezTo>
                    <a:cubicBezTo>
                      <a:pt x="77" y="66"/>
                      <a:pt x="77" y="67"/>
                      <a:pt x="79" y="69"/>
                    </a:cubicBezTo>
                    <a:cubicBezTo>
                      <a:pt x="83" y="72"/>
                      <a:pt x="87" y="76"/>
                      <a:pt x="91" y="80"/>
                    </a:cubicBezTo>
                    <a:cubicBezTo>
                      <a:pt x="95" y="83"/>
                      <a:pt x="96" y="87"/>
                      <a:pt x="96" y="92"/>
                    </a:cubicBezTo>
                    <a:cubicBezTo>
                      <a:pt x="96" y="100"/>
                      <a:pt x="96" y="109"/>
                      <a:pt x="96" y="117"/>
                    </a:cubicBezTo>
                    <a:cubicBezTo>
                      <a:pt x="96" y="118"/>
                      <a:pt x="96" y="120"/>
                      <a:pt x="98" y="121"/>
                    </a:cubicBezTo>
                    <a:cubicBezTo>
                      <a:pt x="99" y="121"/>
                      <a:pt x="99" y="122"/>
                      <a:pt x="99" y="122"/>
                    </a:cubicBezTo>
                    <a:cubicBezTo>
                      <a:pt x="99" y="127"/>
                      <a:pt x="98" y="131"/>
                      <a:pt x="98" y="135"/>
                    </a:cubicBezTo>
                    <a:cubicBezTo>
                      <a:pt x="98" y="135"/>
                      <a:pt x="98" y="135"/>
                      <a:pt x="98" y="136"/>
                    </a:cubicBezTo>
                    <a:cubicBezTo>
                      <a:pt x="94" y="141"/>
                      <a:pt x="93" y="148"/>
                      <a:pt x="91" y="154"/>
                    </a:cubicBezTo>
                    <a:cubicBezTo>
                      <a:pt x="91" y="154"/>
                      <a:pt x="91" y="154"/>
                      <a:pt x="90" y="155"/>
                    </a:cubicBezTo>
                    <a:cubicBezTo>
                      <a:pt x="85" y="160"/>
                      <a:pt x="87" y="168"/>
                      <a:pt x="87" y="174"/>
                    </a:cubicBezTo>
                    <a:cubicBezTo>
                      <a:pt x="87" y="175"/>
                      <a:pt x="87" y="176"/>
                      <a:pt x="88" y="176"/>
                    </a:cubicBezTo>
                    <a:cubicBezTo>
                      <a:pt x="90" y="177"/>
                      <a:pt x="91" y="179"/>
                      <a:pt x="91" y="181"/>
                    </a:cubicBezTo>
                    <a:cubicBezTo>
                      <a:pt x="92" y="184"/>
                      <a:pt x="93" y="187"/>
                      <a:pt x="94" y="190"/>
                    </a:cubicBezTo>
                    <a:cubicBezTo>
                      <a:pt x="95" y="191"/>
                      <a:pt x="96" y="191"/>
                      <a:pt x="97" y="192"/>
                    </a:cubicBezTo>
                    <a:cubicBezTo>
                      <a:pt x="106" y="195"/>
                      <a:pt x="115" y="199"/>
                      <a:pt x="124" y="203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3"/>
                      <a:pt x="0" y="203"/>
                      <a:pt x="0" y="203"/>
                    </a:cubicBezTo>
                    <a:cubicBezTo>
                      <a:pt x="4" y="201"/>
                      <a:pt x="8" y="199"/>
                      <a:pt x="13" y="197"/>
                    </a:cubicBezTo>
                    <a:close/>
                    <a:moveTo>
                      <a:pt x="13" y="197"/>
                    </a:moveTo>
                    <a:cubicBezTo>
                      <a:pt x="13" y="197"/>
                      <a:pt x="13" y="197"/>
                      <a:pt x="13" y="197"/>
                    </a:cubicBezTo>
                  </a:path>
                </a:pathLst>
              </a:custGeom>
              <a:solidFill>
                <a:srgbClr val="FC611F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150" name="Freeform 37"/>
              <p:cNvSpPr>
                <a:spLocks noEditPoints="1"/>
              </p:cNvSpPr>
              <p:nvPr/>
            </p:nvSpPr>
            <p:spPr bwMode="auto">
              <a:xfrm>
                <a:off x="1668463" y="3354388"/>
                <a:ext cx="641350" cy="1098550"/>
              </a:xfrm>
              <a:custGeom>
                <a:avLst/>
                <a:gdLst/>
                <a:ahLst/>
                <a:cxnLst>
                  <a:cxn ang="0">
                    <a:pos x="149" y="0"/>
                  </a:cxn>
                  <a:cxn ang="0">
                    <a:pos x="20" y="0"/>
                  </a:cxn>
                  <a:cxn ang="0">
                    <a:pos x="0" y="20"/>
                  </a:cxn>
                  <a:cxn ang="0">
                    <a:pos x="0" y="270"/>
                  </a:cxn>
                  <a:cxn ang="0">
                    <a:pos x="20" y="290"/>
                  </a:cxn>
                  <a:cxn ang="0">
                    <a:pos x="149" y="290"/>
                  </a:cxn>
                  <a:cxn ang="0">
                    <a:pos x="168" y="270"/>
                  </a:cxn>
                  <a:cxn ang="0">
                    <a:pos x="168" y="20"/>
                  </a:cxn>
                  <a:cxn ang="0">
                    <a:pos x="149" y="0"/>
                  </a:cxn>
                  <a:cxn ang="0">
                    <a:pos x="55" y="276"/>
                  </a:cxn>
                  <a:cxn ang="0">
                    <a:pos x="39" y="276"/>
                  </a:cxn>
                  <a:cxn ang="0">
                    <a:pos x="33" y="270"/>
                  </a:cxn>
                  <a:cxn ang="0">
                    <a:pos x="39" y="265"/>
                  </a:cxn>
                  <a:cxn ang="0">
                    <a:pos x="55" y="265"/>
                  </a:cxn>
                  <a:cxn ang="0">
                    <a:pos x="61" y="270"/>
                  </a:cxn>
                  <a:cxn ang="0">
                    <a:pos x="55" y="276"/>
                  </a:cxn>
                  <a:cxn ang="0">
                    <a:pos x="84" y="280"/>
                  </a:cxn>
                  <a:cxn ang="0">
                    <a:pos x="74" y="270"/>
                  </a:cxn>
                  <a:cxn ang="0">
                    <a:pos x="84" y="261"/>
                  </a:cxn>
                  <a:cxn ang="0">
                    <a:pos x="94" y="270"/>
                  </a:cxn>
                  <a:cxn ang="0">
                    <a:pos x="84" y="280"/>
                  </a:cxn>
                  <a:cxn ang="0">
                    <a:pos x="129" y="276"/>
                  </a:cxn>
                  <a:cxn ang="0">
                    <a:pos x="113" y="276"/>
                  </a:cxn>
                  <a:cxn ang="0">
                    <a:pos x="107" y="270"/>
                  </a:cxn>
                  <a:cxn ang="0">
                    <a:pos x="113" y="265"/>
                  </a:cxn>
                  <a:cxn ang="0">
                    <a:pos x="129" y="265"/>
                  </a:cxn>
                  <a:cxn ang="0">
                    <a:pos x="135" y="270"/>
                  </a:cxn>
                  <a:cxn ang="0">
                    <a:pos x="129" y="276"/>
                  </a:cxn>
                  <a:cxn ang="0">
                    <a:pos x="155" y="254"/>
                  </a:cxn>
                  <a:cxn ang="0">
                    <a:pos x="14" y="254"/>
                  </a:cxn>
                  <a:cxn ang="0">
                    <a:pos x="14" y="13"/>
                  </a:cxn>
                  <a:cxn ang="0">
                    <a:pos x="155" y="13"/>
                  </a:cxn>
                  <a:cxn ang="0">
                    <a:pos x="155" y="254"/>
                  </a:cxn>
                  <a:cxn ang="0">
                    <a:pos x="155" y="254"/>
                  </a:cxn>
                  <a:cxn ang="0">
                    <a:pos x="155" y="254"/>
                  </a:cxn>
                </a:cxnLst>
                <a:rect l="0" t="0" r="r" b="b"/>
                <a:pathLst>
                  <a:path w="168" h="290">
                    <a:moveTo>
                      <a:pt x="149" y="0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9" y="0"/>
                      <a:pt x="0" y="9"/>
                      <a:pt x="0" y="20"/>
                    </a:cubicBezTo>
                    <a:cubicBezTo>
                      <a:pt x="0" y="270"/>
                      <a:pt x="0" y="270"/>
                      <a:pt x="0" y="270"/>
                    </a:cubicBezTo>
                    <a:cubicBezTo>
                      <a:pt x="0" y="281"/>
                      <a:pt x="9" y="290"/>
                      <a:pt x="20" y="290"/>
                    </a:cubicBezTo>
                    <a:cubicBezTo>
                      <a:pt x="149" y="290"/>
                      <a:pt x="149" y="290"/>
                      <a:pt x="149" y="290"/>
                    </a:cubicBezTo>
                    <a:cubicBezTo>
                      <a:pt x="159" y="290"/>
                      <a:pt x="168" y="281"/>
                      <a:pt x="168" y="270"/>
                    </a:cubicBezTo>
                    <a:cubicBezTo>
                      <a:pt x="168" y="20"/>
                      <a:pt x="168" y="20"/>
                      <a:pt x="168" y="20"/>
                    </a:cubicBezTo>
                    <a:cubicBezTo>
                      <a:pt x="168" y="9"/>
                      <a:pt x="159" y="0"/>
                      <a:pt x="149" y="0"/>
                    </a:cubicBezTo>
                    <a:close/>
                    <a:moveTo>
                      <a:pt x="55" y="276"/>
                    </a:moveTo>
                    <a:cubicBezTo>
                      <a:pt x="39" y="276"/>
                      <a:pt x="39" y="276"/>
                      <a:pt x="39" y="276"/>
                    </a:cubicBezTo>
                    <a:cubicBezTo>
                      <a:pt x="36" y="276"/>
                      <a:pt x="33" y="273"/>
                      <a:pt x="33" y="270"/>
                    </a:cubicBezTo>
                    <a:cubicBezTo>
                      <a:pt x="33" y="267"/>
                      <a:pt x="36" y="265"/>
                      <a:pt x="39" y="265"/>
                    </a:cubicBezTo>
                    <a:cubicBezTo>
                      <a:pt x="55" y="265"/>
                      <a:pt x="55" y="265"/>
                      <a:pt x="55" y="265"/>
                    </a:cubicBezTo>
                    <a:cubicBezTo>
                      <a:pt x="58" y="265"/>
                      <a:pt x="61" y="267"/>
                      <a:pt x="61" y="270"/>
                    </a:cubicBezTo>
                    <a:cubicBezTo>
                      <a:pt x="61" y="273"/>
                      <a:pt x="58" y="276"/>
                      <a:pt x="55" y="276"/>
                    </a:cubicBezTo>
                    <a:close/>
                    <a:moveTo>
                      <a:pt x="84" y="280"/>
                    </a:moveTo>
                    <a:cubicBezTo>
                      <a:pt x="79" y="280"/>
                      <a:pt x="74" y="276"/>
                      <a:pt x="74" y="270"/>
                    </a:cubicBezTo>
                    <a:cubicBezTo>
                      <a:pt x="74" y="265"/>
                      <a:pt x="79" y="261"/>
                      <a:pt x="84" y="261"/>
                    </a:cubicBezTo>
                    <a:cubicBezTo>
                      <a:pt x="90" y="261"/>
                      <a:pt x="94" y="265"/>
                      <a:pt x="94" y="270"/>
                    </a:cubicBezTo>
                    <a:cubicBezTo>
                      <a:pt x="94" y="276"/>
                      <a:pt x="90" y="280"/>
                      <a:pt x="84" y="280"/>
                    </a:cubicBezTo>
                    <a:close/>
                    <a:moveTo>
                      <a:pt x="129" y="276"/>
                    </a:moveTo>
                    <a:cubicBezTo>
                      <a:pt x="113" y="276"/>
                      <a:pt x="113" y="276"/>
                      <a:pt x="113" y="276"/>
                    </a:cubicBezTo>
                    <a:cubicBezTo>
                      <a:pt x="110" y="276"/>
                      <a:pt x="107" y="273"/>
                      <a:pt x="107" y="270"/>
                    </a:cubicBezTo>
                    <a:cubicBezTo>
                      <a:pt x="107" y="267"/>
                      <a:pt x="110" y="265"/>
                      <a:pt x="113" y="265"/>
                    </a:cubicBezTo>
                    <a:cubicBezTo>
                      <a:pt x="129" y="265"/>
                      <a:pt x="129" y="265"/>
                      <a:pt x="129" y="265"/>
                    </a:cubicBezTo>
                    <a:cubicBezTo>
                      <a:pt x="132" y="265"/>
                      <a:pt x="135" y="267"/>
                      <a:pt x="135" y="270"/>
                    </a:cubicBezTo>
                    <a:cubicBezTo>
                      <a:pt x="135" y="273"/>
                      <a:pt x="132" y="276"/>
                      <a:pt x="129" y="276"/>
                    </a:cubicBezTo>
                    <a:close/>
                    <a:moveTo>
                      <a:pt x="155" y="254"/>
                    </a:moveTo>
                    <a:cubicBezTo>
                      <a:pt x="14" y="254"/>
                      <a:pt x="14" y="254"/>
                      <a:pt x="14" y="254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55" y="13"/>
                      <a:pt x="155" y="13"/>
                      <a:pt x="155" y="13"/>
                    </a:cubicBezTo>
                    <a:lnTo>
                      <a:pt x="155" y="254"/>
                    </a:lnTo>
                    <a:close/>
                    <a:moveTo>
                      <a:pt x="155" y="254"/>
                    </a:moveTo>
                    <a:cubicBezTo>
                      <a:pt x="155" y="254"/>
                      <a:pt x="155" y="254"/>
                      <a:pt x="155" y="254"/>
                    </a:cubicBezTo>
                  </a:path>
                </a:pathLst>
              </a:custGeom>
              <a:solidFill>
                <a:srgbClr val="FC611F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</p:grpSp>
      <p:grpSp>
        <p:nvGrpSpPr>
          <p:cNvPr id="153" name="Group 25"/>
          <p:cNvGrpSpPr/>
          <p:nvPr/>
        </p:nvGrpSpPr>
        <p:grpSpPr>
          <a:xfrm>
            <a:off x="4230241" y="4534391"/>
            <a:ext cx="1972137" cy="946116"/>
            <a:chOff x="764014" y="1586048"/>
            <a:chExt cx="1544637" cy="709587"/>
          </a:xfrm>
        </p:grpSpPr>
        <p:sp>
          <p:nvSpPr>
            <p:cNvPr id="154" name="Text Placeholder 3"/>
            <p:cNvSpPr txBox="1"/>
            <p:nvPr/>
          </p:nvSpPr>
          <p:spPr>
            <a:xfrm>
              <a:off x="1226847" y="1586048"/>
              <a:ext cx="618971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200">
                <a:spcBef>
                  <a:spcPct val="20000"/>
                </a:spcBef>
                <a:defRPr/>
              </a:pPr>
              <a:r>
                <a:rPr 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459,769K</a:t>
              </a:r>
              <a:endParaRPr lang="en-US" sz="2135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5" name="Text Placeholder 3"/>
            <p:cNvSpPr txBox="1"/>
            <p:nvPr/>
          </p:nvSpPr>
          <p:spPr>
            <a:xfrm>
              <a:off x="764014" y="1772559"/>
              <a:ext cx="1544637" cy="523076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There are many variations</a:t>
              </a:r>
            </a:p>
            <a:p>
              <a:pPr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of passages of lorem</a:t>
              </a:r>
            </a:p>
            <a:p>
              <a:pPr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ipsum available</a:t>
              </a:r>
            </a:p>
          </p:txBody>
        </p:sp>
      </p:grpSp>
      <p:grpSp>
        <p:nvGrpSpPr>
          <p:cNvPr id="156" name="Group 25"/>
          <p:cNvGrpSpPr/>
          <p:nvPr/>
        </p:nvGrpSpPr>
        <p:grpSpPr>
          <a:xfrm>
            <a:off x="6085253" y="2149282"/>
            <a:ext cx="1972137" cy="946116"/>
            <a:chOff x="764014" y="1586048"/>
            <a:chExt cx="1544637" cy="709587"/>
          </a:xfrm>
        </p:grpSpPr>
        <p:sp>
          <p:nvSpPr>
            <p:cNvPr id="157" name="Text Placeholder 3"/>
            <p:cNvSpPr txBox="1"/>
            <p:nvPr/>
          </p:nvSpPr>
          <p:spPr>
            <a:xfrm>
              <a:off x="1226847" y="1586048"/>
              <a:ext cx="618971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200">
                <a:spcBef>
                  <a:spcPct val="20000"/>
                </a:spcBef>
                <a:defRPr/>
              </a:pPr>
              <a:r>
                <a:rPr 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459,769K</a:t>
              </a:r>
              <a:endParaRPr lang="en-US" sz="2135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8" name="Text Placeholder 3"/>
            <p:cNvSpPr txBox="1"/>
            <p:nvPr/>
          </p:nvSpPr>
          <p:spPr>
            <a:xfrm>
              <a:off x="764014" y="1772559"/>
              <a:ext cx="1544637" cy="523076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There are many variations</a:t>
              </a:r>
            </a:p>
            <a:p>
              <a:pPr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of passages of lorem</a:t>
              </a:r>
            </a:p>
            <a:p>
              <a:pPr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ipsum available</a:t>
              </a:r>
            </a:p>
          </p:txBody>
        </p:sp>
      </p:grpSp>
      <p:grpSp>
        <p:nvGrpSpPr>
          <p:cNvPr id="159" name="Group 25"/>
          <p:cNvGrpSpPr/>
          <p:nvPr/>
        </p:nvGrpSpPr>
        <p:grpSpPr>
          <a:xfrm>
            <a:off x="8109633" y="4534391"/>
            <a:ext cx="1972137" cy="946116"/>
            <a:chOff x="764014" y="1586048"/>
            <a:chExt cx="1544637" cy="709587"/>
          </a:xfrm>
        </p:grpSpPr>
        <p:sp>
          <p:nvSpPr>
            <p:cNvPr id="160" name="Text Placeholder 3"/>
            <p:cNvSpPr txBox="1"/>
            <p:nvPr/>
          </p:nvSpPr>
          <p:spPr>
            <a:xfrm>
              <a:off x="1226847" y="1586048"/>
              <a:ext cx="618971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200">
                <a:spcBef>
                  <a:spcPct val="20000"/>
                </a:spcBef>
                <a:defRPr/>
              </a:pPr>
              <a:r>
                <a:rPr 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459,769K</a:t>
              </a:r>
              <a:endParaRPr lang="en-US" sz="2135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1" name="Text Placeholder 3"/>
            <p:cNvSpPr txBox="1"/>
            <p:nvPr/>
          </p:nvSpPr>
          <p:spPr>
            <a:xfrm>
              <a:off x="764014" y="1772559"/>
              <a:ext cx="1544637" cy="523076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There are many variations</a:t>
              </a:r>
            </a:p>
            <a:p>
              <a:pPr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of passages of lorem</a:t>
              </a:r>
            </a:p>
            <a:p>
              <a:pPr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ipsum available</a:t>
              </a:r>
            </a:p>
          </p:txBody>
        </p:sp>
      </p:grpSp>
      <p:grpSp>
        <p:nvGrpSpPr>
          <p:cNvPr id="162" name="Group 25"/>
          <p:cNvGrpSpPr/>
          <p:nvPr/>
        </p:nvGrpSpPr>
        <p:grpSpPr>
          <a:xfrm>
            <a:off x="2258104" y="2149282"/>
            <a:ext cx="1972137" cy="946116"/>
            <a:chOff x="764014" y="1586048"/>
            <a:chExt cx="1544637" cy="709587"/>
          </a:xfrm>
        </p:grpSpPr>
        <p:sp>
          <p:nvSpPr>
            <p:cNvPr id="163" name="Text Placeholder 3"/>
            <p:cNvSpPr txBox="1"/>
            <p:nvPr/>
          </p:nvSpPr>
          <p:spPr>
            <a:xfrm>
              <a:off x="1226847" y="1586048"/>
              <a:ext cx="618971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200">
                <a:spcBef>
                  <a:spcPct val="20000"/>
                </a:spcBef>
                <a:defRPr/>
              </a:pPr>
              <a:r>
                <a:rPr 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459,769K</a:t>
              </a:r>
              <a:endParaRPr lang="en-US" sz="2135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4" name="Text Placeholder 3"/>
            <p:cNvSpPr txBox="1"/>
            <p:nvPr/>
          </p:nvSpPr>
          <p:spPr>
            <a:xfrm>
              <a:off x="764014" y="1772559"/>
              <a:ext cx="1544637" cy="523076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There are many variations</a:t>
              </a:r>
            </a:p>
            <a:p>
              <a:pPr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of passages of lorem</a:t>
              </a:r>
            </a:p>
            <a:p>
              <a:pPr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ipsum available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000"/>
                            </p:stCondLst>
                            <p:childTnLst>
                              <p:par>
                                <p:cTn id="10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500"/>
                            </p:stCondLst>
                            <p:childTnLst>
                              <p:par>
                                <p:cTn id="112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/>
      <p:bldP spid="122" grpId="0"/>
      <p:bldP spid="123" grpId="0"/>
      <p:bldP spid="1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矩形 108"/>
          <p:cNvSpPr/>
          <p:nvPr/>
        </p:nvSpPr>
        <p:spPr>
          <a:xfrm>
            <a:off x="377952" y="382016"/>
            <a:ext cx="207264" cy="609600"/>
          </a:xfrm>
          <a:prstGeom prst="rect">
            <a:avLst/>
          </a:prstGeom>
          <a:solidFill>
            <a:srgbClr val="1C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110" name="直接连接符 109"/>
          <p:cNvCxnSpPr/>
          <p:nvPr/>
        </p:nvCxnSpPr>
        <p:spPr>
          <a:xfrm>
            <a:off x="670560" y="382016"/>
            <a:ext cx="0" cy="609600"/>
          </a:xfrm>
          <a:prstGeom prst="line">
            <a:avLst/>
          </a:prstGeom>
          <a:ln w="38100">
            <a:solidFill>
              <a:srgbClr val="1C2B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矩形 110"/>
          <p:cNvSpPr/>
          <p:nvPr/>
        </p:nvSpPr>
        <p:spPr>
          <a:xfrm>
            <a:off x="623392" y="261427"/>
            <a:ext cx="3940501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665" b="1" dirty="0">
                <a:solidFill>
                  <a:srgbClr val="1C2B38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请在此处输入第二章标题</a:t>
            </a:r>
          </a:p>
        </p:txBody>
      </p:sp>
      <p:sp>
        <p:nvSpPr>
          <p:cNvPr id="112" name="TextBox 9"/>
          <p:cNvSpPr txBox="1"/>
          <p:nvPr/>
        </p:nvSpPr>
        <p:spPr>
          <a:xfrm>
            <a:off x="699645" y="638049"/>
            <a:ext cx="2199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1C2B38"/>
                </a:solidFill>
              </a:rPr>
              <a:t>ADD</a:t>
            </a:r>
            <a:r>
              <a:rPr lang="zh-CN" altLang="en-US" sz="2400" dirty="0">
                <a:solidFill>
                  <a:srgbClr val="1C2B38"/>
                </a:solidFill>
              </a:rPr>
              <a:t> </a:t>
            </a:r>
            <a:r>
              <a:rPr lang="en-US" altLang="zh-CN" sz="2400" dirty="0">
                <a:solidFill>
                  <a:srgbClr val="1C2B38"/>
                </a:solidFill>
              </a:rPr>
              <a:t>YOUR TEXT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5939473" y="4104481"/>
            <a:ext cx="1614488" cy="1628775"/>
            <a:chOff x="5939473" y="4104481"/>
            <a:chExt cx="1614488" cy="1628775"/>
          </a:xfrm>
        </p:grpSpPr>
        <p:sp>
          <p:nvSpPr>
            <p:cNvPr id="7" name="Freeform 7"/>
            <p:cNvSpPr/>
            <p:nvPr/>
          </p:nvSpPr>
          <p:spPr bwMode="auto">
            <a:xfrm>
              <a:off x="5939473" y="4104481"/>
              <a:ext cx="1614488" cy="1628775"/>
            </a:xfrm>
            <a:custGeom>
              <a:avLst/>
              <a:gdLst>
                <a:gd name="T0" fmla="*/ 86 w 86"/>
                <a:gd name="T1" fmla="*/ 87 h 87"/>
                <a:gd name="T2" fmla="*/ 23 w 86"/>
                <a:gd name="T3" fmla="*/ 87 h 87"/>
                <a:gd name="T4" fmla="*/ 0 w 86"/>
                <a:gd name="T5" fmla="*/ 64 h 87"/>
                <a:gd name="T6" fmla="*/ 0 w 86"/>
                <a:gd name="T7" fmla="*/ 0 h 87"/>
                <a:gd name="T8" fmla="*/ 64 w 86"/>
                <a:gd name="T9" fmla="*/ 0 h 87"/>
                <a:gd name="T10" fmla="*/ 86 w 86"/>
                <a:gd name="T11" fmla="*/ 23 h 87"/>
                <a:gd name="T12" fmla="*/ 86 w 86"/>
                <a:gd name="T1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87">
                  <a:moveTo>
                    <a:pt x="86" y="87"/>
                  </a:moveTo>
                  <a:cubicBezTo>
                    <a:pt x="23" y="87"/>
                    <a:pt x="23" y="87"/>
                    <a:pt x="23" y="87"/>
                  </a:cubicBezTo>
                  <a:cubicBezTo>
                    <a:pt x="10" y="87"/>
                    <a:pt x="0" y="76"/>
                    <a:pt x="0" y="6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76" y="0"/>
                    <a:pt x="86" y="10"/>
                    <a:pt x="86" y="23"/>
                  </a:cubicBezTo>
                  <a:lnTo>
                    <a:pt x="86" y="87"/>
                  </a:lnTo>
                  <a:close/>
                </a:path>
              </a:pathLst>
            </a:cu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6555982" y="4704978"/>
              <a:ext cx="619055" cy="622864"/>
              <a:chOff x="5595939" y="4999038"/>
              <a:chExt cx="515938" cy="519113"/>
            </a:xfrm>
            <a:solidFill>
              <a:schemeClr val="bg1"/>
            </a:solidFill>
          </p:grpSpPr>
          <p:sp>
            <p:nvSpPr>
              <p:cNvPr id="9" name="Freeform 5"/>
              <p:cNvSpPr/>
              <p:nvPr/>
            </p:nvSpPr>
            <p:spPr bwMode="auto">
              <a:xfrm>
                <a:off x="5599114" y="4999038"/>
                <a:ext cx="430213" cy="303213"/>
              </a:xfrm>
              <a:custGeom>
                <a:avLst/>
                <a:gdLst>
                  <a:gd name="T0" fmla="*/ 298 w 298"/>
                  <a:gd name="T1" fmla="*/ 81 h 211"/>
                  <a:gd name="T2" fmla="*/ 292 w 298"/>
                  <a:gd name="T3" fmla="*/ 0 h 211"/>
                  <a:gd name="T4" fmla="*/ 210 w 298"/>
                  <a:gd name="T5" fmla="*/ 30 h 211"/>
                  <a:gd name="T6" fmla="*/ 242 w 298"/>
                  <a:gd name="T7" fmla="*/ 48 h 211"/>
                  <a:gd name="T8" fmla="*/ 100 w 298"/>
                  <a:gd name="T9" fmla="*/ 155 h 211"/>
                  <a:gd name="T10" fmla="*/ 1 w 298"/>
                  <a:gd name="T11" fmla="*/ 169 h 211"/>
                  <a:gd name="T12" fmla="*/ 1 w 298"/>
                  <a:gd name="T13" fmla="*/ 188 h 211"/>
                  <a:gd name="T14" fmla="*/ 1 w 298"/>
                  <a:gd name="T15" fmla="*/ 207 h 211"/>
                  <a:gd name="T16" fmla="*/ 1 w 298"/>
                  <a:gd name="T17" fmla="*/ 207 h 211"/>
                  <a:gd name="T18" fmla="*/ 112 w 298"/>
                  <a:gd name="T19" fmla="*/ 191 h 211"/>
                  <a:gd name="T20" fmla="*/ 208 w 298"/>
                  <a:gd name="T21" fmla="*/ 139 h 211"/>
                  <a:gd name="T22" fmla="*/ 275 w 298"/>
                  <a:gd name="T23" fmla="*/ 68 h 211"/>
                  <a:gd name="T24" fmla="*/ 298 w 298"/>
                  <a:gd name="T25" fmla="*/ 81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8" h="211">
                    <a:moveTo>
                      <a:pt x="298" y="81"/>
                    </a:moveTo>
                    <a:cubicBezTo>
                      <a:pt x="292" y="0"/>
                      <a:pt x="292" y="0"/>
                      <a:pt x="292" y="0"/>
                    </a:cubicBezTo>
                    <a:cubicBezTo>
                      <a:pt x="210" y="30"/>
                      <a:pt x="210" y="30"/>
                      <a:pt x="210" y="30"/>
                    </a:cubicBezTo>
                    <a:cubicBezTo>
                      <a:pt x="242" y="48"/>
                      <a:pt x="242" y="48"/>
                      <a:pt x="242" y="48"/>
                    </a:cubicBezTo>
                    <a:cubicBezTo>
                      <a:pt x="208" y="98"/>
                      <a:pt x="160" y="133"/>
                      <a:pt x="100" y="155"/>
                    </a:cubicBezTo>
                    <a:cubicBezTo>
                      <a:pt x="46" y="174"/>
                      <a:pt x="1" y="169"/>
                      <a:pt x="1" y="169"/>
                    </a:cubicBezTo>
                    <a:cubicBezTo>
                      <a:pt x="1" y="188"/>
                      <a:pt x="1" y="188"/>
                      <a:pt x="1" y="188"/>
                    </a:cubicBezTo>
                    <a:cubicBezTo>
                      <a:pt x="1" y="207"/>
                      <a:pt x="1" y="207"/>
                      <a:pt x="1" y="207"/>
                    </a:cubicBezTo>
                    <a:cubicBezTo>
                      <a:pt x="1" y="207"/>
                      <a:pt x="0" y="207"/>
                      <a:pt x="1" y="207"/>
                    </a:cubicBezTo>
                    <a:cubicBezTo>
                      <a:pt x="8" y="207"/>
                      <a:pt x="55" y="211"/>
                      <a:pt x="112" y="191"/>
                    </a:cubicBezTo>
                    <a:cubicBezTo>
                      <a:pt x="147" y="179"/>
                      <a:pt x="180" y="161"/>
                      <a:pt x="208" y="139"/>
                    </a:cubicBezTo>
                    <a:cubicBezTo>
                      <a:pt x="234" y="119"/>
                      <a:pt x="256" y="95"/>
                      <a:pt x="275" y="68"/>
                    </a:cubicBezTo>
                    <a:lnTo>
                      <a:pt x="298" y="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5595939" y="5345113"/>
                <a:ext cx="100013" cy="1095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Freeform 7"/>
              <p:cNvSpPr/>
              <p:nvPr/>
            </p:nvSpPr>
            <p:spPr bwMode="auto">
              <a:xfrm>
                <a:off x="5713414" y="5310188"/>
                <a:ext cx="98425" cy="144463"/>
              </a:xfrm>
              <a:custGeom>
                <a:avLst/>
                <a:gdLst>
                  <a:gd name="T0" fmla="*/ 62 w 62"/>
                  <a:gd name="T1" fmla="*/ 0 h 91"/>
                  <a:gd name="T2" fmla="*/ 1 w 62"/>
                  <a:gd name="T3" fmla="*/ 0 h 91"/>
                  <a:gd name="T4" fmla="*/ 0 w 62"/>
                  <a:gd name="T5" fmla="*/ 91 h 91"/>
                  <a:gd name="T6" fmla="*/ 62 w 62"/>
                  <a:gd name="T7" fmla="*/ 91 h 91"/>
                  <a:gd name="T8" fmla="*/ 62 w 62"/>
                  <a:gd name="T9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91">
                    <a:moveTo>
                      <a:pt x="62" y="0"/>
                    </a:moveTo>
                    <a:lnTo>
                      <a:pt x="1" y="0"/>
                    </a:lnTo>
                    <a:lnTo>
                      <a:pt x="0" y="91"/>
                    </a:lnTo>
                    <a:lnTo>
                      <a:pt x="62" y="91"/>
                    </a:lnTo>
                    <a:lnTo>
                      <a:pt x="6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5830889" y="5260976"/>
                <a:ext cx="98425" cy="1936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5948364" y="5183188"/>
                <a:ext cx="98425" cy="2714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" name="Freeform 10"/>
              <p:cNvSpPr/>
              <p:nvPr/>
            </p:nvSpPr>
            <p:spPr bwMode="auto">
              <a:xfrm>
                <a:off x="5595939" y="4999038"/>
                <a:ext cx="515938" cy="519113"/>
              </a:xfrm>
              <a:custGeom>
                <a:avLst/>
                <a:gdLst>
                  <a:gd name="T0" fmla="*/ 343 w 358"/>
                  <a:gd name="T1" fmla="*/ 0 h 361"/>
                  <a:gd name="T2" fmla="*/ 343 w 358"/>
                  <a:gd name="T3" fmla="*/ 0 h 361"/>
                  <a:gd name="T4" fmla="*/ 343 w 358"/>
                  <a:gd name="T5" fmla="*/ 0 h 361"/>
                  <a:gd name="T6" fmla="*/ 334 w 358"/>
                  <a:gd name="T7" fmla="*/ 4 h 361"/>
                  <a:gd name="T8" fmla="*/ 329 w 358"/>
                  <a:gd name="T9" fmla="*/ 14 h 361"/>
                  <a:gd name="T10" fmla="*/ 339 w 358"/>
                  <a:gd name="T11" fmla="*/ 28 h 361"/>
                  <a:gd name="T12" fmla="*/ 339 w 358"/>
                  <a:gd name="T13" fmla="*/ 343 h 361"/>
                  <a:gd name="T14" fmla="*/ 29 w 358"/>
                  <a:gd name="T15" fmla="*/ 343 h 361"/>
                  <a:gd name="T16" fmla="*/ 15 w 358"/>
                  <a:gd name="T17" fmla="*/ 332 h 361"/>
                  <a:gd name="T18" fmla="*/ 0 w 358"/>
                  <a:gd name="T19" fmla="*/ 347 h 361"/>
                  <a:gd name="T20" fmla="*/ 0 w 358"/>
                  <a:gd name="T21" fmla="*/ 348 h 361"/>
                  <a:gd name="T22" fmla="*/ 15 w 358"/>
                  <a:gd name="T23" fmla="*/ 361 h 361"/>
                  <a:gd name="T24" fmla="*/ 29 w 358"/>
                  <a:gd name="T25" fmla="*/ 351 h 361"/>
                  <a:gd name="T26" fmla="*/ 347 w 358"/>
                  <a:gd name="T27" fmla="*/ 351 h 361"/>
                  <a:gd name="T28" fmla="*/ 347 w 358"/>
                  <a:gd name="T29" fmla="*/ 28 h 361"/>
                  <a:gd name="T30" fmla="*/ 358 w 358"/>
                  <a:gd name="T31" fmla="*/ 14 h 361"/>
                  <a:gd name="T32" fmla="*/ 343 w 358"/>
                  <a:gd name="T33" fmla="*/ 0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58" h="361">
                    <a:moveTo>
                      <a:pt x="343" y="0"/>
                    </a:moveTo>
                    <a:cubicBezTo>
                      <a:pt x="343" y="0"/>
                      <a:pt x="343" y="0"/>
                      <a:pt x="343" y="0"/>
                    </a:cubicBezTo>
                    <a:cubicBezTo>
                      <a:pt x="343" y="0"/>
                      <a:pt x="343" y="0"/>
                      <a:pt x="343" y="0"/>
                    </a:cubicBezTo>
                    <a:cubicBezTo>
                      <a:pt x="339" y="0"/>
                      <a:pt x="336" y="1"/>
                      <a:pt x="334" y="4"/>
                    </a:cubicBezTo>
                    <a:cubicBezTo>
                      <a:pt x="331" y="6"/>
                      <a:pt x="329" y="10"/>
                      <a:pt x="329" y="14"/>
                    </a:cubicBezTo>
                    <a:cubicBezTo>
                      <a:pt x="329" y="21"/>
                      <a:pt x="333" y="26"/>
                      <a:pt x="339" y="28"/>
                    </a:cubicBezTo>
                    <a:cubicBezTo>
                      <a:pt x="339" y="343"/>
                      <a:pt x="339" y="343"/>
                      <a:pt x="339" y="343"/>
                    </a:cubicBezTo>
                    <a:cubicBezTo>
                      <a:pt x="29" y="343"/>
                      <a:pt x="29" y="343"/>
                      <a:pt x="29" y="343"/>
                    </a:cubicBezTo>
                    <a:cubicBezTo>
                      <a:pt x="27" y="337"/>
                      <a:pt x="21" y="332"/>
                      <a:pt x="15" y="332"/>
                    </a:cubicBezTo>
                    <a:cubicBezTo>
                      <a:pt x="7" y="332"/>
                      <a:pt x="0" y="339"/>
                      <a:pt x="0" y="347"/>
                    </a:cubicBezTo>
                    <a:cubicBezTo>
                      <a:pt x="0" y="347"/>
                      <a:pt x="0" y="348"/>
                      <a:pt x="0" y="348"/>
                    </a:cubicBezTo>
                    <a:cubicBezTo>
                      <a:pt x="1" y="355"/>
                      <a:pt x="7" y="361"/>
                      <a:pt x="15" y="361"/>
                    </a:cubicBezTo>
                    <a:cubicBezTo>
                      <a:pt x="21" y="361"/>
                      <a:pt x="27" y="357"/>
                      <a:pt x="29" y="351"/>
                    </a:cubicBezTo>
                    <a:cubicBezTo>
                      <a:pt x="347" y="351"/>
                      <a:pt x="347" y="351"/>
                      <a:pt x="347" y="351"/>
                    </a:cubicBezTo>
                    <a:cubicBezTo>
                      <a:pt x="347" y="28"/>
                      <a:pt x="347" y="28"/>
                      <a:pt x="347" y="28"/>
                    </a:cubicBezTo>
                    <a:cubicBezTo>
                      <a:pt x="353" y="27"/>
                      <a:pt x="358" y="21"/>
                      <a:pt x="358" y="14"/>
                    </a:cubicBezTo>
                    <a:cubicBezTo>
                      <a:pt x="358" y="6"/>
                      <a:pt x="351" y="0"/>
                      <a:pt x="34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5" name="组合 14"/>
          <p:cNvGrpSpPr/>
          <p:nvPr/>
        </p:nvGrpSpPr>
        <p:grpSpPr>
          <a:xfrm>
            <a:off x="4232910" y="2412206"/>
            <a:ext cx="1636713" cy="1614488"/>
            <a:chOff x="4232910" y="2412206"/>
            <a:chExt cx="1636713" cy="1614488"/>
          </a:xfrm>
        </p:grpSpPr>
        <p:sp>
          <p:nvSpPr>
            <p:cNvPr id="16" name="Freeform 6"/>
            <p:cNvSpPr/>
            <p:nvPr/>
          </p:nvSpPr>
          <p:spPr bwMode="auto">
            <a:xfrm>
              <a:off x="4232910" y="2412206"/>
              <a:ext cx="1636713" cy="1614488"/>
            </a:xfrm>
            <a:custGeom>
              <a:avLst/>
              <a:gdLst>
                <a:gd name="T0" fmla="*/ 87 w 87"/>
                <a:gd name="T1" fmla="*/ 86 h 86"/>
                <a:gd name="T2" fmla="*/ 23 w 87"/>
                <a:gd name="T3" fmla="*/ 86 h 86"/>
                <a:gd name="T4" fmla="*/ 0 w 87"/>
                <a:gd name="T5" fmla="*/ 63 h 86"/>
                <a:gd name="T6" fmla="*/ 0 w 87"/>
                <a:gd name="T7" fmla="*/ 0 h 86"/>
                <a:gd name="T8" fmla="*/ 64 w 87"/>
                <a:gd name="T9" fmla="*/ 0 h 86"/>
                <a:gd name="T10" fmla="*/ 87 w 87"/>
                <a:gd name="T11" fmla="*/ 22 h 86"/>
                <a:gd name="T12" fmla="*/ 87 w 87"/>
                <a:gd name="T13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86">
                  <a:moveTo>
                    <a:pt x="87" y="86"/>
                  </a:moveTo>
                  <a:cubicBezTo>
                    <a:pt x="23" y="86"/>
                    <a:pt x="23" y="86"/>
                    <a:pt x="23" y="86"/>
                  </a:cubicBezTo>
                  <a:cubicBezTo>
                    <a:pt x="10" y="86"/>
                    <a:pt x="0" y="76"/>
                    <a:pt x="0" y="6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77" y="0"/>
                    <a:pt x="87" y="10"/>
                    <a:pt x="87" y="22"/>
                  </a:cubicBezTo>
                  <a:lnTo>
                    <a:pt x="87" y="86"/>
                  </a:lnTo>
                  <a:close/>
                </a:path>
              </a:pathLst>
            </a:cu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4625371" y="2790081"/>
              <a:ext cx="710485" cy="483814"/>
              <a:chOff x="5842315" y="2065986"/>
              <a:chExt cx="592138" cy="403225"/>
            </a:xfrm>
            <a:solidFill>
              <a:schemeClr val="bg1"/>
            </a:solidFill>
          </p:grpSpPr>
          <p:sp>
            <p:nvSpPr>
              <p:cNvPr id="18" name="Oval 14"/>
              <p:cNvSpPr>
                <a:spLocks noChangeArrowheads="1"/>
              </p:cNvSpPr>
              <p:nvPr/>
            </p:nvSpPr>
            <p:spPr bwMode="auto">
              <a:xfrm>
                <a:off x="6050278" y="2065986"/>
                <a:ext cx="174625" cy="1714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19" name="组合 18"/>
              <p:cNvGrpSpPr/>
              <p:nvPr/>
            </p:nvGrpSpPr>
            <p:grpSpPr>
              <a:xfrm>
                <a:off x="5842315" y="2112023"/>
                <a:ext cx="592138" cy="357188"/>
                <a:chOff x="5543551" y="2033588"/>
                <a:chExt cx="592138" cy="357188"/>
              </a:xfrm>
              <a:grpFill/>
            </p:grpSpPr>
            <p:sp>
              <p:nvSpPr>
                <p:cNvPr id="20" name="Freeform 15"/>
                <p:cNvSpPr/>
                <p:nvPr/>
              </p:nvSpPr>
              <p:spPr bwMode="auto">
                <a:xfrm>
                  <a:off x="5681664" y="2170113"/>
                  <a:ext cx="315913" cy="220663"/>
                </a:xfrm>
                <a:custGeom>
                  <a:avLst/>
                  <a:gdLst>
                    <a:gd name="T0" fmla="*/ 219 w 219"/>
                    <a:gd name="T1" fmla="*/ 93 h 154"/>
                    <a:gd name="T2" fmla="*/ 156 w 219"/>
                    <a:gd name="T3" fmla="*/ 0 h 154"/>
                    <a:gd name="T4" fmla="*/ 110 w 219"/>
                    <a:gd name="T5" fmla="*/ 125 h 154"/>
                    <a:gd name="T6" fmla="*/ 64 w 219"/>
                    <a:gd name="T7" fmla="*/ 0 h 154"/>
                    <a:gd name="T8" fmla="*/ 0 w 219"/>
                    <a:gd name="T9" fmla="*/ 93 h 154"/>
                    <a:gd name="T10" fmla="*/ 0 w 219"/>
                    <a:gd name="T11" fmla="*/ 96 h 154"/>
                    <a:gd name="T12" fmla="*/ 0 w 219"/>
                    <a:gd name="T13" fmla="*/ 97 h 154"/>
                    <a:gd name="T14" fmla="*/ 110 w 219"/>
                    <a:gd name="T15" fmla="*/ 154 h 154"/>
                    <a:gd name="T16" fmla="*/ 219 w 219"/>
                    <a:gd name="T17" fmla="*/ 97 h 154"/>
                    <a:gd name="T18" fmla="*/ 219 w 219"/>
                    <a:gd name="T19" fmla="*/ 96 h 154"/>
                    <a:gd name="T20" fmla="*/ 219 w 219"/>
                    <a:gd name="T21" fmla="*/ 93 h 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19" h="154">
                      <a:moveTo>
                        <a:pt x="219" y="93"/>
                      </a:moveTo>
                      <a:cubicBezTo>
                        <a:pt x="217" y="52"/>
                        <a:pt x="191" y="16"/>
                        <a:pt x="156" y="0"/>
                      </a:cubicBezTo>
                      <a:cubicBezTo>
                        <a:pt x="110" y="125"/>
                        <a:pt x="110" y="125"/>
                        <a:pt x="110" y="125"/>
                      </a:cubicBezTo>
                      <a:cubicBezTo>
                        <a:pt x="64" y="0"/>
                        <a:pt x="64" y="0"/>
                        <a:pt x="64" y="0"/>
                      </a:cubicBezTo>
                      <a:cubicBezTo>
                        <a:pt x="28" y="16"/>
                        <a:pt x="2" y="52"/>
                        <a:pt x="0" y="93"/>
                      </a:cubicBezTo>
                      <a:cubicBezTo>
                        <a:pt x="0" y="94"/>
                        <a:pt x="0" y="95"/>
                        <a:pt x="0" y="96"/>
                      </a:cubicBezTo>
                      <a:cubicBezTo>
                        <a:pt x="0" y="96"/>
                        <a:pt x="0" y="97"/>
                        <a:pt x="0" y="97"/>
                      </a:cubicBezTo>
                      <a:cubicBezTo>
                        <a:pt x="1" y="122"/>
                        <a:pt x="50" y="154"/>
                        <a:pt x="110" y="154"/>
                      </a:cubicBezTo>
                      <a:cubicBezTo>
                        <a:pt x="169" y="154"/>
                        <a:pt x="218" y="122"/>
                        <a:pt x="219" y="97"/>
                      </a:cubicBezTo>
                      <a:cubicBezTo>
                        <a:pt x="219" y="97"/>
                        <a:pt x="219" y="96"/>
                        <a:pt x="219" y="96"/>
                      </a:cubicBezTo>
                      <a:cubicBezTo>
                        <a:pt x="219" y="95"/>
                        <a:pt x="219" y="94"/>
                        <a:pt x="219" y="9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16"/>
                <p:cNvSpPr/>
                <p:nvPr/>
              </p:nvSpPr>
              <p:spPr bwMode="auto">
                <a:xfrm>
                  <a:off x="5824539" y="2165351"/>
                  <a:ext cx="31750" cy="31750"/>
                </a:xfrm>
                <a:custGeom>
                  <a:avLst/>
                  <a:gdLst>
                    <a:gd name="T0" fmla="*/ 10 w 20"/>
                    <a:gd name="T1" fmla="*/ 0 h 20"/>
                    <a:gd name="T2" fmla="*/ 20 w 20"/>
                    <a:gd name="T3" fmla="*/ 10 h 20"/>
                    <a:gd name="T4" fmla="*/ 10 w 20"/>
                    <a:gd name="T5" fmla="*/ 20 h 20"/>
                    <a:gd name="T6" fmla="*/ 0 w 20"/>
                    <a:gd name="T7" fmla="*/ 10 h 20"/>
                    <a:gd name="T8" fmla="*/ 10 w 20"/>
                    <a:gd name="T9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20">
                      <a:moveTo>
                        <a:pt x="10" y="0"/>
                      </a:moveTo>
                      <a:lnTo>
                        <a:pt x="20" y="10"/>
                      </a:lnTo>
                      <a:lnTo>
                        <a:pt x="10" y="20"/>
                      </a:lnTo>
                      <a:lnTo>
                        <a:pt x="0" y="1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17"/>
                <p:cNvSpPr/>
                <p:nvPr/>
              </p:nvSpPr>
              <p:spPr bwMode="auto">
                <a:xfrm>
                  <a:off x="5816601" y="2197101"/>
                  <a:ext cx="46038" cy="117475"/>
                </a:xfrm>
                <a:custGeom>
                  <a:avLst/>
                  <a:gdLst>
                    <a:gd name="T0" fmla="*/ 21 w 29"/>
                    <a:gd name="T1" fmla="*/ 6 h 74"/>
                    <a:gd name="T2" fmla="*/ 15 w 29"/>
                    <a:gd name="T3" fmla="*/ 0 h 74"/>
                    <a:gd name="T4" fmla="*/ 7 w 29"/>
                    <a:gd name="T5" fmla="*/ 6 h 74"/>
                    <a:gd name="T6" fmla="*/ 0 w 29"/>
                    <a:gd name="T7" fmla="*/ 37 h 74"/>
                    <a:gd name="T8" fmla="*/ 15 w 29"/>
                    <a:gd name="T9" fmla="*/ 74 h 74"/>
                    <a:gd name="T10" fmla="*/ 29 w 29"/>
                    <a:gd name="T11" fmla="*/ 37 h 74"/>
                    <a:gd name="T12" fmla="*/ 21 w 29"/>
                    <a:gd name="T13" fmla="*/ 6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" h="74">
                      <a:moveTo>
                        <a:pt x="21" y="6"/>
                      </a:moveTo>
                      <a:lnTo>
                        <a:pt x="15" y="0"/>
                      </a:lnTo>
                      <a:lnTo>
                        <a:pt x="7" y="6"/>
                      </a:lnTo>
                      <a:lnTo>
                        <a:pt x="0" y="37"/>
                      </a:lnTo>
                      <a:lnTo>
                        <a:pt x="15" y="74"/>
                      </a:lnTo>
                      <a:lnTo>
                        <a:pt x="29" y="37"/>
                      </a:lnTo>
                      <a:lnTo>
                        <a:pt x="21" y="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18"/>
                <p:cNvSpPr/>
                <p:nvPr/>
              </p:nvSpPr>
              <p:spPr bwMode="auto">
                <a:xfrm>
                  <a:off x="5956301" y="2033588"/>
                  <a:ext cx="127000" cy="125413"/>
                </a:xfrm>
                <a:custGeom>
                  <a:avLst/>
                  <a:gdLst>
                    <a:gd name="T0" fmla="*/ 88 w 88"/>
                    <a:gd name="T1" fmla="*/ 44 h 87"/>
                    <a:gd name="T2" fmla="*/ 44 w 88"/>
                    <a:gd name="T3" fmla="*/ 0 h 87"/>
                    <a:gd name="T4" fmla="*/ 0 w 88"/>
                    <a:gd name="T5" fmla="*/ 44 h 87"/>
                    <a:gd name="T6" fmla="*/ 44 w 88"/>
                    <a:gd name="T7" fmla="*/ 87 h 87"/>
                    <a:gd name="T8" fmla="*/ 88 w 88"/>
                    <a:gd name="T9" fmla="*/ 44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8" h="87">
                      <a:moveTo>
                        <a:pt x="88" y="44"/>
                      </a:moveTo>
                      <a:cubicBezTo>
                        <a:pt x="88" y="19"/>
                        <a:pt x="68" y="0"/>
                        <a:pt x="44" y="0"/>
                      </a:cubicBezTo>
                      <a:cubicBezTo>
                        <a:pt x="20" y="0"/>
                        <a:pt x="1" y="19"/>
                        <a:pt x="0" y="44"/>
                      </a:cubicBezTo>
                      <a:cubicBezTo>
                        <a:pt x="0" y="68"/>
                        <a:pt x="20" y="87"/>
                        <a:pt x="44" y="87"/>
                      </a:cubicBezTo>
                      <a:cubicBezTo>
                        <a:pt x="68" y="87"/>
                        <a:pt x="88" y="68"/>
                        <a:pt x="88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19"/>
                <p:cNvSpPr/>
                <p:nvPr/>
              </p:nvSpPr>
              <p:spPr bwMode="auto">
                <a:xfrm>
                  <a:off x="6008689" y="2162176"/>
                  <a:ext cx="23813" cy="23813"/>
                </a:xfrm>
                <a:custGeom>
                  <a:avLst/>
                  <a:gdLst>
                    <a:gd name="T0" fmla="*/ 7 w 15"/>
                    <a:gd name="T1" fmla="*/ 0 h 15"/>
                    <a:gd name="T2" fmla="*/ 15 w 15"/>
                    <a:gd name="T3" fmla="*/ 7 h 15"/>
                    <a:gd name="T4" fmla="*/ 7 w 15"/>
                    <a:gd name="T5" fmla="*/ 15 h 15"/>
                    <a:gd name="T6" fmla="*/ 0 w 15"/>
                    <a:gd name="T7" fmla="*/ 7 h 15"/>
                    <a:gd name="T8" fmla="*/ 7 w 15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15">
                      <a:moveTo>
                        <a:pt x="7" y="0"/>
                      </a:moveTo>
                      <a:lnTo>
                        <a:pt x="15" y="7"/>
                      </a:lnTo>
                      <a:lnTo>
                        <a:pt x="7" y="15"/>
                      </a:lnTo>
                      <a:lnTo>
                        <a:pt x="0" y="7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0"/>
                <p:cNvSpPr/>
                <p:nvPr/>
              </p:nvSpPr>
              <p:spPr bwMode="auto">
                <a:xfrm>
                  <a:off x="6003926" y="2185988"/>
                  <a:ext cx="33338" cy="85725"/>
                </a:xfrm>
                <a:custGeom>
                  <a:avLst/>
                  <a:gdLst>
                    <a:gd name="T0" fmla="*/ 16 w 21"/>
                    <a:gd name="T1" fmla="*/ 4 h 54"/>
                    <a:gd name="T2" fmla="*/ 10 w 21"/>
                    <a:gd name="T3" fmla="*/ 0 h 54"/>
                    <a:gd name="T4" fmla="*/ 6 w 21"/>
                    <a:gd name="T5" fmla="*/ 4 h 54"/>
                    <a:gd name="T6" fmla="*/ 0 w 21"/>
                    <a:gd name="T7" fmla="*/ 27 h 54"/>
                    <a:gd name="T8" fmla="*/ 10 w 21"/>
                    <a:gd name="T9" fmla="*/ 54 h 54"/>
                    <a:gd name="T10" fmla="*/ 21 w 21"/>
                    <a:gd name="T11" fmla="*/ 27 h 54"/>
                    <a:gd name="T12" fmla="*/ 16 w 21"/>
                    <a:gd name="T13" fmla="*/ 4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" h="54">
                      <a:moveTo>
                        <a:pt x="16" y="4"/>
                      </a:moveTo>
                      <a:lnTo>
                        <a:pt x="10" y="0"/>
                      </a:lnTo>
                      <a:lnTo>
                        <a:pt x="6" y="4"/>
                      </a:lnTo>
                      <a:lnTo>
                        <a:pt x="0" y="27"/>
                      </a:lnTo>
                      <a:lnTo>
                        <a:pt x="10" y="54"/>
                      </a:lnTo>
                      <a:lnTo>
                        <a:pt x="21" y="27"/>
                      </a:lnTo>
                      <a:lnTo>
                        <a:pt x="16" y="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Oval 21"/>
                <p:cNvSpPr>
                  <a:spLocks noChangeArrowheads="1"/>
                </p:cNvSpPr>
                <p:nvPr/>
              </p:nvSpPr>
              <p:spPr bwMode="auto">
                <a:xfrm>
                  <a:off x="5594351" y="2033588"/>
                  <a:ext cx="127000" cy="1254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2"/>
                <p:cNvSpPr/>
                <p:nvPr/>
              </p:nvSpPr>
              <p:spPr bwMode="auto">
                <a:xfrm>
                  <a:off x="5543551" y="2165351"/>
                  <a:ext cx="190500" cy="161925"/>
                </a:xfrm>
                <a:custGeom>
                  <a:avLst/>
                  <a:gdLst>
                    <a:gd name="T0" fmla="*/ 91 w 133"/>
                    <a:gd name="T1" fmla="*/ 100 h 112"/>
                    <a:gd name="T2" fmla="*/ 91 w 133"/>
                    <a:gd name="T3" fmla="*/ 100 h 112"/>
                    <a:gd name="T4" fmla="*/ 91 w 133"/>
                    <a:gd name="T5" fmla="*/ 99 h 112"/>
                    <a:gd name="T6" fmla="*/ 91 w 133"/>
                    <a:gd name="T7" fmla="*/ 96 h 112"/>
                    <a:gd name="T8" fmla="*/ 133 w 133"/>
                    <a:gd name="T9" fmla="*/ 13 h 112"/>
                    <a:gd name="T10" fmla="*/ 114 w 133"/>
                    <a:gd name="T11" fmla="*/ 0 h 112"/>
                    <a:gd name="T12" fmla="*/ 80 w 133"/>
                    <a:gd name="T13" fmla="*/ 92 h 112"/>
                    <a:gd name="T14" fmla="*/ 47 w 133"/>
                    <a:gd name="T15" fmla="*/ 0 h 112"/>
                    <a:gd name="T16" fmla="*/ 0 w 133"/>
                    <a:gd name="T17" fmla="*/ 68 h 112"/>
                    <a:gd name="T18" fmla="*/ 0 w 133"/>
                    <a:gd name="T19" fmla="*/ 70 h 112"/>
                    <a:gd name="T20" fmla="*/ 0 w 133"/>
                    <a:gd name="T21" fmla="*/ 71 h 112"/>
                    <a:gd name="T22" fmla="*/ 80 w 133"/>
                    <a:gd name="T23" fmla="*/ 112 h 112"/>
                    <a:gd name="T24" fmla="*/ 94 w 133"/>
                    <a:gd name="T25" fmla="*/ 112 h 112"/>
                    <a:gd name="T26" fmla="*/ 91 w 133"/>
                    <a:gd name="T27" fmla="*/ 100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33" h="112">
                      <a:moveTo>
                        <a:pt x="91" y="100"/>
                      </a:moveTo>
                      <a:cubicBezTo>
                        <a:pt x="91" y="100"/>
                        <a:pt x="91" y="100"/>
                        <a:pt x="91" y="100"/>
                      </a:cubicBezTo>
                      <a:cubicBezTo>
                        <a:pt x="91" y="100"/>
                        <a:pt x="91" y="100"/>
                        <a:pt x="91" y="99"/>
                      </a:cubicBezTo>
                      <a:cubicBezTo>
                        <a:pt x="91" y="98"/>
                        <a:pt x="91" y="97"/>
                        <a:pt x="91" y="96"/>
                      </a:cubicBezTo>
                      <a:cubicBezTo>
                        <a:pt x="93" y="63"/>
                        <a:pt x="108" y="33"/>
                        <a:pt x="133" y="13"/>
                      </a:cubicBezTo>
                      <a:cubicBezTo>
                        <a:pt x="127" y="8"/>
                        <a:pt x="121" y="4"/>
                        <a:pt x="114" y="0"/>
                      </a:cubicBezTo>
                      <a:cubicBezTo>
                        <a:pt x="80" y="92"/>
                        <a:pt x="80" y="92"/>
                        <a:pt x="80" y="92"/>
                      </a:cubicBezTo>
                      <a:cubicBezTo>
                        <a:pt x="47" y="0"/>
                        <a:pt x="47" y="0"/>
                        <a:pt x="47" y="0"/>
                      </a:cubicBezTo>
                      <a:cubicBezTo>
                        <a:pt x="21" y="12"/>
                        <a:pt x="2" y="38"/>
                        <a:pt x="0" y="68"/>
                      </a:cubicBezTo>
                      <a:cubicBezTo>
                        <a:pt x="0" y="69"/>
                        <a:pt x="0" y="70"/>
                        <a:pt x="0" y="70"/>
                      </a:cubicBezTo>
                      <a:cubicBezTo>
                        <a:pt x="0" y="71"/>
                        <a:pt x="0" y="71"/>
                        <a:pt x="0" y="71"/>
                      </a:cubicBezTo>
                      <a:cubicBezTo>
                        <a:pt x="1" y="90"/>
                        <a:pt x="37" y="112"/>
                        <a:pt x="80" y="112"/>
                      </a:cubicBezTo>
                      <a:cubicBezTo>
                        <a:pt x="85" y="112"/>
                        <a:pt x="89" y="112"/>
                        <a:pt x="94" y="112"/>
                      </a:cubicBezTo>
                      <a:cubicBezTo>
                        <a:pt x="92" y="108"/>
                        <a:pt x="91" y="104"/>
                        <a:pt x="91" y="10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3"/>
                <p:cNvSpPr/>
                <p:nvPr/>
              </p:nvSpPr>
              <p:spPr bwMode="auto">
                <a:xfrm>
                  <a:off x="5646739" y="2162176"/>
                  <a:ext cx="23813" cy="23813"/>
                </a:xfrm>
                <a:custGeom>
                  <a:avLst/>
                  <a:gdLst>
                    <a:gd name="T0" fmla="*/ 7 w 15"/>
                    <a:gd name="T1" fmla="*/ 0 h 15"/>
                    <a:gd name="T2" fmla="*/ 15 w 15"/>
                    <a:gd name="T3" fmla="*/ 7 h 15"/>
                    <a:gd name="T4" fmla="*/ 7 w 15"/>
                    <a:gd name="T5" fmla="*/ 15 h 15"/>
                    <a:gd name="T6" fmla="*/ 0 w 15"/>
                    <a:gd name="T7" fmla="*/ 7 h 15"/>
                    <a:gd name="T8" fmla="*/ 7 w 15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15">
                      <a:moveTo>
                        <a:pt x="7" y="0"/>
                      </a:moveTo>
                      <a:lnTo>
                        <a:pt x="15" y="7"/>
                      </a:lnTo>
                      <a:lnTo>
                        <a:pt x="7" y="15"/>
                      </a:lnTo>
                      <a:lnTo>
                        <a:pt x="0" y="7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4"/>
                <p:cNvSpPr/>
                <p:nvPr/>
              </p:nvSpPr>
              <p:spPr bwMode="auto">
                <a:xfrm>
                  <a:off x="5641976" y="2185988"/>
                  <a:ext cx="33338" cy="85725"/>
                </a:xfrm>
                <a:custGeom>
                  <a:avLst/>
                  <a:gdLst>
                    <a:gd name="T0" fmla="*/ 16 w 21"/>
                    <a:gd name="T1" fmla="*/ 4 h 54"/>
                    <a:gd name="T2" fmla="*/ 10 w 21"/>
                    <a:gd name="T3" fmla="*/ 0 h 54"/>
                    <a:gd name="T4" fmla="*/ 5 w 21"/>
                    <a:gd name="T5" fmla="*/ 4 h 54"/>
                    <a:gd name="T6" fmla="*/ 0 w 21"/>
                    <a:gd name="T7" fmla="*/ 27 h 54"/>
                    <a:gd name="T8" fmla="*/ 10 w 21"/>
                    <a:gd name="T9" fmla="*/ 54 h 54"/>
                    <a:gd name="T10" fmla="*/ 21 w 21"/>
                    <a:gd name="T11" fmla="*/ 27 h 54"/>
                    <a:gd name="T12" fmla="*/ 16 w 21"/>
                    <a:gd name="T13" fmla="*/ 4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" h="54">
                      <a:moveTo>
                        <a:pt x="16" y="4"/>
                      </a:moveTo>
                      <a:lnTo>
                        <a:pt x="10" y="0"/>
                      </a:lnTo>
                      <a:lnTo>
                        <a:pt x="5" y="4"/>
                      </a:lnTo>
                      <a:lnTo>
                        <a:pt x="0" y="27"/>
                      </a:lnTo>
                      <a:lnTo>
                        <a:pt x="10" y="54"/>
                      </a:lnTo>
                      <a:lnTo>
                        <a:pt x="21" y="27"/>
                      </a:lnTo>
                      <a:lnTo>
                        <a:pt x="16" y="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5"/>
                <p:cNvSpPr/>
                <p:nvPr/>
              </p:nvSpPr>
              <p:spPr bwMode="auto">
                <a:xfrm>
                  <a:off x="5943601" y="2165351"/>
                  <a:ext cx="192088" cy="161925"/>
                </a:xfrm>
                <a:custGeom>
                  <a:avLst/>
                  <a:gdLst>
                    <a:gd name="T0" fmla="*/ 133 w 133"/>
                    <a:gd name="T1" fmla="*/ 69 h 113"/>
                    <a:gd name="T2" fmla="*/ 87 w 133"/>
                    <a:gd name="T3" fmla="*/ 0 h 113"/>
                    <a:gd name="T4" fmla="*/ 53 w 133"/>
                    <a:gd name="T5" fmla="*/ 92 h 113"/>
                    <a:gd name="T6" fmla="*/ 20 w 133"/>
                    <a:gd name="T7" fmla="*/ 0 h 113"/>
                    <a:gd name="T8" fmla="*/ 0 w 133"/>
                    <a:gd name="T9" fmla="*/ 13 h 113"/>
                    <a:gd name="T10" fmla="*/ 22 w 133"/>
                    <a:gd name="T11" fmla="*/ 37 h 113"/>
                    <a:gd name="T12" fmla="*/ 43 w 133"/>
                    <a:gd name="T13" fmla="*/ 96 h 113"/>
                    <a:gd name="T14" fmla="*/ 43 w 133"/>
                    <a:gd name="T15" fmla="*/ 99 h 113"/>
                    <a:gd name="T16" fmla="*/ 43 w 133"/>
                    <a:gd name="T17" fmla="*/ 100 h 113"/>
                    <a:gd name="T18" fmla="*/ 43 w 133"/>
                    <a:gd name="T19" fmla="*/ 100 h 113"/>
                    <a:gd name="T20" fmla="*/ 40 w 133"/>
                    <a:gd name="T21" fmla="*/ 112 h 113"/>
                    <a:gd name="T22" fmla="*/ 53 w 133"/>
                    <a:gd name="T23" fmla="*/ 113 h 113"/>
                    <a:gd name="T24" fmla="*/ 133 w 133"/>
                    <a:gd name="T25" fmla="*/ 71 h 113"/>
                    <a:gd name="T26" fmla="*/ 133 w 133"/>
                    <a:gd name="T27" fmla="*/ 70 h 113"/>
                    <a:gd name="T28" fmla="*/ 133 w 133"/>
                    <a:gd name="T29" fmla="*/ 69 h 1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33" h="113">
                      <a:moveTo>
                        <a:pt x="133" y="69"/>
                      </a:moveTo>
                      <a:cubicBezTo>
                        <a:pt x="131" y="38"/>
                        <a:pt x="113" y="12"/>
                        <a:pt x="87" y="0"/>
                      </a:cubicBezTo>
                      <a:cubicBezTo>
                        <a:pt x="53" y="92"/>
                        <a:pt x="53" y="92"/>
                        <a:pt x="53" y="92"/>
                      </a:cubicBez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13" y="4"/>
                        <a:pt x="6" y="8"/>
                        <a:pt x="0" y="13"/>
                      </a:cubicBezTo>
                      <a:cubicBezTo>
                        <a:pt x="9" y="20"/>
                        <a:pt x="16" y="28"/>
                        <a:pt x="22" y="37"/>
                      </a:cubicBezTo>
                      <a:cubicBezTo>
                        <a:pt x="34" y="55"/>
                        <a:pt x="41" y="75"/>
                        <a:pt x="43" y="96"/>
                      </a:cubicBezTo>
                      <a:cubicBezTo>
                        <a:pt x="43" y="97"/>
                        <a:pt x="43" y="98"/>
                        <a:pt x="43" y="99"/>
                      </a:cubicBezTo>
                      <a:cubicBezTo>
                        <a:pt x="43" y="100"/>
                        <a:pt x="43" y="100"/>
                        <a:pt x="43" y="100"/>
                      </a:cubicBezTo>
                      <a:cubicBezTo>
                        <a:pt x="43" y="100"/>
                        <a:pt x="43" y="100"/>
                        <a:pt x="43" y="100"/>
                      </a:cubicBezTo>
                      <a:cubicBezTo>
                        <a:pt x="43" y="104"/>
                        <a:pt x="41" y="108"/>
                        <a:pt x="40" y="112"/>
                      </a:cubicBezTo>
                      <a:cubicBezTo>
                        <a:pt x="44" y="112"/>
                        <a:pt x="49" y="113"/>
                        <a:pt x="53" y="113"/>
                      </a:cubicBezTo>
                      <a:cubicBezTo>
                        <a:pt x="97" y="112"/>
                        <a:pt x="132" y="90"/>
                        <a:pt x="133" y="71"/>
                      </a:cubicBezTo>
                      <a:cubicBezTo>
                        <a:pt x="133" y="71"/>
                        <a:pt x="133" y="71"/>
                        <a:pt x="133" y="70"/>
                      </a:cubicBezTo>
                      <a:cubicBezTo>
                        <a:pt x="133" y="70"/>
                        <a:pt x="133" y="69"/>
                        <a:pt x="133" y="6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31" name="组合 30"/>
          <p:cNvGrpSpPr/>
          <p:nvPr/>
        </p:nvGrpSpPr>
        <p:grpSpPr>
          <a:xfrm>
            <a:off x="5939473" y="2412206"/>
            <a:ext cx="1614488" cy="1614488"/>
            <a:chOff x="5939473" y="2412206"/>
            <a:chExt cx="1614488" cy="1614488"/>
          </a:xfrm>
        </p:grpSpPr>
        <p:sp>
          <p:nvSpPr>
            <p:cNvPr id="32" name="Freeform 5"/>
            <p:cNvSpPr/>
            <p:nvPr/>
          </p:nvSpPr>
          <p:spPr bwMode="auto">
            <a:xfrm>
              <a:off x="5939473" y="2412206"/>
              <a:ext cx="1614488" cy="1614488"/>
            </a:xfrm>
            <a:custGeom>
              <a:avLst/>
              <a:gdLst>
                <a:gd name="T0" fmla="*/ 0 w 86"/>
                <a:gd name="T1" fmla="*/ 86 h 86"/>
                <a:gd name="T2" fmla="*/ 0 w 86"/>
                <a:gd name="T3" fmla="*/ 22 h 86"/>
                <a:gd name="T4" fmla="*/ 23 w 86"/>
                <a:gd name="T5" fmla="*/ 0 h 86"/>
                <a:gd name="T6" fmla="*/ 86 w 86"/>
                <a:gd name="T7" fmla="*/ 0 h 86"/>
                <a:gd name="T8" fmla="*/ 86 w 86"/>
                <a:gd name="T9" fmla="*/ 63 h 86"/>
                <a:gd name="T10" fmla="*/ 64 w 86"/>
                <a:gd name="T11" fmla="*/ 86 h 86"/>
                <a:gd name="T12" fmla="*/ 0 w 86"/>
                <a:gd name="T13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86">
                  <a:moveTo>
                    <a:pt x="0" y="86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63"/>
                    <a:pt x="86" y="63"/>
                    <a:pt x="86" y="63"/>
                  </a:cubicBezTo>
                  <a:cubicBezTo>
                    <a:pt x="86" y="76"/>
                    <a:pt x="76" y="86"/>
                    <a:pt x="64" y="86"/>
                  </a:cubicBezTo>
                  <a:lnTo>
                    <a:pt x="0" y="86"/>
                  </a:lnTo>
                  <a:close/>
                </a:path>
              </a:pathLst>
            </a:custGeom>
            <a:solidFill>
              <a:srgbClr val="FC6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6642650" y="2626269"/>
              <a:ext cx="630485" cy="647626"/>
              <a:chOff x="5572126" y="3962401"/>
              <a:chExt cx="525463" cy="539750"/>
            </a:xfrm>
            <a:solidFill>
              <a:schemeClr val="bg1"/>
            </a:solidFill>
          </p:grpSpPr>
          <p:sp>
            <p:nvSpPr>
              <p:cNvPr id="34" name="Freeform 26"/>
              <p:cNvSpPr>
                <a:spLocks noEditPoints="1"/>
              </p:cNvSpPr>
              <p:nvPr/>
            </p:nvSpPr>
            <p:spPr bwMode="auto">
              <a:xfrm>
                <a:off x="5572126" y="4130676"/>
                <a:ext cx="371475" cy="371475"/>
              </a:xfrm>
              <a:custGeom>
                <a:avLst/>
                <a:gdLst>
                  <a:gd name="T0" fmla="*/ 258 w 258"/>
                  <a:gd name="T1" fmla="*/ 156 h 259"/>
                  <a:gd name="T2" fmla="*/ 258 w 258"/>
                  <a:gd name="T3" fmla="*/ 104 h 259"/>
                  <a:gd name="T4" fmla="*/ 239 w 258"/>
                  <a:gd name="T5" fmla="*/ 94 h 259"/>
                  <a:gd name="T6" fmla="*/ 232 w 258"/>
                  <a:gd name="T7" fmla="*/ 78 h 259"/>
                  <a:gd name="T8" fmla="*/ 239 w 258"/>
                  <a:gd name="T9" fmla="*/ 57 h 259"/>
                  <a:gd name="T10" fmla="*/ 202 w 258"/>
                  <a:gd name="T11" fmla="*/ 20 h 259"/>
                  <a:gd name="T12" fmla="*/ 180 w 258"/>
                  <a:gd name="T13" fmla="*/ 27 h 259"/>
                  <a:gd name="T14" fmla="*/ 166 w 258"/>
                  <a:gd name="T15" fmla="*/ 21 h 259"/>
                  <a:gd name="T16" fmla="*/ 155 w 258"/>
                  <a:gd name="T17" fmla="*/ 0 h 259"/>
                  <a:gd name="T18" fmla="*/ 103 w 258"/>
                  <a:gd name="T19" fmla="*/ 0 h 259"/>
                  <a:gd name="T20" fmla="*/ 92 w 258"/>
                  <a:gd name="T21" fmla="*/ 21 h 259"/>
                  <a:gd name="T22" fmla="*/ 79 w 258"/>
                  <a:gd name="T23" fmla="*/ 26 h 259"/>
                  <a:gd name="T24" fmla="*/ 56 w 258"/>
                  <a:gd name="T25" fmla="*/ 19 h 259"/>
                  <a:gd name="T26" fmla="*/ 19 w 258"/>
                  <a:gd name="T27" fmla="*/ 56 h 259"/>
                  <a:gd name="T28" fmla="*/ 26 w 258"/>
                  <a:gd name="T29" fmla="*/ 79 h 259"/>
                  <a:gd name="T30" fmla="*/ 21 w 258"/>
                  <a:gd name="T31" fmla="*/ 92 h 259"/>
                  <a:gd name="T32" fmla="*/ 0 w 258"/>
                  <a:gd name="T33" fmla="*/ 103 h 259"/>
                  <a:gd name="T34" fmla="*/ 0 w 258"/>
                  <a:gd name="T35" fmla="*/ 155 h 259"/>
                  <a:gd name="T36" fmla="*/ 20 w 258"/>
                  <a:gd name="T37" fmla="*/ 166 h 259"/>
                  <a:gd name="T38" fmla="*/ 26 w 258"/>
                  <a:gd name="T39" fmla="*/ 180 h 259"/>
                  <a:gd name="T40" fmla="*/ 19 w 258"/>
                  <a:gd name="T41" fmla="*/ 202 h 259"/>
                  <a:gd name="T42" fmla="*/ 56 w 258"/>
                  <a:gd name="T43" fmla="*/ 239 h 259"/>
                  <a:gd name="T44" fmla="*/ 76 w 258"/>
                  <a:gd name="T45" fmla="*/ 233 h 259"/>
                  <a:gd name="T46" fmla="*/ 92 w 258"/>
                  <a:gd name="T47" fmla="*/ 240 h 259"/>
                  <a:gd name="T48" fmla="*/ 102 w 258"/>
                  <a:gd name="T49" fmla="*/ 259 h 259"/>
                  <a:gd name="T50" fmla="*/ 155 w 258"/>
                  <a:gd name="T51" fmla="*/ 259 h 259"/>
                  <a:gd name="T52" fmla="*/ 164 w 258"/>
                  <a:gd name="T53" fmla="*/ 240 h 259"/>
                  <a:gd name="T54" fmla="*/ 181 w 258"/>
                  <a:gd name="T55" fmla="*/ 233 h 259"/>
                  <a:gd name="T56" fmla="*/ 201 w 258"/>
                  <a:gd name="T57" fmla="*/ 240 h 259"/>
                  <a:gd name="T58" fmla="*/ 238 w 258"/>
                  <a:gd name="T59" fmla="*/ 202 h 259"/>
                  <a:gd name="T60" fmla="*/ 232 w 258"/>
                  <a:gd name="T61" fmla="*/ 183 h 259"/>
                  <a:gd name="T62" fmla="*/ 239 w 258"/>
                  <a:gd name="T63" fmla="*/ 166 h 259"/>
                  <a:gd name="T64" fmla="*/ 258 w 258"/>
                  <a:gd name="T65" fmla="*/ 156 h 259"/>
                  <a:gd name="T66" fmla="*/ 187 w 258"/>
                  <a:gd name="T67" fmla="*/ 130 h 259"/>
                  <a:gd name="T68" fmla="*/ 130 w 258"/>
                  <a:gd name="T69" fmla="*/ 188 h 259"/>
                  <a:gd name="T70" fmla="*/ 71 w 258"/>
                  <a:gd name="T71" fmla="*/ 130 h 259"/>
                  <a:gd name="T72" fmla="*/ 130 w 258"/>
                  <a:gd name="T73" fmla="*/ 72 h 259"/>
                  <a:gd name="T74" fmla="*/ 187 w 258"/>
                  <a:gd name="T75" fmla="*/ 130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58" h="259">
                    <a:moveTo>
                      <a:pt x="258" y="156"/>
                    </a:moveTo>
                    <a:cubicBezTo>
                      <a:pt x="258" y="104"/>
                      <a:pt x="258" y="104"/>
                      <a:pt x="258" y="104"/>
                    </a:cubicBezTo>
                    <a:cubicBezTo>
                      <a:pt x="239" y="94"/>
                      <a:pt x="239" y="94"/>
                      <a:pt x="239" y="94"/>
                    </a:cubicBezTo>
                    <a:cubicBezTo>
                      <a:pt x="237" y="88"/>
                      <a:pt x="235" y="83"/>
                      <a:pt x="232" y="78"/>
                    </a:cubicBezTo>
                    <a:cubicBezTo>
                      <a:pt x="239" y="57"/>
                      <a:pt x="239" y="57"/>
                      <a:pt x="239" y="57"/>
                    </a:cubicBezTo>
                    <a:cubicBezTo>
                      <a:pt x="202" y="20"/>
                      <a:pt x="202" y="20"/>
                      <a:pt x="202" y="20"/>
                    </a:cubicBezTo>
                    <a:cubicBezTo>
                      <a:pt x="180" y="27"/>
                      <a:pt x="180" y="27"/>
                      <a:pt x="180" y="27"/>
                    </a:cubicBezTo>
                    <a:cubicBezTo>
                      <a:pt x="175" y="25"/>
                      <a:pt x="171" y="23"/>
                      <a:pt x="166" y="21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103" y="0"/>
                      <a:pt x="103" y="0"/>
                      <a:pt x="103" y="0"/>
                    </a:cubicBezTo>
                    <a:cubicBezTo>
                      <a:pt x="92" y="21"/>
                      <a:pt x="92" y="21"/>
                      <a:pt x="92" y="21"/>
                    </a:cubicBezTo>
                    <a:cubicBezTo>
                      <a:pt x="88" y="23"/>
                      <a:pt x="83" y="25"/>
                      <a:pt x="79" y="26"/>
                    </a:cubicBezTo>
                    <a:cubicBezTo>
                      <a:pt x="56" y="19"/>
                      <a:pt x="56" y="19"/>
                      <a:pt x="56" y="19"/>
                    </a:cubicBezTo>
                    <a:cubicBezTo>
                      <a:pt x="19" y="56"/>
                      <a:pt x="19" y="56"/>
                      <a:pt x="19" y="56"/>
                    </a:cubicBezTo>
                    <a:cubicBezTo>
                      <a:pt x="26" y="79"/>
                      <a:pt x="26" y="79"/>
                      <a:pt x="26" y="79"/>
                    </a:cubicBezTo>
                    <a:cubicBezTo>
                      <a:pt x="24" y="83"/>
                      <a:pt x="22" y="87"/>
                      <a:pt x="21" y="92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55"/>
                      <a:pt x="0" y="155"/>
                      <a:pt x="0" y="155"/>
                    </a:cubicBezTo>
                    <a:cubicBezTo>
                      <a:pt x="20" y="166"/>
                      <a:pt x="20" y="166"/>
                      <a:pt x="20" y="166"/>
                    </a:cubicBezTo>
                    <a:cubicBezTo>
                      <a:pt x="21" y="171"/>
                      <a:pt x="23" y="176"/>
                      <a:pt x="26" y="180"/>
                    </a:cubicBezTo>
                    <a:cubicBezTo>
                      <a:pt x="19" y="202"/>
                      <a:pt x="19" y="202"/>
                      <a:pt x="19" y="202"/>
                    </a:cubicBezTo>
                    <a:cubicBezTo>
                      <a:pt x="56" y="239"/>
                      <a:pt x="56" y="239"/>
                      <a:pt x="56" y="239"/>
                    </a:cubicBezTo>
                    <a:cubicBezTo>
                      <a:pt x="76" y="233"/>
                      <a:pt x="76" y="233"/>
                      <a:pt x="76" y="233"/>
                    </a:cubicBezTo>
                    <a:cubicBezTo>
                      <a:pt x="81" y="235"/>
                      <a:pt x="87" y="238"/>
                      <a:pt x="92" y="240"/>
                    </a:cubicBezTo>
                    <a:cubicBezTo>
                      <a:pt x="102" y="259"/>
                      <a:pt x="102" y="259"/>
                      <a:pt x="102" y="259"/>
                    </a:cubicBezTo>
                    <a:cubicBezTo>
                      <a:pt x="155" y="259"/>
                      <a:pt x="155" y="259"/>
                      <a:pt x="155" y="259"/>
                    </a:cubicBezTo>
                    <a:cubicBezTo>
                      <a:pt x="164" y="240"/>
                      <a:pt x="164" y="240"/>
                      <a:pt x="164" y="240"/>
                    </a:cubicBezTo>
                    <a:cubicBezTo>
                      <a:pt x="170" y="239"/>
                      <a:pt x="176" y="236"/>
                      <a:pt x="181" y="233"/>
                    </a:cubicBezTo>
                    <a:cubicBezTo>
                      <a:pt x="201" y="240"/>
                      <a:pt x="201" y="240"/>
                      <a:pt x="201" y="240"/>
                    </a:cubicBezTo>
                    <a:cubicBezTo>
                      <a:pt x="238" y="202"/>
                      <a:pt x="238" y="202"/>
                      <a:pt x="238" y="202"/>
                    </a:cubicBezTo>
                    <a:cubicBezTo>
                      <a:pt x="232" y="183"/>
                      <a:pt x="232" y="183"/>
                      <a:pt x="232" y="183"/>
                    </a:cubicBezTo>
                    <a:cubicBezTo>
                      <a:pt x="235" y="177"/>
                      <a:pt x="237" y="172"/>
                      <a:pt x="239" y="166"/>
                    </a:cubicBezTo>
                    <a:lnTo>
                      <a:pt x="258" y="156"/>
                    </a:lnTo>
                    <a:close/>
                    <a:moveTo>
                      <a:pt x="187" y="130"/>
                    </a:moveTo>
                    <a:cubicBezTo>
                      <a:pt x="187" y="162"/>
                      <a:pt x="161" y="188"/>
                      <a:pt x="130" y="188"/>
                    </a:cubicBezTo>
                    <a:cubicBezTo>
                      <a:pt x="97" y="188"/>
                      <a:pt x="71" y="162"/>
                      <a:pt x="71" y="130"/>
                    </a:cubicBezTo>
                    <a:cubicBezTo>
                      <a:pt x="71" y="98"/>
                      <a:pt x="97" y="72"/>
                      <a:pt x="130" y="72"/>
                    </a:cubicBezTo>
                    <a:cubicBezTo>
                      <a:pt x="161" y="72"/>
                      <a:pt x="187" y="98"/>
                      <a:pt x="187" y="1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5" name="Freeform 27"/>
              <p:cNvSpPr>
                <a:spLocks noEditPoints="1"/>
              </p:cNvSpPr>
              <p:nvPr/>
            </p:nvSpPr>
            <p:spPr bwMode="auto">
              <a:xfrm>
                <a:off x="5818189" y="3962401"/>
                <a:ext cx="192088" cy="188913"/>
              </a:xfrm>
              <a:custGeom>
                <a:avLst/>
                <a:gdLst>
                  <a:gd name="T0" fmla="*/ 133 w 133"/>
                  <a:gd name="T1" fmla="*/ 80 h 132"/>
                  <a:gd name="T2" fmla="*/ 133 w 133"/>
                  <a:gd name="T3" fmla="*/ 53 h 132"/>
                  <a:gd name="T4" fmla="*/ 123 w 133"/>
                  <a:gd name="T5" fmla="*/ 48 h 132"/>
                  <a:gd name="T6" fmla="*/ 120 w 133"/>
                  <a:gd name="T7" fmla="*/ 40 h 132"/>
                  <a:gd name="T8" fmla="*/ 123 w 133"/>
                  <a:gd name="T9" fmla="*/ 29 h 132"/>
                  <a:gd name="T10" fmla="*/ 104 w 133"/>
                  <a:gd name="T11" fmla="*/ 9 h 132"/>
                  <a:gd name="T12" fmla="*/ 93 w 133"/>
                  <a:gd name="T13" fmla="*/ 13 h 132"/>
                  <a:gd name="T14" fmla="*/ 86 w 133"/>
                  <a:gd name="T15" fmla="*/ 10 h 132"/>
                  <a:gd name="T16" fmla="*/ 80 w 133"/>
                  <a:gd name="T17" fmla="*/ 0 h 132"/>
                  <a:gd name="T18" fmla="*/ 53 w 133"/>
                  <a:gd name="T19" fmla="*/ 0 h 132"/>
                  <a:gd name="T20" fmla="*/ 48 w 133"/>
                  <a:gd name="T21" fmla="*/ 10 h 132"/>
                  <a:gd name="T22" fmla="*/ 41 w 133"/>
                  <a:gd name="T23" fmla="*/ 13 h 132"/>
                  <a:gd name="T24" fmla="*/ 29 w 133"/>
                  <a:gd name="T25" fmla="*/ 9 h 132"/>
                  <a:gd name="T26" fmla="*/ 10 w 133"/>
                  <a:gd name="T27" fmla="*/ 28 h 132"/>
                  <a:gd name="T28" fmla="*/ 14 w 133"/>
                  <a:gd name="T29" fmla="*/ 40 h 132"/>
                  <a:gd name="T30" fmla="*/ 11 w 133"/>
                  <a:gd name="T31" fmla="*/ 47 h 132"/>
                  <a:gd name="T32" fmla="*/ 0 w 133"/>
                  <a:gd name="T33" fmla="*/ 52 h 132"/>
                  <a:gd name="T34" fmla="*/ 0 w 133"/>
                  <a:gd name="T35" fmla="*/ 79 h 132"/>
                  <a:gd name="T36" fmla="*/ 11 w 133"/>
                  <a:gd name="T37" fmla="*/ 85 h 132"/>
                  <a:gd name="T38" fmla="*/ 13 w 133"/>
                  <a:gd name="T39" fmla="*/ 92 h 132"/>
                  <a:gd name="T40" fmla="*/ 10 w 133"/>
                  <a:gd name="T41" fmla="*/ 103 h 132"/>
                  <a:gd name="T42" fmla="*/ 29 w 133"/>
                  <a:gd name="T43" fmla="*/ 122 h 132"/>
                  <a:gd name="T44" fmla="*/ 39 w 133"/>
                  <a:gd name="T45" fmla="*/ 119 h 132"/>
                  <a:gd name="T46" fmla="*/ 48 w 133"/>
                  <a:gd name="T47" fmla="*/ 122 h 132"/>
                  <a:gd name="T48" fmla="*/ 53 w 133"/>
                  <a:gd name="T49" fmla="*/ 132 h 132"/>
                  <a:gd name="T50" fmla="*/ 80 w 133"/>
                  <a:gd name="T51" fmla="*/ 132 h 132"/>
                  <a:gd name="T52" fmla="*/ 85 w 133"/>
                  <a:gd name="T53" fmla="*/ 123 h 132"/>
                  <a:gd name="T54" fmla="*/ 94 w 133"/>
                  <a:gd name="T55" fmla="*/ 119 h 132"/>
                  <a:gd name="T56" fmla="*/ 104 w 133"/>
                  <a:gd name="T57" fmla="*/ 122 h 132"/>
                  <a:gd name="T58" fmla="*/ 123 w 133"/>
                  <a:gd name="T59" fmla="*/ 103 h 132"/>
                  <a:gd name="T60" fmla="*/ 120 w 133"/>
                  <a:gd name="T61" fmla="*/ 93 h 132"/>
                  <a:gd name="T62" fmla="*/ 123 w 133"/>
                  <a:gd name="T63" fmla="*/ 85 h 132"/>
                  <a:gd name="T64" fmla="*/ 133 w 133"/>
                  <a:gd name="T65" fmla="*/ 80 h 132"/>
                  <a:gd name="T66" fmla="*/ 97 w 133"/>
                  <a:gd name="T67" fmla="*/ 66 h 132"/>
                  <a:gd name="T68" fmla="*/ 67 w 133"/>
                  <a:gd name="T69" fmla="*/ 96 h 132"/>
                  <a:gd name="T70" fmla="*/ 37 w 133"/>
                  <a:gd name="T71" fmla="*/ 66 h 132"/>
                  <a:gd name="T72" fmla="*/ 67 w 133"/>
                  <a:gd name="T73" fmla="*/ 37 h 132"/>
                  <a:gd name="T74" fmla="*/ 97 w 133"/>
                  <a:gd name="T75" fmla="*/ 66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33" h="132">
                    <a:moveTo>
                      <a:pt x="133" y="80"/>
                    </a:moveTo>
                    <a:cubicBezTo>
                      <a:pt x="133" y="53"/>
                      <a:pt x="133" y="53"/>
                      <a:pt x="133" y="53"/>
                    </a:cubicBezTo>
                    <a:cubicBezTo>
                      <a:pt x="123" y="48"/>
                      <a:pt x="123" y="48"/>
                      <a:pt x="123" y="48"/>
                    </a:cubicBezTo>
                    <a:cubicBezTo>
                      <a:pt x="122" y="45"/>
                      <a:pt x="121" y="42"/>
                      <a:pt x="120" y="40"/>
                    </a:cubicBezTo>
                    <a:cubicBezTo>
                      <a:pt x="123" y="29"/>
                      <a:pt x="123" y="29"/>
                      <a:pt x="123" y="29"/>
                    </a:cubicBezTo>
                    <a:cubicBezTo>
                      <a:pt x="104" y="9"/>
                      <a:pt x="104" y="9"/>
                      <a:pt x="104" y="9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1" y="12"/>
                      <a:pt x="88" y="11"/>
                      <a:pt x="86" y="1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48" y="10"/>
                      <a:pt x="48" y="10"/>
                      <a:pt x="48" y="10"/>
                    </a:cubicBezTo>
                    <a:cubicBezTo>
                      <a:pt x="46" y="11"/>
                      <a:pt x="43" y="12"/>
                      <a:pt x="41" y="13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4" y="40"/>
                      <a:pt x="14" y="40"/>
                      <a:pt x="14" y="40"/>
                    </a:cubicBezTo>
                    <a:cubicBezTo>
                      <a:pt x="13" y="42"/>
                      <a:pt x="12" y="44"/>
                      <a:pt x="11" y="47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11" y="85"/>
                      <a:pt x="11" y="85"/>
                      <a:pt x="11" y="85"/>
                    </a:cubicBezTo>
                    <a:cubicBezTo>
                      <a:pt x="11" y="87"/>
                      <a:pt x="12" y="90"/>
                      <a:pt x="13" y="92"/>
                    </a:cubicBezTo>
                    <a:cubicBezTo>
                      <a:pt x="10" y="103"/>
                      <a:pt x="10" y="103"/>
                      <a:pt x="10" y="103"/>
                    </a:cubicBezTo>
                    <a:cubicBezTo>
                      <a:pt x="29" y="122"/>
                      <a:pt x="29" y="122"/>
                      <a:pt x="29" y="122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42" y="120"/>
                      <a:pt x="45" y="122"/>
                      <a:pt x="48" y="122"/>
                    </a:cubicBezTo>
                    <a:cubicBezTo>
                      <a:pt x="53" y="132"/>
                      <a:pt x="53" y="132"/>
                      <a:pt x="53" y="132"/>
                    </a:cubicBezTo>
                    <a:cubicBezTo>
                      <a:pt x="80" y="132"/>
                      <a:pt x="80" y="132"/>
                      <a:pt x="80" y="132"/>
                    </a:cubicBezTo>
                    <a:cubicBezTo>
                      <a:pt x="85" y="123"/>
                      <a:pt x="85" y="123"/>
                      <a:pt x="85" y="123"/>
                    </a:cubicBezTo>
                    <a:cubicBezTo>
                      <a:pt x="88" y="122"/>
                      <a:pt x="91" y="121"/>
                      <a:pt x="94" y="119"/>
                    </a:cubicBezTo>
                    <a:cubicBezTo>
                      <a:pt x="104" y="122"/>
                      <a:pt x="104" y="122"/>
                      <a:pt x="104" y="122"/>
                    </a:cubicBezTo>
                    <a:cubicBezTo>
                      <a:pt x="123" y="103"/>
                      <a:pt x="123" y="103"/>
                      <a:pt x="123" y="103"/>
                    </a:cubicBezTo>
                    <a:cubicBezTo>
                      <a:pt x="120" y="93"/>
                      <a:pt x="120" y="93"/>
                      <a:pt x="120" y="93"/>
                    </a:cubicBezTo>
                    <a:cubicBezTo>
                      <a:pt x="121" y="90"/>
                      <a:pt x="122" y="88"/>
                      <a:pt x="123" y="85"/>
                    </a:cubicBezTo>
                    <a:lnTo>
                      <a:pt x="133" y="80"/>
                    </a:lnTo>
                    <a:close/>
                    <a:moveTo>
                      <a:pt x="97" y="66"/>
                    </a:moveTo>
                    <a:cubicBezTo>
                      <a:pt x="97" y="83"/>
                      <a:pt x="83" y="96"/>
                      <a:pt x="67" y="96"/>
                    </a:cubicBezTo>
                    <a:cubicBezTo>
                      <a:pt x="50" y="96"/>
                      <a:pt x="37" y="83"/>
                      <a:pt x="37" y="66"/>
                    </a:cubicBezTo>
                    <a:cubicBezTo>
                      <a:pt x="37" y="50"/>
                      <a:pt x="50" y="37"/>
                      <a:pt x="67" y="37"/>
                    </a:cubicBezTo>
                    <a:cubicBezTo>
                      <a:pt x="83" y="37"/>
                      <a:pt x="97" y="50"/>
                      <a:pt x="97" y="6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Freeform 28"/>
              <p:cNvSpPr>
                <a:spLocks noEditPoints="1"/>
              </p:cNvSpPr>
              <p:nvPr/>
            </p:nvSpPr>
            <p:spPr bwMode="auto">
              <a:xfrm>
                <a:off x="5942014" y="4138613"/>
                <a:ext cx="155575" cy="155575"/>
              </a:xfrm>
              <a:custGeom>
                <a:avLst/>
                <a:gdLst>
                  <a:gd name="T0" fmla="*/ 108 w 108"/>
                  <a:gd name="T1" fmla="*/ 65 h 108"/>
                  <a:gd name="T2" fmla="*/ 108 w 108"/>
                  <a:gd name="T3" fmla="*/ 43 h 108"/>
                  <a:gd name="T4" fmla="*/ 100 w 108"/>
                  <a:gd name="T5" fmla="*/ 39 h 108"/>
                  <a:gd name="T6" fmla="*/ 97 w 108"/>
                  <a:gd name="T7" fmla="*/ 33 h 108"/>
                  <a:gd name="T8" fmla="*/ 100 w 108"/>
                  <a:gd name="T9" fmla="*/ 24 h 108"/>
                  <a:gd name="T10" fmla="*/ 84 w 108"/>
                  <a:gd name="T11" fmla="*/ 8 h 108"/>
                  <a:gd name="T12" fmla="*/ 75 w 108"/>
                  <a:gd name="T13" fmla="*/ 11 h 108"/>
                  <a:gd name="T14" fmla="*/ 70 w 108"/>
                  <a:gd name="T15" fmla="*/ 9 h 108"/>
                  <a:gd name="T16" fmla="*/ 65 w 108"/>
                  <a:gd name="T17" fmla="*/ 0 h 108"/>
                  <a:gd name="T18" fmla="*/ 43 w 108"/>
                  <a:gd name="T19" fmla="*/ 0 h 108"/>
                  <a:gd name="T20" fmla="*/ 39 w 108"/>
                  <a:gd name="T21" fmla="*/ 9 h 108"/>
                  <a:gd name="T22" fmla="*/ 33 w 108"/>
                  <a:gd name="T23" fmla="*/ 11 h 108"/>
                  <a:gd name="T24" fmla="*/ 24 w 108"/>
                  <a:gd name="T25" fmla="*/ 8 h 108"/>
                  <a:gd name="T26" fmla="*/ 8 w 108"/>
                  <a:gd name="T27" fmla="*/ 24 h 108"/>
                  <a:gd name="T28" fmla="*/ 11 w 108"/>
                  <a:gd name="T29" fmla="*/ 33 h 108"/>
                  <a:gd name="T30" fmla="*/ 9 w 108"/>
                  <a:gd name="T31" fmla="*/ 39 h 108"/>
                  <a:gd name="T32" fmla="*/ 0 w 108"/>
                  <a:gd name="T33" fmla="*/ 43 h 108"/>
                  <a:gd name="T34" fmla="*/ 0 w 108"/>
                  <a:gd name="T35" fmla="*/ 65 h 108"/>
                  <a:gd name="T36" fmla="*/ 8 w 108"/>
                  <a:gd name="T37" fmla="*/ 69 h 108"/>
                  <a:gd name="T38" fmla="*/ 11 w 108"/>
                  <a:gd name="T39" fmla="*/ 76 h 108"/>
                  <a:gd name="T40" fmla="*/ 8 w 108"/>
                  <a:gd name="T41" fmla="*/ 84 h 108"/>
                  <a:gd name="T42" fmla="*/ 23 w 108"/>
                  <a:gd name="T43" fmla="*/ 100 h 108"/>
                  <a:gd name="T44" fmla="*/ 32 w 108"/>
                  <a:gd name="T45" fmla="*/ 97 h 108"/>
                  <a:gd name="T46" fmla="*/ 39 w 108"/>
                  <a:gd name="T47" fmla="*/ 100 h 108"/>
                  <a:gd name="T48" fmla="*/ 43 w 108"/>
                  <a:gd name="T49" fmla="*/ 108 h 108"/>
                  <a:gd name="T50" fmla="*/ 65 w 108"/>
                  <a:gd name="T51" fmla="*/ 108 h 108"/>
                  <a:gd name="T52" fmla="*/ 69 w 108"/>
                  <a:gd name="T53" fmla="*/ 100 h 108"/>
                  <a:gd name="T54" fmla="*/ 76 w 108"/>
                  <a:gd name="T55" fmla="*/ 98 h 108"/>
                  <a:gd name="T56" fmla="*/ 84 w 108"/>
                  <a:gd name="T57" fmla="*/ 100 h 108"/>
                  <a:gd name="T58" fmla="*/ 100 w 108"/>
                  <a:gd name="T59" fmla="*/ 85 h 108"/>
                  <a:gd name="T60" fmla="*/ 97 w 108"/>
                  <a:gd name="T61" fmla="*/ 76 h 108"/>
                  <a:gd name="T62" fmla="*/ 100 w 108"/>
                  <a:gd name="T63" fmla="*/ 69 h 108"/>
                  <a:gd name="T64" fmla="*/ 108 w 108"/>
                  <a:gd name="T65" fmla="*/ 65 h 108"/>
                  <a:gd name="T66" fmla="*/ 78 w 108"/>
                  <a:gd name="T67" fmla="*/ 54 h 108"/>
                  <a:gd name="T68" fmla="*/ 54 w 108"/>
                  <a:gd name="T69" fmla="*/ 79 h 108"/>
                  <a:gd name="T70" fmla="*/ 30 w 108"/>
                  <a:gd name="T71" fmla="*/ 54 h 108"/>
                  <a:gd name="T72" fmla="*/ 54 w 108"/>
                  <a:gd name="T73" fmla="*/ 30 h 108"/>
                  <a:gd name="T74" fmla="*/ 78 w 108"/>
                  <a:gd name="T75" fmla="*/ 54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8" h="108">
                    <a:moveTo>
                      <a:pt x="108" y="65"/>
                    </a:moveTo>
                    <a:cubicBezTo>
                      <a:pt x="108" y="43"/>
                      <a:pt x="108" y="43"/>
                      <a:pt x="108" y="43"/>
                    </a:cubicBezTo>
                    <a:cubicBezTo>
                      <a:pt x="100" y="39"/>
                      <a:pt x="100" y="39"/>
                      <a:pt x="100" y="39"/>
                    </a:cubicBezTo>
                    <a:cubicBezTo>
                      <a:pt x="99" y="37"/>
                      <a:pt x="98" y="35"/>
                      <a:pt x="97" y="33"/>
                    </a:cubicBezTo>
                    <a:cubicBezTo>
                      <a:pt x="100" y="24"/>
                      <a:pt x="100" y="24"/>
                      <a:pt x="100" y="24"/>
                    </a:cubicBezTo>
                    <a:cubicBezTo>
                      <a:pt x="84" y="8"/>
                      <a:pt x="84" y="8"/>
                      <a:pt x="84" y="8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73" y="10"/>
                      <a:pt x="72" y="10"/>
                      <a:pt x="70" y="9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39" y="9"/>
                      <a:pt x="39" y="9"/>
                      <a:pt x="39" y="9"/>
                    </a:cubicBezTo>
                    <a:cubicBezTo>
                      <a:pt x="37" y="10"/>
                      <a:pt x="35" y="10"/>
                      <a:pt x="33" y="11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11" y="33"/>
                      <a:pt x="11" y="33"/>
                      <a:pt x="11" y="33"/>
                    </a:cubicBezTo>
                    <a:cubicBezTo>
                      <a:pt x="10" y="35"/>
                      <a:pt x="9" y="37"/>
                      <a:pt x="9" y="39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8" y="69"/>
                      <a:pt x="8" y="69"/>
                      <a:pt x="8" y="69"/>
                    </a:cubicBezTo>
                    <a:cubicBezTo>
                      <a:pt x="9" y="71"/>
                      <a:pt x="10" y="73"/>
                      <a:pt x="11" y="76"/>
                    </a:cubicBezTo>
                    <a:cubicBezTo>
                      <a:pt x="8" y="84"/>
                      <a:pt x="8" y="84"/>
                      <a:pt x="8" y="84"/>
                    </a:cubicBezTo>
                    <a:cubicBezTo>
                      <a:pt x="23" y="100"/>
                      <a:pt x="23" y="100"/>
                      <a:pt x="23" y="100"/>
                    </a:cubicBezTo>
                    <a:cubicBezTo>
                      <a:pt x="32" y="97"/>
                      <a:pt x="32" y="97"/>
                      <a:pt x="32" y="97"/>
                    </a:cubicBezTo>
                    <a:cubicBezTo>
                      <a:pt x="34" y="98"/>
                      <a:pt x="36" y="99"/>
                      <a:pt x="39" y="100"/>
                    </a:cubicBezTo>
                    <a:cubicBezTo>
                      <a:pt x="43" y="108"/>
                      <a:pt x="43" y="108"/>
                      <a:pt x="43" y="108"/>
                    </a:cubicBezTo>
                    <a:cubicBezTo>
                      <a:pt x="65" y="108"/>
                      <a:pt x="65" y="108"/>
                      <a:pt x="65" y="108"/>
                    </a:cubicBezTo>
                    <a:cubicBezTo>
                      <a:pt x="69" y="100"/>
                      <a:pt x="69" y="100"/>
                      <a:pt x="69" y="100"/>
                    </a:cubicBezTo>
                    <a:cubicBezTo>
                      <a:pt x="71" y="100"/>
                      <a:pt x="74" y="99"/>
                      <a:pt x="76" y="98"/>
                    </a:cubicBezTo>
                    <a:cubicBezTo>
                      <a:pt x="84" y="100"/>
                      <a:pt x="84" y="100"/>
                      <a:pt x="84" y="100"/>
                    </a:cubicBezTo>
                    <a:cubicBezTo>
                      <a:pt x="100" y="85"/>
                      <a:pt x="100" y="85"/>
                      <a:pt x="100" y="85"/>
                    </a:cubicBezTo>
                    <a:cubicBezTo>
                      <a:pt x="97" y="76"/>
                      <a:pt x="97" y="76"/>
                      <a:pt x="97" y="76"/>
                    </a:cubicBezTo>
                    <a:cubicBezTo>
                      <a:pt x="98" y="74"/>
                      <a:pt x="99" y="72"/>
                      <a:pt x="100" y="69"/>
                    </a:cubicBezTo>
                    <a:lnTo>
                      <a:pt x="108" y="65"/>
                    </a:lnTo>
                    <a:close/>
                    <a:moveTo>
                      <a:pt x="78" y="54"/>
                    </a:moveTo>
                    <a:cubicBezTo>
                      <a:pt x="78" y="68"/>
                      <a:pt x="68" y="79"/>
                      <a:pt x="54" y="79"/>
                    </a:cubicBezTo>
                    <a:cubicBezTo>
                      <a:pt x="41" y="79"/>
                      <a:pt x="30" y="68"/>
                      <a:pt x="30" y="54"/>
                    </a:cubicBezTo>
                    <a:cubicBezTo>
                      <a:pt x="30" y="41"/>
                      <a:pt x="41" y="30"/>
                      <a:pt x="54" y="30"/>
                    </a:cubicBezTo>
                    <a:cubicBezTo>
                      <a:pt x="68" y="30"/>
                      <a:pt x="78" y="41"/>
                      <a:pt x="78" y="5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4232910" y="4104481"/>
            <a:ext cx="1636713" cy="1628775"/>
            <a:chOff x="4232910" y="4104481"/>
            <a:chExt cx="1636713" cy="1628775"/>
          </a:xfrm>
        </p:grpSpPr>
        <p:sp>
          <p:nvSpPr>
            <p:cNvPr id="38" name="Freeform 8"/>
            <p:cNvSpPr/>
            <p:nvPr/>
          </p:nvSpPr>
          <p:spPr bwMode="auto">
            <a:xfrm>
              <a:off x="4232910" y="4104481"/>
              <a:ext cx="1636713" cy="1628775"/>
            </a:xfrm>
            <a:custGeom>
              <a:avLst/>
              <a:gdLst>
                <a:gd name="T0" fmla="*/ 0 w 87"/>
                <a:gd name="T1" fmla="*/ 87 h 87"/>
                <a:gd name="T2" fmla="*/ 0 w 87"/>
                <a:gd name="T3" fmla="*/ 23 h 87"/>
                <a:gd name="T4" fmla="*/ 23 w 87"/>
                <a:gd name="T5" fmla="*/ 0 h 87"/>
                <a:gd name="T6" fmla="*/ 87 w 87"/>
                <a:gd name="T7" fmla="*/ 0 h 87"/>
                <a:gd name="T8" fmla="*/ 87 w 87"/>
                <a:gd name="T9" fmla="*/ 64 h 87"/>
                <a:gd name="T10" fmla="*/ 64 w 87"/>
                <a:gd name="T11" fmla="*/ 87 h 87"/>
                <a:gd name="T12" fmla="*/ 0 w 87"/>
                <a:gd name="T1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87">
                  <a:moveTo>
                    <a:pt x="0" y="87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87" y="76"/>
                    <a:pt x="77" y="87"/>
                    <a:pt x="64" y="87"/>
                  </a:cubicBezTo>
                  <a:lnTo>
                    <a:pt x="0" y="87"/>
                  </a:lnTo>
                  <a:close/>
                </a:path>
              </a:pathLst>
            </a:custGeom>
            <a:solidFill>
              <a:srgbClr val="FFC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4625371" y="4731161"/>
              <a:ext cx="432387" cy="641913"/>
              <a:chOff x="5649914" y="2946401"/>
              <a:chExt cx="360363" cy="534987"/>
            </a:xfrm>
            <a:solidFill>
              <a:schemeClr val="bg1"/>
            </a:solidFill>
          </p:grpSpPr>
          <p:sp>
            <p:nvSpPr>
              <p:cNvPr id="40" name="Freeform 29"/>
              <p:cNvSpPr/>
              <p:nvPr/>
            </p:nvSpPr>
            <p:spPr bwMode="auto">
              <a:xfrm>
                <a:off x="5776914" y="3424238"/>
                <a:ext cx="106363" cy="57150"/>
              </a:xfrm>
              <a:custGeom>
                <a:avLst/>
                <a:gdLst>
                  <a:gd name="T0" fmla="*/ 0 w 74"/>
                  <a:gd name="T1" fmla="*/ 0 h 40"/>
                  <a:gd name="T2" fmla="*/ 37 w 74"/>
                  <a:gd name="T3" fmla="*/ 40 h 40"/>
                  <a:gd name="T4" fmla="*/ 74 w 74"/>
                  <a:gd name="T5" fmla="*/ 0 h 40"/>
                  <a:gd name="T6" fmla="*/ 0 w 74"/>
                  <a:gd name="T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40">
                    <a:moveTo>
                      <a:pt x="0" y="0"/>
                    </a:moveTo>
                    <a:cubicBezTo>
                      <a:pt x="0" y="22"/>
                      <a:pt x="17" y="40"/>
                      <a:pt x="37" y="40"/>
                    </a:cubicBezTo>
                    <a:cubicBezTo>
                      <a:pt x="57" y="40"/>
                      <a:pt x="74" y="22"/>
                      <a:pt x="7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1" name="Freeform 30"/>
              <p:cNvSpPr/>
              <p:nvPr/>
            </p:nvSpPr>
            <p:spPr bwMode="auto">
              <a:xfrm>
                <a:off x="5753101" y="3346451"/>
                <a:ext cx="153988" cy="26988"/>
              </a:xfrm>
              <a:custGeom>
                <a:avLst/>
                <a:gdLst>
                  <a:gd name="T0" fmla="*/ 106 w 106"/>
                  <a:gd name="T1" fmla="*/ 11 h 19"/>
                  <a:gd name="T2" fmla="*/ 98 w 106"/>
                  <a:gd name="T3" fmla="*/ 19 h 19"/>
                  <a:gd name="T4" fmla="*/ 8 w 106"/>
                  <a:gd name="T5" fmla="*/ 19 h 19"/>
                  <a:gd name="T6" fmla="*/ 0 w 106"/>
                  <a:gd name="T7" fmla="*/ 11 h 19"/>
                  <a:gd name="T8" fmla="*/ 0 w 106"/>
                  <a:gd name="T9" fmla="*/ 8 h 19"/>
                  <a:gd name="T10" fmla="*/ 8 w 106"/>
                  <a:gd name="T11" fmla="*/ 0 h 19"/>
                  <a:gd name="T12" fmla="*/ 98 w 106"/>
                  <a:gd name="T13" fmla="*/ 0 h 19"/>
                  <a:gd name="T14" fmla="*/ 106 w 106"/>
                  <a:gd name="T15" fmla="*/ 8 h 19"/>
                  <a:gd name="T16" fmla="*/ 106 w 106"/>
                  <a:gd name="T17" fmla="*/ 1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19">
                    <a:moveTo>
                      <a:pt x="106" y="11"/>
                    </a:moveTo>
                    <a:cubicBezTo>
                      <a:pt x="106" y="16"/>
                      <a:pt x="103" y="19"/>
                      <a:pt x="9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3" y="19"/>
                      <a:pt x="0" y="16"/>
                      <a:pt x="0" y="1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103" y="0"/>
                      <a:pt x="106" y="4"/>
                      <a:pt x="106" y="8"/>
                    </a:cubicBezTo>
                    <a:lnTo>
                      <a:pt x="106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2" name="Freeform 31"/>
              <p:cNvSpPr/>
              <p:nvPr/>
            </p:nvSpPr>
            <p:spPr bwMode="auto">
              <a:xfrm>
                <a:off x="5753101" y="3386138"/>
                <a:ext cx="153988" cy="26988"/>
              </a:xfrm>
              <a:custGeom>
                <a:avLst/>
                <a:gdLst>
                  <a:gd name="T0" fmla="*/ 106 w 106"/>
                  <a:gd name="T1" fmla="*/ 11 h 19"/>
                  <a:gd name="T2" fmla="*/ 98 w 106"/>
                  <a:gd name="T3" fmla="*/ 19 h 19"/>
                  <a:gd name="T4" fmla="*/ 8 w 106"/>
                  <a:gd name="T5" fmla="*/ 19 h 19"/>
                  <a:gd name="T6" fmla="*/ 0 w 106"/>
                  <a:gd name="T7" fmla="*/ 11 h 19"/>
                  <a:gd name="T8" fmla="*/ 0 w 106"/>
                  <a:gd name="T9" fmla="*/ 8 h 19"/>
                  <a:gd name="T10" fmla="*/ 8 w 106"/>
                  <a:gd name="T11" fmla="*/ 0 h 19"/>
                  <a:gd name="T12" fmla="*/ 98 w 106"/>
                  <a:gd name="T13" fmla="*/ 0 h 19"/>
                  <a:gd name="T14" fmla="*/ 106 w 106"/>
                  <a:gd name="T15" fmla="*/ 8 h 19"/>
                  <a:gd name="T16" fmla="*/ 106 w 106"/>
                  <a:gd name="T17" fmla="*/ 1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19">
                    <a:moveTo>
                      <a:pt x="106" y="11"/>
                    </a:moveTo>
                    <a:cubicBezTo>
                      <a:pt x="106" y="15"/>
                      <a:pt x="103" y="19"/>
                      <a:pt x="9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3" y="19"/>
                      <a:pt x="0" y="15"/>
                      <a:pt x="0" y="1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103" y="0"/>
                      <a:pt x="106" y="3"/>
                      <a:pt x="106" y="8"/>
                    </a:cubicBezTo>
                    <a:lnTo>
                      <a:pt x="106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Freeform 32"/>
              <p:cNvSpPr/>
              <p:nvPr/>
            </p:nvSpPr>
            <p:spPr bwMode="auto">
              <a:xfrm>
                <a:off x="5649914" y="2946401"/>
                <a:ext cx="360363" cy="385763"/>
              </a:xfrm>
              <a:custGeom>
                <a:avLst/>
                <a:gdLst>
                  <a:gd name="T0" fmla="*/ 250 w 250"/>
                  <a:gd name="T1" fmla="*/ 125 h 268"/>
                  <a:gd name="T2" fmla="*/ 125 w 250"/>
                  <a:gd name="T3" fmla="*/ 0 h 268"/>
                  <a:gd name="T4" fmla="*/ 0 w 250"/>
                  <a:gd name="T5" fmla="*/ 125 h 268"/>
                  <a:gd name="T6" fmla="*/ 72 w 250"/>
                  <a:gd name="T7" fmla="*/ 238 h 268"/>
                  <a:gd name="T8" fmla="*/ 72 w 250"/>
                  <a:gd name="T9" fmla="*/ 244 h 268"/>
                  <a:gd name="T10" fmla="*/ 96 w 250"/>
                  <a:gd name="T11" fmla="*/ 268 h 268"/>
                  <a:gd name="T12" fmla="*/ 154 w 250"/>
                  <a:gd name="T13" fmla="*/ 268 h 268"/>
                  <a:gd name="T14" fmla="*/ 178 w 250"/>
                  <a:gd name="T15" fmla="*/ 244 h 268"/>
                  <a:gd name="T16" fmla="*/ 178 w 250"/>
                  <a:gd name="T17" fmla="*/ 238 h 268"/>
                  <a:gd name="T18" fmla="*/ 250 w 250"/>
                  <a:gd name="T19" fmla="*/ 125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0" h="268">
                    <a:moveTo>
                      <a:pt x="250" y="125"/>
                    </a:moveTo>
                    <a:cubicBezTo>
                      <a:pt x="250" y="56"/>
                      <a:pt x="194" y="0"/>
                      <a:pt x="125" y="0"/>
                    </a:cubicBezTo>
                    <a:cubicBezTo>
                      <a:pt x="56" y="0"/>
                      <a:pt x="0" y="56"/>
                      <a:pt x="0" y="125"/>
                    </a:cubicBezTo>
                    <a:cubicBezTo>
                      <a:pt x="0" y="175"/>
                      <a:pt x="30" y="218"/>
                      <a:pt x="72" y="238"/>
                    </a:cubicBezTo>
                    <a:cubicBezTo>
                      <a:pt x="72" y="244"/>
                      <a:pt x="72" y="244"/>
                      <a:pt x="72" y="244"/>
                    </a:cubicBezTo>
                    <a:cubicBezTo>
                      <a:pt x="72" y="257"/>
                      <a:pt x="83" y="268"/>
                      <a:pt x="96" y="268"/>
                    </a:cubicBezTo>
                    <a:cubicBezTo>
                      <a:pt x="154" y="268"/>
                      <a:pt x="154" y="268"/>
                      <a:pt x="154" y="268"/>
                    </a:cubicBezTo>
                    <a:cubicBezTo>
                      <a:pt x="167" y="268"/>
                      <a:pt x="178" y="257"/>
                      <a:pt x="178" y="244"/>
                    </a:cubicBezTo>
                    <a:cubicBezTo>
                      <a:pt x="178" y="238"/>
                      <a:pt x="178" y="238"/>
                      <a:pt x="178" y="238"/>
                    </a:cubicBezTo>
                    <a:cubicBezTo>
                      <a:pt x="221" y="218"/>
                      <a:pt x="250" y="175"/>
                      <a:pt x="250" y="1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4" name="Oval 9"/>
          <p:cNvSpPr>
            <a:spLocks noChangeArrowheads="1"/>
          </p:cNvSpPr>
          <p:nvPr/>
        </p:nvSpPr>
        <p:spPr bwMode="auto">
          <a:xfrm>
            <a:off x="5175885" y="3355181"/>
            <a:ext cx="1441450" cy="142716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</p:txBody>
      </p:sp>
      <p:sp>
        <p:nvSpPr>
          <p:cNvPr id="45" name="矩形 33"/>
          <p:cNvSpPr/>
          <p:nvPr/>
        </p:nvSpPr>
        <p:spPr>
          <a:xfrm>
            <a:off x="5412423" y="3521869"/>
            <a:ext cx="466725" cy="46196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2400" dirty="0">
                <a:solidFill>
                  <a:schemeClr val="bg1"/>
                </a:solidFill>
                <a:latin typeface="Impact" panose="020B0806030902050204" pitchFamily="34" charset="0"/>
                <a:ea typeface="Malgun Gothic" panose="020B0503020000020004" pitchFamily="34" charset="-127"/>
              </a:rPr>
              <a:t>01</a:t>
            </a:r>
            <a:endParaRPr lang="zh-CN" altLang="en-US" sz="2400" dirty="0">
              <a:solidFill>
                <a:schemeClr val="bg1"/>
              </a:solidFill>
              <a:latin typeface="Impact" panose="020B080603090205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46" name="矩形 34"/>
          <p:cNvSpPr/>
          <p:nvPr/>
        </p:nvSpPr>
        <p:spPr>
          <a:xfrm>
            <a:off x="5955348" y="3521869"/>
            <a:ext cx="503237" cy="46196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2400" dirty="0">
                <a:solidFill>
                  <a:schemeClr val="bg1"/>
                </a:solidFill>
                <a:latin typeface="Impact" panose="020B0806030902050204" pitchFamily="34" charset="0"/>
                <a:ea typeface="Malgun Gothic" panose="020B0503020000020004" pitchFamily="34" charset="-127"/>
              </a:rPr>
              <a:t>02</a:t>
            </a:r>
            <a:endParaRPr lang="zh-CN" altLang="en-US" sz="2400" dirty="0">
              <a:solidFill>
                <a:schemeClr val="bg1"/>
              </a:solidFill>
              <a:latin typeface="Impact" panose="020B080603090205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47" name="矩形 35"/>
          <p:cNvSpPr/>
          <p:nvPr/>
        </p:nvSpPr>
        <p:spPr>
          <a:xfrm>
            <a:off x="5391785" y="4133056"/>
            <a:ext cx="503238" cy="46196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2400" dirty="0">
                <a:solidFill>
                  <a:schemeClr val="bg1"/>
                </a:solidFill>
                <a:latin typeface="Impact" panose="020B0806030902050204" pitchFamily="34" charset="0"/>
                <a:ea typeface="Malgun Gothic" panose="020B0503020000020004" pitchFamily="34" charset="-127"/>
              </a:rPr>
              <a:t>04</a:t>
            </a:r>
            <a:endParaRPr lang="zh-CN" altLang="en-US" sz="2400" dirty="0">
              <a:solidFill>
                <a:schemeClr val="bg1"/>
              </a:solidFill>
              <a:latin typeface="Impact" panose="020B080603090205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48" name="矩形 36"/>
          <p:cNvSpPr/>
          <p:nvPr/>
        </p:nvSpPr>
        <p:spPr>
          <a:xfrm>
            <a:off x="5917248" y="4123531"/>
            <a:ext cx="514350" cy="46196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2400" dirty="0">
                <a:solidFill>
                  <a:schemeClr val="bg1"/>
                </a:solidFill>
                <a:latin typeface="Impact" panose="020B0806030902050204" pitchFamily="34" charset="0"/>
                <a:ea typeface="Malgun Gothic" panose="020B0503020000020004" pitchFamily="34" charset="-127"/>
              </a:rPr>
              <a:t>03</a:t>
            </a:r>
            <a:endParaRPr lang="zh-CN" altLang="en-US" sz="2400" dirty="0">
              <a:solidFill>
                <a:schemeClr val="bg1"/>
              </a:solidFill>
              <a:latin typeface="Impact" panose="020B080603090205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49" name="TextBox 1210"/>
          <p:cNvSpPr/>
          <p:nvPr/>
        </p:nvSpPr>
        <p:spPr>
          <a:xfrm>
            <a:off x="7971790" y="2438142"/>
            <a:ext cx="1483996" cy="338554"/>
          </a:xfrm>
          <a:prstGeom prst="rect">
            <a:avLst/>
          </a:prstGeom>
          <a:noFill/>
          <a:ln w="9525">
            <a:noFill/>
            <a:miter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rgbClr val="1C2B38"/>
                </a:solidFill>
              </a:rPr>
              <a:t>Title Goes Here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7971790" y="2755106"/>
            <a:ext cx="29286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1219200">
              <a:spcBef>
                <a:spcPct val="20000"/>
              </a:spcBef>
              <a:defRPr/>
            </a:pPr>
            <a:r>
              <a:rPr lang="en-US" altLang="zh-CN" sz="1200" dirty="0">
                <a:solidFill>
                  <a:srgbClr val="1C2B38"/>
                </a:solidFill>
              </a:rPr>
              <a:t>There are many variations passages of lorem ipsum available  majority have suffered alteration .</a:t>
            </a:r>
          </a:p>
        </p:txBody>
      </p:sp>
      <p:sp>
        <p:nvSpPr>
          <p:cNvPr id="51" name="TextBox 1210"/>
          <p:cNvSpPr/>
          <p:nvPr/>
        </p:nvSpPr>
        <p:spPr>
          <a:xfrm>
            <a:off x="8013700" y="4742557"/>
            <a:ext cx="1483996" cy="338554"/>
          </a:xfrm>
          <a:prstGeom prst="rect">
            <a:avLst/>
          </a:prstGeom>
          <a:noFill/>
          <a:ln w="9525">
            <a:noFill/>
            <a:miter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rgbClr val="1C2B38"/>
                </a:solidFill>
              </a:rPr>
              <a:t>Title Goes Here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8013700" y="5059521"/>
            <a:ext cx="29286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1219200">
              <a:spcBef>
                <a:spcPct val="20000"/>
              </a:spcBef>
              <a:defRPr/>
            </a:pPr>
            <a:r>
              <a:rPr lang="en-US" altLang="zh-CN" sz="1200" dirty="0">
                <a:solidFill>
                  <a:srgbClr val="1C2B38"/>
                </a:solidFill>
              </a:rPr>
              <a:t>There are many variations passages of lorem ipsum available  majority have suffered alteration .</a:t>
            </a:r>
          </a:p>
        </p:txBody>
      </p:sp>
      <p:sp>
        <p:nvSpPr>
          <p:cNvPr id="53" name="TextBox 1210"/>
          <p:cNvSpPr/>
          <p:nvPr/>
        </p:nvSpPr>
        <p:spPr>
          <a:xfrm>
            <a:off x="2379756" y="4765728"/>
            <a:ext cx="1483996" cy="338554"/>
          </a:xfrm>
          <a:prstGeom prst="rect">
            <a:avLst/>
          </a:prstGeom>
          <a:noFill/>
          <a:ln w="9525">
            <a:noFill/>
            <a:miter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rgbClr val="1C2B38"/>
                </a:solidFill>
              </a:rPr>
              <a:t>Title Goes Here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895985" y="5082381"/>
            <a:ext cx="29286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r" defTabSz="1219200">
              <a:spcBef>
                <a:spcPct val="20000"/>
              </a:spcBef>
              <a:defRPr/>
            </a:pPr>
            <a:r>
              <a:rPr lang="en-US" altLang="zh-CN" sz="1200" dirty="0">
                <a:solidFill>
                  <a:srgbClr val="1C2B38"/>
                </a:solidFill>
              </a:rPr>
              <a:t>There are many variations passages of lorem ipsum available  majority have suffered alteration .</a:t>
            </a:r>
          </a:p>
        </p:txBody>
      </p:sp>
      <p:sp>
        <p:nvSpPr>
          <p:cNvPr id="55" name="TextBox 1210"/>
          <p:cNvSpPr/>
          <p:nvPr/>
        </p:nvSpPr>
        <p:spPr>
          <a:xfrm>
            <a:off x="2354991" y="2460043"/>
            <a:ext cx="1483996" cy="338554"/>
          </a:xfrm>
          <a:prstGeom prst="rect">
            <a:avLst/>
          </a:prstGeom>
          <a:noFill/>
          <a:ln w="9525">
            <a:noFill/>
            <a:miter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rgbClr val="1C2B38"/>
                </a:solidFill>
              </a:rPr>
              <a:t>Title Goes Here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871220" y="2776696"/>
            <a:ext cx="29286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r" defTabSz="1219200">
              <a:spcBef>
                <a:spcPct val="20000"/>
              </a:spcBef>
              <a:defRPr/>
            </a:pPr>
            <a:r>
              <a:rPr lang="en-US" altLang="zh-CN" sz="1200" dirty="0">
                <a:solidFill>
                  <a:srgbClr val="1C2B38"/>
                </a:solidFill>
              </a:rPr>
              <a:t>There are many variations passages of lorem ipsum available  majority have suffered alteration .</a:t>
            </a:r>
          </a:p>
        </p:txBody>
      </p:sp>
    </p:spTree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矩形 108"/>
          <p:cNvSpPr/>
          <p:nvPr/>
        </p:nvSpPr>
        <p:spPr>
          <a:xfrm>
            <a:off x="377952" y="382016"/>
            <a:ext cx="207264" cy="609600"/>
          </a:xfrm>
          <a:prstGeom prst="rect">
            <a:avLst/>
          </a:prstGeom>
          <a:solidFill>
            <a:srgbClr val="1C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110" name="直接连接符 109"/>
          <p:cNvCxnSpPr/>
          <p:nvPr/>
        </p:nvCxnSpPr>
        <p:spPr>
          <a:xfrm>
            <a:off x="670560" y="382016"/>
            <a:ext cx="0" cy="609600"/>
          </a:xfrm>
          <a:prstGeom prst="line">
            <a:avLst/>
          </a:prstGeom>
          <a:ln w="38100">
            <a:solidFill>
              <a:srgbClr val="1C2B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矩形 110"/>
          <p:cNvSpPr/>
          <p:nvPr/>
        </p:nvSpPr>
        <p:spPr>
          <a:xfrm>
            <a:off x="623392" y="261427"/>
            <a:ext cx="3940501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665" b="1" dirty="0">
                <a:solidFill>
                  <a:srgbClr val="1C2B38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请在此处输入第二章标题</a:t>
            </a:r>
          </a:p>
        </p:txBody>
      </p:sp>
      <p:sp>
        <p:nvSpPr>
          <p:cNvPr id="112" name="TextBox 9"/>
          <p:cNvSpPr txBox="1"/>
          <p:nvPr/>
        </p:nvSpPr>
        <p:spPr>
          <a:xfrm>
            <a:off x="699645" y="638049"/>
            <a:ext cx="2199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1C2B38"/>
                </a:solidFill>
              </a:rPr>
              <a:t>ADD</a:t>
            </a:r>
            <a:r>
              <a:rPr lang="zh-CN" altLang="en-US" sz="2400" dirty="0">
                <a:solidFill>
                  <a:srgbClr val="1C2B38"/>
                </a:solidFill>
              </a:rPr>
              <a:t> </a:t>
            </a:r>
            <a:r>
              <a:rPr lang="en-US" altLang="zh-CN" sz="2400" dirty="0">
                <a:solidFill>
                  <a:srgbClr val="1C2B38"/>
                </a:solidFill>
              </a:rPr>
              <a:t>YOUR TEXT</a:t>
            </a:r>
          </a:p>
        </p:txBody>
      </p:sp>
      <p:sp>
        <p:nvSpPr>
          <p:cNvPr id="6" name="Hexagon 31"/>
          <p:cNvSpPr/>
          <p:nvPr/>
        </p:nvSpPr>
        <p:spPr>
          <a:xfrm rot="19944453">
            <a:off x="5201120" y="3152058"/>
            <a:ext cx="1710877" cy="1474893"/>
          </a:xfrm>
          <a:prstGeom prst="hexagon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7" name="Group 51"/>
          <p:cNvGrpSpPr/>
          <p:nvPr/>
        </p:nvGrpSpPr>
        <p:grpSpPr>
          <a:xfrm rot="14469289">
            <a:off x="4611424" y="1583033"/>
            <a:ext cx="445051" cy="2227471"/>
            <a:chOff x="2117759" y="1650038"/>
            <a:chExt cx="333788" cy="1670603"/>
          </a:xfrm>
        </p:grpSpPr>
        <p:sp>
          <p:nvSpPr>
            <p:cNvPr id="8" name="Rounded Rectangle 32"/>
            <p:cNvSpPr/>
            <p:nvPr/>
          </p:nvSpPr>
          <p:spPr>
            <a:xfrm>
              <a:off x="2184756" y="1765252"/>
              <a:ext cx="199794" cy="1555389"/>
            </a:xfrm>
            <a:prstGeom prst="roundRect">
              <a:avLst>
                <a:gd name="adj" fmla="val 50000"/>
              </a:avLst>
            </a:prstGeom>
            <a:solidFill>
              <a:srgbClr val="FFC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grpSp>
          <p:nvGrpSpPr>
            <p:cNvPr id="9" name="Group 33"/>
            <p:cNvGrpSpPr/>
            <p:nvPr/>
          </p:nvGrpSpPr>
          <p:grpSpPr>
            <a:xfrm>
              <a:off x="2117759" y="1650038"/>
              <a:ext cx="333788" cy="333788"/>
              <a:chOff x="2786183" y="1189182"/>
              <a:chExt cx="921712" cy="921712"/>
            </a:xfrm>
          </p:grpSpPr>
          <p:sp>
            <p:nvSpPr>
              <p:cNvPr id="10" name="Oval 34"/>
              <p:cNvSpPr/>
              <p:nvPr/>
            </p:nvSpPr>
            <p:spPr>
              <a:xfrm>
                <a:off x="2786183" y="1189182"/>
                <a:ext cx="921712" cy="921712"/>
              </a:xfrm>
              <a:prstGeom prst="ellipse">
                <a:avLst/>
              </a:prstGeom>
              <a:solidFill>
                <a:srgbClr val="FFC5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1" name="Oval 37"/>
              <p:cNvSpPr/>
              <p:nvPr/>
            </p:nvSpPr>
            <p:spPr>
              <a:xfrm>
                <a:off x="2878354" y="1281353"/>
                <a:ext cx="737370" cy="737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</p:grpSp>
      <p:grpSp>
        <p:nvGrpSpPr>
          <p:cNvPr id="12" name="Group 52"/>
          <p:cNvGrpSpPr/>
          <p:nvPr/>
        </p:nvGrpSpPr>
        <p:grpSpPr>
          <a:xfrm rot="10800000">
            <a:off x="4211900" y="3264790"/>
            <a:ext cx="445051" cy="2227471"/>
            <a:chOff x="1485809" y="1650038"/>
            <a:chExt cx="333788" cy="1670603"/>
          </a:xfrm>
        </p:grpSpPr>
        <p:sp>
          <p:nvSpPr>
            <p:cNvPr id="13" name="Rounded Rectangle 38"/>
            <p:cNvSpPr/>
            <p:nvPr/>
          </p:nvSpPr>
          <p:spPr>
            <a:xfrm>
              <a:off x="1552806" y="1765252"/>
              <a:ext cx="199794" cy="1555389"/>
            </a:xfrm>
            <a:prstGeom prst="roundRect">
              <a:avLst>
                <a:gd name="adj" fmla="val 50000"/>
              </a:avLst>
            </a:prstGeom>
            <a:solidFill>
              <a:srgbClr val="FC6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grpSp>
          <p:nvGrpSpPr>
            <p:cNvPr id="14" name="Group 39"/>
            <p:cNvGrpSpPr/>
            <p:nvPr/>
          </p:nvGrpSpPr>
          <p:grpSpPr>
            <a:xfrm>
              <a:off x="1485809" y="1650038"/>
              <a:ext cx="333788" cy="333788"/>
              <a:chOff x="2786183" y="1189182"/>
              <a:chExt cx="921712" cy="921712"/>
            </a:xfrm>
          </p:grpSpPr>
          <p:sp>
            <p:nvSpPr>
              <p:cNvPr id="15" name="Oval 40"/>
              <p:cNvSpPr/>
              <p:nvPr/>
            </p:nvSpPr>
            <p:spPr>
              <a:xfrm>
                <a:off x="2786183" y="1189182"/>
                <a:ext cx="921712" cy="921712"/>
              </a:xfrm>
              <a:prstGeom prst="ellipse">
                <a:avLst/>
              </a:prstGeom>
              <a:solidFill>
                <a:srgbClr val="FC6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6" name="Oval 41"/>
              <p:cNvSpPr/>
              <p:nvPr/>
            </p:nvSpPr>
            <p:spPr>
              <a:xfrm>
                <a:off x="2878354" y="1281353"/>
                <a:ext cx="737370" cy="737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</p:grpSp>
      <p:grpSp>
        <p:nvGrpSpPr>
          <p:cNvPr id="17" name="Group 63"/>
          <p:cNvGrpSpPr/>
          <p:nvPr/>
        </p:nvGrpSpPr>
        <p:grpSpPr>
          <a:xfrm rot="7518191">
            <a:off x="5410944" y="4345674"/>
            <a:ext cx="445051" cy="2227471"/>
            <a:chOff x="760548" y="1650038"/>
            <a:chExt cx="333788" cy="1670603"/>
          </a:xfrm>
        </p:grpSpPr>
        <p:sp>
          <p:nvSpPr>
            <p:cNvPr id="18" name="Rounded Rectangle 42"/>
            <p:cNvSpPr/>
            <p:nvPr/>
          </p:nvSpPr>
          <p:spPr>
            <a:xfrm>
              <a:off x="827545" y="1765252"/>
              <a:ext cx="199794" cy="1555389"/>
            </a:xfrm>
            <a:prstGeom prst="roundRect">
              <a:avLst>
                <a:gd name="adj" fmla="val 50000"/>
              </a:avLst>
            </a:pr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grpSp>
          <p:nvGrpSpPr>
            <p:cNvPr id="19" name="Group 43"/>
            <p:cNvGrpSpPr/>
            <p:nvPr/>
          </p:nvGrpSpPr>
          <p:grpSpPr>
            <a:xfrm>
              <a:off x="760548" y="1650038"/>
              <a:ext cx="333788" cy="333788"/>
              <a:chOff x="2786183" y="1189182"/>
              <a:chExt cx="921712" cy="921712"/>
            </a:xfrm>
          </p:grpSpPr>
          <p:sp>
            <p:nvSpPr>
              <p:cNvPr id="20" name="Oval 44"/>
              <p:cNvSpPr/>
              <p:nvPr/>
            </p:nvSpPr>
            <p:spPr>
              <a:xfrm>
                <a:off x="2786183" y="1189182"/>
                <a:ext cx="921712" cy="921712"/>
              </a:xfrm>
              <a:prstGeom prst="ellipse">
                <a:avLst/>
              </a:prstGeom>
              <a:solidFill>
                <a:srgbClr val="1C2B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21" name="Oval 45"/>
              <p:cNvSpPr/>
              <p:nvPr/>
            </p:nvSpPr>
            <p:spPr>
              <a:xfrm>
                <a:off x="2878354" y="1281353"/>
                <a:ext cx="737370" cy="737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</p:grpSp>
      <p:grpSp>
        <p:nvGrpSpPr>
          <p:cNvPr id="22" name="Group 50"/>
          <p:cNvGrpSpPr/>
          <p:nvPr/>
        </p:nvGrpSpPr>
        <p:grpSpPr>
          <a:xfrm rot="3647897">
            <a:off x="7078564" y="3897789"/>
            <a:ext cx="445051" cy="2227471"/>
            <a:chOff x="2648116" y="1650038"/>
            <a:chExt cx="333788" cy="1670603"/>
          </a:xfrm>
        </p:grpSpPr>
        <p:sp>
          <p:nvSpPr>
            <p:cNvPr id="23" name="Rounded Rectangle 46"/>
            <p:cNvSpPr/>
            <p:nvPr/>
          </p:nvSpPr>
          <p:spPr>
            <a:xfrm>
              <a:off x="2715113" y="1765252"/>
              <a:ext cx="199794" cy="1555389"/>
            </a:xfrm>
            <a:prstGeom prst="roundRect">
              <a:avLst>
                <a:gd name="adj" fmla="val 50000"/>
              </a:avLst>
            </a:prstGeom>
            <a:solidFill>
              <a:srgbClr val="FFC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grpSp>
          <p:nvGrpSpPr>
            <p:cNvPr id="24" name="Group 47"/>
            <p:cNvGrpSpPr/>
            <p:nvPr/>
          </p:nvGrpSpPr>
          <p:grpSpPr>
            <a:xfrm>
              <a:off x="2648116" y="1650038"/>
              <a:ext cx="333788" cy="333788"/>
              <a:chOff x="2786183" y="1189182"/>
              <a:chExt cx="921712" cy="921712"/>
            </a:xfrm>
          </p:grpSpPr>
          <p:sp>
            <p:nvSpPr>
              <p:cNvPr id="25" name="Oval 48"/>
              <p:cNvSpPr/>
              <p:nvPr/>
            </p:nvSpPr>
            <p:spPr>
              <a:xfrm>
                <a:off x="2786183" y="1189182"/>
                <a:ext cx="921712" cy="921712"/>
              </a:xfrm>
              <a:prstGeom prst="ellipse">
                <a:avLst/>
              </a:prstGeom>
              <a:solidFill>
                <a:srgbClr val="FFC5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26" name="Oval 49"/>
              <p:cNvSpPr/>
              <p:nvPr/>
            </p:nvSpPr>
            <p:spPr>
              <a:xfrm>
                <a:off x="2878354" y="1281353"/>
                <a:ext cx="737370" cy="737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</p:grpSp>
      <p:grpSp>
        <p:nvGrpSpPr>
          <p:cNvPr id="27" name="Group 57"/>
          <p:cNvGrpSpPr/>
          <p:nvPr/>
        </p:nvGrpSpPr>
        <p:grpSpPr>
          <a:xfrm>
            <a:off x="7514700" y="2219094"/>
            <a:ext cx="445051" cy="2227471"/>
            <a:chOff x="5982866" y="1650038"/>
            <a:chExt cx="333788" cy="1670603"/>
          </a:xfrm>
        </p:grpSpPr>
        <p:sp>
          <p:nvSpPr>
            <p:cNvPr id="28" name="Rounded Rectangle 53"/>
            <p:cNvSpPr/>
            <p:nvPr/>
          </p:nvSpPr>
          <p:spPr>
            <a:xfrm>
              <a:off x="6049863" y="1765252"/>
              <a:ext cx="199794" cy="1555389"/>
            </a:xfrm>
            <a:prstGeom prst="roundRect">
              <a:avLst>
                <a:gd name="adj" fmla="val 50000"/>
              </a:avLst>
            </a:prstGeom>
            <a:solidFill>
              <a:srgbClr val="FC6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grpSp>
          <p:nvGrpSpPr>
            <p:cNvPr id="29" name="Group 54"/>
            <p:cNvGrpSpPr/>
            <p:nvPr/>
          </p:nvGrpSpPr>
          <p:grpSpPr>
            <a:xfrm>
              <a:off x="5982866" y="1650038"/>
              <a:ext cx="333788" cy="333788"/>
              <a:chOff x="2786183" y="1189182"/>
              <a:chExt cx="921712" cy="921712"/>
            </a:xfrm>
          </p:grpSpPr>
          <p:sp>
            <p:nvSpPr>
              <p:cNvPr id="30" name="Oval 55"/>
              <p:cNvSpPr/>
              <p:nvPr/>
            </p:nvSpPr>
            <p:spPr>
              <a:xfrm>
                <a:off x="2786183" y="1189182"/>
                <a:ext cx="921712" cy="921712"/>
              </a:xfrm>
              <a:prstGeom prst="ellipse">
                <a:avLst/>
              </a:prstGeom>
              <a:solidFill>
                <a:srgbClr val="FC6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31" name="Oval 56"/>
              <p:cNvSpPr/>
              <p:nvPr/>
            </p:nvSpPr>
            <p:spPr>
              <a:xfrm>
                <a:off x="2878354" y="1281353"/>
                <a:ext cx="737370" cy="737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</p:grpSp>
      <p:grpSp>
        <p:nvGrpSpPr>
          <p:cNvPr id="32" name="Group 58"/>
          <p:cNvGrpSpPr/>
          <p:nvPr/>
        </p:nvGrpSpPr>
        <p:grpSpPr>
          <a:xfrm rot="18356643">
            <a:off x="6341908" y="1145241"/>
            <a:ext cx="445051" cy="2227471"/>
            <a:chOff x="5982866" y="1650038"/>
            <a:chExt cx="333788" cy="1670603"/>
          </a:xfrm>
        </p:grpSpPr>
        <p:sp>
          <p:nvSpPr>
            <p:cNvPr id="33" name="Rounded Rectangle 59"/>
            <p:cNvSpPr/>
            <p:nvPr/>
          </p:nvSpPr>
          <p:spPr>
            <a:xfrm>
              <a:off x="6049863" y="1765252"/>
              <a:ext cx="199794" cy="1555389"/>
            </a:xfrm>
            <a:prstGeom prst="roundRect">
              <a:avLst>
                <a:gd name="adj" fmla="val 50000"/>
              </a:avLst>
            </a:prstGeom>
            <a:solidFill>
              <a:srgbClr val="1C2B38"/>
            </a:solidFill>
            <a:ln>
              <a:solidFill>
                <a:srgbClr val="1C2B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grpSp>
          <p:nvGrpSpPr>
            <p:cNvPr id="34" name="Group 60"/>
            <p:cNvGrpSpPr/>
            <p:nvPr/>
          </p:nvGrpSpPr>
          <p:grpSpPr>
            <a:xfrm>
              <a:off x="5982866" y="1650038"/>
              <a:ext cx="333788" cy="333788"/>
              <a:chOff x="2786183" y="1189182"/>
              <a:chExt cx="921712" cy="921712"/>
            </a:xfrm>
          </p:grpSpPr>
          <p:sp>
            <p:nvSpPr>
              <p:cNvPr id="35" name="Oval 61"/>
              <p:cNvSpPr/>
              <p:nvPr/>
            </p:nvSpPr>
            <p:spPr>
              <a:xfrm>
                <a:off x="2786183" y="1189182"/>
                <a:ext cx="921712" cy="921712"/>
              </a:xfrm>
              <a:prstGeom prst="ellipse">
                <a:avLst/>
              </a:prstGeom>
              <a:solidFill>
                <a:srgbClr val="1C2B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36" name="Oval 62"/>
              <p:cNvSpPr/>
              <p:nvPr/>
            </p:nvSpPr>
            <p:spPr>
              <a:xfrm>
                <a:off x="2878354" y="1281353"/>
                <a:ext cx="737370" cy="737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</p:grpSp>
      <p:grpSp>
        <p:nvGrpSpPr>
          <p:cNvPr id="37" name="Group 64"/>
          <p:cNvGrpSpPr/>
          <p:nvPr/>
        </p:nvGrpSpPr>
        <p:grpSpPr>
          <a:xfrm>
            <a:off x="8110740" y="2270022"/>
            <a:ext cx="2476333" cy="621185"/>
            <a:chOff x="2786183" y="1446680"/>
            <a:chExt cx="1857250" cy="465889"/>
          </a:xfrm>
        </p:grpSpPr>
        <p:sp>
          <p:nvSpPr>
            <p:cNvPr id="38" name="Text Placeholder 3"/>
            <p:cNvSpPr txBox="1"/>
            <p:nvPr/>
          </p:nvSpPr>
          <p:spPr>
            <a:xfrm>
              <a:off x="2786183" y="1604888"/>
              <a:ext cx="1857250" cy="307681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rgbClr val="1C2B38"/>
                  </a:solidFill>
                </a:rPr>
                <a:t>There are many variations of passages available the majority</a:t>
              </a:r>
            </a:p>
          </p:txBody>
        </p:sp>
        <p:sp>
          <p:nvSpPr>
            <p:cNvPr id="39" name="TextBox 66"/>
            <p:cNvSpPr txBox="1"/>
            <p:nvPr/>
          </p:nvSpPr>
          <p:spPr>
            <a:xfrm>
              <a:off x="2786183" y="1446680"/>
              <a:ext cx="143923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b="1" dirty="0">
                  <a:solidFill>
                    <a:srgbClr val="1C2B38"/>
                  </a:solidFill>
                </a:rPr>
                <a:t>Title Goes Here</a:t>
              </a:r>
              <a:endParaRPr lang="en-US" sz="1600" dirty="0">
                <a:solidFill>
                  <a:srgbClr val="1C2B38"/>
                </a:solidFill>
              </a:endParaRPr>
            </a:p>
          </p:txBody>
        </p:sp>
      </p:grpSp>
      <p:grpSp>
        <p:nvGrpSpPr>
          <p:cNvPr id="40" name="Group 73"/>
          <p:cNvGrpSpPr/>
          <p:nvPr/>
        </p:nvGrpSpPr>
        <p:grpSpPr>
          <a:xfrm>
            <a:off x="8381846" y="4381066"/>
            <a:ext cx="2476333" cy="621185"/>
            <a:chOff x="2786183" y="1446680"/>
            <a:chExt cx="1857250" cy="465889"/>
          </a:xfrm>
        </p:grpSpPr>
        <p:sp>
          <p:nvSpPr>
            <p:cNvPr id="41" name="Text Placeholder 3"/>
            <p:cNvSpPr txBox="1"/>
            <p:nvPr/>
          </p:nvSpPr>
          <p:spPr>
            <a:xfrm>
              <a:off x="2786183" y="1604888"/>
              <a:ext cx="1857250" cy="307681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rgbClr val="1C2B38"/>
                  </a:solidFill>
                </a:rPr>
                <a:t>There are many variations of passages available the majority</a:t>
              </a:r>
            </a:p>
          </p:txBody>
        </p:sp>
        <p:sp>
          <p:nvSpPr>
            <p:cNvPr id="42" name="TextBox 75"/>
            <p:cNvSpPr txBox="1"/>
            <p:nvPr/>
          </p:nvSpPr>
          <p:spPr>
            <a:xfrm>
              <a:off x="2786183" y="1446680"/>
              <a:ext cx="143923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b="1" dirty="0">
                  <a:solidFill>
                    <a:srgbClr val="1C2B38"/>
                  </a:solidFill>
                </a:rPr>
                <a:t>Title Goes Here</a:t>
              </a:r>
              <a:endParaRPr lang="en-US" sz="1600" dirty="0">
                <a:solidFill>
                  <a:srgbClr val="1C2B38"/>
                </a:solidFill>
              </a:endParaRPr>
            </a:p>
          </p:txBody>
        </p:sp>
      </p:grpSp>
      <p:grpSp>
        <p:nvGrpSpPr>
          <p:cNvPr id="43" name="Group 76"/>
          <p:cNvGrpSpPr/>
          <p:nvPr/>
        </p:nvGrpSpPr>
        <p:grpSpPr>
          <a:xfrm>
            <a:off x="1211575" y="2836418"/>
            <a:ext cx="2476333" cy="621185"/>
            <a:chOff x="2786183" y="1446680"/>
            <a:chExt cx="1857250" cy="465889"/>
          </a:xfrm>
        </p:grpSpPr>
        <p:sp>
          <p:nvSpPr>
            <p:cNvPr id="44" name="Text Placeholder 3"/>
            <p:cNvSpPr txBox="1"/>
            <p:nvPr/>
          </p:nvSpPr>
          <p:spPr>
            <a:xfrm>
              <a:off x="2786183" y="1604888"/>
              <a:ext cx="1857250" cy="307681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rgbClr val="1C2B38"/>
                  </a:solidFill>
                </a:rPr>
                <a:t>There are many variations of passages available the majority</a:t>
              </a:r>
            </a:p>
          </p:txBody>
        </p:sp>
        <p:sp>
          <p:nvSpPr>
            <p:cNvPr id="45" name="TextBox 78"/>
            <p:cNvSpPr txBox="1"/>
            <p:nvPr/>
          </p:nvSpPr>
          <p:spPr>
            <a:xfrm>
              <a:off x="3204199" y="1446680"/>
              <a:ext cx="143923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rgbClr val="1C2B38"/>
                  </a:solidFill>
                </a:rPr>
                <a:t>Title Goes Here</a:t>
              </a:r>
              <a:endParaRPr lang="en-US" sz="1600" dirty="0">
                <a:solidFill>
                  <a:srgbClr val="1C2B38"/>
                </a:solidFill>
              </a:endParaRPr>
            </a:p>
          </p:txBody>
        </p:sp>
      </p:grpSp>
      <p:grpSp>
        <p:nvGrpSpPr>
          <p:cNvPr id="46" name="Group 79"/>
          <p:cNvGrpSpPr/>
          <p:nvPr/>
        </p:nvGrpSpPr>
        <p:grpSpPr>
          <a:xfrm>
            <a:off x="1581947" y="5002380"/>
            <a:ext cx="2476333" cy="621185"/>
            <a:chOff x="2786183" y="1446680"/>
            <a:chExt cx="1857250" cy="465889"/>
          </a:xfrm>
        </p:grpSpPr>
        <p:sp>
          <p:nvSpPr>
            <p:cNvPr id="47" name="Text Placeholder 3"/>
            <p:cNvSpPr txBox="1"/>
            <p:nvPr/>
          </p:nvSpPr>
          <p:spPr>
            <a:xfrm>
              <a:off x="2786183" y="1604888"/>
              <a:ext cx="1857250" cy="307681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rgbClr val="1C2B38"/>
                  </a:solidFill>
                </a:rPr>
                <a:t>There are many variations of passages available the majority</a:t>
              </a:r>
            </a:p>
          </p:txBody>
        </p:sp>
        <p:sp>
          <p:nvSpPr>
            <p:cNvPr id="48" name="TextBox 81"/>
            <p:cNvSpPr txBox="1"/>
            <p:nvPr/>
          </p:nvSpPr>
          <p:spPr>
            <a:xfrm>
              <a:off x="3204199" y="1446680"/>
              <a:ext cx="143923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rgbClr val="1C2B38"/>
                  </a:solidFill>
                </a:rPr>
                <a:t>Title Goes Here</a:t>
              </a:r>
              <a:endParaRPr lang="en-US" sz="1600" dirty="0">
                <a:solidFill>
                  <a:srgbClr val="1C2B38"/>
                </a:solidFill>
              </a:endParaRPr>
            </a:p>
          </p:txBody>
        </p:sp>
      </p:grpSp>
      <p:grpSp>
        <p:nvGrpSpPr>
          <p:cNvPr id="49" name="Group 82"/>
          <p:cNvGrpSpPr/>
          <p:nvPr/>
        </p:nvGrpSpPr>
        <p:grpSpPr>
          <a:xfrm>
            <a:off x="2887706" y="1431958"/>
            <a:ext cx="2476333" cy="621185"/>
            <a:chOff x="2786183" y="1446680"/>
            <a:chExt cx="1857250" cy="465889"/>
          </a:xfrm>
        </p:grpSpPr>
        <p:sp>
          <p:nvSpPr>
            <p:cNvPr id="50" name="Text Placeholder 3"/>
            <p:cNvSpPr txBox="1"/>
            <p:nvPr/>
          </p:nvSpPr>
          <p:spPr>
            <a:xfrm>
              <a:off x="2786183" y="1604888"/>
              <a:ext cx="1857250" cy="307681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rgbClr val="1C2B38"/>
                  </a:solidFill>
                </a:rPr>
                <a:t>There are many variations of passages available the majority</a:t>
              </a:r>
            </a:p>
          </p:txBody>
        </p:sp>
        <p:sp>
          <p:nvSpPr>
            <p:cNvPr id="51" name="TextBox 84"/>
            <p:cNvSpPr txBox="1"/>
            <p:nvPr/>
          </p:nvSpPr>
          <p:spPr>
            <a:xfrm>
              <a:off x="3204199" y="1446680"/>
              <a:ext cx="143923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rgbClr val="1C2B38"/>
                  </a:solidFill>
                </a:rPr>
                <a:t>Title Goes Here</a:t>
              </a:r>
              <a:endParaRPr lang="en-US" sz="1600" dirty="0">
                <a:solidFill>
                  <a:srgbClr val="1C2B38"/>
                </a:solidFill>
              </a:endParaRPr>
            </a:p>
          </p:txBody>
        </p:sp>
      </p:grpSp>
      <p:grpSp>
        <p:nvGrpSpPr>
          <p:cNvPr id="52" name="Group 85"/>
          <p:cNvGrpSpPr/>
          <p:nvPr/>
        </p:nvGrpSpPr>
        <p:grpSpPr>
          <a:xfrm>
            <a:off x="6721584" y="5697094"/>
            <a:ext cx="2476333" cy="621185"/>
            <a:chOff x="2786183" y="1446680"/>
            <a:chExt cx="1857250" cy="465889"/>
          </a:xfrm>
        </p:grpSpPr>
        <p:sp>
          <p:nvSpPr>
            <p:cNvPr id="53" name="Text Placeholder 3"/>
            <p:cNvSpPr txBox="1"/>
            <p:nvPr/>
          </p:nvSpPr>
          <p:spPr>
            <a:xfrm>
              <a:off x="2786183" y="1604888"/>
              <a:ext cx="1857250" cy="307681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rgbClr val="1C2B38"/>
                  </a:solidFill>
                </a:rPr>
                <a:t>There are many variations of passages available the majority</a:t>
              </a:r>
            </a:p>
          </p:txBody>
        </p:sp>
        <p:sp>
          <p:nvSpPr>
            <p:cNvPr id="54" name="TextBox 87"/>
            <p:cNvSpPr txBox="1"/>
            <p:nvPr/>
          </p:nvSpPr>
          <p:spPr>
            <a:xfrm>
              <a:off x="2786183" y="1446680"/>
              <a:ext cx="143923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b="1" dirty="0">
                  <a:solidFill>
                    <a:srgbClr val="1C2B38"/>
                  </a:solidFill>
                </a:rPr>
                <a:t>Title Goes Here</a:t>
              </a:r>
              <a:endParaRPr lang="en-US" sz="1600" dirty="0">
                <a:solidFill>
                  <a:srgbClr val="1C2B38"/>
                </a:solidFill>
              </a:endParaRPr>
            </a:p>
          </p:txBody>
        </p:sp>
      </p:grpSp>
      <p:sp>
        <p:nvSpPr>
          <p:cNvPr id="55" name="Freeform 22"/>
          <p:cNvSpPr>
            <a:spLocks noEditPoints="1"/>
          </p:cNvSpPr>
          <p:nvPr/>
        </p:nvSpPr>
        <p:spPr bwMode="auto">
          <a:xfrm>
            <a:off x="5657595" y="3444033"/>
            <a:ext cx="826103" cy="816172"/>
          </a:xfrm>
          <a:custGeom>
            <a:avLst/>
            <a:gdLst/>
            <a:ahLst/>
            <a:cxnLst>
              <a:cxn ang="0">
                <a:pos x="131" y="82"/>
              </a:cxn>
              <a:cxn ang="0">
                <a:pos x="122" y="98"/>
              </a:cxn>
              <a:cxn ang="0">
                <a:pos x="125" y="107"/>
              </a:cxn>
              <a:cxn ang="0">
                <a:pos x="65" y="141"/>
              </a:cxn>
              <a:cxn ang="0">
                <a:pos x="51" y="134"/>
              </a:cxn>
              <a:cxn ang="0">
                <a:pos x="44" y="97"/>
              </a:cxn>
              <a:cxn ang="0">
                <a:pos x="68" y="28"/>
              </a:cxn>
              <a:cxn ang="0">
                <a:pos x="74" y="29"/>
              </a:cxn>
              <a:cxn ang="0">
                <a:pos x="86" y="24"/>
              </a:cxn>
              <a:cxn ang="0">
                <a:pos x="131" y="82"/>
              </a:cxn>
              <a:cxn ang="0">
                <a:pos x="92" y="11"/>
              </a:cxn>
              <a:cxn ang="0">
                <a:pos x="91" y="15"/>
              </a:cxn>
              <a:cxn ang="0">
                <a:pos x="141" y="80"/>
              </a:cxn>
              <a:cxn ang="0">
                <a:pos x="142" y="80"/>
              </a:cxn>
              <a:cxn ang="0">
                <a:pos x="153" y="32"/>
              </a:cxn>
              <a:cxn ang="0">
                <a:pos x="153" y="29"/>
              </a:cxn>
              <a:cxn ang="0">
                <a:pos x="102" y="0"/>
              </a:cxn>
              <a:cxn ang="0">
                <a:pos x="91" y="6"/>
              </a:cxn>
              <a:cxn ang="0">
                <a:pos x="92" y="11"/>
              </a:cxn>
              <a:cxn ang="0">
                <a:pos x="40" y="137"/>
              </a:cxn>
              <a:cxn ang="0">
                <a:pos x="33" y="97"/>
              </a:cxn>
              <a:cxn ang="0">
                <a:pos x="59" y="22"/>
              </a:cxn>
              <a:cxn ang="0">
                <a:pos x="55" y="11"/>
              </a:cxn>
              <a:cxn ang="0">
                <a:pos x="46" y="9"/>
              </a:cxn>
              <a:cxn ang="0">
                <a:pos x="0" y="85"/>
              </a:cxn>
              <a:cxn ang="0">
                <a:pos x="20" y="140"/>
              </a:cxn>
              <a:cxn ang="0">
                <a:pos x="35" y="143"/>
              </a:cxn>
              <a:cxn ang="0">
                <a:pos x="40" y="137"/>
              </a:cxn>
              <a:cxn ang="0">
                <a:pos x="163" y="45"/>
              </a:cxn>
              <a:cxn ang="0">
                <a:pos x="153" y="84"/>
              </a:cxn>
              <a:cxn ang="0">
                <a:pos x="159" y="98"/>
              </a:cxn>
              <a:cxn ang="0">
                <a:pos x="147" y="115"/>
              </a:cxn>
              <a:cxn ang="0">
                <a:pos x="147" y="116"/>
              </a:cxn>
              <a:cxn ang="0">
                <a:pos x="142" y="151"/>
              </a:cxn>
              <a:cxn ang="0">
                <a:pos x="173" y="85"/>
              </a:cxn>
              <a:cxn ang="0">
                <a:pos x="163" y="45"/>
              </a:cxn>
              <a:cxn ang="0">
                <a:pos x="132" y="114"/>
              </a:cxn>
              <a:cxn ang="0">
                <a:pos x="69" y="151"/>
              </a:cxn>
              <a:cxn ang="0">
                <a:pos x="69" y="152"/>
              </a:cxn>
              <a:cxn ang="0">
                <a:pos x="66" y="162"/>
              </a:cxn>
              <a:cxn ang="0">
                <a:pos x="74" y="170"/>
              </a:cxn>
              <a:cxn ang="0">
                <a:pos x="86" y="171"/>
              </a:cxn>
              <a:cxn ang="0">
                <a:pos x="126" y="162"/>
              </a:cxn>
              <a:cxn ang="0">
                <a:pos x="136" y="116"/>
              </a:cxn>
              <a:cxn ang="0">
                <a:pos x="136" y="116"/>
              </a:cxn>
              <a:cxn ang="0">
                <a:pos x="132" y="114"/>
              </a:cxn>
              <a:cxn ang="0">
                <a:pos x="132" y="114"/>
              </a:cxn>
              <a:cxn ang="0">
                <a:pos x="132" y="114"/>
              </a:cxn>
            </a:cxnLst>
            <a:rect l="0" t="0" r="r" b="b"/>
            <a:pathLst>
              <a:path w="173" h="171">
                <a:moveTo>
                  <a:pt x="131" y="82"/>
                </a:moveTo>
                <a:cubicBezTo>
                  <a:pt x="126" y="86"/>
                  <a:pt x="122" y="91"/>
                  <a:pt x="122" y="98"/>
                </a:cubicBezTo>
                <a:cubicBezTo>
                  <a:pt x="122" y="101"/>
                  <a:pt x="123" y="104"/>
                  <a:pt x="125" y="107"/>
                </a:cubicBezTo>
                <a:cubicBezTo>
                  <a:pt x="109" y="124"/>
                  <a:pt x="88" y="136"/>
                  <a:pt x="65" y="141"/>
                </a:cubicBezTo>
                <a:cubicBezTo>
                  <a:pt x="62" y="137"/>
                  <a:pt x="57" y="134"/>
                  <a:pt x="51" y="134"/>
                </a:cubicBezTo>
                <a:cubicBezTo>
                  <a:pt x="47" y="122"/>
                  <a:pt x="44" y="110"/>
                  <a:pt x="44" y="97"/>
                </a:cubicBezTo>
                <a:cubicBezTo>
                  <a:pt x="44" y="71"/>
                  <a:pt x="53" y="47"/>
                  <a:pt x="68" y="28"/>
                </a:cubicBezTo>
                <a:cubicBezTo>
                  <a:pt x="70" y="29"/>
                  <a:pt x="72" y="29"/>
                  <a:pt x="74" y="29"/>
                </a:cubicBezTo>
                <a:cubicBezTo>
                  <a:pt x="78" y="29"/>
                  <a:pt x="82" y="27"/>
                  <a:pt x="86" y="24"/>
                </a:cubicBezTo>
                <a:cubicBezTo>
                  <a:pt x="107" y="38"/>
                  <a:pt x="123" y="58"/>
                  <a:pt x="131" y="82"/>
                </a:cubicBezTo>
                <a:close/>
                <a:moveTo>
                  <a:pt x="92" y="11"/>
                </a:moveTo>
                <a:cubicBezTo>
                  <a:pt x="92" y="12"/>
                  <a:pt x="92" y="13"/>
                  <a:pt x="91" y="15"/>
                </a:cubicBezTo>
                <a:cubicBezTo>
                  <a:pt x="115" y="30"/>
                  <a:pt x="133" y="53"/>
                  <a:pt x="141" y="80"/>
                </a:cubicBezTo>
                <a:cubicBezTo>
                  <a:pt x="142" y="80"/>
                  <a:pt x="142" y="80"/>
                  <a:pt x="142" y="80"/>
                </a:cubicBezTo>
                <a:cubicBezTo>
                  <a:pt x="149" y="65"/>
                  <a:pt x="153" y="49"/>
                  <a:pt x="153" y="32"/>
                </a:cubicBezTo>
                <a:cubicBezTo>
                  <a:pt x="153" y="31"/>
                  <a:pt x="153" y="30"/>
                  <a:pt x="153" y="29"/>
                </a:cubicBezTo>
                <a:cubicBezTo>
                  <a:pt x="140" y="14"/>
                  <a:pt x="122" y="4"/>
                  <a:pt x="102" y="0"/>
                </a:cubicBezTo>
                <a:cubicBezTo>
                  <a:pt x="98" y="2"/>
                  <a:pt x="95" y="4"/>
                  <a:pt x="91" y="6"/>
                </a:cubicBezTo>
                <a:cubicBezTo>
                  <a:pt x="92" y="8"/>
                  <a:pt x="92" y="9"/>
                  <a:pt x="92" y="11"/>
                </a:cubicBezTo>
                <a:close/>
                <a:moveTo>
                  <a:pt x="40" y="137"/>
                </a:moveTo>
                <a:cubicBezTo>
                  <a:pt x="36" y="124"/>
                  <a:pt x="33" y="111"/>
                  <a:pt x="33" y="97"/>
                </a:cubicBezTo>
                <a:cubicBezTo>
                  <a:pt x="33" y="69"/>
                  <a:pt x="43" y="42"/>
                  <a:pt x="59" y="22"/>
                </a:cubicBezTo>
                <a:cubicBezTo>
                  <a:pt x="57" y="19"/>
                  <a:pt x="55" y="15"/>
                  <a:pt x="55" y="11"/>
                </a:cubicBezTo>
                <a:cubicBezTo>
                  <a:pt x="52" y="10"/>
                  <a:pt x="49" y="9"/>
                  <a:pt x="46" y="9"/>
                </a:cubicBezTo>
                <a:cubicBezTo>
                  <a:pt x="19" y="23"/>
                  <a:pt x="0" y="52"/>
                  <a:pt x="0" y="85"/>
                </a:cubicBezTo>
                <a:cubicBezTo>
                  <a:pt x="0" y="106"/>
                  <a:pt x="8" y="125"/>
                  <a:pt x="20" y="140"/>
                </a:cubicBezTo>
                <a:cubicBezTo>
                  <a:pt x="25" y="141"/>
                  <a:pt x="30" y="142"/>
                  <a:pt x="35" y="143"/>
                </a:cubicBezTo>
                <a:cubicBezTo>
                  <a:pt x="36" y="140"/>
                  <a:pt x="38" y="138"/>
                  <a:pt x="40" y="137"/>
                </a:cubicBezTo>
                <a:close/>
                <a:moveTo>
                  <a:pt x="163" y="45"/>
                </a:moveTo>
                <a:cubicBezTo>
                  <a:pt x="162" y="59"/>
                  <a:pt x="158" y="72"/>
                  <a:pt x="153" y="84"/>
                </a:cubicBezTo>
                <a:cubicBezTo>
                  <a:pt x="157" y="87"/>
                  <a:pt x="159" y="92"/>
                  <a:pt x="159" y="98"/>
                </a:cubicBezTo>
                <a:cubicBezTo>
                  <a:pt x="159" y="106"/>
                  <a:pt x="154" y="112"/>
                  <a:pt x="147" y="115"/>
                </a:cubicBezTo>
                <a:cubicBezTo>
                  <a:pt x="147" y="115"/>
                  <a:pt x="147" y="116"/>
                  <a:pt x="147" y="116"/>
                </a:cubicBezTo>
                <a:cubicBezTo>
                  <a:pt x="147" y="128"/>
                  <a:pt x="145" y="140"/>
                  <a:pt x="142" y="151"/>
                </a:cubicBezTo>
                <a:cubicBezTo>
                  <a:pt x="161" y="135"/>
                  <a:pt x="173" y="112"/>
                  <a:pt x="173" y="85"/>
                </a:cubicBezTo>
                <a:cubicBezTo>
                  <a:pt x="173" y="71"/>
                  <a:pt x="169" y="57"/>
                  <a:pt x="163" y="45"/>
                </a:cubicBezTo>
                <a:close/>
                <a:moveTo>
                  <a:pt x="132" y="114"/>
                </a:moveTo>
                <a:cubicBezTo>
                  <a:pt x="116" y="133"/>
                  <a:pt x="94" y="146"/>
                  <a:pt x="69" y="151"/>
                </a:cubicBezTo>
                <a:cubicBezTo>
                  <a:pt x="69" y="151"/>
                  <a:pt x="69" y="152"/>
                  <a:pt x="69" y="152"/>
                </a:cubicBezTo>
                <a:cubicBezTo>
                  <a:pt x="69" y="156"/>
                  <a:pt x="68" y="159"/>
                  <a:pt x="66" y="162"/>
                </a:cubicBezTo>
                <a:cubicBezTo>
                  <a:pt x="69" y="165"/>
                  <a:pt x="71" y="168"/>
                  <a:pt x="74" y="170"/>
                </a:cubicBezTo>
                <a:cubicBezTo>
                  <a:pt x="78" y="171"/>
                  <a:pt x="82" y="171"/>
                  <a:pt x="86" y="171"/>
                </a:cubicBezTo>
                <a:cubicBezTo>
                  <a:pt x="101" y="171"/>
                  <a:pt x="114" y="168"/>
                  <a:pt x="126" y="162"/>
                </a:cubicBezTo>
                <a:cubicBezTo>
                  <a:pt x="132" y="148"/>
                  <a:pt x="136" y="133"/>
                  <a:pt x="136" y="116"/>
                </a:cubicBezTo>
                <a:cubicBezTo>
                  <a:pt x="136" y="116"/>
                  <a:pt x="136" y="116"/>
                  <a:pt x="136" y="116"/>
                </a:cubicBezTo>
                <a:cubicBezTo>
                  <a:pt x="135" y="115"/>
                  <a:pt x="134" y="115"/>
                  <a:pt x="132" y="114"/>
                </a:cubicBezTo>
                <a:close/>
                <a:moveTo>
                  <a:pt x="132" y="114"/>
                </a:moveTo>
                <a:cubicBezTo>
                  <a:pt x="132" y="114"/>
                  <a:pt x="132" y="114"/>
                  <a:pt x="132" y="114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56" name="Text Placeholder 3"/>
          <p:cNvSpPr txBox="1"/>
          <p:nvPr/>
        </p:nvSpPr>
        <p:spPr>
          <a:xfrm rot="19804241">
            <a:off x="5039456" y="2763580"/>
            <a:ext cx="535403" cy="369332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200">
              <a:spcBef>
                <a:spcPct val="20000"/>
              </a:spcBef>
              <a:defRPr/>
            </a:pPr>
            <a:r>
              <a:rPr lang="en-US" sz="2400" dirty="0">
                <a:solidFill>
                  <a:srgbClr val="FFC000"/>
                </a:solidFill>
              </a:rPr>
              <a:t>25%</a:t>
            </a:r>
          </a:p>
        </p:txBody>
      </p:sp>
      <p:sp>
        <p:nvSpPr>
          <p:cNvPr id="57" name="Text Placeholder 3"/>
          <p:cNvSpPr txBox="1"/>
          <p:nvPr/>
        </p:nvSpPr>
        <p:spPr>
          <a:xfrm rot="19957524">
            <a:off x="6694576" y="4483370"/>
            <a:ext cx="535403" cy="369332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200">
              <a:spcBef>
                <a:spcPct val="20000"/>
              </a:spcBef>
              <a:defRPr/>
            </a:pPr>
            <a:r>
              <a:rPr lang="en-US" sz="2400" dirty="0">
                <a:solidFill>
                  <a:srgbClr val="FFC000"/>
                </a:solidFill>
              </a:rPr>
              <a:t>90%</a:t>
            </a:r>
          </a:p>
        </p:txBody>
      </p:sp>
      <p:sp>
        <p:nvSpPr>
          <p:cNvPr id="58" name="Text Placeholder 3"/>
          <p:cNvSpPr txBox="1"/>
          <p:nvPr/>
        </p:nvSpPr>
        <p:spPr>
          <a:xfrm rot="16200000">
            <a:off x="4543987" y="3995904"/>
            <a:ext cx="535403" cy="369332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200">
              <a:spcBef>
                <a:spcPct val="20000"/>
              </a:spcBef>
              <a:defRPr/>
            </a:pPr>
            <a:r>
              <a:rPr lang="en-US" sz="2400" dirty="0">
                <a:solidFill>
                  <a:srgbClr val="FC611F"/>
                </a:solidFill>
              </a:rPr>
              <a:t>50%</a:t>
            </a:r>
          </a:p>
        </p:txBody>
      </p:sp>
      <p:sp>
        <p:nvSpPr>
          <p:cNvPr id="59" name="Text Placeholder 3"/>
          <p:cNvSpPr txBox="1"/>
          <p:nvPr/>
        </p:nvSpPr>
        <p:spPr>
          <a:xfrm rot="2157338">
            <a:off x="5517076" y="4880520"/>
            <a:ext cx="535403" cy="369332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200">
              <a:spcBef>
                <a:spcPct val="20000"/>
              </a:spcBef>
              <a:defRPr/>
            </a:pPr>
            <a:r>
              <a:rPr lang="en-US" sz="2400" dirty="0">
                <a:solidFill>
                  <a:srgbClr val="1C2B38"/>
                </a:solidFill>
              </a:rPr>
              <a:t>75%</a:t>
            </a:r>
          </a:p>
        </p:txBody>
      </p:sp>
      <p:sp>
        <p:nvSpPr>
          <p:cNvPr id="60" name="Text Placeholder 3"/>
          <p:cNvSpPr txBox="1"/>
          <p:nvPr/>
        </p:nvSpPr>
        <p:spPr>
          <a:xfrm rot="16200000">
            <a:off x="7077587" y="3425344"/>
            <a:ext cx="535403" cy="369332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200">
              <a:spcBef>
                <a:spcPct val="20000"/>
              </a:spcBef>
              <a:defRPr/>
            </a:pPr>
            <a:r>
              <a:rPr lang="en-US" sz="2400" dirty="0">
                <a:solidFill>
                  <a:srgbClr val="FC611F"/>
                </a:solidFill>
              </a:rPr>
              <a:t>50%</a:t>
            </a:r>
          </a:p>
        </p:txBody>
      </p:sp>
      <p:sp>
        <p:nvSpPr>
          <p:cNvPr id="61" name="Text Placeholder 3"/>
          <p:cNvSpPr txBox="1"/>
          <p:nvPr/>
        </p:nvSpPr>
        <p:spPr>
          <a:xfrm rot="2157072">
            <a:off x="6085005" y="2511739"/>
            <a:ext cx="535403" cy="369332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200">
              <a:spcBef>
                <a:spcPct val="20000"/>
              </a:spcBef>
              <a:defRPr/>
            </a:pPr>
            <a:r>
              <a:rPr lang="en-US" sz="2400" dirty="0">
                <a:solidFill>
                  <a:srgbClr val="1C2B38"/>
                </a:solidFill>
              </a:rPr>
              <a:t>25%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0"/>
                            </p:stCondLst>
                            <p:childTnLst>
                              <p:par>
                                <p:cTn id="80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"/>
                            </p:stCondLst>
                            <p:childTnLst>
                              <p:par>
                                <p:cTn id="8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5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500"/>
                            </p:stCondLst>
                            <p:childTnLst>
                              <p:par>
                                <p:cTn id="10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000"/>
                            </p:stCondLst>
                            <p:childTnLst>
                              <p:par>
                                <p:cTn id="1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5" grpId="0" animBg="1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3719736" y="980728"/>
            <a:ext cx="4761908" cy="4240804"/>
            <a:chOff x="3186113" y="530112"/>
            <a:chExt cx="2625725" cy="2338387"/>
          </a:xfrm>
        </p:grpSpPr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>
              <a:off x="3338513" y="693625"/>
              <a:ext cx="2320925" cy="16351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6" name="Freeform 11"/>
            <p:cNvSpPr>
              <a:spLocks noEditPoints="1"/>
            </p:cNvSpPr>
            <p:nvPr/>
          </p:nvSpPr>
          <p:spPr bwMode="auto">
            <a:xfrm>
              <a:off x="3186113" y="530112"/>
              <a:ext cx="2625725" cy="1895475"/>
            </a:xfrm>
            <a:custGeom>
              <a:avLst/>
              <a:gdLst>
                <a:gd name="T0" fmla="*/ 397 w 432"/>
                <a:gd name="T1" fmla="*/ 0 h 312"/>
                <a:gd name="T2" fmla="*/ 33 w 432"/>
                <a:gd name="T3" fmla="*/ 0 h 312"/>
                <a:gd name="T4" fmla="*/ 0 w 432"/>
                <a:gd name="T5" fmla="*/ 35 h 312"/>
                <a:gd name="T6" fmla="*/ 0 w 432"/>
                <a:gd name="T7" fmla="*/ 276 h 312"/>
                <a:gd name="T8" fmla="*/ 33 w 432"/>
                <a:gd name="T9" fmla="*/ 312 h 312"/>
                <a:gd name="T10" fmla="*/ 397 w 432"/>
                <a:gd name="T11" fmla="*/ 312 h 312"/>
                <a:gd name="T12" fmla="*/ 432 w 432"/>
                <a:gd name="T13" fmla="*/ 276 h 312"/>
                <a:gd name="T14" fmla="*/ 432 w 432"/>
                <a:gd name="T15" fmla="*/ 35 h 312"/>
                <a:gd name="T16" fmla="*/ 397 w 432"/>
                <a:gd name="T17" fmla="*/ 0 h 312"/>
                <a:gd name="T18" fmla="*/ 408 w 432"/>
                <a:gd name="T19" fmla="*/ 284 h 312"/>
                <a:gd name="T20" fmla="*/ 24 w 432"/>
                <a:gd name="T21" fmla="*/ 284 h 312"/>
                <a:gd name="T22" fmla="*/ 24 w 432"/>
                <a:gd name="T23" fmla="*/ 28 h 312"/>
                <a:gd name="T24" fmla="*/ 408 w 432"/>
                <a:gd name="T25" fmla="*/ 28 h 312"/>
                <a:gd name="T26" fmla="*/ 408 w 432"/>
                <a:gd name="T27" fmla="*/ 28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2" h="312">
                  <a:moveTo>
                    <a:pt x="397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15" y="0"/>
                    <a:pt x="0" y="16"/>
                    <a:pt x="0" y="35"/>
                  </a:cubicBezTo>
                  <a:cubicBezTo>
                    <a:pt x="0" y="276"/>
                    <a:pt x="0" y="276"/>
                    <a:pt x="0" y="276"/>
                  </a:cubicBezTo>
                  <a:cubicBezTo>
                    <a:pt x="0" y="295"/>
                    <a:pt x="15" y="312"/>
                    <a:pt x="33" y="312"/>
                  </a:cubicBezTo>
                  <a:cubicBezTo>
                    <a:pt x="397" y="312"/>
                    <a:pt x="397" y="312"/>
                    <a:pt x="397" y="312"/>
                  </a:cubicBezTo>
                  <a:cubicBezTo>
                    <a:pt x="416" y="312"/>
                    <a:pt x="432" y="295"/>
                    <a:pt x="432" y="276"/>
                  </a:cubicBezTo>
                  <a:cubicBezTo>
                    <a:pt x="432" y="35"/>
                    <a:pt x="432" y="35"/>
                    <a:pt x="432" y="35"/>
                  </a:cubicBezTo>
                  <a:cubicBezTo>
                    <a:pt x="432" y="16"/>
                    <a:pt x="416" y="0"/>
                    <a:pt x="397" y="0"/>
                  </a:cubicBezTo>
                  <a:close/>
                  <a:moveTo>
                    <a:pt x="408" y="284"/>
                  </a:moveTo>
                  <a:cubicBezTo>
                    <a:pt x="24" y="284"/>
                    <a:pt x="24" y="284"/>
                    <a:pt x="24" y="284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408" y="28"/>
                    <a:pt x="408" y="28"/>
                    <a:pt x="408" y="28"/>
                  </a:cubicBezTo>
                  <a:lnTo>
                    <a:pt x="408" y="284"/>
                  </a:lnTo>
                  <a:close/>
                </a:path>
              </a:pathLst>
            </a:cu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7" name="Freeform 12"/>
            <p:cNvSpPr/>
            <p:nvPr/>
          </p:nvSpPr>
          <p:spPr bwMode="auto">
            <a:xfrm>
              <a:off x="3867150" y="2546237"/>
              <a:ext cx="1257300" cy="322262"/>
            </a:xfrm>
            <a:custGeom>
              <a:avLst/>
              <a:gdLst>
                <a:gd name="T0" fmla="*/ 163 w 207"/>
                <a:gd name="T1" fmla="*/ 35 h 53"/>
                <a:gd name="T2" fmla="*/ 207 w 207"/>
                <a:gd name="T3" fmla="*/ 35 h 53"/>
                <a:gd name="T4" fmla="*/ 207 w 207"/>
                <a:gd name="T5" fmla="*/ 53 h 53"/>
                <a:gd name="T6" fmla="*/ 0 w 207"/>
                <a:gd name="T7" fmla="*/ 53 h 53"/>
                <a:gd name="T8" fmla="*/ 0 w 207"/>
                <a:gd name="T9" fmla="*/ 35 h 53"/>
                <a:gd name="T10" fmla="*/ 44 w 207"/>
                <a:gd name="T11" fmla="*/ 35 h 53"/>
                <a:gd name="T12" fmla="*/ 58 w 207"/>
                <a:gd name="T13" fmla="*/ 11 h 53"/>
                <a:gd name="T14" fmla="*/ 66 w 207"/>
                <a:gd name="T15" fmla="*/ 0 h 53"/>
                <a:gd name="T16" fmla="*/ 104 w 207"/>
                <a:gd name="T17" fmla="*/ 0 h 53"/>
                <a:gd name="T18" fmla="*/ 141 w 207"/>
                <a:gd name="T19" fmla="*/ 0 h 53"/>
                <a:gd name="T20" fmla="*/ 149 w 207"/>
                <a:gd name="T21" fmla="*/ 11 h 53"/>
                <a:gd name="T22" fmla="*/ 163 w 207"/>
                <a:gd name="T23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7" h="53">
                  <a:moveTo>
                    <a:pt x="163" y="35"/>
                  </a:moveTo>
                  <a:cubicBezTo>
                    <a:pt x="207" y="35"/>
                    <a:pt x="207" y="35"/>
                    <a:pt x="207" y="35"/>
                  </a:cubicBezTo>
                  <a:cubicBezTo>
                    <a:pt x="207" y="53"/>
                    <a:pt x="207" y="53"/>
                    <a:pt x="207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8" y="31"/>
                    <a:pt x="53" y="24"/>
                    <a:pt x="58" y="11"/>
                  </a:cubicBezTo>
                  <a:cubicBezTo>
                    <a:pt x="58" y="11"/>
                    <a:pt x="61" y="1"/>
                    <a:pt x="66" y="0"/>
                  </a:cubicBezTo>
                  <a:cubicBezTo>
                    <a:pt x="69" y="0"/>
                    <a:pt x="86" y="0"/>
                    <a:pt x="104" y="0"/>
                  </a:cubicBezTo>
                  <a:cubicBezTo>
                    <a:pt x="121" y="0"/>
                    <a:pt x="138" y="0"/>
                    <a:pt x="141" y="0"/>
                  </a:cubicBezTo>
                  <a:cubicBezTo>
                    <a:pt x="146" y="1"/>
                    <a:pt x="149" y="11"/>
                    <a:pt x="149" y="11"/>
                  </a:cubicBezTo>
                  <a:cubicBezTo>
                    <a:pt x="154" y="24"/>
                    <a:pt x="159" y="31"/>
                    <a:pt x="163" y="35"/>
                  </a:cubicBezTo>
                  <a:close/>
                </a:path>
              </a:pathLst>
            </a:custGeom>
            <a:solidFill>
              <a:srgbClr val="464F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8" name="Freeform 13"/>
            <p:cNvSpPr/>
            <p:nvPr/>
          </p:nvSpPr>
          <p:spPr bwMode="auto">
            <a:xfrm>
              <a:off x="4340225" y="2546237"/>
              <a:ext cx="784225" cy="322262"/>
            </a:xfrm>
            <a:custGeom>
              <a:avLst/>
              <a:gdLst>
                <a:gd name="T0" fmla="*/ 85 w 129"/>
                <a:gd name="T1" fmla="*/ 35 h 53"/>
                <a:gd name="T2" fmla="*/ 71 w 129"/>
                <a:gd name="T3" fmla="*/ 11 h 53"/>
                <a:gd name="T4" fmla="*/ 63 w 129"/>
                <a:gd name="T5" fmla="*/ 0 h 53"/>
                <a:gd name="T6" fmla="*/ 26 w 129"/>
                <a:gd name="T7" fmla="*/ 0 h 53"/>
                <a:gd name="T8" fmla="*/ 0 w 129"/>
                <a:gd name="T9" fmla="*/ 0 h 53"/>
                <a:gd name="T10" fmla="*/ 59 w 129"/>
                <a:gd name="T11" fmla="*/ 53 h 53"/>
                <a:gd name="T12" fmla="*/ 129 w 129"/>
                <a:gd name="T13" fmla="*/ 53 h 53"/>
                <a:gd name="T14" fmla="*/ 129 w 129"/>
                <a:gd name="T15" fmla="*/ 35 h 53"/>
                <a:gd name="T16" fmla="*/ 85 w 129"/>
                <a:gd name="T17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53">
                  <a:moveTo>
                    <a:pt x="85" y="35"/>
                  </a:moveTo>
                  <a:cubicBezTo>
                    <a:pt x="81" y="31"/>
                    <a:pt x="76" y="24"/>
                    <a:pt x="71" y="11"/>
                  </a:cubicBezTo>
                  <a:cubicBezTo>
                    <a:pt x="71" y="11"/>
                    <a:pt x="68" y="1"/>
                    <a:pt x="63" y="0"/>
                  </a:cubicBezTo>
                  <a:cubicBezTo>
                    <a:pt x="60" y="0"/>
                    <a:pt x="43" y="0"/>
                    <a:pt x="26" y="0"/>
                  </a:cubicBezTo>
                  <a:cubicBezTo>
                    <a:pt x="16" y="0"/>
                    <a:pt x="7" y="0"/>
                    <a:pt x="0" y="0"/>
                  </a:cubicBezTo>
                  <a:cubicBezTo>
                    <a:pt x="21" y="15"/>
                    <a:pt x="41" y="33"/>
                    <a:pt x="59" y="53"/>
                  </a:cubicBezTo>
                  <a:cubicBezTo>
                    <a:pt x="129" y="53"/>
                    <a:pt x="129" y="53"/>
                    <a:pt x="129" y="53"/>
                  </a:cubicBezTo>
                  <a:cubicBezTo>
                    <a:pt x="129" y="35"/>
                    <a:pt x="129" y="35"/>
                    <a:pt x="129" y="35"/>
                  </a:cubicBezTo>
                  <a:lnTo>
                    <a:pt x="85" y="35"/>
                  </a:lnTo>
                  <a:close/>
                </a:path>
              </a:pathLst>
            </a:cu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sp>
        <p:nvSpPr>
          <p:cNvPr id="23" name="矩形 22"/>
          <p:cNvSpPr/>
          <p:nvPr/>
        </p:nvSpPr>
        <p:spPr>
          <a:xfrm>
            <a:off x="4361784" y="1861288"/>
            <a:ext cx="347781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9600" b="1" dirty="0">
                <a:solidFill>
                  <a:srgbClr val="FC611F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PART</a:t>
            </a:r>
            <a:r>
              <a:rPr lang="en-US" altLang="zh-CN" sz="9600" b="1" dirty="0">
                <a:solidFill>
                  <a:srgbClr val="FC611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lang="zh-CN" altLang="en-US" sz="1600" dirty="0">
              <a:solidFill>
                <a:srgbClr val="FC611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821861" y="5359276"/>
            <a:ext cx="4557658" cy="748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265" b="1" dirty="0">
                <a:solidFill>
                  <a:srgbClr val="1C2B38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请输入第三章标题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矩形 108"/>
          <p:cNvSpPr/>
          <p:nvPr/>
        </p:nvSpPr>
        <p:spPr>
          <a:xfrm>
            <a:off x="377952" y="382016"/>
            <a:ext cx="207264" cy="609600"/>
          </a:xfrm>
          <a:prstGeom prst="rect">
            <a:avLst/>
          </a:prstGeom>
          <a:solidFill>
            <a:srgbClr val="1C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110" name="直接连接符 109"/>
          <p:cNvCxnSpPr/>
          <p:nvPr/>
        </p:nvCxnSpPr>
        <p:spPr>
          <a:xfrm>
            <a:off x="670560" y="382016"/>
            <a:ext cx="0" cy="609600"/>
          </a:xfrm>
          <a:prstGeom prst="line">
            <a:avLst/>
          </a:prstGeom>
          <a:ln w="38100">
            <a:solidFill>
              <a:srgbClr val="1C2B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矩形 110"/>
          <p:cNvSpPr/>
          <p:nvPr/>
        </p:nvSpPr>
        <p:spPr>
          <a:xfrm>
            <a:off x="623392" y="261427"/>
            <a:ext cx="3940502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665" b="1" dirty="0">
                <a:solidFill>
                  <a:srgbClr val="FFC543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请在此处输入第三章标题</a:t>
            </a:r>
          </a:p>
        </p:txBody>
      </p:sp>
      <p:sp>
        <p:nvSpPr>
          <p:cNvPr id="112" name="TextBox 9"/>
          <p:cNvSpPr txBox="1"/>
          <p:nvPr/>
        </p:nvSpPr>
        <p:spPr>
          <a:xfrm>
            <a:off x="699645" y="638049"/>
            <a:ext cx="2199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1C2B38"/>
                </a:solidFill>
              </a:rPr>
              <a:t>ADD</a:t>
            </a:r>
            <a:r>
              <a:rPr lang="zh-CN" altLang="en-US" sz="2400" dirty="0">
                <a:solidFill>
                  <a:srgbClr val="1C2B38"/>
                </a:solidFill>
              </a:rPr>
              <a:t> </a:t>
            </a:r>
            <a:r>
              <a:rPr lang="en-US" altLang="zh-CN" sz="2400" dirty="0">
                <a:solidFill>
                  <a:srgbClr val="1C2B38"/>
                </a:solidFill>
              </a:rPr>
              <a:t>YOUR TEXT</a:t>
            </a:r>
          </a:p>
        </p:txBody>
      </p:sp>
      <p:cxnSp>
        <p:nvCxnSpPr>
          <p:cNvPr id="6" name="Elbow Connector 15"/>
          <p:cNvCxnSpPr/>
          <p:nvPr/>
        </p:nvCxnSpPr>
        <p:spPr>
          <a:xfrm rot="16200000" flipV="1">
            <a:off x="3794474" y="4609293"/>
            <a:ext cx="960119" cy="724187"/>
          </a:xfrm>
          <a:prstGeom prst="bentConnector3">
            <a:avLst>
              <a:gd name="adj1" fmla="val 63"/>
            </a:avLst>
          </a:prstGeom>
          <a:ln w="19050">
            <a:solidFill>
              <a:srgbClr val="FFC543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25"/>
          <p:cNvCxnSpPr/>
          <p:nvPr/>
        </p:nvCxnSpPr>
        <p:spPr>
          <a:xfrm rot="10800000">
            <a:off x="1728878" y="4491327"/>
            <a:ext cx="2907753" cy="1382571"/>
          </a:xfrm>
          <a:prstGeom prst="bentConnector2">
            <a:avLst/>
          </a:prstGeom>
          <a:ln w="19050">
            <a:solidFill>
              <a:srgbClr val="FC611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30"/>
          <p:cNvCxnSpPr/>
          <p:nvPr/>
        </p:nvCxnSpPr>
        <p:spPr>
          <a:xfrm rot="5400000" flipH="1" flipV="1">
            <a:off x="7437411" y="4609295"/>
            <a:ext cx="960119" cy="724187"/>
          </a:xfrm>
          <a:prstGeom prst="bentConnector3">
            <a:avLst>
              <a:gd name="adj1" fmla="val 63"/>
            </a:avLst>
          </a:prstGeom>
          <a:ln w="19050">
            <a:solidFill>
              <a:srgbClr val="FFC543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25"/>
          <p:cNvCxnSpPr/>
          <p:nvPr/>
        </p:nvCxnSpPr>
        <p:spPr>
          <a:xfrm rot="10800000" flipH="1">
            <a:off x="7555380" y="4491328"/>
            <a:ext cx="2907753" cy="1382571"/>
          </a:xfrm>
          <a:prstGeom prst="bentConnector2">
            <a:avLst/>
          </a:prstGeom>
          <a:ln w="19050">
            <a:solidFill>
              <a:srgbClr val="FC611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32"/>
          <p:cNvCxnSpPr/>
          <p:nvPr/>
        </p:nvCxnSpPr>
        <p:spPr>
          <a:xfrm rot="5400000">
            <a:off x="3794474" y="2572323"/>
            <a:ext cx="960119" cy="724187"/>
          </a:xfrm>
          <a:prstGeom prst="bentConnector3">
            <a:avLst>
              <a:gd name="adj1" fmla="val 63"/>
            </a:avLst>
          </a:prstGeom>
          <a:ln w="19050">
            <a:solidFill>
              <a:srgbClr val="FFC54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25"/>
          <p:cNvCxnSpPr/>
          <p:nvPr/>
        </p:nvCxnSpPr>
        <p:spPr>
          <a:xfrm rot="10800000" flipV="1">
            <a:off x="1728878" y="2031905"/>
            <a:ext cx="2907753" cy="1382571"/>
          </a:xfrm>
          <a:prstGeom prst="bentConnector2">
            <a:avLst/>
          </a:prstGeom>
          <a:ln w="19050">
            <a:solidFill>
              <a:srgbClr val="FC611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34"/>
          <p:cNvCxnSpPr/>
          <p:nvPr/>
        </p:nvCxnSpPr>
        <p:spPr>
          <a:xfrm rot="16200000" flipH="1">
            <a:off x="7437411" y="2572321"/>
            <a:ext cx="960119" cy="724187"/>
          </a:xfrm>
          <a:prstGeom prst="bentConnector3">
            <a:avLst>
              <a:gd name="adj1" fmla="val 63"/>
            </a:avLst>
          </a:prstGeom>
          <a:ln w="19050">
            <a:solidFill>
              <a:srgbClr val="FFC54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25"/>
          <p:cNvCxnSpPr/>
          <p:nvPr/>
        </p:nvCxnSpPr>
        <p:spPr>
          <a:xfrm rot="10800000" flipH="1" flipV="1">
            <a:off x="7555380" y="2031904"/>
            <a:ext cx="2907753" cy="1382571"/>
          </a:xfrm>
          <a:prstGeom prst="bentConnector2">
            <a:avLst/>
          </a:prstGeom>
          <a:ln w="19050">
            <a:solidFill>
              <a:srgbClr val="FC611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38"/>
          <p:cNvCxnSpPr/>
          <p:nvPr/>
        </p:nvCxnSpPr>
        <p:spPr>
          <a:xfrm>
            <a:off x="6096001" y="2788516"/>
            <a:ext cx="1" cy="627480"/>
          </a:xfrm>
          <a:prstGeom prst="straightConnector1">
            <a:avLst/>
          </a:prstGeom>
          <a:ln w="19050">
            <a:solidFill>
              <a:srgbClr val="1C2B3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58"/>
          <p:cNvGrpSpPr/>
          <p:nvPr/>
        </p:nvGrpSpPr>
        <p:grpSpPr>
          <a:xfrm>
            <a:off x="883974" y="3415996"/>
            <a:ext cx="1689805" cy="1075331"/>
            <a:chOff x="662980" y="2561997"/>
            <a:chExt cx="1267354" cy="806498"/>
          </a:xfrm>
        </p:grpSpPr>
        <p:sp>
          <p:nvSpPr>
            <p:cNvPr id="16" name="Rounded Rectangle 10"/>
            <p:cNvSpPr/>
            <p:nvPr/>
          </p:nvSpPr>
          <p:spPr>
            <a:xfrm>
              <a:off x="662980" y="2561997"/>
              <a:ext cx="1267354" cy="806498"/>
            </a:xfrm>
            <a:prstGeom prst="roundRect">
              <a:avLst/>
            </a:prstGeom>
            <a:solidFill>
              <a:srgbClr val="FC6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7" name="Rectangle 40"/>
            <p:cNvSpPr/>
            <p:nvPr/>
          </p:nvSpPr>
          <p:spPr>
            <a:xfrm>
              <a:off x="1014970" y="3081602"/>
              <a:ext cx="563375" cy="184666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Keyword</a:t>
              </a:r>
            </a:p>
          </p:txBody>
        </p:sp>
      </p:grpSp>
      <p:grpSp>
        <p:nvGrpSpPr>
          <p:cNvPr id="18" name="Group 57"/>
          <p:cNvGrpSpPr/>
          <p:nvPr/>
        </p:nvGrpSpPr>
        <p:grpSpPr>
          <a:xfrm>
            <a:off x="3067536" y="3415996"/>
            <a:ext cx="1689805" cy="1075331"/>
            <a:chOff x="2300652" y="2561997"/>
            <a:chExt cx="1267354" cy="806498"/>
          </a:xfrm>
        </p:grpSpPr>
        <p:sp>
          <p:nvSpPr>
            <p:cNvPr id="19" name="Rounded Rectangle 9"/>
            <p:cNvSpPr/>
            <p:nvPr/>
          </p:nvSpPr>
          <p:spPr>
            <a:xfrm>
              <a:off x="2300652" y="2561997"/>
              <a:ext cx="1267354" cy="806498"/>
            </a:xfrm>
            <a:prstGeom prst="roundRect">
              <a:avLst/>
            </a:prstGeom>
            <a:solidFill>
              <a:srgbClr val="FFC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0" name="Rectangle 41"/>
            <p:cNvSpPr/>
            <p:nvPr/>
          </p:nvSpPr>
          <p:spPr>
            <a:xfrm>
              <a:off x="2652770" y="3081602"/>
              <a:ext cx="563375" cy="184666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Keyword</a:t>
              </a:r>
            </a:p>
          </p:txBody>
        </p:sp>
      </p:grpSp>
      <p:grpSp>
        <p:nvGrpSpPr>
          <p:cNvPr id="21" name="Group 59"/>
          <p:cNvGrpSpPr/>
          <p:nvPr/>
        </p:nvGrpSpPr>
        <p:grpSpPr>
          <a:xfrm>
            <a:off x="5251099" y="3415996"/>
            <a:ext cx="1689805" cy="1075331"/>
            <a:chOff x="3938324" y="2561997"/>
            <a:chExt cx="1267354" cy="806498"/>
          </a:xfrm>
        </p:grpSpPr>
        <p:sp>
          <p:nvSpPr>
            <p:cNvPr id="22" name="Rounded Rectangle 8"/>
            <p:cNvSpPr/>
            <p:nvPr/>
          </p:nvSpPr>
          <p:spPr>
            <a:xfrm>
              <a:off x="3938324" y="2561997"/>
              <a:ext cx="1267354" cy="806498"/>
            </a:xfrm>
            <a:prstGeom prst="roundRect">
              <a:avLst/>
            </a:pr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3" name="Rectangle 42"/>
            <p:cNvSpPr/>
            <p:nvPr/>
          </p:nvSpPr>
          <p:spPr>
            <a:xfrm>
              <a:off x="4318888" y="3081602"/>
              <a:ext cx="563375" cy="184666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Keyword</a:t>
              </a:r>
            </a:p>
          </p:txBody>
        </p:sp>
      </p:grpSp>
      <p:grpSp>
        <p:nvGrpSpPr>
          <p:cNvPr id="24" name="Group 60"/>
          <p:cNvGrpSpPr/>
          <p:nvPr/>
        </p:nvGrpSpPr>
        <p:grpSpPr>
          <a:xfrm>
            <a:off x="7434662" y="3415996"/>
            <a:ext cx="1689805" cy="1075331"/>
            <a:chOff x="5575996" y="2561997"/>
            <a:chExt cx="1267354" cy="806498"/>
          </a:xfrm>
        </p:grpSpPr>
        <p:sp>
          <p:nvSpPr>
            <p:cNvPr id="25" name="Rounded Rectangle 12"/>
            <p:cNvSpPr/>
            <p:nvPr/>
          </p:nvSpPr>
          <p:spPr>
            <a:xfrm>
              <a:off x="5575996" y="2561997"/>
              <a:ext cx="1267354" cy="806498"/>
            </a:xfrm>
            <a:prstGeom prst="roundRect">
              <a:avLst/>
            </a:prstGeom>
            <a:solidFill>
              <a:srgbClr val="FFC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6" name="Rectangle 43"/>
            <p:cNvSpPr/>
            <p:nvPr/>
          </p:nvSpPr>
          <p:spPr>
            <a:xfrm>
              <a:off x="5927985" y="3081602"/>
              <a:ext cx="563375" cy="184666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Keyword</a:t>
              </a:r>
            </a:p>
          </p:txBody>
        </p:sp>
      </p:grpSp>
      <p:grpSp>
        <p:nvGrpSpPr>
          <p:cNvPr id="27" name="Group 61"/>
          <p:cNvGrpSpPr/>
          <p:nvPr/>
        </p:nvGrpSpPr>
        <p:grpSpPr>
          <a:xfrm>
            <a:off x="9618223" y="3415996"/>
            <a:ext cx="1689805" cy="1075331"/>
            <a:chOff x="7213667" y="2561997"/>
            <a:chExt cx="1267354" cy="806498"/>
          </a:xfrm>
        </p:grpSpPr>
        <p:sp>
          <p:nvSpPr>
            <p:cNvPr id="28" name="Rounded Rectangle 11"/>
            <p:cNvSpPr/>
            <p:nvPr/>
          </p:nvSpPr>
          <p:spPr>
            <a:xfrm>
              <a:off x="7213667" y="2561997"/>
              <a:ext cx="1267354" cy="806498"/>
            </a:xfrm>
            <a:prstGeom prst="roundRect">
              <a:avLst/>
            </a:prstGeom>
            <a:solidFill>
              <a:srgbClr val="FC6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9" name="Rectangle 44"/>
            <p:cNvSpPr/>
            <p:nvPr/>
          </p:nvSpPr>
          <p:spPr>
            <a:xfrm>
              <a:off x="7565662" y="3081602"/>
              <a:ext cx="563375" cy="184666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Keyword</a:t>
              </a:r>
            </a:p>
          </p:txBody>
        </p:sp>
      </p:grpSp>
      <p:grpSp>
        <p:nvGrpSpPr>
          <p:cNvPr id="30" name="Group 62"/>
          <p:cNvGrpSpPr/>
          <p:nvPr/>
        </p:nvGrpSpPr>
        <p:grpSpPr>
          <a:xfrm>
            <a:off x="4636623" y="5118805"/>
            <a:ext cx="2918755" cy="1075331"/>
            <a:chOff x="3477467" y="3839104"/>
            <a:chExt cx="2189066" cy="806498"/>
          </a:xfrm>
        </p:grpSpPr>
        <p:sp>
          <p:nvSpPr>
            <p:cNvPr id="31" name="Rounded Rectangle 5"/>
            <p:cNvSpPr/>
            <p:nvPr/>
          </p:nvSpPr>
          <p:spPr>
            <a:xfrm>
              <a:off x="3477467" y="3839104"/>
              <a:ext cx="2189066" cy="806498"/>
            </a:xfrm>
            <a:prstGeom prst="roundRect">
              <a:avLst/>
            </a:pr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2" name="Rectangle 54"/>
            <p:cNvSpPr/>
            <p:nvPr/>
          </p:nvSpPr>
          <p:spPr>
            <a:xfrm>
              <a:off x="4290312" y="4328943"/>
              <a:ext cx="563375" cy="184666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Keyword</a:t>
              </a:r>
            </a:p>
          </p:txBody>
        </p:sp>
      </p:grpSp>
      <p:grpSp>
        <p:nvGrpSpPr>
          <p:cNvPr id="33" name="Group 56"/>
          <p:cNvGrpSpPr/>
          <p:nvPr/>
        </p:nvGrpSpPr>
        <p:grpSpPr>
          <a:xfrm>
            <a:off x="4636623" y="1713185"/>
            <a:ext cx="2918755" cy="1075331"/>
            <a:chOff x="3477467" y="1284889"/>
            <a:chExt cx="2189066" cy="806498"/>
          </a:xfrm>
        </p:grpSpPr>
        <p:sp>
          <p:nvSpPr>
            <p:cNvPr id="34" name="Rounded Rectangle 4"/>
            <p:cNvSpPr/>
            <p:nvPr/>
          </p:nvSpPr>
          <p:spPr>
            <a:xfrm>
              <a:off x="3477467" y="1284889"/>
              <a:ext cx="2189066" cy="806498"/>
            </a:xfrm>
            <a:prstGeom prst="roundRect">
              <a:avLst/>
            </a:pr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5" name="Rectangle 55"/>
            <p:cNvSpPr/>
            <p:nvPr/>
          </p:nvSpPr>
          <p:spPr>
            <a:xfrm>
              <a:off x="4290312" y="1754759"/>
              <a:ext cx="563375" cy="184666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Keyword</a:t>
              </a:r>
            </a:p>
          </p:txBody>
        </p:sp>
      </p:grpSp>
      <p:cxnSp>
        <p:nvCxnSpPr>
          <p:cNvPr id="36" name="Straight Arrow Connector 63"/>
          <p:cNvCxnSpPr/>
          <p:nvPr/>
        </p:nvCxnSpPr>
        <p:spPr>
          <a:xfrm>
            <a:off x="6096001" y="4478625"/>
            <a:ext cx="1" cy="627480"/>
          </a:xfrm>
          <a:prstGeom prst="straightConnector1">
            <a:avLst/>
          </a:prstGeom>
          <a:ln w="19050">
            <a:solidFill>
              <a:srgbClr val="1C2B3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52"/>
          <p:cNvSpPr>
            <a:spLocks noEditPoints="1"/>
          </p:cNvSpPr>
          <p:nvPr/>
        </p:nvSpPr>
        <p:spPr bwMode="auto">
          <a:xfrm>
            <a:off x="1552133" y="3638527"/>
            <a:ext cx="345363" cy="34536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27" y="8"/>
              </a:cxn>
              <a:cxn ang="0">
                <a:pos x="8" y="27"/>
              </a:cxn>
              <a:cxn ang="0">
                <a:pos x="27" y="47"/>
              </a:cxn>
              <a:cxn ang="0">
                <a:pos x="47" y="27"/>
              </a:cxn>
              <a:cxn ang="0">
                <a:pos x="27" y="8"/>
              </a:cxn>
              <a:cxn ang="0">
                <a:pos x="32" y="31"/>
              </a:cxn>
              <a:cxn ang="0">
                <a:pos x="31" y="32"/>
              </a:cxn>
              <a:cxn ang="0">
                <a:pos x="19" y="32"/>
              </a:cxn>
              <a:cxn ang="0">
                <a:pos x="18" y="31"/>
              </a:cxn>
              <a:cxn ang="0">
                <a:pos x="18" y="28"/>
              </a:cxn>
              <a:cxn ang="0">
                <a:pos x="19" y="27"/>
              </a:cxn>
              <a:cxn ang="0">
                <a:pos x="27" y="27"/>
              </a:cxn>
              <a:cxn ang="0">
                <a:pos x="27" y="15"/>
              </a:cxn>
              <a:cxn ang="0">
                <a:pos x="28" y="14"/>
              </a:cxn>
              <a:cxn ang="0">
                <a:pos x="31" y="14"/>
              </a:cxn>
              <a:cxn ang="0">
                <a:pos x="32" y="15"/>
              </a:cxn>
              <a:cxn ang="0">
                <a:pos x="32" y="31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27" y="8"/>
                </a:moveTo>
                <a:cubicBezTo>
                  <a:pt x="16" y="8"/>
                  <a:pt x="8" y="17"/>
                  <a:pt x="8" y="27"/>
                </a:cubicBezTo>
                <a:cubicBezTo>
                  <a:pt x="8" y="38"/>
                  <a:pt x="16" y="47"/>
                  <a:pt x="27" y="47"/>
                </a:cubicBezTo>
                <a:cubicBezTo>
                  <a:pt x="38" y="47"/>
                  <a:pt x="47" y="38"/>
                  <a:pt x="47" y="27"/>
                </a:cubicBezTo>
                <a:cubicBezTo>
                  <a:pt x="47" y="17"/>
                  <a:pt x="38" y="8"/>
                  <a:pt x="27" y="8"/>
                </a:cubicBezTo>
                <a:close/>
                <a:moveTo>
                  <a:pt x="32" y="31"/>
                </a:moveTo>
                <a:cubicBezTo>
                  <a:pt x="32" y="31"/>
                  <a:pt x="31" y="32"/>
                  <a:pt x="31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19" y="32"/>
                  <a:pt x="18" y="31"/>
                  <a:pt x="18" y="31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9" y="27"/>
                  <a:pt x="19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15"/>
                  <a:pt x="27" y="15"/>
                  <a:pt x="27" y="15"/>
                </a:cubicBezTo>
                <a:cubicBezTo>
                  <a:pt x="27" y="14"/>
                  <a:pt x="28" y="14"/>
                  <a:pt x="28" y="14"/>
                </a:cubicBezTo>
                <a:cubicBezTo>
                  <a:pt x="31" y="14"/>
                  <a:pt x="31" y="14"/>
                  <a:pt x="31" y="14"/>
                </a:cubicBezTo>
                <a:cubicBezTo>
                  <a:pt x="31" y="14"/>
                  <a:pt x="32" y="14"/>
                  <a:pt x="32" y="15"/>
                </a:cubicBezTo>
                <a:lnTo>
                  <a:pt x="32" y="3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r>
              <a:rPr lang="en-US" sz="2400" dirty="0"/>
              <a:t> </a:t>
            </a:r>
          </a:p>
        </p:txBody>
      </p:sp>
      <p:sp>
        <p:nvSpPr>
          <p:cNvPr id="38" name="Freeform 55"/>
          <p:cNvSpPr>
            <a:spLocks noEditPoints="1"/>
          </p:cNvSpPr>
          <p:nvPr/>
        </p:nvSpPr>
        <p:spPr bwMode="auto">
          <a:xfrm>
            <a:off x="3689509" y="3626937"/>
            <a:ext cx="451577" cy="337092"/>
          </a:xfrm>
          <a:custGeom>
            <a:avLst/>
            <a:gdLst/>
            <a:ahLst/>
            <a:cxnLst>
              <a:cxn ang="0">
                <a:pos x="19" y="42"/>
              </a:cxn>
              <a:cxn ang="0">
                <a:pos x="17" y="42"/>
              </a:cxn>
              <a:cxn ang="0">
                <a:pos x="1" y="25"/>
              </a:cxn>
              <a:cxn ang="0">
                <a:pos x="1" y="24"/>
              </a:cxn>
              <a:cxn ang="0">
                <a:pos x="17" y="7"/>
              </a:cxn>
              <a:cxn ang="0">
                <a:pos x="19" y="7"/>
              </a:cxn>
              <a:cxn ang="0">
                <a:pos x="21" y="9"/>
              </a:cxn>
              <a:cxn ang="0">
                <a:pos x="21" y="11"/>
              </a:cxn>
              <a:cxn ang="0">
                <a:pos x="7" y="25"/>
              </a:cxn>
              <a:cxn ang="0">
                <a:pos x="21" y="39"/>
              </a:cxn>
              <a:cxn ang="0">
                <a:pos x="21" y="40"/>
              </a:cxn>
              <a:cxn ang="0">
                <a:pos x="19" y="42"/>
              </a:cxn>
              <a:cxn ang="0">
                <a:pos x="29" y="48"/>
              </a:cxn>
              <a:cxn ang="0">
                <a:pos x="27" y="49"/>
              </a:cxn>
              <a:cxn ang="0">
                <a:pos x="25" y="48"/>
              </a:cxn>
              <a:cxn ang="0">
                <a:pos x="24" y="47"/>
              </a:cxn>
              <a:cxn ang="0">
                <a:pos x="38" y="1"/>
              </a:cxn>
              <a:cxn ang="0">
                <a:pos x="39" y="0"/>
              </a:cxn>
              <a:cxn ang="0">
                <a:pos x="41" y="1"/>
              </a:cxn>
              <a:cxn ang="0">
                <a:pos x="42" y="2"/>
              </a:cxn>
              <a:cxn ang="0">
                <a:pos x="29" y="48"/>
              </a:cxn>
              <a:cxn ang="0">
                <a:pos x="49" y="42"/>
              </a:cxn>
              <a:cxn ang="0">
                <a:pos x="47" y="42"/>
              </a:cxn>
              <a:cxn ang="0">
                <a:pos x="45" y="40"/>
              </a:cxn>
              <a:cxn ang="0">
                <a:pos x="45" y="39"/>
              </a:cxn>
              <a:cxn ang="0">
                <a:pos x="59" y="25"/>
              </a:cxn>
              <a:cxn ang="0">
                <a:pos x="45" y="11"/>
              </a:cxn>
              <a:cxn ang="0">
                <a:pos x="45" y="9"/>
              </a:cxn>
              <a:cxn ang="0">
                <a:pos x="47" y="7"/>
              </a:cxn>
              <a:cxn ang="0">
                <a:pos x="49" y="7"/>
              </a:cxn>
              <a:cxn ang="0">
                <a:pos x="65" y="24"/>
              </a:cxn>
              <a:cxn ang="0">
                <a:pos x="65" y="25"/>
              </a:cxn>
              <a:cxn ang="0">
                <a:pos x="49" y="42"/>
              </a:cxn>
            </a:cxnLst>
            <a:rect l="0" t="0" r="r" b="b"/>
            <a:pathLst>
              <a:path w="66" h="49">
                <a:moveTo>
                  <a:pt x="19" y="42"/>
                </a:moveTo>
                <a:cubicBezTo>
                  <a:pt x="19" y="43"/>
                  <a:pt x="18" y="43"/>
                  <a:pt x="17" y="42"/>
                </a:cubicBezTo>
                <a:cubicBezTo>
                  <a:pt x="1" y="25"/>
                  <a:pt x="1" y="25"/>
                  <a:pt x="1" y="25"/>
                </a:cubicBezTo>
                <a:cubicBezTo>
                  <a:pt x="0" y="25"/>
                  <a:pt x="0" y="24"/>
                  <a:pt x="1" y="24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9" y="7"/>
                  <a:pt x="19" y="7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10"/>
                  <a:pt x="21" y="11"/>
                </a:cubicBezTo>
                <a:cubicBezTo>
                  <a:pt x="7" y="25"/>
                  <a:pt x="7" y="25"/>
                  <a:pt x="7" y="25"/>
                </a:cubicBezTo>
                <a:cubicBezTo>
                  <a:pt x="21" y="39"/>
                  <a:pt x="21" y="39"/>
                  <a:pt x="21" y="39"/>
                </a:cubicBezTo>
                <a:cubicBezTo>
                  <a:pt x="21" y="39"/>
                  <a:pt x="21" y="40"/>
                  <a:pt x="21" y="40"/>
                </a:cubicBezTo>
                <a:lnTo>
                  <a:pt x="19" y="42"/>
                </a:lnTo>
                <a:close/>
                <a:moveTo>
                  <a:pt x="29" y="48"/>
                </a:moveTo>
                <a:cubicBezTo>
                  <a:pt x="28" y="49"/>
                  <a:pt x="28" y="49"/>
                  <a:pt x="27" y="49"/>
                </a:cubicBezTo>
                <a:cubicBezTo>
                  <a:pt x="25" y="48"/>
                  <a:pt x="25" y="48"/>
                  <a:pt x="25" y="48"/>
                </a:cubicBezTo>
                <a:cubicBezTo>
                  <a:pt x="24" y="48"/>
                  <a:pt x="24" y="48"/>
                  <a:pt x="24" y="47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0"/>
                  <a:pt x="38" y="0"/>
                  <a:pt x="39" y="0"/>
                </a:cubicBezTo>
                <a:cubicBezTo>
                  <a:pt x="41" y="1"/>
                  <a:pt x="41" y="1"/>
                  <a:pt x="41" y="1"/>
                </a:cubicBezTo>
                <a:cubicBezTo>
                  <a:pt x="42" y="1"/>
                  <a:pt x="42" y="2"/>
                  <a:pt x="42" y="2"/>
                </a:cubicBezTo>
                <a:lnTo>
                  <a:pt x="29" y="48"/>
                </a:lnTo>
                <a:close/>
                <a:moveTo>
                  <a:pt x="49" y="42"/>
                </a:moveTo>
                <a:cubicBezTo>
                  <a:pt x="48" y="43"/>
                  <a:pt x="48" y="43"/>
                  <a:pt x="47" y="42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40"/>
                  <a:pt x="45" y="39"/>
                  <a:pt x="45" y="39"/>
                </a:cubicBezTo>
                <a:cubicBezTo>
                  <a:pt x="59" y="25"/>
                  <a:pt x="59" y="25"/>
                  <a:pt x="59" y="25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0"/>
                  <a:pt x="45" y="9"/>
                  <a:pt x="45" y="9"/>
                </a:cubicBezTo>
                <a:cubicBezTo>
                  <a:pt x="47" y="7"/>
                  <a:pt x="47" y="7"/>
                  <a:pt x="47" y="7"/>
                </a:cubicBezTo>
                <a:cubicBezTo>
                  <a:pt x="48" y="7"/>
                  <a:pt x="48" y="7"/>
                  <a:pt x="49" y="7"/>
                </a:cubicBezTo>
                <a:cubicBezTo>
                  <a:pt x="65" y="24"/>
                  <a:pt x="65" y="24"/>
                  <a:pt x="65" y="24"/>
                </a:cubicBezTo>
                <a:cubicBezTo>
                  <a:pt x="66" y="24"/>
                  <a:pt x="66" y="25"/>
                  <a:pt x="65" y="25"/>
                </a:cubicBezTo>
                <a:lnTo>
                  <a:pt x="49" y="4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39" name="Freeform 172"/>
          <p:cNvSpPr>
            <a:spLocks noEditPoints="1"/>
          </p:cNvSpPr>
          <p:nvPr/>
        </p:nvSpPr>
        <p:spPr bwMode="auto">
          <a:xfrm>
            <a:off x="5865573" y="3638527"/>
            <a:ext cx="447209" cy="325501"/>
          </a:xfrm>
          <a:custGeom>
            <a:avLst/>
            <a:gdLst/>
            <a:ahLst/>
            <a:cxnLst>
              <a:cxn ang="0">
                <a:pos x="59" y="53"/>
              </a:cxn>
              <a:cxn ang="0">
                <a:pos x="17" y="53"/>
              </a:cxn>
              <a:cxn ang="0">
                <a:pos x="0" y="36"/>
              </a:cxn>
              <a:cxn ang="0">
                <a:pos x="10" y="21"/>
              </a:cxn>
              <a:cxn ang="0">
                <a:pos x="10" y="19"/>
              </a:cxn>
              <a:cxn ang="0">
                <a:pos x="30" y="0"/>
              </a:cxn>
              <a:cxn ang="0">
                <a:pos x="48" y="12"/>
              </a:cxn>
              <a:cxn ang="0">
                <a:pos x="54" y="9"/>
              </a:cxn>
              <a:cxn ang="0">
                <a:pos x="64" y="19"/>
              </a:cxn>
              <a:cxn ang="0">
                <a:pos x="62" y="24"/>
              </a:cxn>
              <a:cxn ang="0">
                <a:pos x="73" y="38"/>
              </a:cxn>
              <a:cxn ang="0">
                <a:pos x="59" y="53"/>
              </a:cxn>
              <a:cxn ang="0">
                <a:pos x="49" y="27"/>
              </a:cxn>
              <a:cxn ang="0">
                <a:pos x="35" y="13"/>
              </a:cxn>
              <a:cxn ang="0">
                <a:pos x="34" y="13"/>
              </a:cxn>
              <a:cxn ang="0">
                <a:pos x="34" y="13"/>
              </a:cxn>
              <a:cxn ang="0">
                <a:pos x="20" y="27"/>
              </a:cxn>
              <a:cxn ang="0">
                <a:pos x="20" y="27"/>
              </a:cxn>
              <a:cxn ang="0">
                <a:pos x="21" y="29"/>
              </a:cxn>
              <a:cxn ang="0">
                <a:pos x="30" y="29"/>
              </a:cxn>
              <a:cxn ang="0">
                <a:pos x="30" y="42"/>
              </a:cxn>
              <a:cxn ang="0">
                <a:pos x="31" y="43"/>
              </a:cxn>
              <a:cxn ang="0">
                <a:pos x="38" y="43"/>
              </a:cxn>
              <a:cxn ang="0">
                <a:pos x="39" y="42"/>
              </a:cxn>
              <a:cxn ang="0">
                <a:pos x="39" y="29"/>
              </a:cxn>
              <a:cxn ang="0">
                <a:pos x="48" y="29"/>
              </a:cxn>
              <a:cxn ang="0">
                <a:pos x="49" y="27"/>
              </a:cxn>
              <a:cxn ang="0">
                <a:pos x="49" y="27"/>
              </a:cxn>
            </a:cxnLst>
            <a:rect l="0" t="0" r="r" b="b"/>
            <a:pathLst>
              <a:path w="73" h="53">
                <a:moveTo>
                  <a:pt x="59" y="53"/>
                </a:moveTo>
                <a:cubicBezTo>
                  <a:pt x="17" y="53"/>
                  <a:pt x="17" y="53"/>
                  <a:pt x="17" y="53"/>
                </a:cubicBezTo>
                <a:cubicBezTo>
                  <a:pt x="8" y="53"/>
                  <a:pt x="0" y="45"/>
                  <a:pt x="0" y="36"/>
                </a:cubicBezTo>
                <a:cubicBezTo>
                  <a:pt x="0" y="29"/>
                  <a:pt x="4" y="23"/>
                  <a:pt x="10" y="21"/>
                </a:cubicBezTo>
                <a:cubicBezTo>
                  <a:pt x="10" y="20"/>
                  <a:pt x="10" y="20"/>
                  <a:pt x="10" y="19"/>
                </a:cubicBezTo>
                <a:cubicBezTo>
                  <a:pt x="10" y="8"/>
                  <a:pt x="19" y="0"/>
                  <a:pt x="30" y="0"/>
                </a:cubicBezTo>
                <a:cubicBezTo>
                  <a:pt x="37" y="0"/>
                  <a:pt x="45" y="4"/>
                  <a:pt x="48" y="12"/>
                </a:cubicBezTo>
                <a:cubicBezTo>
                  <a:pt x="49" y="10"/>
                  <a:pt x="52" y="9"/>
                  <a:pt x="54" y="9"/>
                </a:cubicBezTo>
                <a:cubicBezTo>
                  <a:pt x="59" y="9"/>
                  <a:pt x="64" y="14"/>
                  <a:pt x="64" y="19"/>
                </a:cubicBezTo>
                <a:cubicBezTo>
                  <a:pt x="64" y="21"/>
                  <a:pt x="63" y="23"/>
                  <a:pt x="62" y="24"/>
                </a:cubicBezTo>
                <a:cubicBezTo>
                  <a:pt x="69" y="26"/>
                  <a:pt x="73" y="32"/>
                  <a:pt x="73" y="38"/>
                </a:cubicBezTo>
                <a:cubicBezTo>
                  <a:pt x="73" y="46"/>
                  <a:pt x="67" y="53"/>
                  <a:pt x="59" y="53"/>
                </a:cubicBezTo>
                <a:close/>
                <a:moveTo>
                  <a:pt x="49" y="27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5" y="13"/>
                  <a:pt x="34" y="13"/>
                </a:cubicBezTo>
                <a:cubicBezTo>
                  <a:pt x="34" y="13"/>
                  <a:pt x="34" y="13"/>
                  <a:pt x="34" y="13"/>
                </a:cubicBezTo>
                <a:cubicBezTo>
                  <a:pt x="20" y="27"/>
                  <a:pt x="20" y="27"/>
                  <a:pt x="20" y="27"/>
                </a:cubicBezTo>
                <a:cubicBezTo>
                  <a:pt x="20" y="27"/>
                  <a:pt x="20" y="27"/>
                  <a:pt x="20" y="27"/>
                </a:cubicBezTo>
                <a:cubicBezTo>
                  <a:pt x="20" y="28"/>
                  <a:pt x="20" y="29"/>
                  <a:pt x="21" y="29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43"/>
                  <a:pt x="30" y="43"/>
                  <a:pt x="31" y="43"/>
                </a:cubicBezTo>
                <a:cubicBezTo>
                  <a:pt x="38" y="43"/>
                  <a:pt x="38" y="43"/>
                  <a:pt x="38" y="43"/>
                </a:cubicBezTo>
                <a:cubicBezTo>
                  <a:pt x="39" y="43"/>
                  <a:pt x="39" y="43"/>
                  <a:pt x="39" y="42"/>
                </a:cubicBezTo>
                <a:cubicBezTo>
                  <a:pt x="39" y="29"/>
                  <a:pt x="39" y="29"/>
                  <a:pt x="39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9" y="29"/>
                  <a:pt x="49" y="28"/>
                  <a:pt x="49" y="27"/>
                </a:cubicBezTo>
                <a:cubicBezTo>
                  <a:pt x="49" y="27"/>
                  <a:pt x="49" y="27"/>
                  <a:pt x="49" y="2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40" name="Freeform 245"/>
          <p:cNvSpPr/>
          <p:nvPr/>
        </p:nvSpPr>
        <p:spPr bwMode="auto">
          <a:xfrm>
            <a:off x="5878618" y="5272425"/>
            <a:ext cx="447209" cy="447209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41" name="Freeform 100"/>
          <p:cNvSpPr>
            <a:spLocks noEditPoints="1"/>
          </p:cNvSpPr>
          <p:nvPr/>
        </p:nvSpPr>
        <p:spPr bwMode="auto">
          <a:xfrm>
            <a:off x="8060953" y="3624344"/>
            <a:ext cx="437223" cy="419131"/>
          </a:xfrm>
          <a:custGeom>
            <a:avLst/>
            <a:gdLst/>
            <a:ahLst/>
            <a:cxnLst>
              <a:cxn ang="0">
                <a:pos x="63" y="49"/>
              </a:cxn>
              <a:cxn ang="0">
                <a:pos x="58" y="44"/>
              </a:cxn>
              <a:cxn ang="0">
                <a:pos x="54" y="48"/>
              </a:cxn>
              <a:cxn ang="0">
                <a:pos x="63" y="57"/>
              </a:cxn>
              <a:cxn ang="0">
                <a:pos x="64" y="60"/>
              </a:cxn>
              <a:cxn ang="0">
                <a:pos x="59" y="64"/>
              </a:cxn>
              <a:cxn ang="0">
                <a:pos x="56" y="63"/>
              </a:cxn>
              <a:cxn ang="0">
                <a:pos x="29" y="36"/>
              </a:cxn>
              <a:cxn ang="0">
                <a:pos x="15" y="42"/>
              </a:cxn>
              <a:cxn ang="0">
                <a:pos x="0" y="27"/>
              </a:cxn>
              <a:cxn ang="0">
                <a:pos x="26" y="0"/>
              </a:cxn>
              <a:cxn ang="0">
                <a:pos x="41" y="15"/>
              </a:cxn>
              <a:cxn ang="0">
                <a:pos x="36" y="30"/>
              </a:cxn>
              <a:cxn ang="0">
                <a:pos x="50" y="44"/>
              </a:cxn>
              <a:cxn ang="0">
                <a:pos x="54" y="40"/>
              </a:cxn>
              <a:cxn ang="0">
                <a:pos x="49" y="35"/>
              </a:cxn>
              <a:cxn ang="0">
                <a:pos x="54" y="31"/>
              </a:cxn>
              <a:cxn ang="0">
                <a:pos x="55" y="31"/>
              </a:cxn>
              <a:cxn ang="0">
                <a:pos x="67" y="44"/>
              </a:cxn>
              <a:cxn ang="0">
                <a:pos x="63" y="49"/>
              </a:cxn>
              <a:cxn ang="0">
                <a:pos x="25" y="8"/>
              </a:cxn>
              <a:cxn ang="0">
                <a:pos x="18" y="16"/>
              </a:cxn>
              <a:cxn ang="0">
                <a:pos x="19" y="19"/>
              </a:cxn>
              <a:cxn ang="0">
                <a:pos x="15" y="18"/>
              </a:cxn>
              <a:cxn ang="0">
                <a:pos x="7" y="26"/>
              </a:cxn>
              <a:cxn ang="0">
                <a:pos x="15" y="34"/>
              </a:cxn>
              <a:cxn ang="0">
                <a:pos x="23" y="26"/>
              </a:cxn>
              <a:cxn ang="0">
                <a:pos x="22" y="23"/>
              </a:cxn>
              <a:cxn ang="0">
                <a:pos x="25" y="24"/>
              </a:cxn>
              <a:cxn ang="0">
                <a:pos x="33" y="16"/>
              </a:cxn>
              <a:cxn ang="0">
                <a:pos x="25" y="8"/>
              </a:cxn>
            </a:cxnLst>
            <a:rect l="0" t="0" r="r" b="b"/>
            <a:pathLst>
              <a:path w="67" h="64">
                <a:moveTo>
                  <a:pt x="63" y="49"/>
                </a:moveTo>
                <a:cubicBezTo>
                  <a:pt x="62" y="49"/>
                  <a:pt x="58" y="45"/>
                  <a:pt x="58" y="44"/>
                </a:cubicBezTo>
                <a:cubicBezTo>
                  <a:pt x="54" y="48"/>
                  <a:pt x="54" y="48"/>
                  <a:pt x="54" y="48"/>
                </a:cubicBezTo>
                <a:cubicBezTo>
                  <a:pt x="63" y="57"/>
                  <a:pt x="63" y="57"/>
                  <a:pt x="63" y="57"/>
                </a:cubicBezTo>
                <a:cubicBezTo>
                  <a:pt x="63" y="58"/>
                  <a:pt x="64" y="59"/>
                  <a:pt x="64" y="60"/>
                </a:cubicBezTo>
                <a:cubicBezTo>
                  <a:pt x="64" y="62"/>
                  <a:pt x="61" y="64"/>
                  <a:pt x="59" y="64"/>
                </a:cubicBezTo>
                <a:cubicBezTo>
                  <a:pt x="58" y="64"/>
                  <a:pt x="57" y="64"/>
                  <a:pt x="56" y="63"/>
                </a:cubicBezTo>
                <a:cubicBezTo>
                  <a:pt x="29" y="36"/>
                  <a:pt x="29" y="36"/>
                  <a:pt x="29" y="36"/>
                </a:cubicBezTo>
                <a:cubicBezTo>
                  <a:pt x="25" y="39"/>
                  <a:pt x="20" y="42"/>
                  <a:pt x="15" y="42"/>
                </a:cubicBezTo>
                <a:cubicBezTo>
                  <a:pt x="6" y="42"/>
                  <a:pt x="0" y="36"/>
                  <a:pt x="0" y="27"/>
                </a:cubicBezTo>
                <a:cubicBezTo>
                  <a:pt x="0" y="14"/>
                  <a:pt x="13" y="0"/>
                  <a:pt x="26" y="0"/>
                </a:cubicBezTo>
                <a:cubicBezTo>
                  <a:pt x="35" y="0"/>
                  <a:pt x="41" y="6"/>
                  <a:pt x="41" y="15"/>
                </a:cubicBezTo>
                <a:cubicBezTo>
                  <a:pt x="41" y="21"/>
                  <a:pt x="39" y="26"/>
                  <a:pt x="36" y="30"/>
                </a:cubicBezTo>
                <a:cubicBezTo>
                  <a:pt x="50" y="44"/>
                  <a:pt x="50" y="44"/>
                  <a:pt x="50" y="44"/>
                </a:cubicBezTo>
                <a:cubicBezTo>
                  <a:pt x="54" y="40"/>
                  <a:pt x="54" y="40"/>
                  <a:pt x="54" y="40"/>
                </a:cubicBezTo>
                <a:cubicBezTo>
                  <a:pt x="53" y="39"/>
                  <a:pt x="49" y="36"/>
                  <a:pt x="49" y="35"/>
                </a:cubicBezTo>
                <a:cubicBezTo>
                  <a:pt x="49" y="34"/>
                  <a:pt x="53" y="31"/>
                  <a:pt x="54" y="31"/>
                </a:cubicBezTo>
                <a:cubicBezTo>
                  <a:pt x="54" y="31"/>
                  <a:pt x="54" y="31"/>
                  <a:pt x="55" y="31"/>
                </a:cubicBezTo>
                <a:cubicBezTo>
                  <a:pt x="56" y="32"/>
                  <a:pt x="67" y="43"/>
                  <a:pt x="67" y="44"/>
                </a:cubicBezTo>
                <a:cubicBezTo>
                  <a:pt x="67" y="45"/>
                  <a:pt x="64" y="49"/>
                  <a:pt x="63" y="49"/>
                </a:cubicBezTo>
                <a:close/>
                <a:moveTo>
                  <a:pt x="25" y="8"/>
                </a:moveTo>
                <a:cubicBezTo>
                  <a:pt x="21" y="8"/>
                  <a:pt x="18" y="12"/>
                  <a:pt x="18" y="16"/>
                </a:cubicBezTo>
                <a:cubicBezTo>
                  <a:pt x="18" y="17"/>
                  <a:pt x="18" y="18"/>
                  <a:pt x="19" y="19"/>
                </a:cubicBezTo>
                <a:cubicBezTo>
                  <a:pt x="17" y="19"/>
                  <a:pt x="16" y="18"/>
                  <a:pt x="15" y="18"/>
                </a:cubicBezTo>
                <a:cubicBezTo>
                  <a:pt x="11" y="18"/>
                  <a:pt x="7" y="22"/>
                  <a:pt x="7" y="26"/>
                </a:cubicBezTo>
                <a:cubicBezTo>
                  <a:pt x="7" y="30"/>
                  <a:pt x="11" y="34"/>
                  <a:pt x="15" y="34"/>
                </a:cubicBezTo>
                <a:cubicBezTo>
                  <a:pt x="19" y="34"/>
                  <a:pt x="23" y="30"/>
                  <a:pt x="23" y="26"/>
                </a:cubicBezTo>
                <a:cubicBezTo>
                  <a:pt x="23" y="25"/>
                  <a:pt x="23" y="24"/>
                  <a:pt x="22" y="23"/>
                </a:cubicBezTo>
                <a:cubicBezTo>
                  <a:pt x="23" y="23"/>
                  <a:pt x="24" y="24"/>
                  <a:pt x="25" y="24"/>
                </a:cubicBezTo>
                <a:cubicBezTo>
                  <a:pt x="30" y="24"/>
                  <a:pt x="33" y="20"/>
                  <a:pt x="33" y="16"/>
                </a:cubicBezTo>
                <a:cubicBezTo>
                  <a:pt x="33" y="12"/>
                  <a:pt x="30" y="8"/>
                  <a:pt x="25" y="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42" name="Freeform 131"/>
          <p:cNvSpPr/>
          <p:nvPr/>
        </p:nvSpPr>
        <p:spPr bwMode="auto">
          <a:xfrm>
            <a:off x="10272568" y="3656573"/>
            <a:ext cx="381128" cy="386903"/>
          </a:xfrm>
          <a:custGeom>
            <a:avLst/>
            <a:gdLst/>
            <a:ahLst/>
            <a:cxnLst>
              <a:cxn ang="0">
                <a:pos x="61" y="49"/>
              </a:cxn>
              <a:cxn ang="0">
                <a:pos x="49" y="62"/>
              </a:cxn>
              <a:cxn ang="0">
                <a:pos x="36" y="49"/>
              </a:cxn>
              <a:cxn ang="0">
                <a:pos x="36" y="48"/>
              </a:cxn>
              <a:cxn ang="0">
                <a:pos x="21" y="41"/>
              </a:cxn>
              <a:cxn ang="0">
                <a:pos x="13" y="44"/>
              </a:cxn>
              <a:cxn ang="0">
                <a:pos x="0" y="31"/>
              </a:cxn>
              <a:cxn ang="0">
                <a:pos x="13" y="18"/>
              </a:cxn>
              <a:cxn ang="0">
                <a:pos x="21" y="22"/>
              </a:cxn>
              <a:cxn ang="0">
                <a:pos x="36" y="15"/>
              </a:cxn>
              <a:cxn ang="0">
                <a:pos x="36" y="13"/>
              </a:cxn>
              <a:cxn ang="0">
                <a:pos x="49" y="0"/>
              </a:cxn>
              <a:cxn ang="0">
                <a:pos x="61" y="13"/>
              </a:cxn>
              <a:cxn ang="0">
                <a:pos x="49" y="26"/>
              </a:cxn>
              <a:cxn ang="0">
                <a:pos x="40" y="23"/>
              </a:cxn>
              <a:cxn ang="0">
                <a:pos x="25" y="30"/>
              </a:cxn>
              <a:cxn ang="0">
                <a:pos x="25" y="31"/>
              </a:cxn>
              <a:cxn ang="0">
                <a:pos x="25" y="33"/>
              </a:cxn>
              <a:cxn ang="0">
                <a:pos x="40" y="40"/>
              </a:cxn>
              <a:cxn ang="0">
                <a:pos x="49" y="36"/>
              </a:cxn>
              <a:cxn ang="0">
                <a:pos x="61" y="49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43" name="Freeform 81"/>
          <p:cNvSpPr>
            <a:spLocks noEditPoints="1"/>
          </p:cNvSpPr>
          <p:nvPr/>
        </p:nvSpPr>
        <p:spPr bwMode="auto">
          <a:xfrm>
            <a:off x="5855662" y="1943614"/>
            <a:ext cx="480679" cy="307773"/>
          </a:xfrm>
          <a:custGeom>
            <a:avLst/>
            <a:gdLst/>
            <a:ahLst/>
            <a:cxnLst>
              <a:cxn ang="0">
                <a:pos x="63" y="23"/>
              </a:cxn>
              <a:cxn ang="0">
                <a:pos x="32" y="41"/>
              </a:cxn>
              <a:cxn ang="0">
                <a:pos x="0" y="23"/>
              </a:cxn>
              <a:cxn ang="0">
                <a:pos x="0" y="21"/>
              </a:cxn>
              <a:cxn ang="0">
                <a:pos x="0" y="18"/>
              </a:cxn>
              <a:cxn ang="0">
                <a:pos x="32" y="0"/>
              </a:cxn>
              <a:cxn ang="0">
                <a:pos x="63" y="18"/>
              </a:cxn>
              <a:cxn ang="0">
                <a:pos x="64" y="21"/>
              </a:cxn>
              <a:cxn ang="0">
                <a:pos x="63" y="23"/>
              </a:cxn>
              <a:cxn ang="0">
                <a:pos x="46" y="8"/>
              </a:cxn>
              <a:cxn ang="0">
                <a:pos x="48" y="16"/>
              </a:cxn>
              <a:cxn ang="0">
                <a:pos x="32" y="32"/>
              </a:cxn>
              <a:cxn ang="0">
                <a:pos x="16" y="16"/>
              </a:cxn>
              <a:cxn ang="0">
                <a:pos x="18" y="8"/>
              </a:cxn>
              <a:cxn ang="0">
                <a:pos x="4" y="21"/>
              </a:cxn>
              <a:cxn ang="0">
                <a:pos x="32" y="37"/>
              </a:cxn>
              <a:cxn ang="0">
                <a:pos x="59" y="21"/>
              </a:cxn>
              <a:cxn ang="0">
                <a:pos x="46" y="8"/>
              </a:cxn>
              <a:cxn ang="0">
                <a:pos x="32" y="5"/>
              </a:cxn>
              <a:cxn ang="0">
                <a:pos x="21" y="16"/>
              </a:cxn>
              <a:cxn ang="0">
                <a:pos x="23" y="18"/>
              </a:cxn>
              <a:cxn ang="0">
                <a:pos x="24" y="16"/>
              </a:cxn>
              <a:cxn ang="0">
                <a:pos x="32" y="9"/>
              </a:cxn>
              <a:cxn ang="0">
                <a:pos x="33" y="7"/>
              </a:cxn>
              <a:cxn ang="0">
                <a:pos x="32" y="5"/>
              </a:cxn>
            </a:cxnLst>
            <a:rect l="0" t="0" r="r" b="b"/>
            <a:pathLst>
              <a:path w="64" h="41">
                <a:moveTo>
                  <a:pt x="63" y="23"/>
                </a:moveTo>
                <a:cubicBezTo>
                  <a:pt x="56" y="34"/>
                  <a:pt x="44" y="41"/>
                  <a:pt x="32" y="41"/>
                </a:cubicBezTo>
                <a:cubicBezTo>
                  <a:pt x="19" y="41"/>
                  <a:pt x="7" y="34"/>
                  <a:pt x="0" y="23"/>
                </a:cubicBezTo>
                <a:cubicBezTo>
                  <a:pt x="0" y="23"/>
                  <a:pt x="0" y="22"/>
                  <a:pt x="0" y="21"/>
                </a:cubicBezTo>
                <a:cubicBezTo>
                  <a:pt x="0" y="20"/>
                  <a:pt x="0" y="19"/>
                  <a:pt x="0" y="18"/>
                </a:cubicBezTo>
                <a:cubicBezTo>
                  <a:pt x="7" y="8"/>
                  <a:pt x="19" y="0"/>
                  <a:pt x="32" y="0"/>
                </a:cubicBezTo>
                <a:cubicBezTo>
                  <a:pt x="44" y="0"/>
                  <a:pt x="56" y="8"/>
                  <a:pt x="63" y="18"/>
                </a:cubicBezTo>
                <a:cubicBezTo>
                  <a:pt x="63" y="19"/>
                  <a:pt x="64" y="20"/>
                  <a:pt x="64" y="21"/>
                </a:cubicBezTo>
                <a:cubicBezTo>
                  <a:pt x="64" y="22"/>
                  <a:pt x="63" y="23"/>
                  <a:pt x="63" y="23"/>
                </a:cubicBezTo>
                <a:close/>
                <a:moveTo>
                  <a:pt x="46" y="8"/>
                </a:moveTo>
                <a:cubicBezTo>
                  <a:pt x="47" y="11"/>
                  <a:pt x="48" y="13"/>
                  <a:pt x="48" y="16"/>
                </a:cubicBezTo>
                <a:cubicBezTo>
                  <a:pt x="48" y="25"/>
                  <a:pt x="41" y="32"/>
                  <a:pt x="32" y="32"/>
                </a:cubicBezTo>
                <a:cubicBezTo>
                  <a:pt x="23" y="32"/>
                  <a:pt x="16" y="25"/>
                  <a:pt x="16" y="16"/>
                </a:cubicBezTo>
                <a:cubicBezTo>
                  <a:pt x="16" y="13"/>
                  <a:pt x="17" y="11"/>
                  <a:pt x="18" y="8"/>
                </a:cubicBezTo>
                <a:cubicBezTo>
                  <a:pt x="12" y="11"/>
                  <a:pt x="8" y="16"/>
                  <a:pt x="4" y="21"/>
                </a:cubicBezTo>
                <a:cubicBezTo>
                  <a:pt x="10" y="30"/>
                  <a:pt x="20" y="37"/>
                  <a:pt x="32" y="37"/>
                </a:cubicBezTo>
                <a:cubicBezTo>
                  <a:pt x="43" y="37"/>
                  <a:pt x="53" y="30"/>
                  <a:pt x="59" y="21"/>
                </a:cubicBezTo>
                <a:cubicBezTo>
                  <a:pt x="56" y="16"/>
                  <a:pt x="51" y="11"/>
                  <a:pt x="46" y="8"/>
                </a:cubicBezTo>
                <a:close/>
                <a:moveTo>
                  <a:pt x="32" y="5"/>
                </a:moveTo>
                <a:cubicBezTo>
                  <a:pt x="26" y="5"/>
                  <a:pt x="21" y="10"/>
                  <a:pt x="21" y="16"/>
                </a:cubicBezTo>
                <a:cubicBezTo>
                  <a:pt x="21" y="17"/>
                  <a:pt x="22" y="18"/>
                  <a:pt x="23" y="18"/>
                </a:cubicBezTo>
                <a:cubicBezTo>
                  <a:pt x="24" y="18"/>
                  <a:pt x="24" y="17"/>
                  <a:pt x="24" y="16"/>
                </a:cubicBezTo>
                <a:cubicBezTo>
                  <a:pt x="24" y="12"/>
                  <a:pt x="28" y="9"/>
                  <a:pt x="32" y="9"/>
                </a:cubicBezTo>
                <a:cubicBezTo>
                  <a:pt x="33" y="9"/>
                  <a:pt x="33" y="8"/>
                  <a:pt x="33" y="7"/>
                </a:cubicBezTo>
                <a:cubicBezTo>
                  <a:pt x="33" y="6"/>
                  <a:pt x="33" y="5"/>
                  <a:pt x="32" y="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500"/>
                            </p:stCondLst>
                            <p:childTnLst>
                              <p:par>
                                <p:cTn id="10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000"/>
                            </p:stCondLst>
                            <p:childTnLst>
                              <p:par>
                                <p:cTn id="10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矩形 108"/>
          <p:cNvSpPr/>
          <p:nvPr/>
        </p:nvSpPr>
        <p:spPr>
          <a:xfrm>
            <a:off x="377952" y="382016"/>
            <a:ext cx="207264" cy="609600"/>
          </a:xfrm>
          <a:prstGeom prst="rect">
            <a:avLst/>
          </a:prstGeom>
          <a:solidFill>
            <a:srgbClr val="1C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110" name="直接连接符 109"/>
          <p:cNvCxnSpPr/>
          <p:nvPr/>
        </p:nvCxnSpPr>
        <p:spPr>
          <a:xfrm>
            <a:off x="670560" y="382016"/>
            <a:ext cx="0" cy="609600"/>
          </a:xfrm>
          <a:prstGeom prst="line">
            <a:avLst/>
          </a:prstGeom>
          <a:ln w="38100">
            <a:solidFill>
              <a:srgbClr val="1C2B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矩形 110"/>
          <p:cNvSpPr/>
          <p:nvPr/>
        </p:nvSpPr>
        <p:spPr>
          <a:xfrm>
            <a:off x="623391" y="261427"/>
            <a:ext cx="3940502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665" b="1" dirty="0">
                <a:solidFill>
                  <a:srgbClr val="FFC543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请在此处输入第三章标题</a:t>
            </a:r>
          </a:p>
        </p:txBody>
      </p:sp>
      <p:sp>
        <p:nvSpPr>
          <p:cNvPr id="112" name="TextBox 9"/>
          <p:cNvSpPr txBox="1"/>
          <p:nvPr/>
        </p:nvSpPr>
        <p:spPr>
          <a:xfrm>
            <a:off x="699645" y="638049"/>
            <a:ext cx="2199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1C2B38"/>
                </a:solidFill>
              </a:rPr>
              <a:t>ADD</a:t>
            </a:r>
            <a:r>
              <a:rPr lang="zh-CN" altLang="en-US" sz="2400" dirty="0">
                <a:solidFill>
                  <a:srgbClr val="1C2B38"/>
                </a:solidFill>
              </a:rPr>
              <a:t> </a:t>
            </a:r>
            <a:r>
              <a:rPr lang="en-US" altLang="zh-CN" sz="2400" dirty="0">
                <a:solidFill>
                  <a:srgbClr val="1C2B38"/>
                </a:solidFill>
              </a:rPr>
              <a:t>YOUR TEXT</a:t>
            </a:r>
          </a:p>
        </p:txBody>
      </p:sp>
      <p:sp>
        <p:nvSpPr>
          <p:cNvPr id="6" name="Rectangle 31"/>
          <p:cNvSpPr/>
          <p:nvPr/>
        </p:nvSpPr>
        <p:spPr>
          <a:xfrm>
            <a:off x="3164840" y="4246339"/>
            <a:ext cx="1995170" cy="362585"/>
          </a:xfrm>
          <a:prstGeom prst="rect">
            <a:avLst/>
          </a:prstGeom>
          <a:solidFill>
            <a:srgbClr val="FC6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Group 40"/>
          <p:cNvGrpSpPr/>
          <p:nvPr/>
        </p:nvGrpSpPr>
        <p:grpSpPr>
          <a:xfrm>
            <a:off x="3799840" y="3520534"/>
            <a:ext cx="604520" cy="398780"/>
            <a:chOff x="2141517" y="2373325"/>
            <a:chExt cx="476251" cy="314325"/>
          </a:xfrm>
          <a:solidFill>
            <a:srgbClr val="FC611F"/>
          </a:solidFill>
        </p:grpSpPr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2200255" y="2678125"/>
              <a:ext cx="387350" cy="95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2517755" y="2468575"/>
              <a:ext cx="69850" cy="2095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2438380" y="2547950"/>
              <a:ext cx="69850" cy="13017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2359005" y="2592400"/>
              <a:ext cx="69850" cy="857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>
              <a:off x="2279630" y="2551125"/>
              <a:ext cx="69850" cy="12700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Rectangle 27"/>
            <p:cNvSpPr>
              <a:spLocks noChangeArrowheads="1"/>
            </p:cNvSpPr>
            <p:nvPr/>
          </p:nvSpPr>
          <p:spPr bwMode="auto">
            <a:xfrm>
              <a:off x="2200255" y="2587637"/>
              <a:ext cx="68263" cy="9048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Freeform 28"/>
            <p:cNvSpPr/>
            <p:nvPr/>
          </p:nvSpPr>
          <p:spPr bwMode="auto">
            <a:xfrm>
              <a:off x="2141517" y="2559062"/>
              <a:ext cx="36513" cy="3810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32" y="1"/>
                </a:cxn>
                <a:cxn ang="0">
                  <a:pos x="36" y="3"/>
                </a:cxn>
                <a:cxn ang="0">
                  <a:pos x="40" y="7"/>
                </a:cxn>
                <a:cxn ang="0">
                  <a:pos x="42" y="10"/>
                </a:cxn>
                <a:cxn ang="0">
                  <a:pos x="45" y="15"/>
                </a:cxn>
                <a:cxn ang="0">
                  <a:pos x="46" y="18"/>
                </a:cxn>
                <a:cxn ang="0">
                  <a:pos x="46" y="23"/>
                </a:cxn>
                <a:cxn ang="0">
                  <a:pos x="46" y="23"/>
                </a:cxn>
                <a:cxn ang="0">
                  <a:pos x="46" y="28"/>
                </a:cxn>
                <a:cxn ang="0">
                  <a:pos x="45" y="32"/>
                </a:cxn>
                <a:cxn ang="0">
                  <a:pos x="42" y="36"/>
                </a:cxn>
                <a:cxn ang="0">
                  <a:pos x="40" y="39"/>
                </a:cxn>
                <a:cxn ang="0">
                  <a:pos x="36" y="43"/>
                </a:cxn>
                <a:cxn ang="0">
                  <a:pos x="32" y="44"/>
                </a:cxn>
                <a:cxn ang="0">
                  <a:pos x="27" y="45"/>
                </a:cxn>
                <a:cxn ang="0">
                  <a:pos x="22" y="47"/>
                </a:cxn>
                <a:cxn ang="0">
                  <a:pos x="22" y="47"/>
                </a:cxn>
                <a:cxn ang="0">
                  <a:pos x="19" y="45"/>
                </a:cxn>
                <a:cxn ang="0">
                  <a:pos x="14" y="44"/>
                </a:cxn>
                <a:cxn ang="0">
                  <a:pos x="10" y="43"/>
                </a:cxn>
                <a:cxn ang="0">
                  <a:pos x="6" y="39"/>
                </a:cxn>
                <a:cxn ang="0">
                  <a:pos x="4" y="36"/>
                </a:cxn>
                <a:cxn ang="0">
                  <a:pos x="1" y="32"/>
                </a:cxn>
                <a:cxn ang="0">
                  <a:pos x="0" y="28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1" y="15"/>
                </a:cxn>
                <a:cxn ang="0">
                  <a:pos x="4" y="10"/>
                </a:cxn>
                <a:cxn ang="0">
                  <a:pos x="6" y="7"/>
                </a:cxn>
                <a:cxn ang="0">
                  <a:pos x="10" y="3"/>
                </a:cxn>
                <a:cxn ang="0">
                  <a:pos x="14" y="1"/>
                </a:cxn>
                <a:cxn ang="0">
                  <a:pos x="19" y="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46" h="47">
                  <a:moveTo>
                    <a:pt x="22" y="0"/>
                  </a:moveTo>
                  <a:lnTo>
                    <a:pt x="22" y="0"/>
                  </a:lnTo>
                  <a:lnTo>
                    <a:pt x="27" y="0"/>
                  </a:lnTo>
                  <a:lnTo>
                    <a:pt x="32" y="1"/>
                  </a:lnTo>
                  <a:lnTo>
                    <a:pt x="36" y="3"/>
                  </a:lnTo>
                  <a:lnTo>
                    <a:pt x="40" y="7"/>
                  </a:lnTo>
                  <a:lnTo>
                    <a:pt x="42" y="10"/>
                  </a:lnTo>
                  <a:lnTo>
                    <a:pt x="45" y="15"/>
                  </a:lnTo>
                  <a:lnTo>
                    <a:pt x="46" y="18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6" y="28"/>
                  </a:lnTo>
                  <a:lnTo>
                    <a:pt x="45" y="32"/>
                  </a:lnTo>
                  <a:lnTo>
                    <a:pt x="42" y="36"/>
                  </a:lnTo>
                  <a:lnTo>
                    <a:pt x="40" y="39"/>
                  </a:lnTo>
                  <a:lnTo>
                    <a:pt x="36" y="43"/>
                  </a:lnTo>
                  <a:lnTo>
                    <a:pt x="32" y="44"/>
                  </a:lnTo>
                  <a:lnTo>
                    <a:pt x="27" y="45"/>
                  </a:lnTo>
                  <a:lnTo>
                    <a:pt x="22" y="47"/>
                  </a:lnTo>
                  <a:lnTo>
                    <a:pt x="22" y="47"/>
                  </a:lnTo>
                  <a:lnTo>
                    <a:pt x="19" y="45"/>
                  </a:lnTo>
                  <a:lnTo>
                    <a:pt x="14" y="44"/>
                  </a:lnTo>
                  <a:lnTo>
                    <a:pt x="10" y="43"/>
                  </a:lnTo>
                  <a:lnTo>
                    <a:pt x="6" y="39"/>
                  </a:lnTo>
                  <a:lnTo>
                    <a:pt x="4" y="36"/>
                  </a:lnTo>
                  <a:lnTo>
                    <a:pt x="1" y="32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" y="15"/>
                  </a:lnTo>
                  <a:lnTo>
                    <a:pt x="4" y="10"/>
                  </a:lnTo>
                  <a:lnTo>
                    <a:pt x="6" y="7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Freeform 29"/>
            <p:cNvSpPr/>
            <p:nvPr/>
          </p:nvSpPr>
          <p:spPr bwMode="auto">
            <a:xfrm>
              <a:off x="2568555" y="2373325"/>
              <a:ext cx="49213" cy="47625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1"/>
                </a:cxn>
                <a:cxn ang="0">
                  <a:pos x="22" y="29"/>
                </a:cxn>
                <a:cxn ang="0">
                  <a:pos x="43" y="59"/>
                </a:cxn>
                <a:cxn ang="0">
                  <a:pos x="62" y="0"/>
                </a:cxn>
              </a:cxnLst>
              <a:rect l="0" t="0" r="r" b="b"/>
              <a:pathLst>
                <a:path w="62" h="59">
                  <a:moveTo>
                    <a:pt x="62" y="0"/>
                  </a:moveTo>
                  <a:lnTo>
                    <a:pt x="0" y="1"/>
                  </a:lnTo>
                  <a:lnTo>
                    <a:pt x="22" y="29"/>
                  </a:lnTo>
                  <a:lnTo>
                    <a:pt x="43" y="59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Freeform 30"/>
            <p:cNvSpPr/>
            <p:nvPr/>
          </p:nvSpPr>
          <p:spPr bwMode="auto">
            <a:xfrm>
              <a:off x="2176442" y="2397137"/>
              <a:ext cx="404813" cy="169863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176" y="73"/>
                </a:cxn>
                <a:cxn ang="0">
                  <a:pos x="182" y="70"/>
                </a:cxn>
                <a:cxn ang="0">
                  <a:pos x="186" y="75"/>
                </a:cxn>
                <a:cxn ang="0">
                  <a:pos x="270" y="174"/>
                </a:cxn>
                <a:cxn ang="0">
                  <a:pos x="502" y="0"/>
                </a:cxn>
                <a:cxn ang="0">
                  <a:pos x="507" y="7"/>
                </a:cxn>
                <a:cxn ang="0">
                  <a:pos x="511" y="12"/>
                </a:cxn>
                <a:cxn ang="0">
                  <a:pos x="274" y="190"/>
                </a:cxn>
                <a:cxn ang="0">
                  <a:pos x="268" y="193"/>
                </a:cxn>
                <a:cxn ang="0">
                  <a:pos x="263" y="188"/>
                </a:cxn>
                <a:cxn ang="0">
                  <a:pos x="180" y="89"/>
                </a:cxn>
                <a:cxn ang="0">
                  <a:pos x="9" y="216"/>
                </a:cxn>
                <a:cxn ang="0">
                  <a:pos x="9" y="216"/>
                </a:cxn>
                <a:cxn ang="0">
                  <a:pos x="5" y="209"/>
                </a:cxn>
                <a:cxn ang="0">
                  <a:pos x="0" y="204"/>
                </a:cxn>
                <a:cxn ang="0">
                  <a:pos x="0" y="204"/>
                </a:cxn>
              </a:cxnLst>
              <a:rect l="0" t="0" r="r" b="b"/>
              <a:pathLst>
                <a:path w="511" h="216">
                  <a:moveTo>
                    <a:pt x="0" y="204"/>
                  </a:moveTo>
                  <a:lnTo>
                    <a:pt x="176" y="73"/>
                  </a:lnTo>
                  <a:lnTo>
                    <a:pt x="182" y="70"/>
                  </a:lnTo>
                  <a:lnTo>
                    <a:pt x="186" y="75"/>
                  </a:lnTo>
                  <a:lnTo>
                    <a:pt x="270" y="174"/>
                  </a:lnTo>
                  <a:lnTo>
                    <a:pt x="502" y="0"/>
                  </a:lnTo>
                  <a:lnTo>
                    <a:pt x="507" y="7"/>
                  </a:lnTo>
                  <a:lnTo>
                    <a:pt x="511" y="12"/>
                  </a:lnTo>
                  <a:lnTo>
                    <a:pt x="274" y="190"/>
                  </a:lnTo>
                  <a:lnTo>
                    <a:pt x="268" y="193"/>
                  </a:lnTo>
                  <a:lnTo>
                    <a:pt x="263" y="188"/>
                  </a:lnTo>
                  <a:lnTo>
                    <a:pt x="180" y="89"/>
                  </a:lnTo>
                  <a:lnTo>
                    <a:pt x="9" y="216"/>
                  </a:lnTo>
                  <a:lnTo>
                    <a:pt x="9" y="216"/>
                  </a:lnTo>
                  <a:lnTo>
                    <a:pt x="5" y="209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7" name="Rectangle 26"/>
          <p:cNvSpPr/>
          <p:nvPr/>
        </p:nvSpPr>
        <p:spPr>
          <a:xfrm>
            <a:off x="1079500" y="4699094"/>
            <a:ext cx="1995170" cy="362585"/>
          </a:xfrm>
          <a:prstGeom prst="rect">
            <a:avLst/>
          </a:prstGeom>
          <a:solidFill>
            <a:srgbClr val="1C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Group 50"/>
          <p:cNvGrpSpPr/>
          <p:nvPr/>
        </p:nvGrpSpPr>
        <p:grpSpPr>
          <a:xfrm>
            <a:off x="1805305" y="3883119"/>
            <a:ext cx="483870" cy="463550"/>
            <a:chOff x="1003288" y="2254241"/>
            <a:chExt cx="381000" cy="365126"/>
          </a:xfrm>
          <a:solidFill>
            <a:srgbClr val="1C2B38"/>
          </a:solidFill>
        </p:grpSpPr>
        <p:sp>
          <p:nvSpPr>
            <p:cNvPr id="19" name="Freeform 16"/>
            <p:cNvSpPr/>
            <p:nvPr/>
          </p:nvSpPr>
          <p:spPr bwMode="auto">
            <a:xfrm>
              <a:off x="1058850" y="2411404"/>
              <a:ext cx="146050" cy="207963"/>
            </a:xfrm>
            <a:custGeom>
              <a:avLst/>
              <a:gdLst/>
              <a:ahLst/>
              <a:cxnLst>
                <a:cxn ang="0">
                  <a:pos x="125" y="101"/>
                </a:cxn>
                <a:cxn ang="0">
                  <a:pos x="125" y="231"/>
                </a:cxn>
                <a:cxn ang="0">
                  <a:pos x="125" y="231"/>
                </a:cxn>
                <a:cxn ang="0">
                  <a:pos x="124" y="237"/>
                </a:cxn>
                <a:cxn ang="0">
                  <a:pos x="122" y="243"/>
                </a:cxn>
                <a:cxn ang="0">
                  <a:pos x="119" y="248"/>
                </a:cxn>
                <a:cxn ang="0">
                  <a:pos x="115" y="253"/>
                </a:cxn>
                <a:cxn ang="0">
                  <a:pos x="110" y="257"/>
                </a:cxn>
                <a:cxn ang="0">
                  <a:pos x="105" y="260"/>
                </a:cxn>
                <a:cxn ang="0">
                  <a:pos x="99" y="262"/>
                </a:cxn>
                <a:cxn ang="0">
                  <a:pos x="93" y="263"/>
                </a:cxn>
                <a:cxn ang="0">
                  <a:pos x="93" y="263"/>
                </a:cxn>
                <a:cxn ang="0">
                  <a:pos x="93" y="263"/>
                </a:cxn>
                <a:cxn ang="0">
                  <a:pos x="87" y="262"/>
                </a:cxn>
                <a:cxn ang="0">
                  <a:pos x="80" y="260"/>
                </a:cxn>
                <a:cxn ang="0">
                  <a:pos x="74" y="257"/>
                </a:cxn>
                <a:cxn ang="0">
                  <a:pos x="69" y="253"/>
                </a:cxn>
                <a:cxn ang="0">
                  <a:pos x="66" y="248"/>
                </a:cxn>
                <a:cxn ang="0">
                  <a:pos x="63" y="243"/>
                </a:cxn>
                <a:cxn ang="0">
                  <a:pos x="61" y="237"/>
                </a:cxn>
                <a:cxn ang="0">
                  <a:pos x="61" y="231"/>
                </a:cxn>
                <a:cxn ang="0">
                  <a:pos x="61" y="101"/>
                </a:cxn>
                <a:cxn ang="0">
                  <a:pos x="16" y="101"/>
                </a:cxn>
                <a:cxn ang="0">
                  <a:pos x="16" y="101"/>
                </a:cxn>
                <a:cxn ang="0">
                  <a:pos x="10" y="100"/>
                </a:cxn>
                <a:cxn ang="0">
                  <a:pos x="5" y="99"/>
                </a:cxn>
                <a:cxn ang="0">
                  <a:pos x="1" y="95"/>
                </a:cxn>
                <a:cxn ang="0">
                  <a:pos x="0" y="91"/>
                </a:cxn>
                <a:cxn ang="0">
                  <a:pos x="0" y="87"/>
                </a:cxn>
                <a:cxn ang="0">
                  <a:pos x="0" y="82"/>
                </a:cxn>
                <a:cxn ang="0">
                  <a:pos x="3" y="77"/>
                </a:cxn>
                <a:cxn ang="0">
                  <a:pos x="7" y="73"/>
                </a:cxn>
                <a:cxn ang="0">
                  <a:pos x="69" y="11"/>
                </a:cxn>
                <a:cxn ang="0">
                  <a:pos x="69" y="11"/>
                </a:cxn>
                <a:cxn ang="0">
                  <a:pos x="75" y="6"/>
                </a:cxn>
                <a:cxn ang="0">
                  <a:pos x="80" y="2"/>
                </a:cxn>
                <a:cxn ang="0">
                  <a:pos x="87" y="0"/>
                </a:cxn>
                <a:cxn ang="0">
                  <a:pos x="93" y="0"/>
                </a:cxn>
                <a:cxn ang="0">
                  <a:pos x="98" y="0"/>
                </a:cxn>
                <a:cxn ang="0">
                  <a:pos x="104" y="2"/>
                </a:cxn>
                <a:cxn ang="0">
                  <a:pos x="110" y="6"/>
                </a:cxn>
                <a:cxn ang="0">
                  <a:pos x="115" y="11"/>
                </a:cxn>
                <a:cxn ang="0">
                  <a:pos x="178" y="73"/>
                </a:cxn>
                <a:cxn ang="0">
                  <a:pos x="178" y="73"/>
                </a:cxn>
                <a:cxn ang="0">
                  <a:pos x="182" y="77"/>
                </a:cxn>
                <a:cxn ang="0">
                  <a:pos x="184" y="82"/>
                </a:cxn>
                <a:cxn ang="0">
                  <a:pos x="184" y="86"/>
                </a:cxn>
                <a:cxn ang="0">
                  <a:pos x="184" y="91"/>
                </a:cxn>
                <a:cxn ang="0">
                  <a:pos x="182" y="95"/>
                </a:cxn>
                <a:cxn ang="0">
                  <a:pos x="178" y="97"/>
                </a:cxn>
                <a:cxn ang="0">
                  <a:pos x="173" y="100"/>
                </a:cxn>
                <a:cxn ang="0">
                  <a:pos x="166" y="101"/>
                </a:cxn>
                <a:cxn ang="0">
                  <a:pos x="125" y="101"/>
                </a:cxn>
              </a:cxnLst>
              <a:rect l="0" t="0" r="r" b="b"/>
              <a:pathLst>
                <a:path w="184" h="263">
                  <a:moveTo>
                    <a:pt x="125" y="101"/>
                  </a:moveTo>
                  <a:lnTo>
                    <a:pt x="125" y="231"/>
                  </a:lnTo>
                  <a:lnTo>
                    <a:pt x="125" y="231"/>
                  </a:lnTo>
                  <a:lnTo>
                    <a:pt x="124" y="237"/>
                  </a:lnTo>
                  <a:lnTo>
                    <a:pt x="122" y="243"/>
                  </a:lnTo>
                  <a:lnTo>
                    <a:pt x="119" y="248"/>
                  </a:lnTo>
                  <a:lnTo>
                    <a:pt x="115" y="253"/>
                  </a:lnTo>
                  <a:lnTo>
                    <a:pt x="110" y="257"/>
                  </a:lnTo>
                  <a:lnTo>
                    <a:pt x="105" y="260"/>
                  </a:lnTo>
                  <a:lnTo>
                    <a:pt x="99" y="262"/>
                  </a:lnTo>
                  <a:lnTo>
                    <a:pt x="93" y="263"/>
                  </a:lnTo>
                  <a:lnTo>
                    <a:pt x="93" y="263"/>
                  </a:lnTo>
                  <a:lnTo>
                    <a:pt x="93" y="263"/>
                  </a:lnTo>
                  <a:lnTo>
                    <a:pt x="87" y="262"/>
                  </a:lnTo>
                  <a:lnTo>
                    <a:pt x="80" y="260"/>
                  </a:lnTo>
                  <a:lnTo>
                    <a:pt x="74" y="257"/>
                  </a:lnTo>
                  <a:lnTo>
                    <a:pt x="69" y="253"/>
                  </a:lnTo>
                  <a:lnTo>
                    <a:pt x="66" y="248"/>
                  </a:lnTo>
                  <a:lnTo>
                    <a:pt x="63" y="243"/>
                  </a:lnTo>
                  <a:lnTo>
                    <a:pt x="61" y="237"/>
                  </a:lnTo>
                  <a:lnTo>
                    <a:pt x="61" y="231"/>
                  </a:lnTo>
                  <a:lnTo>
                    <a:pt x="61" y="101"/>
                  </a:lnTo>
                  <a:lnTo>
                    <a:pt x="16" y="101"/>
                  </a:lnTo>
                  <a:lnTo>
                    <a:pt x="16" y="101"/>
                  </a:lnTo>
                  <a:lnTo>
                    <a:pt x="10" y="100"/>
                  </a:lnTo>
                  <a:lnTo>
                    <a:pt x="5" y="99"/>
                  </a:lnTo>
                  <a:lnTo>
                    <a:pt x="1" y="95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3" y="77"/>
                  </a:lnTo>
                  <a:lnTo>
                    <a:pt x="7" y="73"/>
                  </a:lnTo>
                  <a:lnTo>
                    <a:pt x="69" y="11"/>
                  </a:lnTo>
                  <a:lnTo>
                    <a:pt x="69" y="11"/>
                  </a:lnTo>
                  <a:lnTo>
                    <a:pt x="75" y="6"/>
                  </a:lnTo>
                  <a:lnTo>
                    <a:pt x="80" y="2"/>
                  </a:lnTo>
                  <a:lnTo>
                    <a:pt x="87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4" y="2"/>
                  </a:lnTo>
                  <a:lnTo>
                    <a:pt x="110" y="6"/>
                  </a:lnTo>
                  <a:lnTo>
                    <a:pt x="115" y="11"/>
                  </a:lnTo>
                  <a:lnTo>
                    <a:pt x="178" y="73"/>
                  </a:lnTo>
                  <a:lnTo>
                    <a:pt x="178" y="73"/>
                  </a:lnTo>
                  <a:lnTo>
                    <a:pt x="182" y="77"/>
                  </a:lnTo>
                  <a:lnTo>
                    <a:pt x="184" y="82"/>
                  </a:lnTo>
                  <a:lnTo>
                    <a:pt x="184" y="86"/>
                  </a:lnTo>
                  <a:lnTo>
                    <a:pt x="184" y="91"/>
                  </a:lnTo>
                  <a:lnTo>
                    <a:pt x="182" y="95"/>
                  </a:lnTo>
                  <a:lnTo>
                    <a:pt x="178" y="97"/>
                  </a:lnTo>
                  <a:lnTo>
                    <a:pt x="173" y="100"/>
                  </a:lnTo>
                  <a:lnTo>
                    <a:pt x="166" y="101"/>
                  </a:lnTo>
                  <a:lnTo>
                    <a:pt x="125" y="10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Freeform 17"/>
            <p:cNvSpPr/>
            <p:nvPr/>
          </p:nvSpPr>
          <p:spPr bwMode="auto">
            <a:xfrm>
              <a:off x="1003288" y="2254241"/>
              <a:ext cx="381000" cy="266700"/>
            </a:xfrm>
            <a:custGeom>
              <a:avLst/>
              <a:gdLst/>
              <a:ahLst/>
              <a:cxnLst>
                <a:cxn ang="0">
                  <a:pos x="392" y="125"/>
                </a:cxn>
                <a:cxn ang="0">
                  <a:pos x="420" y="136"/>
                </a:cxn>
                <a:cxn ang="0">
                  <a:pos x="445" y="153"/>
                </a:cxn>
                <a:cxn ang="0">
                  <a:pos x="463" y="175"/>
                </a:cxn>
                <a:cxn ang="0">
                  <a:pos x="476" y="200"/>
                </a:cxn>
                <a:cxn ang="0">
                  <a:pos x="480" y="227"/>
                </a:cxn>
                <a:cxn ang="0">
                  <a:pos x="480" y="237"/>
                </a:cxn>
                <a:cxn ang="0">
                  <a:pos x="472" y="264"/>
                </a:cxn>
                <a:cxn ang="0">
                  <a:pos x="457" y="289"/>
                </a:cxn>
                <a:cxn ang="0">
                  <a:pos x="435" y="310"/>
                </a:cxn>
                <a:cxn ang="0">
                  <a:pos x="408" y="325"/>
                </a:cxn>
                <a:cxn ang="0">
                  <a:pos x="376" y="334"/>
                </a:cxn>
                <a:cxn ang="0">
                  <a:pos x="376" y="220"/>
                </a:cxn>
                <a:cxn ang="0">
                  <a:pos x="362" y="195"/>
                </a:cxn>
                <a:cxn ang="0">
                  <a:pos x="347" y="185"/>
                </a:cxn>
                <a:cxn ang="0">
                  <a:pos x="329" y="182"/>
                </a:cxn>
                <a:cxn ang="0">
                  <a:pos x="301" y="190"/>
                </a:cxn>
                <a:cxn ang="0">
                  <a:pos x="288" y="203"/>
                </a:cxn>
                <a:cxn ang="0">
                  <a:pos x="280" y="230"/>
                </a:cxn>
                <a:cxn ang="0">
                  <a:pos x="210" y="315"/>
                </a:cxn>
                <a:cxn ang="0">
                  <a:pos x="246" y="313"/>
                </a:cxn>
                <a:cxn ang="0">
                  <a:pos x="259" y="306"/>
                </a:cxn>
                <a:cxn ang="0">
                  <a:pos x="268" y="295"/>
                </a:cxn>
                <a:cxn ang="0">
                  <a:pos x="268" y="277"/>
                </a:cxn>
                <a:cxn ang="0">
                  <a:pos x="258" y="259"/>
                </a:cxn>
                <a:cxn ang="0">
                  <a:pos x="188" y="190"/>
                </a:cxn>
                <a:cxn ang="0">
                  <a:pos x="162" y="182"/>
                </a:cxn>
                <a:cxn ang="0">
                  <a:pos x="143" y="185"/>
                </a:cxn>
                <a:cxn ang="0">
                  <a:pos x="65" y="259"/>
                </a:cxn>
                <a:cxn ang="0">
                  <a:pos x="54" y="278"/>
                </a:cxn>
                <a:cxn ang="0">
                  <a:pos x="54" y="295"/>
                </a:cxn>
                <a:cxn ang="0">
                  <a:pos x="59" y="304"/>
                </a:cxn>
                <a:cxn ang="0">
                  <a:pos x="67" y="310"/>
                </a:cxn>
                <a:cxn ang="0">
                  <a:pos x="114" y="315"/>
                </a:cxn>
                <a:cxn ang="0">
                  <a:pos x="101" y="334"/>
                </a:cxn>
                <a:cxn ang="0">
                  <a:pos x="69" y="324"/>
                </a:cxn>
                <a:cxn ang="0">
                  <a:pos x="41" y="306"/>
                </a:cxn>
                <a:cxn ang="0">
                  <a:pos x="20" y="284"/>
                </a:cxn>
                <a:cxn ang="0">
                  <a:pos x="5" y="257"/>
                </a:cxn>
                <a:cxn ang="0">
                  <a:pos x="0" y="227"/>
                </a:cxn>
                <a:cxn ang="0">
                  <a:pos x="1" y="219"/>
                </a:cxn>
                <a:cxn ang="0">
                  <a:pos x="7" y="191"/>
                </a:cxn>
                <a:cxn ang="0">
                  <a:pos x="22" y="167"/>
                </a:cxn>
                <a:cxn ang="0">
                  <a:pos x="43" y="147"/>
                </a:cxn>
                <a:cxn ang="0">
                  <a:pos x="69" y="132"/>
                </a:cxn>
                <a:cxn ang="0">
                  <a:pos x="99" y="122"/>
                </a:cxn>
                <a:cxn ang="0">
                  <a:pos x="99" y="118"/>
                </a:cxn>
                <a:cxn ang="0">
                  <a:pos x="105" y="84"/>
                </a:cxn>
                <a:cxn ang="0">
                  <a:pos x="123" y="53"/>
                </a:cxn>
                <a:cxn ang="0">
                  <a:pos x="151" y="27"/>
                </a:cxn>
                <a:cxn ang="0">
                  <a:pos x="185" y="10"/>
                </a:cxn>
                <a:cxn ang="0">
                  <a:pos x="226" y="1"/>
                </a:cxn>
                <a:cxn ang="0">
                  <a:pos x="255" y="1"/>
                </a:cxn>
                <a:cxn ang="0">
                  <a:pos x="295" y="10"/>
                </a:cxn>
                <a:cxn ang="0">
                  <a:pos x="330" y="27"/>
                </a:cxn>
                <a:cxn ang="0">
                  <a:pos x="357" y="53"/>
                </a:cxn>
                <a:cxn ang="0">
                  <a:pos x="374" y="84"/>
                </a:cxn>
                <a:cxn ang="0">
                  <a:pos x="381" y="118"/>
                </a:cxn>
                <a:cxn ang="0">
                  <a:pos x="381" y="122"/>
                </a:cxn>
              </a:cxnLst>
              <a:rect l="0" t="0" r="r" b="b"/>
              <a:pathLst>
                <a:path w="480" h="336">
                  <a:moveTo>
                    <a:pt x="381" y="122"/>
                  </a:moveTo>
                  <a:lnTo>
                    <a:pt x="381" y="122"/>
                  </a:lnTo>
                  <a:lnTo>
                    <a:pt x="392" y="125"/>
                  </a:lnTo>
                  <a:lnTo>
                    <a:pt x="402" y="127"/>
                  </a:lnTo>
                  <a:lnTo>
                    <a:pt x="412" y="132"/>
                  </a:lnTo>
                  <a:lnTo>
                    <a:pt x="420" y="136"/>
                  </a:lnTo>
                  <a:lnTo>
                    <a:pt x="429" y="141"/>
                  </a:lnTo>
                  <a:lnTo>
                    <a:pt x="438" y="147"/>
                  </a:lnTo>
                  <a:lnTo>
                    <a:pt x="445" y="153"/>
                  </a:lnTo>
                  <a:lnTo>
                    <a:pt x="451" y="161"/>
                  </a:lnTo>
                  <a:lnTo>
                    <a:pt x="457" y="167"/>
                  </a:lnTo>
                  <a:lnTo>
                    <a:pt x="463" y="175"/>
                  </a:lnTo>
                  <a:lnTo>
                    <a:pt x="468" y="183"/>
                  </a:lnTo>
                  <a:lnTo>
                    <a:pt x="472" y="191"/>
                  </a:lnTo>
                  <a:lnTo>
                    <a:pt x="476" y="200"/>
                  </a:lnTo>
                  <a:lnTo>
                    <a:pt x="478" y="209"/>
                  </a:lnTo>
                  <a:lnTo>
                    <a:pt x="480" y="219"/>
                  </a:lnTo>
                  <a:lnTo>
                    <a:pt x="480" y="227"/>
                  </a:lnTo>
                  <a:lnTo>
                    <a:pt x="480" y="227"/>
                  </a:lnTo>
                  <a:lnTo>
                    <a:pt x="480" y="227"/>
                  </a:lnTo>
                  <a:lnTo>
                    <a:pt x="480" y="237"/>
                  </a:lnTo>
                  <a:lnTo>
                    <a:pt x="478" y="247"/>
                  </a:lnTo>
                  <a:lnTo>
                    <a:pt x="476" y="256"/>
                  </a:lnTo>
                  <a:lnTo>
                    <a:pt x="472" y="264"/>
                  </a:lnTo>
                  <a:lnTo>
                    <a:pt x="467" y="273"/>
                  </a:lnTo>
                  <a:lnTo>
                    <a:pt x="462" y="282"/>
                  </a:lnTo>
                  <a:lnTo>
                    <a:pt x="457" y="289"/>
                  </a:lnTo>
                  <a:lnTo>
                    <a:pt x="450" y="297"/>
                  </a:lnTo>
                  <a:lnTo>
                    <a:pt x="442" y="304"/>
                  </a:lnTo>
                  <a:lnTo>
                    <a:pt x="435" y="310"/>
                  </a:lnTo>
                  <a:lnTo>
                    <a:pt x="426" y="315"/>
                  </a:lnTo>
                  <a:lnTo>
                    <a:pt x="418" y="320"/>
                  </a:lnTo>
                  <a:lnTo>
                    <a:pt x="408" y="325"/>
                  </a:lnTo>
                  <a:lnTo>
                    <a:pt x="398" y="329"/>
                  </a:lnTo>
                  <a:lnTo>
                    <a:pt x="387" y="331"/>
                  </a:lnTo>
                  <a:lnTo>
                    <a:pt x="376" y="334"/>
                  </a:lnTo>
                  <a:lnTo>
                    <a:pt x="376" y="230"/>
                  </a:lnTo>
                  <a:lnTo>
                    <a:pt x="376" y="230"/>
                  </a:lnTo>
                  <a:lnTo>
                    <a:pt x="376" y="220"/>
                  </a:lnTo>
                  <a:lnTo>
                    <a:pt x="372" y="211"/>
                  </a:lnTo>
                  <a:lnTo>
                    <a:pt x="368" y="203"/>
                  </a:lnTo>
                  <a:lnTo>
                    <a:pt x="362" y="195"/>
                  </a:lnTo>
                  <a:lnTo>
                    <a:pt x="362" y="195"/>
                  </a:lnTo>
                  <a:lnTo>
                    <a:pt x="355" y="190"/>
                  </a:lnTo>
                  <a:lnTo>
                    <a:pt x="347" y="185"/>
                  </a:lnTo>
                  <a:lnTo>
                    <a:pt x="337" y="183"/>
                  </a:lnTo>
                  <a:lnTo>
                    <a:pt x="329" y="182"/>
                  </a:lnTo>
                  <a:lnTo>
                    <a:pt x="329" y="182"/>
                  </a:lnTo>
                  <a:lnTo>
                    <a:pt x="319" y="183"/>
                  </a:lnTo>
                  <a:lnTo>
                    <a:pt x="309" y="185"/>
                  </a:lnTo>
                  <a:lnTo>
                    <a:pt x="301" y="190"/>
                  </a:lnTo>
                  <a:lnTo>
                    <a:pt x="294" y="195"/>
                  </a:lnTo>
                  <a:lnTo>
                    <a:pt x="294" y="195"/>
                  </a:lnTo>
                  <a:lnTo>
                    <a:pt x="288" y="203"/>
                  </a:lnTo>
                  <a:lnTo>
                    <a:pt x="284" y="211"/>
                  </a:lnTo>
                  <a:lnTo>
                    <a:pt x="280" y="220"/>
                  </a:lnTo>
                  <a:lnTo>
                    <a:pt x="280" y="230"/>
                  </a:lnTo>
                  <a:lnTo>
                    <a:pt x="280" y="336"/>
                  </a:lnTo>
                  <a:lnTo>
                    <a:pt x="210" y="336"/>
                  </a:lnTo>
                  <a:lnTo>
                    <a:pt x="210" y="315"/>
                  </a:lnTo>
                  <a:lnTo>
                    <a:pt x="235" y="315"/>
                  </a:lnTo>
                  <a:lnTo>
                    <a:pt x="235" y="315"/>
                  </a:lnTo>
                  <a:lnTo>
                    <a:pt x="246" y="313"/>
                  </a:lnTo>
                  <a:lnTo>
                    <a:pt x="255" y="310"/>
                  </a:lnTo>
                  <a:lnTo>
                    <a:pt x="255" y="310"/>
                  </a:lnTo>
                  <a:lnTo>
                    <a:pt x="259" y="306"/>
                  </a:lnTo>
                  <a:lnTo>
                    <a:pt x="263" y="303"/>
                  </a:lnTo>
                  <a:lnTo>
                    <a:pt x="266" y="299"/>
                  </a:lnTo>
                  <a:lnTo>
                    <a:pt x="268" y="295"/>
                  </a:lnTo>
                  <a:lnTo>
                    <a:pt x="268" y="295"/>
                  </a:lnTo>
                  <a:lnTo>
                    <a:pt x="269" y="285"/>
                  </a:lnTo>
                  <a:lnTo>
                    <a:pt x="268" y="277"/>
                  </a:lnTo>
                  <a:lnTo>
                    <a:pt x="268" y="277"/>
                  </a:lnTo>
                  <a:lnTo>
                    <a:pt x="264" y="268"/>
                  </a:lnTo>
                  <a:lnTo>
                    <a:pt x="258" y="259"/>
                  </a:lnTo>
                  <a:lnTo>
                    <a:pt x="195" y="198"/>
                  </a:lnTo>
                  <a:lnTo>
                    <a:pt x="195" y="198"/>
                  </a:lnTo>
                  <a:lnTo>
                    <a:pt x="188" y="190"/>
                  </a:lnTo>
                  <a:lnTo>
                    <a:pt x="179" y="185"/>
                  </a:lnTo>
                  <a:lnTo>
                    <a:pt x="170" y="183"/>
                  </a:lnTo>
                  <a:lnTo>
                    <a:pt x="162" y="182"/>
                  </a:lnTo>
                  <a:lnTo>
                    <a:pt x="162" y="182"/>
                  </a:lnTo>
                  <a:lnTo>
                    <a:pt x="152" y="183"/>
                  </a:lnTo>
                  <a:lnTo>
                    <a:pt x="143" y="185"/>
                  </a:lnTo>
                  <a:lnTo>
                    <a:pt x="136" y="190"/>
                  </a:lnTo>
                  <a:lnTo>
                    <a:pt x="127" y="198"/>
                  </a:lnTo>
                  <a:lnTo>
                    <a:pt x="65" y="259"/>
                  </a:lnTo>
                  <a:lnTo>
                    <a:pt x="65" y="259"/>
                  </a:lnTo>
                  <a:lnTo>
                    <a:pt x="58" y="268"/>
                  </a:lnTo>
                  <a:lnTo>
                    <a:pt x="54" y="278"/>
                  </a:lnTo>
                  <a:lnTo>
                    <a:pt x="54" y="278"/>
                  </a:lnTo>
                  <a:lnTo>
                    <a:pt x="53" y="287"/>
                  </a:lnTo>
                  <a:lnTo>
                    <a:pt x="54" y="295"/>
                  </a:lnTo>
                  <a:lnTo>
                    <a:pt x="54" y="295"/>
                  </a:lnTo>
                  <a:lnTo>
                    <a:pt x="57" y="300"/>
                  </a:lnTo>
                  <a:lnTo>
                    <a:pt x="59" y="304"/>
                  </a:lnTo>
                  <a:lnTo>
                    <a:pt x="63" y="306"/>
                  </a:lnTo>
                  <a:lnTo>
                    <a:pt x="67" y="310"/>
                  </a:lnTo>
                  <a:lnTo>
                    <a:pt x="67" y="310"/>
                  </a:lnTo>
                  <a:lnTo>
                    <a:pt x="75" y="314"/>
                  </a:lnTo>
                  <a:lnTo>
                    <a:pt x="85" y="315"/>
                  </a:lnTo>
                  <a:lnTo>
                    <a:pt x="114" y="315"/>
                  </a:lnTo>
                  <a:lnTo>
                    <a:pt x="114" y="335"/>
                  </a:lnTo>
                  <a:lnTo>
                    <a:pt x="114" y="335"/>
                  </a:lnTo>
                  <a:lnTo>
                    <a:pt x="101" y="334"/>
                  </a:lnTo>
                  <a:lnTo>
                    <a:pt x="90" y="331"/>
                  </a:lnTo>
                  <a:lnTo>
                    <a:pt x="79" y="327"/>
                  </a:lnTo>
                  <a:lnTo>
                    <a:pt x="69" y="324"/>
                  </a:lnTo>
                  <a:lnTo>
                    <a:pt x="59" y="319"/>
                  </a:lnTo>
                  <a:lnTo>
                    <a:pt x="49" y="313"/>
                  </a:lnTo>
                  <a:lnTo>
                    <a:pt x="41" y="306"/>
                  </a:lnTo>
                  <a:lnTo>
                    <a:pt x="33" y="300"/>
                  </a:lnTo>
                  <a:lnTo>
                    <a:pt x="26" y="292"/>
                  </a:lnTo>
                  <a:lnTo>
                    <a:pt x="20" y="284"/>
                  </a:lnTo>
                  <a:lnTo>
                    <a:pt x="13" y="275"/>
                  </a:lnTo>
                  <a:lnTo>
                    <a:pt x="8" y="267"/>
                  </a:lnTo>
                  <a:lnTo>
                    <a:pt x="5" y="257"/>
                  </a:lnTo>
                  <a:lnTo>
                    <a:pt x="2" y="248"/>
                  </a:lnTo>
                  <a:lnTo>
                    <a:pt x="1" y="237"/>
                  </a:lnTo>
                  <a:lnTo>
                    <a:pt x="0" y="227"/>
                  </a:lnTo>
                  <a:lnTo>
                    <a:pt x="0" y="227"/>
                  </a:lnTo>
                  <a:lnTo>
                    <a:pt x="0" y="227"/>
                  </a:lnTo>
                  <a:lnTo>
                    <a:pt x="1" y="219"/>
                  </a:lnTo>
                  <a:lnTo>
                    <a:pt x="2" y="209"/>
                  </a:lnTo>
                  <a:lnTo>
                    <a:pt x="5" y="200"/>
                  </a:lnTo>
                  <a:lnTo>
                    <a:pt x="7" y="191"/>
                  </a:lnTo>
                  <a:lnTo>
                    <a:pt x="12" y="183"/>
                  </a:lnTo>
                  <a:lnTo>
                    <a:pt x="16" y="175"/>
                  </a:lnTo>
                  <a:lnTo>
                    <a:pt x="22" y="167"/>
                  </a:lnTo>
                  <a:lnTo>
                    <a:pt x="28" y="161"/>
                  </a:lnTo>
                  <a:lnTo>
                    <a:pt x="36" y="153"/>
                  </a:lnTo>
                  <a:lnTo>
                    <a:pt x="43" y="147"/>
                  </a:lnTo>
                  <a:lnTo>
                    <a:pt x="50" y="141"/>
                  </a:lnTo>
                  <a:lnTo>
                    <a:pt x="59" y="136"/>
                  </a:lnTo>
                  <a:lnTo>
                    <a:pt x="69" y="132"/>
                  </a:lnTo>
                  <a:lnTo>
                    <a:pt x="79" y="127"/>
                  </a:lnTo>
                  <a:lnTo>
                    <a:pt x="89" y="125"/>
                  </a:lnTo>
                  <a:lnTo>
                    <a:pt x="99" y="122"/>
                  </a:lnTo>
                  <a:lnTo>
                    <a:pt x="99" y="122"/>
                  </a:lnTo>
                  <a:lnTo>
                    <a:pt x="99" y="118"/>
                  </a:lnTo>
                  <a:lnTo>
                    <a:pt x="99" y="118"/>
                  </a:lnTo>
                  <a:lnTo>
                    <a:pt x="100" y="107"/>
                  </a:lnTo>
                  <a:lnTo>
                    <a:pt x="101" y="95"/>
                  </a:lnTo>
                  <a:lnTo>
                    <a:pt x="105" y="84"/>
                  </a:lnTo>
                  <a:lnTo>
                    <a:pt x="110" y="73"/>
                  </a:lnTo>
                  <a:lnTo>
                    <a:pt x="116" y="63"/>
                  </a:lnTo>
                  <a:lnTo>
                    <a:pt x="123" y="53"/>
                  </a:lnTo>
                  <a:lnTo>
                    <a:pt x="131" y="43"/>
                  </a:lnTo>
                  <a:lnTo>
                    <a:pt x="141" y="36"/>
                  </a:lnTo>
                  <a:lnTo>
                    <a:pt x="151" y="27"/>
                  </a:lnTo>
                  <a:lnTo>
                    <a:pt x="161" y="21"/>
                  </a:lnTo>
                  <a:lnTo>
                    <a:pt x="173" y="15"/>
                  </a:lnTo>
                  <a:lnTo>
                    <a:pt x="185" y="10"/>
                  </a:lnTo>
                  <a:lnTo>
                    <a:pt x="198" y="6"/>
                  </a:lnTo>
                  <a:lnTo>
                    <a:pt x="211" y="2"/>
                  </a:lnTo>
                  <a:lnTo>
                    <a:pt x="226" y="1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55" y="1"/>
                  </a:lnTo>
                  <a:lnTo>
                    <a:pt x="268" y="2"/>
                  </a:lnTo>
                  <a:lnTo>
                    <a:pt x="282" y="6"/>
                  </a:lnTo>
                  <a:lnTo>
                    <a:pt x="295" y="10"/>
                  </a:lnTo>
                  <a:lnTo>
                    <a:pt x="308" y="15"/>
                  </a:lnTo>
                  <a:lnTo>
                    <a:pt x="319" y="21"/>
                  </a:lnTo>
                  <a:lnTo>
                    <a:pt x="330" y="27"/>
                  </a:lnTo>
                  <a:lnTo>
                    <a:pt x="340" y="36"/>
                  </a:lnTo>
                  <a:lnTo>
                    <a:pt x="348" y="43"/>
                  </a:lnTo>
                  <a:lnTo>
                    <a:pt x="357" y="53"/>
                  </a:lnTo>
                  <a:lnTo>
                    <a:pt x="365" y="63"/>
                  </a:lnTo>
                  <a:lnTo>
                    <a:pt x="369" y="73"/>
                  </a:lnTo>
                  <a:lnTo>
                    <a:pt x="374" y="84"/>
                  </a:lnTo>
                  <a:lnTo>
                    <a:pt x="378" y="95"/>
                  </a:lnTo>
                  <a:lnTo>
                    <a:pt x="381" y="107"/>
                  </a:lnTo>
                  <a:lnTo>
                    <a:pt x="381" y="118"/>
                  </a:lnTo>
                  <a:lnTo>
                    <a:pt x="381" y="118"/>
                  </a:lnTo>
                  <a:lnTo>
                    <a:pt x="381" y="122"/>
                  </a:lnTo>
                  <a:lnTo>
                    <a:pt x="381" y="1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Freeform 18"/>
            <p:cNvSpPr/>
            <p:nvPr/>
          </p:nvSpPr>
          <p:spPr bwMode="auto">
            <a:xfrm>
              <a:off x="1190613" y="2411404"/>
              <a:ext cx="147638" cy="207963"/>
            </a:xfrm>
            <a:custGeom>
              <a:avLst/>
              <a:gdLst/>
              <a:ahLst/>
              <a:cxnLst>
                <a:cxn ang="0">
                  <a:pos x="126" y="162"/>
                </a:cxn>
                <a:cxn ang="0">
                  <a:pos x="126" y="32"/>
                </a:cxn>
                <a:cxn ang="0">
                  <a:pos x="126" y="32"/>
                </a:cxn>
                <a:cxn ang="0">
                  <a:pos x="125" y="26"/>
                </a:cxn>
                <a:cxn ang="0">
                  <a:pos x="123" y="19"/>
                </a:cxn>
                <a:cxn ang="0">
                  <a:pos x="120" y="13"/>
                </a:cxn>
                <a:cxn ang="0">
                  <a:pos x="116" y="8"/>
                </a:cxn>
                <a:cxn ang="0">
                  <a:pos x="111" y="5"/>
                </a:cxn>
                <a:cxn ang="0">
                  <a:pos x="106" y="2"/>
                </a:cxn>
                <a:cxn ang="0">
                  <a:pos x="100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86" y="0"/>
                </a:cxn>
                <a:cxn ang="0">
                  <a:pos x="80" y="2"/>
                </a:cxn>
                <a:cxn ang="0">
                  <a:pos x="75" y="5"/>
                </a:cxn>
                <a:cxn ang="0">
                  <a:pos x="70" y="8"/>
                </a:cxn>
                <a:cxn ang="0">
                  <a:pos x="66" y="13"/>
                </a:cxn>
                <a:cxn ang="0">
                  <a:pos x="64" y="19"/>
                </a:cxn>
                <a:cxn ang="0">
                  <a:pos x="62" y="26"/>
                </a:cxn>
                <a:cxn ang="0">
                  <a:pos x="62" y="32"/>
                </a:cxn>
                <a:cxn ang="0">
                  <a:pos x="62" y="162"/>
                </a:cxn>
                <a:cxn ang="0">
                  <a:pos x="17" y="162"/>
                </a:cxn>
                <a:cxn ang="0">
                  <a:pos x="17" y="162"/>
                </a:cxn>
                <a:cxn ang="0">
                  <a:pos x="11" y="162"/>
                </a:cxn>
                <a:cxn ang="0">
                  <a:pos x="6" y="164"/>
                </a:cxn>
                <a:cxn ang="0">
                  <a:pos x="2" y="167"/>
                </a:cxn>
                <a:cxn ang="0">
                  <a:pos x="1" y="170"/>
                </a:cxn>
                <a:cxn ang="0">
                  <a:pos x="0" y="175"/>
                </a:cxn>
                <a:cxn ang="0">
                  <a:pos x="1" y="179"/>
                </a:cxn>
                <a:cxn ang="0">
                  <a:pos x="3" y="184"/>
                </a:cxn>
                <a:cxn ang="0">
                  <a:pos x="7" y="189"/>
                </a:cxn>
                <a:cxn ang="0">
                  <a:pos x="70" y="251"/>
                </a:cxn>
                <a:cxn ang="0">
                  <a:pos x="70" y="251"/>
                </a:cxn>
                <a:cxn ang="0">
                  <a:pos x="76" y="256"/>
                </a:cxn>
                <a:cxn ang="0">
                  <a:pos x="81" y="259"/>
                </a:cxn>
                <a:cxn ang="0">
                  <a:pos x="88" y="262"/>
                </a:cxn>
                <a:cxn ang="0">
                  <a:pos x="92" y="263"/>
                </a:cxn>
                <a:cxn ang="0">
                  <a:pos x="99" y="262"/>
                </a:cxn>
                <a:cxn ang="0">
                  <a:pos x="105" y="259"/>
                </a:cxn>
                <a:cxn ang="0">
                  <a:pos x="110" y="256"/>
                </a:cxn>
                <a:cxn ang="0">
                  <a:pos x="116" y="251"/>
                </a:cxn>
                <a:cxn ang="0">
                  <a:pos x="179" y="189"/>
                </a:cxn>
                <a:cxn ang="0">
                  <a:pos x="179" y="189"/>
                </a:cxn>
                <a:cxn ang="0">
                  <a:pos x="183" y="185"/>
                </a:cxn>
                <a:cxn ang="0">
                  <a:pos x="184" y="180"/>
                </a:cxn>
                <a:cxn ang="0">
                  <a:pos x="185" y="175"/>
                </a:cxn>
                <a:cxn ang="0">
                  <a:pos x="185" y="171"/>
                </a:cxn>
                <a:cxn ang="0">
                  <a:pos x="183" y="168"/>
                </a:cxn>
                <a:cxn ang="0">
                  <a:pos x="179" y="164"/>
                </a:cxn>
                <a:cxn ang="0">
                  <a:pos x="173" y="162"/>
                </a:cxn>
                <a:cxn ang="0">
                  <a:pos x="165" y="162"/>
                </a:cxn>
                <a:cxn ang="0">
                  <a:pos x="126" y="162"/>
                </a:cxn>
              </a:cxnLst>
              <a:rect l="0" t="0" r="r" b="b"/>
              <a:pathLst>
                <a:path w="185" h="263">
                  <a:moveTo>
                    <a:pt x="126" y="162"/>
                  </a:moveTo>
                  <a:lnTo>
                    <a:pt x="126" y="32"/>
                  </a:lnTo>
                  <a:lnTo>
                    <a:pt x="126" y="32"/>
                  </a:lnTo>
                  <a:lnTo>
                    <a:pt x="125" y="26"/>
                  </a:lnTo>
                  <a:lnTo>
                    <a:pt x="123" y="19"/>
                  </a:lnTo>
                  <a:lnTo>
                    <a:pt x="120" y="13"/>
                  </a:lnTo>
                  <a:lnTo>
                    <a:pt x="116" y="8"/>
                  </a:lnTo>
                  <a:lnTo>
                    <a:pt x="111" y="5"/>
                  </a:lnTo>
                  <a:lnTo>
                    <a:pt x="106" y="2"/>
                  </a:lnTo>
                  <a:lnTo>
                    <a:pt x="100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5" y="5"/>
                  </a:lnTo>
                  <a:lnTo>
                    <a:pt x="70" y="8"/>
                  </a:lnTo>
                  <a:lnTo>
                    <a:pt x="66" y="13"/>
                  </a:lnTo>
                  <a:lnTo>
                    <a:pt x="64" y="19"/>
                  </a:lnTo>
                  <a:lnTo>
                    <a:pt x="62" y="26"/>
                  </a:lnTo>
                  <a:lnTo>
                    <a:pt x="62" y="32"/>
                  </a:lnTo>
                  <a:lnTo>
                    <a:pt x="62" y="162"/>
                  </a:lnTo>
                  <a:lnTo>
                    <a:pt x="17" y="162"/>
                  </a:lnTo>
                  <a:lnTo>
                    <a:pt x="17" y="162"/>
                  </a:lnTo>
                  <a:lnTo>
                    <a:pt x="11" y="162"/>
                  </a:lnTo>
                  <a:lnTo>
                    <a:pt x="6" y="164"/>
                  </a:lnTo>
                  <a:lnTo>
                    <a:pt x="2" y="167"/>
                  </a:lnTo>
                  <a:lnTo>
                    <a:pt x="1" y="170"/>
                  </a:lnTo>
                  <a:lnTo>
                    <a:pt x="0" y="175"/>
                  </a:lnTo>
                  <a:lnTo>
                    <a:pt x="1" y="179"/>
                  </a:lnTo>
                  <a:lnTo>
                    <a:pt x="3" y="184"/>
                  </a:lnTo>
                  <a:lnTo>
                    <a:pt x="7" y="189"/>
                  </a:lnTo>
                  <a:lnTo>
                    <a:pt x="70" y="251"/>
                  </a:lnTo>
                  <a:lnTo>
                    <a:pt x="70" y="251"/>
                  </a:lnTo>
                  <a:lnTo>
                    <a:pt x="76" y="256"/>
                  </a:lnTo>
                  <a:lnTo>
                    <a:pt x="81" y="259"/>
                  </a:lnTo>
                  <a:lnTo>
                    <a:pt x="88" y="262"/>
                  </a:lnTo>
                  <a:lnTo>
                    <a:pt x="92" y="263"/>
                  </a:lnTo>
                  <a:lnTo>
                    <a:pt x="99" y="262"/>
                  </a:lnTo>
                  <a:lnTo>
                    <a:pt x="105" y="259"/>
                  </a:lnTo>
                  <a:lnTo>
                    <a:pt x="110" y="256"/>
                  </a:lnTo>
                  <a:lnTo>
                    <a:pt x="116" y="251"/>
                  </a:lnTo>
                  <a:lnTo>
                    <a:pt x="179" y="189"/>
                  </a:lnTo>
                  <a:lnTo>
                    <a:pt x="179" y="189"/>
                  </a:lnTo>
                  <a:lnTo>
                    <a:pt x="183" y="185"/>
                  </a:lnTo>
                  <a:lnTo>
                    <a:pt x="184" y="180"/>
                  </a:lnTo>
                  <a:lnTo>
                    <a:pt x="185" y="175"/>
                  </a:lnTo>
                  <a:lnTo>
                    <a:pt x="185" y="171"/>
                  </a:lnTo>
                  <a:lnTo>
                    <a:pt x="183" y="168"/>
                  </a:lnTo>
                  <a:lnTo>
                    <a:pt x="179" y="164"/>
                  </a:lnTo>
                  <a:lnTo>
                    <a:pt x="173" y="162"/>
                  </a:lnTo>
                  <a:lnTo>
                    <a:pt x="165" y="162"/>
                  </a:lnTo>
                  <a:lnTo>
                    <a:pt x="126" y="16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2" name="Rectangle 34"/>
          <p:cNvSpPr/>
          <p:nvPr/>
        </p:nvSpPr>
        <p:spPr>
          <a:xfrm>
            <a:off x="5250815" y="3792314"/>
            <a:ext cx="1995170" cy="362585"/>
          </a:xfrm>
          <a:prstGeom prst="rect">
            <a:avLst/>
          </a:prstGeom>
          <a:solidFill>
            <a:srgbClr val="FFC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Group 19"/>
          <p:cNvGrpSpPr/>
          <p:nvPr/>
        </p:nvGrpSpPr>
        <p:grpSpPr>
          <a:xfrm>
            <a:off x="5885815" y="2976339"/>
            <a:ext cx="594360" cy="497840"/>
            <a:chOff x="2951142" y="2589225"/>
            <a:chExt cx="468313" cy="392113"/>
          </a:xfrm>
          <a:solidFill>
            <a:srgbClr val="FFC543"/>
          </a:solidFill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2951142" y="2646375"/>
              <a:ext cx="284163" cy="284163"/>
            </a:xfrm>
            <a:custGeom>
              <a:avLst/>
              <a:gdLst/>
              <a:ahLst/>
              <a:cxnLst>
                <a:cxn ang="0">
                  <a:pos x="208" y="331"/>
                </a:cxn>
                <a:cxn ang="0">
                  <a:pos x="239" y="322"/>
                </a:cxn>
                <a:cxn ang="0">
                  <a:pos x="286" y="326"/>
                </a:cxn>
                <a:cxn ang="0">
                  <a:pos x="307" y="267"/>
                </a:cxn>
                <a:cxn ang="0">
                  <a:pos x="328" y="223"/>
                </a:cxn>
                <a:cxn ang="0">
                  <a:pos x="359" y="150"/>
                </a:cxn>
                <a:cxn ang="0">
                  <a:pos x="328" y="136"/>
                </a:cxn>
                <a:cxn ang="0">
                  <a:pos x="307" y="91"/>
                </a:cxn>
                <a:cxn ang="0">
                  <a:pos x="267" y="51"/>
                </a:cxn>
                <a:cxn ang="0">
                  <a:pos x="239" y="37"/>
                </a:cxn>
                <a:cxn ang="0">
                  <a:pos x="208" y="0"/>
                </a:cxn>
                <a:cxn ang="0">
                  <a:pos x="179" y="65"/>
                </a:cxn>
                <a:cxn ang="0">
                  <a:pos x="213" y="70"/>
                </a:cxn>
                <a:cxn ang="0">
                  <a:pos x="244" y="85"/>
                </a:cxn>
                <a:cxn ang="0">
                  <a:pos x="267" y="106"/>
                </a:cxn>
                <a:cxn ang="0">
                  <a:pos x="284" y="134"/>
                </a:cxn>
                <a:cxn ang="0">
                  <a:pos x="293" y="168"/>
                </a:cxn>
                <a:cxn ang="0">
                  <a:pos x="293" y="191"/>
                </a:cxn>
                <a:cxn ang="0">
                  <a:pos x="284" y="223"/>
                </a:cxn>
                <a:cxn ang="0">
                  <a:pos x="267" y="252"/>
                </a:cxn>
                <a:cxn ang="0">
                  <a:pos x="244" y="274"/>
                </a:cxn>
                <a:cxn ang="0">
                  <a:pos x="213" y="289"/>
                </a:cxn>
                <a:cxn ang="0">
                  <a:pos x="179" y="294"/>
                </a:cxn>
                <a:cxn ang="0">
                  <a:pos x="32" y="286"/>
                </a:cxn>
                <a:cxn ang="0">
                  <a:pos x="92" y="307"/>
                </a:cxn>
                <a:cxn ang="0">
                  <a:pos x="135" y="327"/>
                </a:cxn>
                <a:cxn ang="0">
                  <a:pos x="179" y="358"/>
                </a:cxn>
                <a:cxn ang="0">
                  <a:pos x="179" y="294"/>
                </a:cxn>
                <a:cxn ang="0">
                  <a:pos x="145" y="289"/>
                </a:cxn>
                <a:cxn ang="0">
                  <a:pos x="115" y="274"/>
                </a:cxn>
                <a:cxn ang="0">
                  <a:pos x="92" y="252"/>
                </a:cxn>
                <a:cxn ang="0">
                  <a:pos x="74" y="223"/>
                </a:cxn>
                <a:cxn ang="0">
                  <a:pos x="66" y="191"/>
                </a:cxn>
                <a:cxn ang="0">
                  <a:pos x="66" y="168"/>
                </a:cxn>
                <a:cxn ang="0">
                  <a:pos x="74" y="134"/>
                </a:cxn>
                <a:cxn ang="0">
                  <a:pos x="92" y="106"/>
                </a:cxn>
                <a:cxn ang="0">
                  <a:pos x="115" y="85"/>
                </a:cxn>
                <a:cxn ang="0">
                  <a:pos x="145" y="70"/>
                </a:cxn>
                <a:cxn ang="0">
                  <a:pos x="179" y="65"/>
                </a:cxn>
                <a:cxn ang="0">
                  <a:pos x="179" y="0"/>
                </a:cxn>
                <a:cxn ang="0">
                  <a:pos x="151" y="27"/>
                </a:cxn>
                <a:cxn ang="0">
                  <a:pos x="105" y="43"/>
                </a:cxn>
                <a:cxn ang="0">
                  <a:pos x="32" y="72"/>
                </a:cxn>
                <a:cxn ang="0">
                  <a:pos x="43" y="105"/>
                </a:cxn>
                <a:cxn ang="0">
                  <a:pos x="27" y="150"/>
                </a:cxn>
                <a:cxn ang="0">
                  <a:pos x="27" y="207"/>
                </a:cxn>
                <a:cxn ang="0">
                  <a:pos x="36" y="238"/>
                </a:cxn>
                <a:cxn ang="0">
                  <a:pos x="52" y="267"/>
                </a:cxn>
              </a:cxnLst>
              <a:rect l="0" t="0" r="r" b="b"/>
              <a:pathLst>
                <a:path w="359" h="358">
                  <a:moveTo>
                    <a:pt x="179" y="358"/>
                  </a:moveTo>
                  <a:lnTo>
                    <a:pt x="208" y="358"/>
                  </a:lnTo>
                  <a:lnTo>
                    <a:pt x="208" y="331"/>
                  </a:lnTo>
                  <a:lnTo>
                    <a:pt x="208" y="331"/>
                  </a:lnTo>
                  <a:lnTo>
                    <a:pt x="224" y="327"/>
                  </a:lnTo>
                  <a:lnTo>
                    <a:pt x="239" y="322"/>
                  </a:lnTo>
                  <a:lnTo>
                    <a:pt x="254" y="315"/>
                  </a:lnTo>
                  <a:lnTo>
                    <a:pt x="267" y="307"/>
                  </a:lnTo>
                  <a:lnTo>
                    <a:pt x="286" y="326"/>
                  </a:lnTo>
                  <a:lnTo>
                    <a:pt x="326" y="286"/>
                  </a:lnTo>
                  <a:lnTo>
                    <a:pt x="307" y="267"/>
                  </a:lnTo>
                  <a:lnTo>
                    <a:pt x="307" y="267"/>
                  </a:lnTo>
                  <a:lnTo>
                    <a:pt x="315" y="253"/>
                  </a:lnTo>
                  <a:lnTo>
                    <a:pt x="323" y="238"/>
                  </a:lnTo>
                  <a:lnTo>
                    <a:pt x="328" y="223"/>
                  </a:lnTo>
                  <a:lnTo>
                    <a:pt x="331" y="207"/>
                  </a:lnTo>
                  <a:lnTo>
                    <a:pt x="359" y="207"/>
                  </a:lnTo>
                  <a:lnTo>
                    <a:pt x="359" y="150"/>
                  </a:lnTo>
                  <a:lnTo>
                    <a:pt x="331" y="150"/>
                  </a:lnTo>
                  <a:lnTo>
                    <a:pt x="331" y="150"/>
                  </a:lnTo>
                  <a:lnTo>
                    <a:pt x="328" y="136"/>
                  </a:lnTo>
                  <a:lnTo>
                    <a:pt x="323" y="119"/>
                  </a:lnTo>
                  <a:lnTo>
                    <a:pt x="315" y="105"/>
                  </a:lnTo>
                  <a:lnTo>
                    <a:pt x="307" y="91"/>
                  </a:lnTo>
                  <a:lnTo>
                    <a:pt x="326" y="72"/>
                  </a:lnTo>
                  <a:lnTo>
                    <a:pt x="286" y="33"/>
                  </a:lnTo>
                  <a:lnTo>
                    <a:pt x="267" y="51"/>
                  </a:lnTo>
                  <a:lnTo>
                    <a:pt x="267" y="51"/>
                  </a:lnTo>
                  <a:lnTo>
                    <a:pt x="254" y="43"/>
                  </a:lnTo>
                  <a:lnTo>
                    <a:pt x="239" y="37"/>
                  </a:lnTo>
                  <a:lnTo>
                    <a:pt x="224" y="30"/>
                  </a:lnTo>
                  <a:lnTo>
                    <a:pt x="208" y="27"/>
                  </a:lnTo>
                  <a:lnTo>
                    <a:pt x="208" y="0"/>
                  </a:lnTo>
                  <a:lnTo>
                    <a:pt x="179" y="0"/>
                  </a:lnTo>
                  <a:lnTo>
                    <a:pt x="179" y="65"/>
                  </a:lnTo>
                  <a:lnTo>
                    <a:pt x="179" y="65"/>
                  </a:lnTo>
                  <a:lnTo>
                    <a:pt x="190" y="65"/>
                  </a:lnTo>
                  <a:lnTo>
                    <a:pt x="203" y="68"/>
                  </a:lnTo>
                  <a:lnTo>
                    <a:pt x="213" y="70"/>
                  </a:lnTo>
                  <a:lnTo>
                    <a:pt x="224" y="74"/>
                  </a:lnTo>
                  <a:lnTo>
                    <a:pt x="234" y="79"/>
                  </a:lnTo>
                  <a:lnTo>
                    <a:pt x="244" y="85"/>
                  </a:lnTo>
                  <a:lnTo>
                    <a:pt x="252" y="91"/>
                  </a:lnTo>
                  <a:lnTo>
                    <a:pt x="260" y="98"/>
                  </a:lnTo>
                  <a:lnTo>
                    <a:pt x="267" y="106"/>
                  </a:lnTo>
                  <a:lnTo>
                    <a:pt x="275" y="116"/>
                  </a:lnTo>
                  <a:lnTo>
                    <a:pt x="279" y="124"/>
                  </a:lnTo>
                  <a:lnTo>
                    <a:pt x="284" y="134"/>
                  </a:lnTo>
                  <a:lnTo>
                    <a:pt x="288" y="145"/>
                  </a:lnTo>
                  <a:lnTo>
                    <a:pt x="292" y="157"/>
                  </a:lnTo>
                  <a:lnTo>
                    <a:pt x="293" y="168"/>
                  </a:lnTo>
                  <a:lnTo>
                    <a:pt x="293" y="179"/>
                  </a:lnTo>
                  <a:lnTo>
                    <a:pt x="293" y="179"/>
                  </a:lnTo>
                  <a:lnTo>
                    <a:pt x="293" y="191"/>
                  </a:lnTo>
                  <a:lnTo>
                    <a:pt x="292" y="202"/>
                  </a:lnTo>
                  <a:lnTo>
                    <a:pt x="288" y="213"/>
                  </a:lnTo>
                  <a:lnTo>
                    <a:pt x="284" y="223"/>
                  </a:lnTo>
                  <a:lnTo>
                    <a:pt x="279" y="233"/>
                  </a:lnTo>
                  <a:lnTo>
                    <a:pt x="275" y="243"/>
                  </a:lnTo>
                  <a:lnTo>
                    <a:pt x="267" y="252"/>
                  </a:lnTo>
                  <a:lnTo>
                    <a:pt x="260" y="260"/>
                  </a:lnTo>
                  <a:lnTo>
                    <a:pt x="252" y="268"/>
                  </a:lnTo>
                  <a:lnTo>
                    <a:pt x="244" y="274"/>
                  </a:lnTo>
                  <a:lnTo>
                    <a:pt x="234" y="280"/>
                  </a:lnTo>
                  <a:lnTo>
                    <a:pt x="224" y="285"/>
                  </a:lnTo>
                  <a:lnTo>
                    <a:pt x="213" y="289"/>
                  </a:lnTo>
                  <a:lnTo>
                    <a:pt x="203" y="291"/>
                  </a:lnTo>
                  <a:lnTo>
                    <a:pt x="190" y="293"/>
                  </a:lnTo>
                  <a:lnTo>
                    <a:pt x="179" y="294"/>
                  </a:lnTo>
                  <a:lnTo>
                    <a:pt x="179" y="358"/>
                  </a:lnTo>
                  <a:close/>
                  <a:moveTo>
                    <a:pt x="52" y="267"/>
                  </a:moveTo>
                  <a:lnTo>
                    <a:pt x="32" y="286"/>
                  </a:lnTo>
                  <a:lnTo>
                    <a:pt x="73" y="326"/>
                  </a:lnTo>
                  <a:lnTo>
                    <a:pt x="92" y="307"/>
                  </a:lnTo>
                  <a:lnTo>
                    <a:pt x="92" y="307"/>
                  </a:lnTo>
                  <a:lnTo>
                    <a:pt x="105" y="315"/>
                  </a:lnTo>
                  <a:lnTo>
                    <a:pt x="120" y="322"/>
                  </a:lnTo>
                  <a:lnTo>
                    <a:pt x="135" y="327"/>
                  </a:lnTo>
                  <a:lnTo>
                    <a:pt x="151" y="331"/>
                  </a:lnTo>
                  <a:lnTo>
                    <a:pt x="151" y="358"/>
                  </a:lnTo>
                  <a:lnTo>
                    <a:pt x="179" y="358"/>
                  </a:lnTo>
                  <a:lnTo>
                    <a:pt x="179" y="294"/>
                  </a:lnTo>
                  <a:lnTo>
                    <a:pt x="179" y="294"/>
                  </a:lnTo>
                  <a:lnTo>
                    <a:pt x="179" y="294"/>
                  </a:lnTo>
                  <a:lnTo>
                    <a:pt x="168" y="293"/>
                  </a:lnTo>
                  <a:lnTo>
                    <a:pt x="156" y="291"/>
                  </a:lnTo>
                  <a:lnTo>
                    <a:pt x="145" y="289"/>
                  </a:lnTo>
                  <a:lnTo>
                    <a:pt x="135" y="285"/>
                  </a:lnTo>
                  <a:lnTo>
                    <a:pt x="125" y="280"/>
                  </a:lnTo>
                  <a:lnTo>
                    <a:pt x="115" y="274"/>
                  </a:lnTo>
                  <a:lnTo>
                    <a:pt x="106" y="268"/>
                  </a:lnTo>
                  <a:lnTo>
                    <a:pt x="99" y="260"/>
                  </a:lnTo>
                  <a:lnTo>
                    <a:pt x="92" y="252"/>
                  </a:lnTo>
                  <a:lnTo>
                    <a:pt x="84" y="243"/>
                  </a:lnTo>
                  <a:lnTo>
                    <a:pt x="79" y="233"/>
                  </a:lnTo>
                  <a:lnTo>
                    <a:pt x="74" y="223"/>
                  </a:lnTo>
                  <a:lnTo>
                    <a:pt x="71" y="213"/>
                  </a:lnTo>
                  <a:lnTo>
                    <a:pt x="67" y="202"/>
                  </a:lnTo>
                  <a:lnTo>
                    <a:pt x="66" y="191"/>
                  </a:lnTo>
                  <a:lnTo>
                    <a:pt x="64" y="179"/>
                  </a:lnTo>
                  <a:lnTo>
                    <a:pt x="64" y="179"/>
                  </a:lnTo>
                  <a:lnTo>
                    <a:pt x="66" y="168"/>
                  </a:lnTo>
                  <a:lnTo>
                    <a:pt x="67" y="157"/>
                  </a:lnTo>
                  <a:lnTo>
                    <a:pt x="71" y="145"/>
                  </a:lnTo>
                  <a:lnTo>
                    <a:pt x="74" y="134"/>
                  </a:lnTo>
                  <a:lnTo>
                    <a:pt x="79" y="124"/>
                  </a:lnTo>
                  <a:lnTo>
                    <a:pt x="84" y="116"/>
                  </a:lnTo>
                  <a:lnTo>
                    <a:pt x="92" y="106"/>
                  </a:lnTo>
                  <a:lnTo>
                    <a:pt x="99" y="98"/>
                  </a:lnTo>
                  <a:lnTo>
                    <a:pt x="106" y="91"/>
                  </a:lnTo>
                  <a:lnTo>
                    <a:pt x="115" y="85"/>
                  </a:lnTo>
                  <a:lnTo>
                    <a:pt x="125" y="79"/>
                  </a:lnTo>
                  <a:lnTo>
                    <a:pt x="135" y="74"/>
                  </a:lnTo>
                  <a:lnTo>
                    <a:pt x="145" y="70"/>
                  </a:lnTo>
                  <a:lnTo>
                    <a:pt x="156" y="68"/>
                  </a:lnTo>
                  <a:lnTo>
                    <a:pt x="168" y="65"/>
                  </a:lnTo>
                  <a:lnTo>
                    <a:pt x="179" y="65"/>
                  </a:lnTo>
                  <a:lnTo>
                    <a:pt x="179" y="65"/>
                  </a:lnTo>
                  <a:lnTo>
                    <a:pt x="179" y="65"/>
                  </a:lnTo>
                  <a:lnTo>
                    <a:pt x="179" y="0"/>
                  </a:lnTo>
                  <a:lnTo>
                    <a:pt x="151" y="0"/>
                  </a:lnTo>
                  <a:lnTo>
                    <a:pt x="151" y="27"/>
                  </a:lnTo>
                  <a:lnTo>
                    <a:pt x="151" y="27"/>
                  </a:lnTo>
                  <a:lnTo>
                    <a:pt x="135" y="30"/>
                  </a:lnTo>
                  <a:lnTo>
                    <a:pt x="120" y="37"/>
                  </a:lnTo>
                  <a:lnTo>
                    <a:pt x="105" y="43"/>
                  </a:lnTo>
                  <a:lnTo>
                    <a:pt x="92" y="51"/>
                  </a:lnTo>
                  <a:lnTo>
                    <a:pt x="73" y="33"/>
                  </a:lnTo>
                  <a:lnTo>
                    <a:pt x="32" y="72"/>
                  </a:lnTo>
                  <a:lnTo>
                    <a:pt x="52" y="91"/>
                  </a:lnTo>
                  <a:lnTo>
                    <a:pt x="52" y="91"/>
                  </a:lnTo>
                  <a:lnTo>
                    <a:pt x="43" y="105"/>
                  </a:lnTo>
                  <a:lnTo>
                    <a:pt x="36" y="119"/>
                  </a:lnTo>
                  <a:lnTo>
                    <a:pt x="31" y="136"/>
                  </a:lnTo>
                  <a:lnTo>
                    <a:pt x="27" y="150"/>
                  </a:lnTo>
                  <a:lnTo>
                    <a:pt x="0" y="150"/>
                  </a:lnTo>
                  <a:lnTo>
                    <a:pt x="0" y="207"/>
                  </a:lnTo>
                  <a:lnTo>
                    <a:pt x="27" y="207"/>
                  </a:lnTo>
                  <a:lnTo>
                    <a:pt x="27" y="207"/>
                  </a:lnTo>
                  <a:lnTo>
                    <a:pt x="31" y="223"/>
                  </a:lnTo>
                  <a:lnTo>
                    <a:pt x="36" y="238"/>
                  </a:lnTo>
                  <a:lnTo>
                    <a:pt x="43" y="253"/>
                  </a:lnTo>
                  <a:lnTo>
                    <a:pt x="52" y="267"/>
                  </a:lnTo>
                  <a:lnTo>
                    <a:pt x="52" y="267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Freeform 14"/>
            <p:cNvSpPr>
              <a:spLocks noEditPoints="1"/>
            </p:cNvSpPr>
            <p:nvPr/>
          </p:nvSpPr>
          <p:spPr bwMode="auto">
            <a:xfrm>
              <a:off x="3233717" y="2798775"/>
              <a:ext cx="182563" cy="182563"/>
            </a:xfrm>
            <a:custGeom>
              <a:avLst/>
              <a:gdLst/>
              <a:ahLst/>
              <a:cxnLst>
                <a:cxn ang="0">
                  <a:pos x="131" y="20"/>
                </a:cxn>
                <a:cxn ang="0">
                  <a:pos x="152" y="6"/>
                </a:cxn>
                <a:cxn ang="0">
                  <a:pos x="183" y="21"/>
                </a:cxn>
                <a:cxn ang="0">
                  <a:pos x="179" y="42"/>
                </a:cxn>
                <a:cxn ang="0">
                  <a:pos x="198" y="64"/>
                </a:cxn>
                <a:cxn ang="0">
                  <a:pos x="219" y="64"/>
                </a:cxn>
                <a:cxn ang="0">
                  <a:pos x="230" y="97"/>
                </a:cxn>
                <a:cxn ang="0">
                  <a:pos x="213" y="109"/>
                </a:cxn>
                <a:cxn ang="0">
                  <a:pos x="210" y="137"/>
                </a:cxn>
                <a:cxn ang="0">
                  <a:pos x="225" y="152"/>
                </a:cxn>
                <a:cxn ang="0">
                  <a:pos x="210" y="183"/>
                </a:cxn>
                <a:cxn ang="0">
                  <a:pos x="189" y="179"/>
                </a:cxn>
                <a:cxn ang="0">
                  <a:pos x="167" y="198"/>
                </a:cxn>
                <a:cxn ang="0">
                  <a:pos x="167" y="220"/>
                </a:cxn>
                <a:cxn ang="0">
                  <a:pos x="135" y="230"/>
                </a:cxn>
                <a:cxn ang="0">
                  <a:pos x="123" y="213"/>
                </a:cxn>
                <a:cxn ang="0">
                  <a:pos x="115" y="163"/>
                </a:cxn>
                <a:cxn ang="0">
                  <a:pos x="136" y="158"/>
                </a:cxn>
                <a:cxn ang="0">
                  <a:pos x="153" y="144"/>
                </a:cxn>
                <a:cxn ang="0">
                  <a:pos x="161" y="131"/>
                </a:cxn>
                <a:cxn ang="0">
                  <a:pos x="161" y="103"/>
                </a:cxn>
                <a:cxn ang="0">
                  <a:pos x="147" y="80"/>
                </a:cxn>
                <a:cxn ang="0">
                  <a:pos x="130" y="71"/>
                </a:cxn>
                <a:cxn ang="0">
                  <a:pos x="115" y="19"/>
                </a:cxn>
                <a:cxn ang="0">
                  <a:pos x="11" y="167"/>
                </a:cxn>
                <a:cxn ang="0">
                  <a:pos x="1" y="135"/>
                </a:cxn>
                <a:cxn ang="0">
                  <a:pos x="19" y="123"/>
                </a:cxn>
                <a:cxn ang="0">
                  <a:pos x="20" y="94"/>
                </a:cxn>
                <a:cxn ang="0">
                  <a:pos x="5" y="79"/>
                </a:cxn>
                <a:cxn ang="0">
                  <a:pos x="21" y="48"/>
                </a:cxn>
                <a:cxn ang="0">
                  <a:pos x="42" y="52"/>
                </a:cxn>
                <a:cxn ang="0">
                  <a:pos x="63" y="34"/>
                </a:cxn>
                <a:cxn ang="0">
                  <a:pos x="63" y="12"/>
                </a:cxn>
                <a:cxn ang="0">
                  <a:pos x="97" y="1"/>
                </a:cxn>
                <a:cxn ang="0">
                  <a:pos x="109" y="19"/>
                </a:cxn>
                <a:cxn ang="0">
                  <a:pos x="115" y="68"/>
                </a:cxn>
                <a:cxn ang="0">
                  <a:pos x="94" y="73"/>
                </a:cxn>
                <a:cxn ang="0">
                  <a:pos x="78" y="88"/>
                </a:cxn>
                <a:cxn ang="0">
                  <a:pos x="71" y="100"/>
                </a:cxn>
                <a:cxn ang="0">
                  <a:pos x="71" y="129"/>
                </a:cxn>
                <a:cxn ang="0">
                  <a:pos x="84" y="151"/>
                </a:cxn>
                <a:cxn ang="0">
                  <a:pos x="100" y="161"/>
                </a:cxn>
                <a:cxn ang="0">
                  <a:pos x="115" y="213"/>
                </a:cxn>
                <a:cxn ang="0">
                  <a:pos x="84" y="208"/>
                </a:cxn>
                <a:cxn ang="0">
                  <a:pos x="68" y="221"/>
                </a:cxn>
                <a:cxn ang="0">
                  <a:pos x="40" y="203"/>
                </a:cxn>
                <a:cxn ang="0">
                  <a:pos x="45" y="183"/>
                </a:cxn>
                <a:cxn ang="0">
                  <a:pos x="29" y="160"/>
                </a:cxn>
              </a:cxnLst>
              <a:rect l="0" t="0" r="r" b="b"/>
              <a:pathLst>
                <a:path w="231" h="231">
                  <a:moveTo>
                    <a:pt x="115" y="19"/>
                  </a:moveTo>
                  <a:lnTo>
                    <a:pt x="115" y="19"/>
                  </a:lnTo>
                  <a:lnTo>
                    <a:pt x="131" y="20"/>
                  </a:lnTo>
                  <a:lnTo>
                    <a:pt x="146" y="24"/>
                  </a:lnTo>
                  <a:lnTo>
                    <a:pt x="152" y="6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9"/>
                  </a:lnTo>
                  <a:lnTo>
                    <a:pt x="179" y="42"/>
                  </a:lnTo>
                  <a:lnTo>
                    <a:pt x="179" y="42"/>
                  </a:lnTo>
                  <a:lnTo>
                    <a:pt x="187" y="48"/>
                  </a:lnTo>
                  <a:lnTo>
                    <a:pt x="193" y="56"/>
                  </a:lnTo>
                  <a:lnTo>
                    <a:pt x="198" y="64"/>
                  </a:lnTo>
                  <a:lnTo>
                    <a:pt x="203" y="72"/>
                  </a:lnTo>
                  <a:lnTo>
                    <a:pt x="219" y="64"/>
                  </a:lnTo>
                  <a:lnTo>
                    <a:pt x="219" y="64"/>
                  </a:lnTo>
                  <a:lnTo>
                    <a:pt x="224" y="74"/>
                  </a:lnTo>
                  <a:lnTo>
                    <a:pt x="228" y="85"/>
                  </a:lnTo>
                  <a:lnTo>
                    <a:pt x="230" y="97"/>
                  </a:lnTo>
                  <a:lnTo>
                    <a:pt x="231" y="108"/>
                  </a:lnTo>
                  <a:lnTo>
                    <a:pt x="213" y="109"/>
                  </a:lnTo>
                  <a:lnTo>
                    <a:pt x="213" y="109"/>
                  </a:lnTo>
                  <a:lnTo>
                    <a:pt x="213" y="119"/>
                  </a:lnTo>
                  <a:lnTo>
                    <a:pt x="213" y="127"/>
                  </a:lnTo>
                  <a:lnTo>
                    <a:pt x="210" y="137"/>
                  </a:lnTo>
                  <a:lnTo>
                    <a:pt x="208" y="147"/>
                  </a:lnTo>
                  <a:lnTo>
                    <a:pt x="225" y="152"/>
                  </a:lnTo>
                  <a:lnTo>
                    <a:pt x="225" y="152"/>
                  </a:lnTo>
                  <a:lnTo>
                    <a:pt x="221" y="163"/>
                  </a:lnTo>
                  <a:lnTo>
                    <a:pt x="217" y="173"/>
                  </a:lnTo>
                  <a:lnTo>
                    <a:pt x="210" y="183"/>
                  </a:lnTo>
                  <a:lnTo>
                    <a:pt x="203" y="192"/>
                  </a:lnTo>
                  <a:lnTo>
                    <a:pt x="189" y="179"/>
                  </a:lnTo>
                  <a:lnTo>
                    <a:pt x="189" y="179"/>
                  </a:lnTo>
                  <a:lnTo>
                    <a:pt x="183" y="187"/>
                  </a:lnTo>
                  <a:lnTo>
                    <a:pt x="176" y="193"/>
                  </a:lnTo>
                  <a:lnTo>
                    <a:pt x="167" y="198"/>
                  </a:lnTo>
                  <a:lnTo>
                    <a:pt x="160" y="203"/>
                  </a:lnTo>
                  <a:lnTo>
                    <a:pt x="167" y="220"/>
                  </a:lnTo>
                  <a:lnTo>
                    <a:pt x="167" y="220"/>
                  </a:lnTo>
                  <a:lnTo>
                    <a:pt x="157" y="224"/>
                  </a:lnTo>
                  <a:lnTo>
                    <a:pt x="146" y="228"/>
                  </a:lnTo>
                  <a:lnTo>
                    <a:pt x="135" y="230"/>
                  </a:lnTo>
                  <a:lnTo>
                    <a:pt x="124" y="231"/>
                  </a:lnTo>
                  <a:lnTo>
                    <a:pt x="123" y="213"/>
                  </a:lnTo>
                  <a:lnTo>
                    <a:pt x="123" y="213"/>
                  </a:lnTo>
                  <a:lnTo>
                    <a:pt x="115" y="213"/>
                  </a:lnTo>
                  <a:lnTo>
                    <a:pt x="115" y="163"/>
                  </a:lnTo>
                  <a:lnTo>
                    <a:pt x="115" y="163"/>
                  </a:lnTo>
                  <a:lnTo>
                    <a:pt x="123" y="162"/>
                  </a:lnTo>
                  <a:lnTo>
                    <a:pt x="130" y="161"/>
                  </a:lnTo>
                  <a:lnTo>
                    <a:pt x="136" y="158"/>
                  </a:lnTo>
                  <a:lnTo>
                    <a:pt x="144" y="155"/>
                  </a:lnTo>
                  <a:lnTo>
                    <a:pt x="149" y="150"/>
                  </a:lnTo>
                  <a:lnTo>
                    <a:pt x="153" y="144"/>
                  </a:lnTo>
                  <a:lnTo>
                    <a:pt x="157" y="137"/>
                  </a:lnTo>
                  <a:lnTo>
                    <a:pt x="161" y="131"/>
                  </a:lnTo>
                  <a:lnTo>
                    <a:pt x="161" y="131"/>
                  </a:lnTo>
                  <a:lnTo>
                    <a:pt x="162" y="121"/>
                  </a:lnTo>
                  <a:lnTo>
                    <a:pt x="162" y="113"/>
                  </a:lnTo>
                  <a:lnTo>
                    <a:pt x="161" y="103"/>
                  </a:lnTo>
                  <a:lnTo>
                    <a:pt x="158" y="94"/>
                  </a:lnTo>
                  <a:lnTo>
                    <a:pt x="153" y="87"/>
                  </a:lnTo>
                  <a:lnTo>
                    <a:pt x="147" y="80"/>
                  </a:lnTo>
                  <a:lnTo>
                    <a:pt x="140" y="74"/>
                  </a:lnTo>
                  <a:lnTo>
                    <a:pt x="130" y="71"/>
                  </a:lnTo>
                  <a:lnTo>
                    <a:pt x="130" y="71"/>
                  </a:lnTo>
                  <a:lnTo>
                    <a:pt x="123" y="69"/>
                  </a:lnTo>
                  <a:lnTo>
                    <a:pt x="115" y="68"/>
                  </a:lnTo>
                  <a:lnTo>
                    <a:pt x="115" y="19"/>
                  </a:lnTo>
                  <a:close/>
                  <a:moveTo>
                    <a:pt x="29" y="160"/>
                  </a:moveTo>
                  <a:lnTo>
                    <a:pt x="11" y="167"/>
                  </a:lnTo>
                  <a:lnTo>
                    <a:pt x="11" y="167"/>
                  </a:lnTo>
                  <a:lnTo>
                    <a:pt x="8" y="157"/>
                  </a:lnTo>
                  <a:lnTo>
                    <a:pt x="4" y="146"/>
                  </a:lnTo>
                  <a:lnTo>
                    <a:pt x="1" y="135"/>
                  </a:lnTo>
                  <a:lnTo>
                    <a:pt x="0" y="124"/>
                  </a:lnTo>
                  <a:lnTo>
                    <a:pt x="19" y="123"/>
                  </a:lnTo>
                  <a:lnTo>
                    <a:pt x="19" y="123"/>
                  </a:lnTo>
                  <a:lnTo>
                    <a:pt x="17" y="114"/>
                  </a:lnTo>
                  <a:lnTo>
                    <a:pt x="19" y="104"/>
                  </a:lnTo>
                  <a:lnTo>
                    <a:pt x="20" y="94"/>
                  </a:lnTo>
                  <a:lnTo>
                    <a:pt x="24" y="85"/>
                  </a:lnTo>
                  <a:lnTo>
                    <a:pt x="5" y="79"/>
                  </a:lnTo>
                  <a:lnTo>
                    <a:pt x="5" y="79"/>
                  </a:lnTo>
                  <a:lnTo>
                    <a:pt x="10" y="68"/>
                  </a:lnTo>
                  <a:lnTo>
                    <a:pt x="15" y="58"/>
                  </a:lnTo>
                  <a:lnTo>
                    <a:pt x="21" y="48"/>
                  </a:lnTo>
                  <a:lnTo>
                    <a:pt x="29" y="40"/>
                  </a:lnTo>
                  <a:lnTo>
                    <a:pt x="42" y="52"/>
                  </a:lnTo>
                  <a:lnTo>
                    <a:pt x="42" y="52"/>
                  </a:lnTo>
                  <a:lnTo>
                    <a:pt x="48" y="45"/>
                  </a:lnTo>
                  <a:lnTo>
                    <a:pt x="56" y="38"/>
                  </a:lnTo>
                  <a:lnTo>
                    <a:pt x="63" y="34"/>
                  </a:lnTo>
                  <a:lnTo>
                    <a:pt x="72" y="29"/>
                  </a:lnTo>
                  <a:lnTo>
                    <a:pt x="63" y="12"/>
                  </a:lnTo>
                  <a:lnTo>
                    <a:pt x="63" y="12"/>
                  </a:lnTo>
                  <a:lnTo>
                    <a:pt x="74" y="8"/>
                  </a:lnTo>
                  <a:lnTo>
                    <a:pt x="85" y="4"/>
                  </a:lnTo>
                  <a:lnTo>
                    <a:pt x="97" y="1"/>
                  </a:lnTo>
                  <a:lnTo>
                    <a:pt x="108" y="0"/>
                  </a:lnTo>
                  <a:lnTo>
                    <a:pt x="109" y="19"/>
                  </a:lnTo>
                  <a:lnTo>
                    <a:pt x="109" y="19"/>
                  </a:lnTo>
                  <a:lnTo>
                    <a:pt x="115" y="19"/>
                  </a:lnTo>
                  <a:lnTo>
                    <a:pt x="115" y="68"/>
                  </a:lnTo>
                  <a:lnTo>
                    <a:pt x="115" y="68"/>
                  </a:lnTo>
                  <a:lnTo>
                    <a:pt x="108" y="69"/>
                  </a:lnTo>
                  <a:lnTo>
                    <a:pt x="102" y="71"/>
                  </a:lnTo>
                  <a:lnTo>
                    <a:pt x="94" y="73"/>
                  </a:lnTo>
                  <a:lnTo>
                    <a:pt x="88" y="77"/>
                  </a:lnTo>
                  <a:lnTo>
                    <a:pt x="83" y="82"/>
                  </a:lnTo>
                  <a:lnTo>
                    <a:pt x="78" y="88"/>
                  </a:lnTo>
                  <a:lnTo>
                    <a:pt x="74" y="94"/>
                  </a:lnTo>
                  <a:lnTo>
                    <a:pt x="71" y="100"/>
                  </a:lnTo>
                  <a:lnTo>
                    <a:pt x="71" y="100"/>
                  </a:lnTo>
                  <a:lnTo>
                    <a:pt x="68" y="110"/>
                  </a:lnTo>
                  <a:lnTo>
                    <a:pt x="68" y="120"/>
                  </a:lnTo>
                  <a:lnTo>
                    <a:pt x="71" y="129"/>
                  </a:lnTo>
                  <a:lnTo>
                    <a:pt x="73" y="137"/>
                  </a:lnTo>
                  <a:lnTo>
                    <a:pt x="78" y="145"/>
                  </a:lnTo>
                  <a:lnTo>
                    <a:pt x="84" y="151"/>
                  </a:lnTo>
                  <a:lnTo>
                    <a:pt x="92" y="157"/>
                  </a:lnTo>
                  <a:lnTo>
                    <a:pt x="100" y="161"/>
                  </a:lnTo>
                  <a:lnTo>
                    <a:pt x="100" y="161"/>
                  </a:lnTo>
                  <a:lnTo>
                    <a:pt x="108" y="162"/>
                  </a:lnTo>
                  <a:lnTo>
                    <a:pt x="115" y="163"/>
                  </a:lnTo>
                  <a:lnTo>
                    <a:pt x="115" y="213"/>
                  </a:lnTo>
                  <a:lnTo>
                    <a:pt x="115" y="213"/>
                  </a:lnTo>
                  <a:lnTo>
                    <a:pt x="100" y="212"/>
                  </a:lnTo>
                  <a:lnTo>
                    <a:pt x="84" y="208"/>
                  </a:lnTo>
                  <a:lnTo>
                    <a:pt x="79" y="226"/>
                  </a:lnTo>
                  <a:lnTo>
                    <a:pt x="79" y="226"/>
                  </a:lnTo>
                  <a:lnTo>
                    <a:pt x="68" y="221"/>
                  </a:lnTo>
                  <a:lnTo>
                    <a:pt x="58" y="216"/>
                  </a:lnTo>
                  <a:lnTo>
                    <a:pt x="48" y="210"/>
                  </a:lnTo>
                  <a:lnTo>
                    <a:pt x="40" y="203"/>
                  </a:lnTo>
                  <a:lnTo>
                    <a:pt x="52" y="189"/>
                  </a:lnTo>
                  <a:lnTo>
                    <a:pt x="52" y="189"/>
                  </a:lnTo>
                  <a:lnTo>
                    <a:pt x="45" y="183"/>
                  </a:lnTo>
                  <a:lnTo>
                    <a:pt x="38" y="176"/>
                  </a:lnTo>
                  <a:lnTo>
                    <a:pt x="34" y="168"/>
                  </a:lnTo>
                  <a:lnTo>
                    <a:pt x="29" y="160"/>
                  </a:lnTo>
                  <a:lnTo>
                    <a:pt x="29" y="16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3228955" y="2589225"/>
              <a:ext cx="190500" cy="190500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170" y="10"/>
                </a:cxn>
                <a:cxn ang="0">
                  <a:pos x="163" y="47"/>
                </a:cxn>
                <a:cxn ang="0">
                  <a:pos x="186" y="65"/>
                </a:cxn>
                <a:cxn ang="0">
                  <a:pos x="222" y="53"/>
                </a:cxn>
                <a:cxn ang="0">
                  <a:pos x="234" y="76"/>
                </a:cxn>
                <a:cxn ang="0">
                  <a:pos x="204" y="107"/>
                </a:cxn>
                <a:cxn ang="0">
                  <a:pos x="205" y="127"/>
                </a:cxn>
                <a:cxn ang="0">
                  <a:pos x="236" y="157"/>
                </a:cxn>
                <a:cxn ang="0">
                  <a:pos x="225" y="180"/>
                </a:cxn>
                <a:cxn ang="0">
                  <a:pos x="182" y="178"/>
                </a:cxn>
                <a:cxn ang="0">
                  <a:pos x="168" y="190"/>
                </a:cxn>
                <a:cxn ang="0">
                  <a:pos x="151" y="199"/>
                </a:cxn>
                <a:cxn ang="0">
                  <a:pos x="154" y="236"/>
                </a:cxn>
                <a:cxn ang="0">
                  <a:pos x="121" y="240"/>
                </a:cxn>
                <a:cxn ang="0">
                  <a:pos x="134" y="189"/>
                </a:cxn>
                <a:cxn ang="0">
                  <a:pos x="158" y="179"/>
                </a:cxn>
                <a:cxn ang="0">
                  <a:pos x="184" y="148"/>
                </a:cxn>
                <a:cxn ang="0">
                  <a:pos x="191" y="109"/>
                </a:cxn>
                <a:cxn ang="0">
                  <a:pos x="182" y="85"/>
                </a:cxn>
                <a:cxn ang="0">
                  <a:pos x="160" y="62"/>
                </a:cxn>
                <a:cxn ang="0">
                  <a:pos x="131" y="50"/>
                </a:cxn>
                <a:cxn ang="0">
                  <a:pos x="121" y="34"/>
                </a:cxn>
                <a:cxn ang="0">
                  <a:pos x="121" y="240"/>
                </a:cxn>
                <a:cxn ang="0">
                  <a:pos x="114" y="204"/>
                </a:cxn>
                <a:cxn ang="0">
                  <a:pos x="95" y="200"/>
                </a:cxn>
                <a:cxn ang="0">
                  <a:pos x="60" y="224"/>
                </a:cxn>
                <a:cxn ang="0">
                  <a:pos x="39" y="208"/>
                </a:cxn>
                <a:cxn ang="0">
                  <a:pos x="51" y="167"/>
                </a:cxn>
                <a:cxn ang="0">
                  <a:pos x="42" y="149"/>
                </a:cxn>
                <a:cxn ang="0">
                  <a:pos x="37" y="131"/>
                </a:cxn>
                <a:cxn ang="0">
                  <a:pos x="0" y="122"/>
                </a:cxn>
                <a:cxn ang="0">
                  <a:pos x="6" y="83"/>
                </a:cxn>
                <a:cxn ang="0">
                  <a:pos x="43" y="85"/>
                </a:cxn>
                <a:cxn ang="0">
                  <a:pos x="60" y="62"/>
                </a:cxn>
                <a:cxn ang="0">
                  <a:pos x="42" y="27"/>
                </a:cxn>
                <a:cxn ang="0">
                  <a:pos x="78" y="7"/>
                </a:cxn>
                <a:cxn ang="0">
                  <a:pos x="105" y="37"/>
                </a:cxn>
                <a:cxn ang="0">
                  <a:pos x="121" y="49"/>
                </a:cxn>
                <a:cxn ang="0">
                  <a:pos x="95" y="54"/>
                </a:cxn>
                <a:cxn ang="0">
                  <a:pos x="63" y="79"/>
                </a:cxn>
                <a:cxn ang="0">
                  <a:pos x="51" y="117"/>
                </a:cxn>
                <a:cxn ang="0">
                  <a:pos x="55" y="144"/>
                </a:cxn>
                <a:cxn ang="0">
                  <a:pos x="73" y="172"/>
                </a:cxn>
                <a:cxn ang="0">
                  <a:pos x="100" y="186"/>
                </a:cxn>
                <a:cxn ang="0">
                  <a:pos x="121" y="240"/>
                </a:cxn>
              </a:cxnLst>
              <a:rect l="0" t="0" r="r" b="b"/>
              <a:pathLst>
                <a:path w="240" h="240">
                  <a:moveTo>
                    <a:pt x="128" y="36"/>
                  </a:moveTo>
                  <a:lnTo>
                    <a:pt x="131" y="0"/>
                  </a:lnTo>
                  <a:lnTo>
                    <a:pt x="131" y="0"/>
                  </a:lnTo>
                  <a:lnTo>
                    <a:pt x="145" y="1"/>
                  </a:lnTo>
                  <a:lnTo>
                    <a:pt x="157" y="5"/>
                  </a:lnTo>
                  <a:lnTo>
                    <a:pt x="170" y="10"/>
                  </a:lnTo>
                  <a:lnTo>
                    <a:pt x="182" y="16"/>
                  </a:lnTo>
                  <a:lnTo>
                    <a:pt x="163" y="47"/>
                  </a:lnTo>
                  <a:lnTo>
                    <a:pt x="163" y="47"/>
                  </a:lnTo>
                  <a:lnTo>
                    <a:pt x="172" y="52"/>
                  </a:lnTo>
                  <a:lnTo>
                    <a:pt x="178" y="58"/>
                  </a:lnTo>
                  <a:lnTo>
                    <a:pt x="186" y="65"/>
                  </a:lnTo>
                  <a:lnTo>
                    <a:pt x="191" y="73"/>
                  </a:lnTo>
                  <a:lnTo>
                    <a:pt x="222" y="53"/>
                  </a:lnTo>
                  <a:lnTo>
                    <a:pt x="222" y="53"/>
                  </a:lnTo>
                  <a:lnTo>
                    <a:pt x="228" y="64"/>
                  </a:lnTo>
                  <a:lnTo>
                    <a:pt x="234" y="76"/>
                  </a:lnTo>
                  <a:lnTo>
                    <a:pt x="234" y="76"/>
                  </a:lnTo>
                  <a:lnTo>
                    <a:pt x="238" y="90"/>
                  </a:lnTo>
                  <a:lnTo>
                    <a:pt x="240" y="102"/>
                  </a:lnTo>
                  <a:lnTo>
                    <a:pt x="204" y="107"/>
                  </a:lnTo>
                  <a:lnTo>
                    <a:pt x="204" y="107"/>
                  </a:lnTo>
                  <a:lnTo>
                    <a:pt x="205" y="117"/>
                  </a:lnTo>
                  <a:lnTo>
                    <a:pt x="205" y="127"/>
                  </a:lnTo>
                  <a:lnTo>
                    <a:pt x="204" y="136"/>
                  </a:lnTo>
                  <a:lnTo>
                    <a:pt x="202" y="146"/>
                  </a:lnTo>
                  <a:lnTo>
                    <a:pt x="236" y="157"/>
                  </a:lnTo>
                  <a:lnTo>
                    <a:pt x="236" y="157"/>
                  </a:lnTo>
                  <a:lnTo>
                    <a:pt x="231" y="169"/>
                  </a:lnTo>
                  <a:lnTo>
                    <a:pt x="225" y="180"/>
                  </a:lnTo>
                  <a:lnTo>
                    <a:pt x="218" y="193"/>
                  </a:lnTo>
                  <a:lnTo>
                    <a:pt x="208" y="203"/>
                  </a:lnTo>
                  <a:lnTo>
                    <a:pt x="182" y="178"/>
                  </a:lnTo>
                  <a:lnTo>
                    <a:pt x="182" y="178"/>
                  </a:lnTo>
                  <a:lnTo>
                    <a:pt x="176" y="184"/>
                  </a:lnTo>
                  <a:lnTo>
                    <a:pt x="168" y="190"/>
                  </a:lnTo>
                  <a:lnTo>
                    <a:pt x="160" y="195"/>
                  </a:lnTo>
                  <a:lnTo>
                    <a:pt x="151" y="199"/>
                  </a:lnTo>
                  <a:lnTo>
                    <a:pt x="151" y="199"/>
                  </a:lnTo>
                  <a:lnTo>
                    <a:pt x="163" y="232"/>
                  </a:lnTo>
                  <a:lnTo>
                    <a:pt x="163" y="232"/>
                  </a:lnTo>
                  <a:lnTo>
                    <a:pt x="154" y="236"/>
                  </a:lnTo>
                  <a:lnTo>
                    <a:pt x="142" y="238"/>
                  </a:lnTo>
                  <a:lnTo>
                    <a:pt x="131" y="240"/>
                  </a:lnTo>
                  <a:lnTo>
                    <a:pt x="121" y="240"/>
                  </a:lnTo>
                  <a:lnTo>
                    <a:pt x="121" y="190"/>
                  </a:lnTo>
                  <a:lnTo>
                    <a:pt x="121" y="190"/>
                  </a:lnTo>
                  <a:lnTo>
                    <a:pt x="134" y="189"/>
                  </a:lnTo>
                  <a:lnTo>
                    <a:pt x="146" y="185"/>
                  </a:lnTo>
                  <a:lnTo>
                    <a:pt x="146" y="185"/>
                  </a:lnTo>
                  <a:lnTo>
                    <a:pt x="158" y="179"/>
                  </a:lnTo>
                  <a:lnTo>
                    <a:pt x="170" y="170"/>
                  </a:lnTo>
                  <a:lnTo>
                    <a:pt x="178" y="161"/>
                  </a:lnTo>
                  <a:lnTo>
                    <a:pt x="184" y="148"/>
                  </a:lnTo>
                  <a:lnTo>
                    <a:pt x="189" y="136"/>
                  </a:lnTo>
                  <a:lnTo>
                    <a:pt x="191" y="122"/>
                  </a:lnTo>
                  <a:lnTo>
                    <a:pt x="191" y="109"/>
                  </a:lnTo>
                  <a:lnTo>
                    <a:pt x="187" y="95"/>
                  </a:lnTo>
                  <a:lnTo>
                    <a:pt x="187" y="95"/>
                  </a:lnTo>
                  <a:lnTo>
                    <a:pt x="182" y="85"/>
                  </a:lnTo>
                  <a:lnTo>
                    <a:pt x="176" y="75"/>
                  </a:lnTo>
                  <a:lnTo>
                    <a:pt x="168" y="68"/>
                  </a:lnTo>
                  <a:lnTo>
                    <a:pt x="160" y="62"/>
                  </a:lnTo>
                  <a:lnTo>
                    <a:pt x="151" y="57"/>
                  </a:lnTo>
                  <a:lnTo>
                    <a:pt x="141" y="53"/>
                  </a:lnTo>
                  <a:lnTo>
                    <a:pt x="131" y="50"/>
                  </a:lnTo>
                  <a:lnTo>
                    <a:pt x="121" y="49"/>
                  </a:lnTo>
                  <a:lnTo>
                    <a:pt x="121" y="34"/>
                  </a:lnTo>
                  <a:lnTo>
                    <a:pt x="121" y="34"/>
                  </a:lnTo>
                  <a:lnTo>
                    <a:pt x="128" y="36"/>
                  </a:lnTo>
                  <a:lnTo>
                    <a:pt x="128" y="36"/>
                  </a:lnTo>
                  <a:close/>
                  <a:moveTo>
                    <a:pt x="121" y="240"/>
                  </a:moveTo>
                  <a:lnTo>
                    <a:pt x="121" y="240"/>
                  </a:lnTo>
                  <a:lnTo>
                    <a:pt x="110" y="240"/>
                  </a:lnTo>
                  <a:lnTo>
                    <a:pt x="114" y="204"/>
                  </a:lnTo>
                  <a:lnTo>
                    <a:pt x="114" y="204"/>
                  </a:lnTo>
                  <a:lnTo>
                    <a:pt x="104" y="203"/>
                  </a:lnTo>
                  <a:lnTo>
                    <a:pt x="95" y="200"/>
                  </a:lnTo>
                  <a:lnTo>
                    <a:pt x="87" y="196"/>
                  </a:lnTo>
                  <a:lnTo>
                    <a:pt x="78" y="193"/>
                  </a:lnTo>
                  <a:lnTo>
                    <a:pt x="60" y="224"/>
                  </a:lnTo>
                  <a:lnTo>
                    <a:pt x="60" y="224"/>
                  </a:lnTo>
                  <a:lnTo>
                    <a:pt x="48" y="216"/>
                  </a:lnTo>
                  <a:lnTo>
                    <a:pt x="39" y="208"/>
                  </a:lnTo>
                  <a:lnTo>
                    <a:pt x="29" y="198"/>
                  </a:lnTo>
                  <a:lnTo>
                    <a:pt x="20" y="186"/>
                  </a:lnTo>
                  <a:lnTo>
                    <a:pt x="51" y="167"/>
                  </a:lnTo>
                  <a:lnTo>
                    <a:pt x="51" y="167"/>
                  </a:lnTo>
                  <a:lnTo>
                    <a:pt x="46" y="158"/>
                  </a:lnTo>
                  <a:lnTo>
                    <a:pt x="42" y="149"/>
                  </a:lnTo>
                  <a:lnTo>
                    <a:pt x="42" y="149"/>
                  </a:lnTo>
                  <a:lnTo>
                    <a:pt x="39" y="141"/>
                  </a:lnTo>
                  <a:lnTo>
                    <a:pt x="37" y="131"/>
                  </a:lnTo>
                  <a:lnTo>
                    <a:pt x="1" y="137"/>
                  </a:lnTo>
                  <a:lnTo>
                    <a:pt x="1" y="137"/>
                  </a:lnTo>
                  <a:lnTo>
                    <a:pt x="0" y="122"/>
                  </a:lnTo>
                  <a:lnTo>
                    <a:pt x="0" y="109"/>
                  </a:lnTo>
                  <a:lnTo>
                    <a:pt x="3" y="96"/>
                  </a:lnTo>
                  <a:lnTo>
                    <a:pt x="6" y="83"/>
                  </a:lnTo>
                  <a:lnTo>
                    <a:pt x="40" y="94"/>
                  </a:lnTo>
                  <a:lnTo>
                    <a:pt x="40" y="94"/>
                  </a:lnTo>
                  <a:lnTo>
                    <a:pt x="43" y="85"/>
                  </a:lnTo>
                  <a:lnTo>
                    <a:pt x="48" y="76"/>
                  </a:lnTo>
                  <a:lnTo>
                    <a:pt x="53" y="69"/>
                  </a:lnTo>
                  <a:lnTo>
                    <a:pt x="60" y="62"/>
                  </a:lnTo>
                  <a:lnTo>
                    <a:pt x="34" y="37"/>
                  </a:lnTo>
                  <a:lnTo>
                    <a:pt x="34" y="37"/>
                  </a:lnTo>
                  <a:lnTo>
                    <a:pt x="42" y="27"/>
                  </a:lnTo>
                  <a:lnTo>
                    <a:pt x="53" y="20"/>
                  </a:lnTo>
                  <a:lnTo>
                    <a:pt x="64" y="12"/>
                  </a:lnTo>
                  <a:lnTo>
                    <a:pt x="78" y="7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105" y="37"/>
                  </a:lnTo>
                  <a:lnTo>
                    <a:pt x="121" y="34"/>
                  </a:lnTo>
                  <a:lnTo>
                    <a:pt x="121" y="49"/>
                  </a:lnTo>
                  <a:lnTo>
                    <a:pt x="121" y="49"/>
                  </a:lnTo>
                  <a:lnTo>
                    <a:pt x="108" y="50"/>
                  </a:lnTo>
                  <a:lnTo>
                    <a:pt x="95" y="54"/>
                  </a:lnTo>
                  <a:lnTo>
                    <a:pt x="95" y="54"/>
                  </a:lnTo>
                  <a:lnTo>
                    <a:pt x="83" y="60"/>
                  </a:lnTo>
                  <a:lnTo>
                    <a:pt x="72" y="69"/>
                  </a:lnTo>
                  <a:lnTo>
                    <a:pt x="63" y="79"/>
                  </a:lnTo>
                  <a:lnTo>
                    <a:pt x="57" y="91"/>
                  </a:lnTo>
                  <a:lnTo>
                    <a:pt x="52" y="104"/>
                  </a:lnTo>
                  <a:lnTo>
                    <a:pt x="51" y="117"/>
                  </a:lnTo>
                  <a:lnTo>
                    <a:pt x="51" y="131"/>
                  </a:lnTo>
                  <a:lnTo>
                    <a:pt x="55" y="144"/>
                  </a:lnTo>
                  <a:lnTo>
                    <a:pt x="55" y="144"/>
                  </a:lnTo>
                  <a:lnTo>
                    <a:pt x="60" y="154"/>
                  </a:lnTo>
                  <a:lnTo>
                    <a:pt x="66" y="163"/>
                  </a:lnTo>
                  <a:lnTo>
                    <a:pt x="73" y="172"/>
                  </a:lnTo>
                  <a:lnTo>
                    <a:pt x="82" y="178"/>
                  </a:lnTo>
                  <a:lnTo>
                    <a:pt x="90" y="183"/>
                  </a:lnTo>
                  <a:lnTo>
                    <a:pt x="100" y="186"/>
                  </a:lnTo>
                  <a:lnTo>
                    <a:pt x="110" y="189"/>
                  </a:lnTo>
                  <a:lnTo>
                    <a:pt x="121" y="190"/>
                  </a:lnTo>
                  <a:lnTo>
                    <a:pt x="121" y="2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7" name="Rectangle 35"/>
          <p:cNvSpPr/>
          <p:nvPr/>
        </p:nvSpPr>
        <p:spPr>
          <a:xfrm>
            <a:off x="7336790" y="3339559"/>
            <a:ext cx="1995170" cy="362585"/>
          </a:xfrm>
          <a:prstGeom prst="rect">
            <a:avLst/>
          </a:prstGeom>
          <a:solidFill>
            <a:srgbClr val="1C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8" name="Group 52"/>
          <p:cNvGrpSpPr/>
          <p:nvPr/>
        </p:nvGrpSpPr>
        <p:grpSpPr>
          <a:xfrm>
            <a:off x="7954645" y="2613754"/>
            <a:ext cx="556260" cy="438150"/>
            <a:chOff x="1058564" y="1781841"/>
            <a:chExt cx="649993" cy="512092"/>
          </a:xfrm>
          <a:solidFill>
            <a:srgbClr val="1C2B38"/>
          </a:solidFill>
        </p:grpSpPr>
        <p:sp>
          <p:nvSpPr>
            <p:cNvPr id="29" name="Freeform 31"/>
            <p:cNvSpPr/>
            <p:nvPr/>
          </p:nvSpPr>
          <p:spPr bwMode="auto">
            <a:xfrm>
              <a:off x="1058564" y="1823776"/>
              <a:ext cx="457253" cy="470157"/>
            </a:xfrm>
            <a:custGeom>
              <a:avLst/>
              <a:gdLst>
                <a:gd name="T0" fmla="*/ 191 w 240"/>
                <a:gd name="T1" fmla="*/ 0 h 247"/>
                <a:gd name="T2" fmla="*/ 49 w 240"/>
                <a:gd name="T3" fmla="*/ 0 h 247"/>
                <a:gd name="T4" fmla="*/ 0 w 240"/>
                <a:gd name="T5" fmla="*/ 49 h 247"/>
                <a:gd name="T6" fmla="*/ 0 w 240"/>
                <a:gd name="T7" fmla="*/ 129 h 247"/>
                <a:gd name="T8" fmla="*/ 49 w 240"/>
                <a:gd name="T9" fmla="*/ 178 h 247"/>
                <a:gd name="T10" fmla="*/ 57 w 240"/>
                <a:gd name="T11" fmla="*/ 178 h 247"/>
                <a:gd name="T12" fmla="*/ 32 w 240"/>
                <a:gd name="T13" fmla="*/ 245 h 247"/>
                <a:gd name="T14" fmla="*/ 121 w 240"/>
                <a:gd name="T15" fmla="*/ 178 h 247"/>
                <a:gd name="T16" fmla="*/ 191 w 240"/>
                <a:gd name="T17" fmla="*/ 178 h 247"/>
                <a:gd name="T18" fmla="*/ 240 w 240"/>
                <a:gd name="T19" fmla="*/ 129 h 247"/>
                <a:gd name="T20" fmla="*/ 240 w 240"/>
                <a:gd name="T21" fmla="*/ 49 h 247"/>
                <a:gd name="T22" fmla="*/ 191 w 240"/>
                <a:gd name="T23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0" h="247">
                  <a:moveTo>
                    <a:pt x="191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22" y="0"/>
                    <a:pt x="0" y="22"/>
                    <a:pt x="0" y="4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56"/>
                    <a:pt x="22" y="178"/>
                    <a:pt x="49" y="178"/>
                  </a:cubicBezTo>
                  <a:cubicBezTo>
                    <a:pt x="57" y="178"/>
                    <a:pt x="57" y="178"/>
                    <a:pt x="57" y="178"/>
                  </a:cubicBezTo>
                  <a:cubicBezTo>
                    <a:pt x="49" y="198"/>
                    <a:pt x="31" y="247"/>
                    <a:pt x="32" y="245"/>
                  </a:cubicBezTo>
                  <a:cubicBezTo>
                    <a:pt x="32" y="244"/>
                    <a:pt x="97" y="196"/>
                    <a:pt x="121" y="178"/>
                  </a:cubicBezTo>
                  <a:cubicBezTo>
                    <a:pt x="191" y="178"/>
                    <a:pt x="191" y="178"/>
                    <a:pt x="191" y="178"/>
                  </a:cubicBezTo>
                  <a:cubicBezTo>
                    <a:pt x="218" y="178"/>
                    <a:pt x="240" y="156"/>
                    <a:pt x="240" y="129"/>
                  </a:cubicBezTo>
                  <a:cubicBezTo>
                    <a:pt x="240" y="49"/>
                    <a:pt x="240" y="49"/>
                    <a:pt x="240" y="49"/>
                  </a:cubicBezTo>
                  <a:cubicBezTo>
                    <a:pt x="240" y="22"/>
                    <a:pt x="218" y="0"/>
                    <a:pt x="19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Freeform 32"/>
            <p:cNvSpPr/>
            <p:nvPr/>
          </p:nvSpPr>
          <p:spPr bwMode="auto">
            <a:xfrm>
              <a:off x="1378722" y="1781841"/>
              <a:ext cx="329835" cy="384674"/>
            </a:xfrm>
            <a:custGeom>
              <a:avLst/>
              <a:gdLst>
                <a:gd name="T0" fmla="*/ 133 w 173"/>
                <a:gd name="T1" fmla="*/ 0 h 202"/>
                <a:gd name="T2" fmla="*/ 18 w 173"/>
                <a:gd name="T3" fmla="*/ 0 h 202"/>
                <a:gd name="T4" fmla="*/ 0 w 173"/>
                <a:gd name="T5" fmla="*/ 5 h 202"/>
                <a:gd name="T6" fmla="*/ 33 w 173"/>
                <a:gd name="T7" fmla="*/ 5 h 202"/>
                <a:gd name="T8" fmla="*/ 89 w 173"/>
                <a:gd name="T9" fmla="*/ 61 h 202"/>
                <a:gd name="T10" fmla="*/ 89 w 173"/>
                <a:gd name="T11" fmla="*/ 151 h 202"/>
                <a:gd name="T12" fmla="*/ 89 w 173"/>
                <a:gd name="T13" fmla="*/ 156 h 202"/>
                <a:gd name="T14" fmla="*/ 148 w 173"/>
                <a:gd name="T15" fmla="*/ 201 h 202"/>
                <a:gd name="T16" fmla="*/ 127 w 173"/>
                <a:gd name="T17" fmla="*/ 145 h 202"/>
                <a:gd name="T18" fmla="*/ 133 w 173"/>
                <a:gd name="T19" fmla="*/ 145 h 202"/>
                <a:gd name="T20" fmla="*/ 173 w 173"/>
                <a:gd name="T21" fmla="*/ 105 h 202"/>
                <a:gd name="T22" fmla="*/ 173 w 173"/>
                <a:gd name="T23" fmla="*/ 41 h 202"/>
                <a:gd name="T24" fmla="*/ 133 w 173"/>
                <a:gd name="T25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3" h="202">
                  <a:moveTo>
                    <a:pt x="13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1" y="0"/>
                    <a:pt x="5" y="2"/>
                    <a:pt x="0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64" y="5"/>
                    <a:pt x="89" y="30"/>
                    <a:pt x="89" y="61"/>
                  </a:cubicBezTo>
                  <a:cubicBezTo>
                    <a:pt x="89" y="151"/>
                    <a:pt x="89" y="151"/>
                    <a:pt x="89" y="151"/>
                  </a:cubicBezTo>
                  <a:cubicBezTo>
                    <a:pt x="89" y="153"/>
                    <a:pt x="89" y="154"/>
                    <a:pt x="89" y="156"/>
                  </a:cubicBezTo>
                  <a:cubicBezTo>
                    <a:pt x="113" y="174"/>
                    <a:pt x="148" y="200"/>
                    <a:pt x="148" y="201"/>
                  </a:cubicBezTo>
                  <a:cubicBezTo>
                    <a:pt x="148" y="202"/>
                    <a:pt x="133" y="162"/>
                    <a:pt x="127" y="145"/>
                  </a:cubicBezTo>
                  <a:cubicBezTo>
                    <a:pt x="133" y="145"/>
                    <a:pt x="133" y="145"/>
                    <a:pt x="133" y="145"/>
                  </a:cubicBezTo>
                  <a:cubicBezTo>
                    <a:pt x="155" y="145"/>
                    <a:pt x="173" y="127"/>
                    <a:pt x="173" y="105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73" y="18"/>
                    <a:pt x="155" y="0"/>
                    <a:pt x="1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1" name="Rectangle 37"/>
          <p:cNvSpPr/>
          <p:nvPr/>
        </p:nvSpPr>
        <p:spPr>
          <a:xfrm>
            <a:off x="9422765" y="2886169"/>
            <a:ext cx="1995170" cy="362585"/>
          </a:xfrm>
          <a:prstGeom prst="rect">
            <a:avLst/>
          </a:prstGeom>
          <a:solidFill>
            <a:srgbClr val="FC6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Freeform 15"/>
          <p:cNvSpPr>
            <a:spLocks noEditPoints="1"/>
          </p:cNvSpPr>
          <p:nvPr/>
        </p:nvSpPr>
        <p:spPr bwMode="auto">
          <a:xfrm>
            <a:off x="10024745" y="2160364"/>
            <a:ext cx="431165" cy="430530"/>
          </a:xfrm>
          <a:custGeom>
            <a:avLst/>
            <a:gdLst>
              <a:gd name="T0" fmla="*/ 183 w 371"/>
              <a:gd name="T1" fmla="*/ 1 h 370"/>
              <a:gd name="T2" fmla="*/ 2 w 371"/>
              <a:gd name="T3" fmla="*/ 187 h 370"/>
              <a:gd name="T4" fmla="*/ 188 w 371"/>
              <a:gd name="T5" fmla="*/ 369 h 370"/>
              <a:gd name="T6" fmla="*/ 370 w 371"/>
              <a:gd name="T7" fmla="*/ 182 h 370"/>
              <a:gd name="T8" fmla="*/ 183 w 371"/>
              <a:gd name="T9" fmla="*/ 1 h 370"/>
              <a:gd name="T10" fmla="*/ 184 w 371"/>
              <a:gd name="T11" fmla="*/ 25 h 370"/>
              <a:gd name="T12" fmla="*/ 260 w 371"/>
              <a:gd name="T13" fmla="*/ 43 h 370"/>
              <a:gd name="T14" fmla="*/ 235 w 371"/>
              <a:gd name="T15" fmla="*/ 84 h 370"/>
              <a:gd name="T16" fmla="*/ 186 w 371"/>
              <a:gd name="T17" fmla="*/ 73 h 370"/>
              <a:gd name="T18" fmla="*/ 137 w 371"/>
              <a:gd name="T19" fmla="*/ 84 h 370"/>
              <a:gd name="T20" fmla="*/ 112 w 371"/>
              <a:gd name="T21" fmla="*/ 43 h 370"/>
              <a:gd name="T22" fmla="*/ 184 w 371"/>
              <a:gd name="T23" fmla="*/ 25 h 370"/>
              <a:gd name="T24" fmla="*/ 85 w 371"/>
              <a:gd name="T25" fmla="*/ 234 h 370"/>
              <a:gd name="T26" fmla="*/ 44 w 371"/>
              <a:gd name="T27" fmla="*/ 259 h 370"/>
              <a:gd name="T28" fmla="*/ 26 w 371"/>
              <a:gd name="T29" fmla="*/ 187 h 370"/>
              <a:gd name="T30" fmla="*/ 44 w 371"/>
              <a:gd name="T31" fmla="*/ 111 h 370"/>
              <a:gd name="T32" fmla="*/ 85 w 371"/>
              <a:gd name="T33" fmla="*/ 136 h 370"/>
              <a:gd name="T34" fmla="*/ 74 w 371"/>
              <a:gd name="T35" fmla="*/ 185 h 370"/>
              <a:gd name="T36" fmla="*/ 85 w 371"/>
              <a:gd name="T37" fmla="*/ 234 h 370"/>
              <a:gd name="T38" fmla="*/ 188 w 371"/>
              <a:gd name="T39" fmla="*/ 345 h 370"/>
              <a:gd name="T40" fmla="*/ 112 w 371"/>
              <a:gd name="T41" fmla="*/ 327 h 370"/>
              <a:gd name="T42" fmla="*/ 137 w 371"/>
              <a:gd name="T43" fmla="*/ 286 h 370"/>
              <a:gd name="T44" fmla="*/ 186 w 371"/>
              <a:gd name="T45" fmla="*/ 297 h 370"/>
              <a:gd name="T46" fmla="*/ 235 w 371"/>
              <a:gd name="T47" fmla="*/ 286 h 370"/>
              <a:gd name="T48" fmla="*/ 260 w 371"/>
              <a:gd name="T49" fmla="*/ 327 h 370"/>
              <a:gd name="T50" fmla="*/ 188 w 371"/>
              <a:gd name="T51" fmla="*/ 345 h 370"/>
              <a:gd name="T52" fmla="*/ 186 w 371"/>
              <a:gd name="T53" fmla="*/ 273 h 370"/>
              <a:gd name="T54" fmla="*/ 98 w 371"/>
              <a:gd name="T55" fmla="*/ 185 h 370"/>
              <a:gd name="T56" fmla="*/ 186 w 371"/>
              <a:gd name="T57" fmla="*/ 97 h 370"/>
              <a:gd name="T58" fmla="*/ 274 w 371"/>
              <a:gd name="T59" fmla="*/ 185 h 370"/>
              <a:gd name="T60" fmla="*/ 186 w 371"/>
              <a:gd name="T61" fmla="*/ 273 h 370"/>
              <a:gd name="T62" fmla="*/ 286 w 371"/>
              <a:gd name="T63" fmla="*/ 234 h 370"/>
              <a:gd name="T64" fmla="*/ 298 w 371"/>
              <a:gd name="T65" fmla="*/ 185 h 370"/>
              <a:gd name="T66" fmla="*/ 286 w 371"/>
              <a:gd name="T67" fmla="*/ 136 h 370"/>
              <a:gd name="T68" fmla="*/ 328 w 371"/>
              <a:gd name="T69" fmla="*/ 111 h 370"/>
              <a:gd name="T70" fmla="*/ 346 w 371"/>
              <a:gd name="T71" fmla="*/ 183 h 370"/>
              <a:gd name="T72" fmla="*/ 328 w 371"/>
              <a:gd name="T73" fmla="*/ 259 h 370"/>
              <a:gd name="T74" fmla="*/ 286 w 371"/>
              <a:gd name="T75" fmla="*/ 234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71" h="370">
                <a:moveTo>
                  <a:pt x="183" y="1"/>
                </a:moveTo>
                <a:cubicBezTo>
                  <a:pt x="82" y="2"/>
                  <a:pt x="0" y="86"/>
                  <a:pt x="2" y="187"/>
                </a:cubicBezTo>
                <a:cubicBezTo>
                  <a:pt x="3" y="289"/>
                  <a:pt x="87" y="370"/>
                  <a:pt x="188" y="369"/>
                </a:cubicBezTo>
                <a:cubicBezTo>
                  <a:pt x="290" y="368"/>
                  <a:pt x="371" y="284"/>
                  <a:pt x="370" y="182"/>
                </a:cubicBezTo>
                <a:cubicBezTo>
                  <a:pt x="368" y="81"/>
                  <a:pt x="285" y="0"/>
                  <a:pt x="183" y="1"/>
                </a:cubicBezTo>
                <a:close/>
                <a:moveTo>
                  <a:pt x="184" y="25"/>
                </a:moveTo>
                <a:cubicBezTo>
                  <a:pt x="211" y="25"/>
                  <a:pt x="237" y="31"/>
                  <a:pt x="260" y="43"/>
                </a:cubicBezTo>
                <a:cubicBezTo>
                  <a:pt x="235" y="84"/>
                  <a:pt x="235" y="84"/>
                  <a:pt x="235" y="84"/>
                </a:cubicBezTo>
                <a:cubicBezTo>
                  <a:pt x="220" y="77"/>
                  <a:pt x="203" y="73"/>
                  <a:pt x="186" y="73"/>
                </a:cubicBezTo>
                <a:cubicBezTo>
                  <a:pt x="168" y="73"/>
                  <a:pt x="151" y="77"/>
                  <a:pt x="137" y="84"/>
                </a:cubicBezTo>
                <a:cubicBezTo>
                  <a:pt x="112" y="43"/>
                  <a:pt x="112" y="43"/>
                  <a:pt x="112" y="43"/>
                </a:cubicBezTo>
                <a:cubicBezTo>
                  <a:pt x="133" y="32"/>
                  <a:pt x="158" y="25"/>
                  <a:pt x="184" y="25"/>
                </a:cubicBezTo>
                <a:close/>
                <a:moveTo>
                  <a:pt x="85" y="234"/>
                </a:moveTo>
                <a:cubicBezTo>
                  <a:pt x="44" y="259"/>
                  <a:pt x="44" y="259"/>
                  <a:pt x="44" y="259"/>
                </a:cubicBezTo>
                <a:cubicBezTo>
                  <a:pt x="33" y="237"/>
                  <a:pt x="26" y="213"/>
                  <a:pt x="26" y="187"/>
                </a:cubicBezTo>
                <a:cubicBezTo>
                  <a:pt x="25" y="160"/>
                  <a:pt x="32" y="134"/>
                  <a:pt x="44" y="111"/>
                </a:cubicBezTo>
                <a:cubicBezTo>
                  <a:pt x="85" y="136"/>
                  <a:pt x="85" y="136"/>
                  <a:pt x="85" y="136"/>
                </a:cubicBezTo>
                <a:cubicBezTo>
                  <a:pt x="78" y="151"/>
                  <a:pt x="74" y="167"/>
                  <a:pt x="74" y="185"/>
                </a:cubicBezTo>
                <a:cubicBezTo>
                  <a:pt x="74" y="203"/>
                  <a:pt x="78" y="219"/>
                  <a:pt x="85" y="234"/>
                </a:cubicBezTo>
                <a:close/>
                <a:moveTo>
                  <a:pt x="188" y="345"/>
                </a:moveTo>
                <a:cubicBezTo>
                  <a:pt x="161" y="345"/>
                  <a:pt x="135" y="339"/>
                  <a:pt x="112" y="327"/>
                </a:cubicBezTo>
                <a:cubicBezTo>
                  <a:pt x="137" y="286"/>
                  <a:pt x="137" y="286"/>
                  <a:pt x="137" y="286"/>
                </a:cubicBezTo>
                <a:cubicBezTo>
                  <a:pt x="151" y="293"/>
                  <a:pt x="168" y="297"/>
                  <a:pt x="186" y="297"/>
                </a:cubicBezTo>
                <a:cubicBezTo>
                  <a:pt x="203" y="297"/>
                  <a:pt x="220" y="293"/>
                  <a:pt x="235" y="286"/>
                </a:cubicBezTo>
                <a:cubicBezTo>
                  <a:pt x="260" y="327"/>
                  <a:pt x="260" y="327"/>
                  <a:pt x="260" y="327"/>
                </a:cubicBezTo>
                <a:cubicBezTo>
                  <a:pt x="238" y="338"/>
                  <a:pt x="214" y="345"/>
                  <a:pt x="188" y="345"/>
                </a:cubicBezTo>
                <a:close/>
                <a:moveTo>
                  <a:pt x="186" y="273"/>
                </a:moveTo>
                <a:cubicBezTo>
                  <a:pt x="137" y="273"/>
                  <a:pt x="98" y="233"/>
                  <a:pt x="98" y="185"/>
                </a:cubicBezTo>
                <a:cubicBezTo>
                  <a:pt x="98" y="136"/>
                  <a:pt x="137" y="97"/>
                  <a:pt x="186" y="97"/>
                </a:cubicBezTo>
                <a:cubicBezTo>
                  <a:pt x="234" y="97"/>
                  <a:pt x="274" y="136"/>
                  <a:pt x="274" y="185"/>
                </a:cubicBezTo>
                <a:cubicBezTo>
                  <a:pt x="274" y="233"/>
                  <a:pt x="234" y="273"/>
                  <a:pt x="186" y="273"/>
                </a:cubicBezTo>
                <a:close/>
                <a:moveTo>
                  <a:pt x="286" y="234"/>
                </a:moveTo>
                <a:cubicBezTo>
                  <a:pt x="294" y="219"/>
                  <a:pt x="298" y="203"/>
                  <a:pt x="298" y="185"/>
                </a:cubicBezTo>
                <a:cubicBezTo>
                  <a:pt x="298" y="167"/>
                  <a:pt x="294" y="151"/>
                  <a:pt x="286" y="136"/>
                </a:cubicBezTo>
                <a:cubicBezTo>
                  <a:pt x="328" y="111"/>
                  <a:pt x="328" y="111"/>
                  <a:pt x="328" y="111"/>
                </a:cubicBezTo>
                <a:cubicBezTo>
                  <a:pt x="339" y="133"/>
                  <a:pt x="345" y="157"/>
                  <a:pt x="346" y="183"/>
                </a:cubicBezTo>
                <a:cubicBezTo>
                  <a:pt x="346" y="210"/>
                  <a:pt x="340" y="236"/>
                  <a:pt x="328" y="259"/>
                </a:cubicBezTo>
                <a:lnTo>
                  <a:pt x="286" y="234"/>
                </a:lnTo>
                <a:close/>
              </a:path>
            </a:pathLst>
          </a:custGeom>
          <a:solidFill>
            <a:srgbClr val="FC611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1210"/>
          <p:cNvSpPr/>
          <p:nvPr/>
        </p:nvSpPr>
        <p:spPr>
          <a:xfrm>
            <a:off x="1103549" y="5416257"/>
            <a:ext cx="1483996" cy="338554"/>
          </a:xfrm>
          <a:prstGeom prst="rect">
            <a:avLst/>
          </a:prstGeom>
          <a:noFill/>
          <a:ln w="9525">
            <a:noFill/>
            <a:miter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rgbClr val="1C2B38"/>
                </a:solidFill>
              </a:rPr>
              <a:t>Title Goes Here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1103549" y="5733221"/>
            <a:ext cx="19711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1219200">
              <a:spcBef>
                <a:spcPct val="20000"/>
              </a:spcBef>
              <a:defRPr/>
            </a:pPr>
            <a:r>
              <a:rPr lang="en-US" altLang="zh-CN" sz="1200" dirty="0">
                <a:solidFill>
                  <a:srgbClr val="1C2B38"/>
                </a:solidFill>
              </a:rPr>
              <a:t>There are many variations of passages available the majority</a:t>
            </a:r>
          </a:p>
        </p:txBody>
      </p:sp>
      <p:sp>
        <p:nvSpPr>
          <p:cNvPr id="35" name="TextBox 1210"/>
          <p:cNvSpPr/>
          <p:nvPr/>
        </p:nvSpPr>
        <p:spPr>
          <a:xfrm>
            <a:off x="3132400" y="4746526"/>
            <a:ext cx="1483996" cy="338554"/>
          </a:xfrm>
          <a:prstGeom prst="rect">
            <a:avLst/>
          </a:prstGeom>
          <a:noFill/>
          <a:ln w="9525">
            <a:noFill/>
            <a:miter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rgbClr val="1C2B38"/>
                </a:solidFill>
              </a:rPr>
              <a:t>Title Goes Here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3132400" y="5063490"/>
            <a:ext cx="20859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1219200">
              <a:spcBef>
                <a:spcPct val="20000"/>
              </a:spcBef>
              <a:defRPr/>
            </a:pPr>
            <a:r>
              <a:rPr lang="en-US" altLang="zh-CN" sz="1200" dirty="0">
                <a:solidFill>
                  <a:srgbClr val="1C2B38"/>
                </a:solidFill>
              </a:rPr>
              <a:t>There are many variations of passages available the majority</a:t>
            </a:r>
          </a:p>
        </p:txBody>
      </p:sp>
      <p:sp>
        <p:nvSpPr>
          <p:cNvPr id="37" name="TextBox 1210"/>
          <p:cNvSpPr/>
          <p:nvPr/>
        </p:nvSpPr>
        <p:spPr>
          <a:xfrm>
            <a:off x="5218382" y="4240563"/>
            <a:ext cx="1483996" cy="338554"/>
          </a:xfrm>
          <a:prstGeom prst="rect">
            <a:avLst/>
          </a:prstGeom>
          <a:noFill/>
          <a:ln w="9525">
            <a:noFill/>
            <a:miter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rgbClr val="1C2B38"/>
                </a:solidFill>
              </a:rPr>
              <a:t>Title Goes Here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5218382" y="4557527"/>
            <a:ext cx="19577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1219200">
              <a:spcBef>
                <a:spcPct val="20000"/>
              </a:spcBef>
              <a:defRPr/>
            </a:pPr>
            <a:r>
              <a:rPr lang="en-US" altLang="zh-CN" sz="1200" dirty="0">
                <a:solidFill>
                  <a:srgbClr val="1C2B38"/>
                </a:solidFill>
              </a:rPr>
              <a:t>There are many variations of passages available the majority</a:t>
            </a:r>
          </a:p>
        </p:txBody>
      </p:sp>
      <p:sp>
        <p:nvSpPr>
          <p:cNvPr id="39" name="TextBox 1210"/>
          <p:cNvSpPr/>
          <p:nvPr/>
        </p:nvSpPr>
        <p:spPr>
          <a:xfrm>
            <a:off x="7256759" y="3783231"/>
            <a:ext cx="1483996" cy="338554"/>
          </a:xfrm>
          <a:prstGeom prst="rect">
            <a:avLst/>
          </a:prstGeom>
          <a:noFill/>
          <a:ln w="9525">
            <a:noFill/>
            <a:miter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rgbClr val="1C2B38"/>
                </a:solidFill>
              </a:rPr>
              <a:t>Title Goes Here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7256759" y="4100195"/>
            <a:ext cx="19577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1219200">
              <a:spcBef>
                <a:spcPct val="20000"/>
              </a:spcBef>
              <a:defRPr/>
            </a:pPr>
            <a:r>
              <a:rPr lang="en-US" altLang="zh-CN" sz="1200" dirty="0">
                <a:solidFill>
                  <a:srgbClr val="1C2B38"/>
                </a:solidFill>
              </a:rPr>
              <a:t>There are many variations of passages available the majority</a:t>
            </a:r>
          </a:p>
        </p:txBody>
      </p:sp>
      <p:sp>
        <p:nvSpPr>
          <p:cNvPr id="41" name="TextBox 1210"/>
          <p:cNvSpPr/>
          <p:nvPr/>
        </p:nvSpPr>
        <p:spPr>
          <a:xfrm>
            <a:off x="9390399" y="3352268"/>
            <a:ext cx="1483996" cy="338554"/>
          </a:xfrm>
          <a:prstGeom prst="rect">
            <a:avLst/>
          </a:prstGeom>
          <a:noFill/>
          <a:ln w="9525">
            <a:noFill/>
            <a:miter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rgbClr val="1C2B38"/>
                </a:solidFill>
              </a:rPr>
              <a:t>Title Goes Here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9390399" y="3669232"/>
            <a:ext cx="19577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1219200">
              <a:spcBef>
                <a:spcPct val="20000"/>
              </a:spcBef>
              <a:defRPr/>
            </a:pPr>
            <a:r>
              <a:rPr lang="en-US" altLang="zh-CN" sz="1200" dirty="0">
                <a:solidFill>
                  <a:srgbClr val="1C2B38"/>
                </a:solidFill>
              </a:rPr>
              <a:t>There are many variations of passages available the majority</a:t>
            </a:r>
          </a:p>
        </p:txBody>
      </p:sp>
    </p:spTree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7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7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7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7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7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7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22" grpId="0" animBg="1"/>
      <p:bldP spid="27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矩形 108"/>
          <p:cNvSpPr/>
          <p:nvPr/>
        </p:nvSpPr>
        <p:spPr>
          <a:xfrm>
            <a:off x="377952" y="382016"/>
            <a:ext cx="207264" cy="609600"/>
          </a:xfrm>
          <a:prstGeom prst="rect">
            <a:avLst/>
          </a:prstGeom>
          <a:solidFill>
            <a:srgbClr val="1C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110" name="直接连接符 109"/>
          <p:cNvCxnSpPr/>
          <p:nvPr/>
        </p:nvCxnSpPr>
        <p:spPr>
          <a:xfrm>
            <a:off x="670560" y="382016"/>
            <a:ext cx="0" cy="609600"/>
          </a:xfrm>
          <a:prstGeom prst="line">
            <a:avLst/>
          </a:prstGeom>
          <a:ln w="38100">
            <a:solidFill>
              <a:srgbClr val="1C2B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矩形 110"/>
          <p:cNvSpPr/>
          <p:nvPr/>
        </p:nvSpPr>
        <p:spPr>
          <a:xfrm>
            <a:off x="623391" y="261427"/>
            <a:ext cx="3940502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665" b="1" dirty="0">
                <a:solidFill>
                  <a:srgbClr val="FFC543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请在此处输入第三章标题</a:t>
            </a:r>
          </a:p>
        </p:txBody>
      </p:sp>
      <p:sp>
        <p:nvSpPr>
          <p:cNvPr id="112" name="TextBox 9"/>
          <p:cNvSpPr txBox="1"/>
          <p:nvPr/>
        </p:nvSpPr>
        <p:spPr>
          <a:xfrm>
            <a:off x="699645" y="638049"/>
            <a:ext cx="2199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1C2B38"/>
                </a:solidFill>
              </a:rPr>
              <a:t>ADD</a:t>
            </a:r>
            <a:r>
              <a:rPr lang="zh-CN" altLang="en-US" sz="2400" dirty="0">
                <a:solidFill>
                  <a:srgbClr val="1C2B38"/>
                </a:solidFill>
              </a:rPr>
              <a:t> </a:t>
            </a:r>
            <a:r>
              <a:rPr lang="en-US" altLang="zh-CN" sz="2400" dirty="0">
                <a:solidFill>
                  <a:srgbClr val="1C2B38"/>
                </a:solidFill>
              </a:rPr>
              <a:t>YOUR TEXT</a:t>
            </a:r>
          </a:p>
        </p:txBody>
      </p:sp>
      <p:sp>
        <p:nvSpPr>
          <p:cNvPr id="43" name="Freeform 20"/>
          <p:cNvSpPr>
            <a:spLocks noEditPoints="1"/>
          </p:cNvSpPr>
          <p:nvPr/>
        </p:nvSpPr>
        <p:spPr bwMode="auto">
          <a:xfrm>
            <a:off x="316562" y="5222238"/>
            <a:ext cx="10914036" cy="75645"/>
          </a:xfrm>
          <a:custGeom>
            <a:avLst/>
            <a:gdLst>
              <a:gd name="T0" fmla="*/ 0 w 1404"/>
              <a:gd name="T1" fmla="*/ 9 h 9"/>
              <a:gd name="T2" fmla="*/ 0 w 1404"/>
              <a:gd name="T3" fmla="*/ 9 h 9"/>
              <a:gd name="T4" fmla="*/ 0 w 1404"/>
              <a:gd name="T5" fmla="*/ 9 h 9"/>
              <a:gd name="T6" fmla="*/ 0 w 1404"/>
              <a:gd name="T7" fmla="*/ 9 h 9"/>
              <a:gd name="T8" fmla="*/ 1404 w 1404"/>
              <a:gd name="T9" fmla="*/ 0 h 9"/>
              <a:gd name="T10" fmla="*/ 1232 w 1404"/>
              <a:gd name="T11" fmla="*/ 0 h 9"/>
              <a:gd name="T12" fmla="*/ 1056 w 1404"/>
              <a:gd name="T13" fmla="*/ 0 h 9"/>
              <a:gd name="T14" fmla="*/ 880 w 1404"/>
              <a:gd name="T15" fmla="*/ 0 h 9"/>
              <a:gd name="T16" fmla="*/ 704 w 1404"/>
              <a:gd name="T17" fmla="*/ 0 h 9"/>
              <a:gd name="T18" fmla="*/ 528 w 1404"/>
              <a:gd name="T19" fmla="*/ 0 h 9"/>
              <a:gd name="T20" fmla="*/ 352 w 1404"/>
              <a:gd name="T21" fmla="*/ 0 h 9"/>
              <a:gd name="T22" fmla="*/ 176 w 1404"/>
              <a:gd name="T23" fmla="*/ 0 h 9"/>
              <a:gd name="T24" fmla="*/ 4 w 1404"/>
              <a:gd name="T25" fmla="*/ 0 h 9"/>
              <a:gd name="T26" fmla="*/ 3 w 1404"/>
              <a:gd name="T27" fmla="*/ 1 h 9"/>
              <a:gd name="T28" fmla="*/ 4 w 1404"/>
              <a:gd name="T29" fmla="*/ 0 h 9"/>
              <a:gd name="T30" fmla="*/ 176 w 1404"/>
              <a:gd name="T31" fmla="*/ 0 h 9"/>
              <a:gd name="T32" fmla="*/ 176 w 1404"/>
              <a:gd name="T33" fmla="*/ 9 h 9"/>
              <a:gd name="T34" fmla="*/ 176 w 1404"/>
              <a:gd name="T35" fmla="*/ 0 h 9"/>
              <a:gd name="T36" fmla="*/ 352 w 1404"/>
              <a:gd name="T37" fmla="*/ 0 h 9"/>
              <a:gd name="T38" fmla="*/ 352 w 1404"/>
              <a:gd name="T39" fmla="*/ 9 h 9"/>
              <a:gd name="T40" fmla="*/ 352 w 1404"/>
              <a:gd name="T41" fmla="*/ 0 h 9"/>
              <a:gd name="T42" fmla="*/ 528 w 1404"/>
              <a:gd name="T43" fmla="*/ 0 h 9"/>
              <a:gd name="T44" fmla="*/ 528 w 1404"/>
              <a:gd name="T45" fmla="*/ 9 h 9"/>
              <a:gd name="T46" fmla="*/ 528 w 1404"/>
              <a:gd name="T47" fmla="*/ 0 h 9"/>
              <a:gd name="T48" fmla="*/ 704 w 1404"/>
              <a:gd name="T49" fmla="*/ 0 h 9"/>
              <a:gd name="T50" fmla="*/ 704 w 1404"/>
              <a:gd name="T51" fmla="*/ 9 h 9"/>
              <a:gd name="T52" fmla="*/ 704 w 1404"/>
              <a:gd name="T53" fmla="*/ 0 h 9"/>
              <a:gd name="T54" fmla="*/ 880 w 1404"/>
              <a:gd name="T55" fmla="*/ 0 h 9"/>
              <a:gd name="T56" fmla="*/ 1056 w 1404"/>
              <a:gd name="T57" fmla="*/ 0 h 9"/>
              <a:gd name="T58" fmla="*/ 1232 w 1404"/>
              <a:gd name="T59" fmla="*/ 0 h 9"/>
              <a:gd name="T60" fmla="*/ 1404 w 1404"/>
              <a:gd name="T61" fmla="*/ 0 h 9"/>
              <a:gd name="T62" fmla="*/ 1404 w 1404"/>
              <a:gd name="T63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04" h="9"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1404" y="0"/>
                </a:moveTo>
                <a:cubicBezTo>
                  <a:pt x="1232" y="0"/>
                  <a:pt x="1232" y="0"/>
                  <a:pt x="1232" y="0"/>
                </a:cubicBezTo>
                <a:cubicBezTo>
                  <a:pt x="1056" y="0"/>
                  <a:pt x="1056" y="0"/>
                  <a:pt x="1056" y="0"/>
                </a:cubicBezTo>
                <a:cubicBezTo>
                  <a:pt x="880" y="0"/>
                  <a:pt x="880" y="0"/>
                  <a:pt x="880" y="0"/>
                </a:cubicBezTo>
                <a:cubicBezTo>
                  <a:pt x="704" y="0"/>
                  <a:pt x="704" y="0"/>
                  <a:pt x="704" y="0"/>
                </a:cubicBezTo>
                <a:cubicBezTo>
                  <a:pt x="528" y="0"/>
                  <a:pt x="528" y="0"/>
                  <a:pt x="528" y="0"/>
                </a:cubicBezTo>
                <a:cubicBezTo>
                  <a:pt x="352" y="0"/>
                  <a:pt x="352" y="0"/>
                  <a:pt x="352" y="0"/>
                </a:cubicBezTo>
                <a:cubicBezTo>
                  <a:pt x="176" y="0"/>
                  <a:pt x="176" y="0"/>
                  <a:pt x="176" y="0"/>
                </a:cubicBezTo>
                <a:cubicBezTo>
                  <a:pt x="4" y="0"/>
                  <a:pt x="4" y="0"/>
                  <a:pt x="4" y="0"/>
                </a:cubicBezTo>
                <a:cubicBezTo>
                  <a:pt x="3" y="0"/>
                  <a:pt x="3" y="1"/>
                  <a:pt x="3" y="1"/>
                </a:cubicBezTo>
                <a:cubicBezTo>
                  <a:pt x="3" y="1"/>
                  <a:pt x="3" y="0"/>
                  <a:pt x="4" y="0"/>
                </a:cubicBezTo>
                <a:cubicBezTo>
                  <a:pt x="176" y="0"/>
                  <a:pt x="176" y="0"/>
                  <a:pt x="176" y="0"/>
                </a:cubicBezTo>
                <a:cubicBezTo>
                  <a:pt x="176" y="9"/>
                  <a:pt x="176" y="9"/>
                  <a:pt x="176" y="9"/>
                </a:cubicBezTo>
                <a:cubicBezTo>
                  <a:pt x="176" y="0"/>
                  <a:pt x="176" y="0"/>
                  <a:pt x="176" y="0"/>
                </a:cubicBezTo>
                <a:cubicBezTo>
                  <a:pt x="352" y="0"/>
                  <a:pt x="352" y="0"/>
                  <a:pt x="352" y="0"/>
                </a:cubicBezTo>
                <a:cubicBezTo>
                  <a:pt x="352" y="9"/>
                  <a:pt x="352" y="9"/>
                  <a:pt x="352" y="9"/>
                </a:cubicBezTo>
                <a:cubicBezTo>
                  <a:pt x="352" y="0"/>
                  <a:pt x="352" y="0"/>
                  <a:pt x="352" y="0"/>
                </a:cubicBezTo>
                <a:cubicBezTo>
                  <a:pt x="528" y="0"/>
                  <a:pt x="528" y="0"/>
                  <a:pt x="528" y="0"/>
                </a:cubicBezTo>
                <a:cubicBezTo>
                  <a:pt x="528" y="9"/>
                  <a:pt x="528" y="9"/>
                  <a:pt x="528" y="9"/>
                </a:cubicBezTo>
                <a:cubicBezTo>
                  <a:pt x="528" y="0"/>
                  <a:pt x="528" y="0"/>
                  <a:pt x="528" y="0"/>
                </a:cubicBezTo>
                <a:cubicBezTo>
                  <a:pt x="704" y="0"/>
                  <a:pt x="704" y="0"/>
                  <a:pt x="704" y="0"/>
                </a:cubicBezTo>
                <a:cubicBezTo>
                  <a:pt x="704" y="9"/>
                  <a:pt x="704" y="9"/>
                  <a:pt x="704" y="9"/>
                </a:cubicBezTo>
                <a:cubicBezTo>
                  <a:pt x="704" y="0"/>
                  <a:pt x="704" y="0"/>
                  <a:pt x="704" y="0"/>
                </a:cubicBezTo>
                <a:cubicBezTo>
                  <a:pt x="880" y="0"/>
                  <a:pt x="880" y="0"/>
                  <a:pt x="880" y="0"/>
                </a:cubicBezTo>
                <a:cubicBezTo>
                  <a:pt x="1056" y="0"/>
                  <a:pt x="1056" y="0"/>
                  <a:pt x="1056" y="0"/>
                </a:cubicBezTo>
                <a:cubicBezTo>
                  <a:pt x="1232" y="0"/>
                  <a:pt x="1232" y="0"/>
                  <a:pt x="1232" y="0"/>
                </a:cubicBezTo>
                <a:cubicBezTo>
                  <a:pt x="1404" y="0"/>
                  <a:pt x="1404" y="0"/>
                  <a:pt x="1404" y="0"/>
                </a:cubicBezTo>
                <a:cubicBezTo>
                  <a:pt x="1404" y="0"/>
                  <a:pt x="1404" y="0"/>
                  <a:pt x="1404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44" name="矩形 43"/>
          <p:cNvSpPr/>
          <p:nvPr/>
        </p:nvSpPr>
        <p:spPr>
          <a:xfrm>
            <a:off x="730251" y="5674390"/>
            <a:ext cx="1073150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LIFE ONLY LASTS FOR A FEW DECADES, SO BE SURE THAT YOU DON‘T LEAVE ANY REGRETS. LAUGH OR CRY OR CRY AS YOU LIKE,AND IT‘S MEANINGLESS TO OPPRESS YOURSELF.</a:t>
            </a:r>
          </a:p>
        </p:txBody>
      </p:sp>
      <p:sp>
        <p:nvSpPr>
          <p:cNvPr id="45" name="TextBox 149"/>
          <p:cNvSpPr txBox="1"/>
          <p:nvPr/>
        </p:nvSpPr>
        <p:spPr>
          <a:xfrm>
            <a:off x="4545901" y="5138404"/>
            <a:ext cx="310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1C2B38"/>
                </a:solidFill>
              </a:rPr>
              <a:t>ADD YOUR TITLE HERE </a:t>
            </a:r>
            <a:endParaRPr lang="zh-CN" altLang="en-US" sz="2400" b="1" dirty="0">
              <a:solidFill>
                <a:srgbClr val="1C2B38"/>
              </a:solidFill>
            </a:endParaRP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3082081" y="2839261"/>
            <a:ext cx="2193115" cy="23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cxnSp>
        <p:nvCxnSpPr>
          <p:cNvPr id="47" name="直接连接符 46"/>
          <p:cNvCxnSpPr/>
          <p:nvPr/>
        </p:nvCxnSpPr>
        <p:spPr>
          <a:xfrm flipV="1">
            <a:off x="1503916" y="1733102"/>
            <a:ext cx="793312" cy="1019897"/>
          </a:xfrm>
          <a:prstGeom prst="line">
            <a:avLst/>
          </a:prstGeom>
          <a:ln w="28575">
            <a:solidFill>
              <a:srgbClr val="FF67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>
            <a:endCxn id="61" idx="1"/>
          </p:cNvCxnSpPr>
          <p:nvPr/>
        </p:nvCxnSpPr>
        <p:spPr>
          <a:xfrm>
            <a:off x="2297228" y="1673765"/>
            <a:ext cx="772027" cy="2"/>
          </a:xfrm>
          <a:prstGeom prst="line">
            <a:avLst/>
          </a:prstGeom>
          <a:ln w="28575">
            <a:solidFill>
              <a:srgbClr val="FF67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组合 48"/>
          <p:cNvGrpSpPr/>
          <p:nvPr/>
        </p:nvGrpSpPr>
        <p:grpSpPr>
          <a:xfrm>
            <a:off x="892172" y="2839261"/>
            <a:ext cx="8754721" cy="235619"/>
            <a:chOff x="892172" y="2839261"/>
            <a:chExt cx="8754721" cy="235619"/>
          </a:xfrm>
        </p:grpSpPr>
        <p:sp>
          <p:nvSpPr>
            <p:cNvPr id="50" name="Freeform 5"/>
            <p:cNvSpPr/>
            <p:nvPr/>
          </p:nvSpPr>
          <p:spPr bwMode="auto">
            <a:xfrm>
              <a:off x="892172" y="2839261"/>
              <a:ext cx="2189909" cy="235619"/>
            </a:xfrm>
            <a:custGeom>
              <a:avLst/>
              <a:gdLst>
                <a:gd name="T0" fmla="*/ 176 w 176"/>
                <a:gd name="T1" fmla="*/ 0 h 18"/>
                <a:gd name="T2" fmla="*/ 176 w 176"/>
                <a:gd name="T3" fmla="*/ 18 h 18"/>
                <a:gd name="T4" fmla="*/ 4 w 176"/>
                <a:gd name="T5" fmla="*/ 18 h 18"/>
                <a:gd name="T6" fmla="*/ 0 w 176"/>
                <a:gd name="T7" fmla="*/ 9 h 18"/>
                <a:gd name="T8" fmla="*/ 4 w 176"/>
                <a:gd name="T9" fmla="*/ 0 h 18"/>
                <a:gd name="T10" fmla="*/ 176 w 176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18">
                  <a:moveTo>
                    <a:pt x="176" y="0"/>
                  </a:moveTo>
                  <a:cubicBezTo>
                    <a:pt x="176" y="18"/>
                    <a:pt x="176" y="18"/>
                    <a:pt x="176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2" y="18"/>
                    <a:pt x="0" y="14"/>
                    <a:pt x="0" y="9"/>
                  </a:cubicBezTo>
                  <a:cubicBezTo>
                    <a:pt x="0" y="4"/>
                    <a:pt x="2" y="0"/>
                    <a:pt x="4" y="0"/>
                  </a:cubicBezTo>
                  <a:cubicBezTo>
                    <a:pt x="176" y="0"/>
                    <a:pt x="176" y="0"/>
                    <a:pt x="176" y="0"/>
                  </a:cubicBezTo>
                </a:path>
              </a:pathLst>
            </a:custGeom>
            <a:solidFill>
              <a:srgbClr val="FC611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1" name="Rectangle 8"/>
            <p:cNvSpPr>
              <a:spLocks noChangeArrowheads="1"/>
            </p:cNvSpPr>
            <p:nvPr/>
          </p:nvSpPr>
          <p:spPr bwMode="auto">
            <a:xfrm>
              <a:off x="5275196" y="2839261"/>
              <a:ext cx="2189909" cy="235619"/>
            </a:xfrm>
            <a:prstGeom prst="rect">
              <a:avLst/>
            </a:prstGeom>
            <a:solidFill>
              <a:srgbClr val="FFC54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3082081" y="2839261"/>
              <a:ext cx="2193115" cy="235619"/>
            </a:xfrm>
            <a:prstGeom prst="rect">
              <a:avLst/>
            </a:prstGeom>
            <a:solidFill>
              <a:srgbClr val="1C2B38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3" name="Freeform 5"/>
            <p:cNvSpPr/>
            <p:nvPr/>
          </p:nvSpPr>
          <p:spPr bwMode="auto">
            <a:xfrm flipH="1">
              <a:off x="7456984" y="2839261"/>
              <a:ext cx="2189909" cy="235619"/>
            </a:xfrm>
            <a:custGeom>
              <a:avLst/>
              <a:gdLst>
                <a:gd name="T0" fmla="*/ 176 w 176"/>
                <a:gd name="T1" fmla="*/ 0 h 18"/>
                <a:gd name="T2" fmla="*/ 176 w 176"/>
                <a:gd name="T3" fmla="*/ 18 h 18"/>
                <a:gd name="T4" fmla="*/ 4 w 176"/>
                <a:gd name="T5" fmla="*/ 18 h 18"/>
                <a:gd name="T6" fmla="*/ 0 w 176"/>
                <a:gd name="T7" fmla="*/ 9 h 18"/>
                <a:gd name="T8" fmla="*/ 4 w 176"/>
                <a:gd name="T9" fmla="*/ 0 h 18"/>
                <a:gd name="T10" fmla="*/ 176 w 176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18">
                  <a:moveTo>
                    <a:pt x="176" y="0"/>
                  </a:moveTo>
                  <a:cubicBezTo>
                    <a:pt x="176" y="18"/>
                    <a:pt x="176" y="18"/>
                    <a:pt x="176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2" y="18"/>
                    <a:pt x="0" y="14"/>
                    <a:pt x="0" y="9"/>
                  </a:cubicBezTo>
                  <a:cubicBezTo>
                    <a:pt x="0" y="4"/>
                    <a:pt x="2" y="0"/>
                    <a:pt x="4" y="0"/>
                  </a:cubicBezTo>
                  <a:cubicBezTo>
                    <a:pt x="176" y="0"/>
                    <a:pt x="176" y="0"/>
                    <a:pt x="176" y="0"/>
                  </a:cubicBezTo>
                </a:path>
              </a:pathLst>
            </a:custGeom>
            <a:solidFill>
              <a:srgbClr val="464F5A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cxnSp>
        <p:nvCxnSpPr>
          <p:cNvPr id="54" name="直接连接符 53"/>
          <p:cNvCxnSpPr/>
          <p:nvPr/>
        </p:nvCxnSpPr>
        <p:spPr>
          <a:xfrm flipV="1">
            <a:off x="6261711" y="1733102"/>
            <a:ext cx="793312" cy="1019897"/>
          </a:xfrm>
          <a:prstGeom prst="line">
            <a:avLst/>
          </a:prstGeom>
          <a:ln w="28575">
            <a:solidFill>
              <a:srgbClr val="FFC54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7055023" y="1733102"/>
            <a:ext cx="772027" cy="2"/>
          </a:xfrm>
          <a:prstGeom prst="line">
            <a:avLst/>
          </a:prstGeom>
          <a:ln w="28575">
            <a:solidFill>
              <a:srgbClr val="FFC54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4117574" y="3165743"/>
            <a:ext cx="793312" cy="1019897"/>
          </a:xfrm>
          <a:prstGeom prst="line">
            <a:avLst/>
          </a:prstGeom>
          <a:ln w="28575">
            <a:solidFill>
              <a:srgbClr val="1C2B3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 flipV="1">
            <a:off x="4910886" y="4185638"/>
            <a:ext cx="772027" cy="2"/>
          </a:xfrm>
          <a:prstGeom prst="line">
            <a:avLst/>
          </a:prstGeom>
          <a:ln w="28575">
            <a:solidFill>
              <a:srgbClr val="1C2B3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8140976" y="3165743"/>
            <a:ext cx="793312" cy="1019897"/>
          </a:xfrm>
          <a:prstGeom prst="line">
            <a:avLst/>
          </a:prstGeom>
          <a:ln w="28575">
            <a:solidFill>
              <a:srgbClr val="464F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 flipV="1">
            <a:off x="8934288" y="4185638"/>
            <a:ext cx="772027" cy="2"/>
          </a:xfrm>
          <a:prstGeom prst="line">
            <a:avLst/>
          </a:prstGeom>
          <a:ln w="28575">
            <a:solidFill>
              <a:srgbClr val="464F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组合 59"/>
          <p:cNvGrpSpPr/>
          <p:nvPr/>
        </p:nvGrpSpPr>
        <p:grpSpPr>
          <a:xfrm>
            <a:off x="3069255" y="1470557"/>
            <a:ext cx="949068" cy="525093"/>
            <a:chOff x="3069255" y="1470557"/>
            <a:chExt cx="949068" cy="525093"/>
          </a:xfrm>
        </p:grpSpPr>
        <p:sp>
          <p:nvSpPr>
            <p:cNvPr id="61" name="Rectangle 19"/>
            <p:cNvSpPr>
              <a:spLocks noChangeArrowheads="1"/>
            </p:cNvSpPr>
            <p:nvPr/>
          </p:nvSpPr>
          <p:spPr bwMode="auto">
            <a:xfrm>
              <a:off x="3069255" y="1470557"/>
              <a:ext cx="949068" cy="525093"/>
            </a:xfrm>
            <a:prstGeom prst="rect">
              <a:avLst/>
            </a:prstGeom>
            <a:solidFill>
              <a:srgbClr val="FC611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2" name="TextBox 7269"/>
            <p:cNvSpPr txBox="1"/>
            <p:nvPr/>
          </p:nvSpPr>
          <p:spPr>
            <a:xfrm>
              <a:off x="3124084" y="1528448"/>
              <a:ext cx="8850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</a:rPr>
                <a:t>STEP </a:t>
              </a:r>
              <a:r>
                <a:rPr lang="en-US" altLang="zh-CN" sz="2000" dirty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1</a:t>
              </a:r>
              <a:endParaRPr lang="zh-CN" altLang="en-US" sz="20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7766499" y="1470557"/>
            <a:ext cx="945861" cy="525093"/>
            <a:chOff x="7766499" y="1470557"/>
            <a:chExt cx="945861" cy="525093"/>
          </a:xfrm>
        </p:grpSpPr>
        <p:sp>
          <p:nvSpPr>
            <p:cNvPr id="64" name="Rectangle 56"/>
            <p:cNvSpPr>
              <a:spLocks noChangeArrowheads="1"/>
            </p:cNvSpPr>
            <p:nvPr/>
          </p:nvSpPr>
          <p:spPr bwMode="auto">
            <a:xfrm>
              <a:off x="7766499" y="1470557"/>
              <a:ext cx="945861" cy="525093"/>
            </a:xfrm>
            <a:prstGeom prst="rect">
              <a:avLst/>
            </a:prstGeom>
            <a:solidFill>
              <a:srgbClr val="FFC54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5" name="TextBox 145"/>
            <p:cNvSpPr txBox="1"/>
            <p:nvPr/>
          </p:nvSpPr>
          <p:spPr>
            <a:xfrm>
              <a:off x="7803274" y="1528448"/>
              <a:ext cx="8850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</a:rPr>
                <a:t>STEP </a:t>
              </a:r>
              <a:r>
                <a:rPr lang="en-US" altLang="zh-CN" sz="2000" dirty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3</a:t>
              </a:r>
              <a:endParaRPr lang="zh-CN" altLang="en-US" sz="20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5634303" y="3924776"/>
            <a:ext cx="949068" cy="521727"/>
            <a:chOff x="5634303" y="3924776"/>
            <a:chExt cx="949068" cy="521727"/>
          </a:xfrm>
        </p:grpSpPr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5634303" y="3924776"/>
              <a:ext cx="949068" cy="521727"/>
            </a:xfrm>
            <a:prstGeom prst="rect">
              <a:avLst/>
            </a:prstGeom>
            <a:solidFill>
              <a:srgbClr val="1C2B38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8" name="TextBox 146"/>
            <p:cNvSpPr txBox="1"/>
            <p:nvPr/>
          </p:nvSpPr>
          <p:spPr>
            <a:xfrm>
              <a:off x="5675077" y="3980982"/>
              <a:ext cx="8850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</a:rPr>
                <a:t>STEP </a:t>
              </a:r>
              <a:r>
                <a:rPr lang="en-US" altLang="zh-CN" sz="2000" dirty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2</a:t>
              </a:r>
              <a:endParaRPr lang="zh-CN" altLang="en-US" sz="20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9706315" y="3904997"/>
            <a:ext cx="936242" cy="521727"/>
            <a:chOff x="9706315" y="3904997"/>
            <a:chExt cx="936242" cy="521727"/>
          </a:xfrm>
        </p:grpSpPr>
        <p:sp>
          <p:nvSpPr>
            <p:cNvPr id="70" name="Rectangle 89"/>
            <p:cNvSpPr>
              <a:spLocks noChangeArrowheads="1"/>
            </p:cNvSpPr>
            <p:nvPr/>
          </p:nvSpPr>
          <p:spPr bwMode="auto">
            <a:xfrm>
              <a:off x="9706315" y="3904997"/>
              <a:ext cx="936242" cy="521727"/>
            </a:xfrm>
            <a:prstGeom prst="rect">
              <a:avLst/>
            </a:prstGeom>
            <a:solidFill>
              <a:srgbClr val="464F5A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1" name="TextBox 147"/>
            <p:cNvSpPr txBox="1"/>
            <p:nvPr/>
          </p:nvSpPr>
          <p:spPr>
            <a:xfrm>
              <a:off x="9743541" y="3967874"/>
              <a:ext cx="8850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</a:rPr>
                <a:t>STEP </a:t>
              </a:r>
              <a:r>
                <a:rPr lang="en-US" altLang="zh-CN" sz="2000" dirty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4</a:t>
              </a:r>
              <a:endParaRPr lang="zh-CN" altLang="en-US" sz="20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sp>
        <p:nvSpPr>
          <p:cNvPr id="72" name="矩形 71"/>
          <p:cNvSpPr/>
          <p:nvPr/>
        </p:nvSpPr>
        <p:spPr>
          <a:xfrm>
            <a:off x="2920222" y="1995650"/>
            <a:ext cx="1990665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65" dirty="0">
                <a:solidFill>
                  <a:srgbClr val="FC611F"/>
                </a:solidFill>
              </a:rPr>
              <a:t>ADD YOUR TEXT</a:t>
            </a:r>
            <a:endParaRPr lang="zh-CN" altLang="en-US" sz="1865" dirty="0">
              <a:solidFill>
                <a:srgbClr val="FC611F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7662966" y="2032897"/>
            <a:ext cx="1826351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65" dirty="0">
                <a:solidFill>
                  <a:srgbClr val="FFC543"/>
                </a:solidFill>
              </a:rPr>
              <a:t>ADD YOUR TEXT</a:t>
            </a:r>
            <a:endParaRPr lang="zh-CN" altLang="en-US" sz="1865" dirty="0">
              <a:solidFill>
                <a:srgbClr val="FFC543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5505819" y="4461242"/>
            <a:ext cx="1816032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65" dirty="0">
                <a:solidFill>
                  <a:srgbClr val="1C2B38"/>
                </a:solidFill>
              </a:rPr>
              <a:t>ADD YOUR TEXT</a:t>
            </a:r>
            <a:endParaRPr lang="zh-CN" altLang="en-US" sz="1865" dirty="0">
              <a:solidFill>
                <a:srgbClr val="1C2B38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9598574" y="4433139"/>
            <a:ext cx="1871943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65" dirty="0">
                <a:solidFill>
                  <a:srgbClr val="464F5A"/>
                </a:solidFill>
              </a:rPr>
              <a:t>ADD YOUR TEXT</a:t>
            </a:r>
            <a:endParaRPr lang="zh-CN" altLang="en-US" sz="1865" dirty="0">
              <a:solidFill>
                <a:srgbClr val="464F5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flip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949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72" grpId="0"/>
      <p:bldP spid="73" grpId="0"/>
      <p:bldP spid="74" grpId="0"/>
      <p:bldP spid="7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矩形 108"/>
          <p:cNvSpPr/>
          <p:nvPr/>
        </p:nvSpPr>
        <p:spPr>
          <a:xfrm>
            <a:off x="377952" y="382016"/>
            <a:ext cx="207264" cy="609600"/>
          </a:xfrm>
          <a:prstGeom prst="rect">
            <a:avLst/>
          </a:prstGeom>
          <a:solidFill>
            <a:srgbClr val="1C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110" name="直接连接符 109"/>
          <p:cNvCxnSpPr/>
          <p:nvPr/>
        </p:nvCxnSpPr>
        <p:spPr>
          <a:xfrm>
            <a:off x="670560" y="382016"/>
            <a:ext cx="0" cy="609600"/>
          </a:xfrm>
          <a:prstGeom prst="line">
            <a:avLst/>
          </a:prstGeom>
          <a:ln w="38100">
            <a:solidFill>
              <a:srgbClr val="1C2B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矩形 110"/>
          <p:cNvSpPr/>
          <p:nvPr/>
        </p:nvSpPr>
        <p:spPr>
          <a:xfrm>
            <a:off x="623391" y="261427"/>
            <a:ext cx="3940502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665" b="1" dirty="0">
                <a:solidFill>
                  <a:srgbClr val="FFC543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请在此处输入第三章标题</a:t>
            </a:r>
          </a:p>
        </p:txBody>
      </p:sp>
      <p:sp>
        <p:nvSpPr>
          <p:cNvPr id="112" name="TextBox 9"/>
          <p:cNvSpPr txBox="1"/>
          <p:nvPr/>
        </p:nvSpPr>
        <p:spPr>
          <a:xfrm>
            <a:off x="699645" y="638049"/>
            <a:ext cx="2199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1C2B38"/>
                </a:solidFill>
              </a:rPr>
              <a:t>ADD</a:t>
            </a:r>
            <a:r>
              <a:rPr lang="zh-CN" altLang="en-US" sz="2400" dirty="0">
                <a:solidFill>
                  <a:srgbClr val="1C2B38"/>
                </a:solidFill>
              </a:rPr>
              <a:t> </a:t>
            </a:r>
            <a:r>
              <a:rPr lang="en-US" altLang="zh-CN" sz="2400" dirty="0">
                <a:solidFill>
                  <a:srgbClr val="1C2B38"/>
                </a:solidFill>
              </a:rPr>
              <a:t>YOUR TEXT</a:t>
            </a:r>
          </a:p>
        </p:txBody>
      </p:sp>
      <p:sp>
        <p:nvSpPr>
          <p:cNvPr id="6" name="弧形 5"/>
          <p:cNvSpPr/>
          <p:nvPr/>
        </p:nvSpPr>
        <p:spPr>
          <a:xfrm>
            <a:off x="1398361" y="1902398"/>
            <a:ext cx="1438976" cy="1438972"/>
          </a:xfrm>
          <a:prstGeom prst="arc">
            <a:avLst>
              <a:gd name="adj1" fmla="val 16389513"/>
              <a:gd name="adj2" fmla="val 10813095"/>
            </a:avLst>
          </a:prstGeom>
          <a:ln w="57150" cap="rnd">
            <a:solidFill>
              <a:srgbClr val="1C2B38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/>
            <a:endParaRPr lang="zh-CN" altLang="en-US" sz="1600">
              <a:solidFill>
                <a:srgbClr val="FF6B42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29575" y="2329497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4400">
                <a:gradFill flip="none" rotWithShape="1">
                  <a:gsLst>
                    <a:gs pos="100000">
                      <a:srgbClr val="D49D57"/>
                    </a:gs>
                    <a:gs pos="30000">
                      <a:srgbClr val="F9EDD8"/>
                    </a:gs>
                    <a:gs pos="0">
                      <a:srgbClr val="F4DEBD"/>
                    </a:gs>
                  </a:gsLst>
                  <a:lin ang="5400000" scaled="1"/>
                  <a:tileRect/>
                </a:gradFill>
                <a:latin typeface="+mj-lt"/>
              </a:defRPr>
            </a:lvl1pPr>
          </a:lstStyle>
          <a:p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75%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2"/>
          <p:cNvSpPr txBox="1"/>
          <p:nvPr/>
        </p:nvSpPr>
        <p:spPr>
          <a:xfrm>
            <a:off x="3000830" y="2229468"/>
            <a:ext cx="2819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spcBef>
                <a:spcPct val="20000"/>
              </a:spcBef>
              <a:defRPr/>
            </a:pPr>
            <a:r>
              <a:rPr lang="en-US" altLang="zh-CN" sz="1200" dirty="0">
                <a:solidFill>
                  <a:srgbClr val="1C2B38"/>
                </a:solidFill>
              </a:rPr>
              <a:t>There are many  in variations passage of lorem ipsum available but the majority have in slightly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2925936" y="1904570"/>
            <a:ext cx="1565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1400" spc="0">
                <a:gradFill flip="none" rotWithShape="1">
                  <a:gsLst>
                    <a:gs pos="100000">
                      <a:srgbClr val="D49D57"/>
                    </a:gs>
                    <a:gs pos="30000">
                      <a:srgbClr val="F9EDD8"/>
                    </a:gs>
                    <a:gs pos="0">
                      <a:srgbClr val="F4DEBD"/>
                    </a:gs>
                  </a:gsLst>
                  <a:lin ang="54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b="1" dirty="0">
                <a:solidFill>
                  <a:srgbClr val="1C2B38"/>
                </a:solidFill>
              </a:rPr>
              <a:t>Title Goes Here</a:t>
            </a:r>
          </a:p>
        </p:txBody>
      </p:sp>
      <p:sp>
        <p:nvSpPr>
          <p:cNvPr id="10" name="弧形 9"/>
          <p:cNvSpPr/>
          <p:nvPr/>
        </p:nvSpPr>
        <p:spPr>
          <a:xfrm>
            <a:off x="6272185" y="1902398"/>
            <a:ext cx="1438976" cy="1438972"/>
          </a:xfrm>
          <a:prstGeom prst="arc">
            <a:avLst>
              <a:gd name="adj1" fmla="val 16389513"/>
              <a:gd name="adj2" fmla="val 12252229"/>
            </a:avLst>
          </a:prstGeom>
          <a:ln w="57150" cap="rnd">
            <a:solidFill>
              <a:srgbClr val="FC611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/>
            <a:endParaRPr lang="zh-CN" altLang="en-US" sz="1600">
              <a:solidFill>
                <a:srgbClr val="FF6B42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503399" y="2329497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4400">
                <a:gradFill flip="none" rotWithShape="1">
                  <a:gsLst>
                    <a:gs pos="100000">
                      <a:srgbClr val="D49D57"/>
                    </a:gs>
                    <a:gs pos="30000">
                      <a:srgbClr val="F9EDD8"/>
                    </a:gs>
                    <a:gs pos="0">
                      <a:srgbClr val="F4DEBD"/>
                    </a:gs>
                  </a:gsLst>
                  <a:lin ang="5400000" scaled="1"/>
                  <a:tileRect/>
                </a:gradFill>
                <a:latin typeface="+mj-lt"/>
              </a:defRPr>
            </a:lvl1pPr>
          </a:lstStyle>
          <a:p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82%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2"/>
          <p:cNvSpPr txBox="1"/>
          <p:nvPr/>
        </p:nvSpPr>
        <p:spPr>
          <a:xfrm>
            <a:off x="7976249" y="2237163"/>
            <a:ext cx="2882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defTabSz="1219200">
              <a:spcBef>
                <a:spcPct val="20000"/>
              </a:spcBef>
              <a:defRPr sz="1200">
                <a:solidFill>
                  <a:srgbClr val="1C2B38"/>
                </a:solidFill>
              </a:defRPr>
            </a:lvl1pPr>
          </a:lstStyle>
          <a:p>
            <a:r>
              <a:rPr lang="en-US" altLang="zh-CN" dirty="0"/>
              <a:t>There are many  in variations passage of lorem ipsum available but the majority have in slightly</a:t>
            </a:r>
          </a:p>
        </p:txBody>
      </p:sp>
      <p:sp>
        <p:nvSpPr>
          <p:cNvPr id="13" name="TextBox 3"/>
          <p:cNvSpPr txBox="1"/>
          <p:nvPr/>
        </p:nvSpPr>
        <p:spPr>
          <a:xfrm>
            <a:off x="7976247" y="1902398"/>
            <a:ext cx="1565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600" spc="0">
                <a:gradFill flip="none" rotWithShape="1">
                  <a:gsLst>
                    <a:gs pos="100000">
                      <a:srgbClr val="D49D57"/>
                    </a:gs>
                    <a:gs pos="30000">
                      <a:srgbClr val="F9EDD8"/>
                    </a:gs>
                    <a:gs pos="0">
                      <a:srgbClr val="F4DEBD"/>
                    </a:gs>
                  </a:gsLst>
                  <a:lin ang="54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1400" b="1" dirty="0">
                <a:solidFill>
                  <a:srgbClr val="1C2B38"/>
                </a:solidFill>
              </a:rPr>
              <a:t>Title Goes Here</a:t>
            </a:r>
          </a:p>
        </p:txBody>
      </p:sp>
      <p:sp>
        <p:nvSpPr>
          <p:cNvPr id="14" name="弧形 13"/>
          <p:cNvSpPr/>
          <p:nvPr/>
        </p:nvSpPr>
        <p:spPr>
          <a:xfrm>
            <a:off x="1398361" y="3934860"/>
            <a:ext cx="1438976" cy="1438972"/>
          </a:xfrm>
          <a:prstGeom prst="arc">
            <a:avLst>
              <a:gd name="adj1" fmla="val 16389513"/>
              <a:gd name="adj2" fmla="val 7273658"/>
            </a:avLst>
          </a:prstGeom>
          <a:ln w="57150" cap="rnd">
            <a:solidFill>
              <a:srgbClr val="FFC5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/>
            <a:endParaRPr lang="zh-CN" altLang="en-US" sz="1600">
              <a:solidFill>
                <a:srgbClr val="FF6B42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629575" y="4361959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4400">
                <a:gradFill flip="none" rotWithShape="1">
                  <a:gsLst>
                    <a:gs pos="100000">
                      <a:srgbClr val="D49D57"/>
                    </a:gs>
                    <a:gs pos="30000">
                      <a:srgbClr val="F9EDD8"/>
                    </a:gs>
                    <a:gs pos="0">
                      <a:srgbClr val="F4DEBD"/>
                    </a:gs>
                  </a:gsLst>
                  <a:lin ang="5400000" scaled="1"/>
                  <a:tileRect/>
                </a:gradFill>
                <a:latin typeface="+mj-lt"/>
              </a:defRPr>
            </a:lvl1pPr>
          </a:lstStyle>
          <a:p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59%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TextBox 2"/>
          <p:cNvSpPr txBox="1"/>
          <p:nvPr/>
        </p:nvSpPr>
        <p:spPr>
          <a:xfrm>
            <a:off x="3000829" y="4388525"/>
            <a:ext cx="2819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defTabSz="1219200">
              <a:spcBef>
                <a:spcPct val="20000"/>
              </a:spcBef>
              <a:defRPr sz="1200">
                <a:solidFill>
                  <a:srgbClr val="1C2B38"/>
                </a:solidFill>
              </a:defRPr>
            </a:lvl1pPr>
          </a:lstStyle>
          <a:p>
            <a:r>
              <a:rPr lang="en-US" altLang="zh-CN" dirty="0"/>
              <a:t>There are many  in variations passage of lorem ipsum available but the majority have </a:t>
            </a:r>
            <a:r>
              <a:rPr lang="en-US" altLang="zh-CN"/>
              <a:t>in slightly</a:t>
            </a:r>
            <a:endParaRPr lang="en-US" altLang="zh-CN" dirty="0"/>
          </a:p>
        </p:txBody>
      </p:sp>
      <p:sp>
        <p:nvSpPr>
          <p:cNvPr id="17" name="TextBox 3"/>
          <p:cNvSpPr txBox="1"/>
          <p:nvPr/>
        </p:nvSpPr>
        <p:spPr>
          <a:xfrm>
            <a:off x="3000829" y="4034889"/>
            <a:ext cx="1565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600" spc="0">
                <a:gradFill flip="none" rotWithShape="1">
                  <a:gsLst>
                    <a:gs pos="100000">
                      <a:srgbClr val="D49D57"/>
                    </a:gs>
                    <a:gs pos="30000">
                      <a:srgbClr val="F9EDD8"/>
                    </a:gs>
                    <a:gs pos="0">
                      <a:srgbClr val="F4DEBD"/>
                    </a:gs>
                  </a:gsLst>
                  <a:lin ang="54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1400" b="1" dirty="0">
                <a:solidFill>
                  <a:srgbClr val="1C2B38"/>
                </a:solidFill>
              </a:rPr>
              <a:t>Title Goes Here</a:t>
            </a:r>
          </a:p>
        </p:txBody>
      </p:sp>
      <p:sp>
        <p:nvSpPr>
          <p:cNvPr id="18" name="弧形 17"/>
          <p:cNvSpPr/>
          <p:nvPr/>
        </p:nvSpPr>
        <p:spPr>
          <a:xfrm>
            <a:off x="6272185" y="3934860"/>
            <a:ext cx="1438976" cy="1438972"/>
          </a:xfrm>
          <a:prstGeom prst="arc">
            <a:avLst>
              <a:gd name="adj1" fmla="val 16389513"/>
              <a:gd name="adj2" fmla="val 2888580"/>
            </a:avLst>
          </a:prstGeom>
          <a:ln w="57150" cap="rnd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/>
            <a:endParaRPr lang="zh-CN" altLang="en-US" sz="1600">
              <a:solidFill>
                <a:srgbClr val="FF6B42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503399" y="4361959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4400">
                <a:gradFill flip="none" rotWithShape="1">
                  <a:gsLst>
                    <a:gs pos="100000">
                      <a:srgbClr val="D49D57"/>
                    </a:gs>
                    <a:gs pos="30000">
                      <a:srgbClr val="F9EDD8"/>
                    </a:gs>
                    <a:gs pos="0">
                      <a:srgbClr val="F4DEBD"/>
                    </a:gs>
                  </a:gsLst>
                  <a:lin ang="5400000" scaled="1"/>
                  <a:tileRect/>
                </a:gradFill>
                <a:latin typeface="+mj-lt"/>
              </a:defRPr>
            </a:lvl1pPr>
          </a:lstStyle>
          <a:p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41%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TextBox 2"/>
          <p:cNvSpPr txBox="1"/>
          <p:nvPr/>
        </p:nvSpPr>
        <p:spPr>
          <a:xfrm>
            <a:off x="7976248" y="4388525"/>
            <a:ext cx="2882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defTabSz="1219200">
              <a:spcBef>
                <a:spcPct val="20000"/>
              </a:spcBef>
              <a:defRPr sz="1200">
                <a:solidFill>
                  <a:srgbClr val="1C2B38"/>
                </a:solidFill>
              </a:defRPr>
            </a:lvl1pPr>
          </a:lstStyle>
          <a:p>
            <a:r>
              <a:rPr lang="en-US" altLang="zh-CN" dirty="0"/>
              <a:t>There are many  in variations passage of lorem ipsum available but the majority have in slightly</a:t>
            </a:r>
          </a:p>
        </p:txBody>
      </p:sp>
      <p:sp>
        <p:nvSpPr>
          <p:cNvPr id="21" name="TextBox 3"/>
          <p:cNvSpPr txBox="1"/>
          <p:nvPr/>
        </p:nvSpPr>
        <p:spPr>
          <a:xfrm>
            <a:off x="7976247" y="4023405"/>
            <a:ext cx="1565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600" spc="0">
                <a:gradFill flip="none" rotWithShape="1">
                  <a:gsLst>
                    <a:gs pos="100000">
                      <a:srgbClr val="D49D57"/>
                    </a:gs>
                    <a:gs pos="30000">
                      <a:srgbClr val="F9EDD8"/>
                    </a:gs>
                    <a:gs pos="0">
                      <a:srgbClr val="F4DEBD"/>
                    </a:gs>
                  </a:gsLst>
                  <a:lin ang="54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1400" b="1" dirty="0">
                <a:solidFill>
                  <a:srgbClr val="1C2B38"/>
                </a:solidFill>
              </a:rPr>
              <a:t>Title Goes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3" presetClass="entr" presetSubtype="288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 p14:presetBounceEnd="6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23" dur="12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24" dur="12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23" presetClass="entr" presetSubtype="288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3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4" fill="hold" grpId="0" nodeType="withEffect" p14:presetBounceEnd="6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43" dur="12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44" dur="12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23" presetClass="entr" presetSubtype="288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2" presetClass="entr" presetSubtype="4" fill="hold" grpId="0" nodeType="withEffect" p14:presetBounceEnd="6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63" dur="1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64" dur="1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10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23" presetClass="entr" presetSubtype="288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4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7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2" presetClass="entr" presetSubtype="4" fill="hold" grpId="0" nodeType="withEffect" p14:presetBounceEnd="6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3" dur="12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4" dur="12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6" grpId="1" animBg="1"/>
          <p:bldP spid="7" grpId="0"/>
          <p:bldP spid="8" grpId="0"/>
          <p:bldP spid="9" grpId="0"/>
          <p:bldP spid="10" grpId="0" animBg="1"/>
          <p:bldP spid="10" grpId="1" animBg="1"/>
          <p:bldP spid="11" grpId="0"/>
          <p:bldP spid="12" grpId="0"/>
          <p:bldP spid="13" grpId="0"/>
          <p:bldP spid="14" grpId="0" animBg="1"/>
          <p:bldP spid="14" grpId="1" animBg="1"/>
          <p:bldP spid="15" grpId="0"/>
          <p:bldP spid="16" grpId="0"/>
          <p:bldP spid="17" grpId="0"/>
          <p:bldP spid="18" grpId="0" animBg="1"/>
          <p:bldP spid="18" grpId="1" animBg="1"/>
          <p:bldP spid="19" grpId="0"/>
          <p:bldP spid="20" grpId="0"/>
          <p:bldP spid="2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3" presetClass="entr" presetSubtype="288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2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2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23" presetClass="entr" presetSubtype="288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3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12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12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23" presetClass="entr" presetSubtype="288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1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4" dur="1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10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23" presetClass="entr" presetSubtype="288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4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7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12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4" dur="12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6" grpId="1" animBg="1"/>
          <p:bldP spid="7" grpId="0"/>
          <p:bldP spid="8" grpId="0"/>
          <p:bldP spid="9" grpId="0"/>
          <p:bldP spid="10" grpId="0" animBg="1"/>
          <p:bldP spid="10" grpId="1" animBg="1"/>
          <p:bldP spid="11" grpId="0"/>
          <p:bldP spid="12" grpId="0"/>
          <p:bldP spid="13" grpId="0"/>
          <p:bldP spid="14" grpId="0" animBg="1"/>
          <p:bldP spid="14" grpId="1" animBg="1"/>
          <p:bldP spid="15" grpId="0"/>
          <p:bldP spid="16" grpId="0"/>
          <p:bldP spid="17" grpId="0"/>
          <p:bldP spid="18" grpId="0" animBg="1"/>
          <p:bldP spid="18" grpId="1" animBg="1"/>
          <p:bldP spid="19" grpId="0"/>
          <p:bldP spid="20" grpId="0"/>
          <p:bldP spid="21" grpId="0"/>
        </p:bld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3647728" y="908720"/>
            <a:ext cx="4761908" cy="4240804"/>
            <a:chOff x="3186113" y="530112"/>
            <a:chExt cx="2625725" cy="2338387"/>
          </a:xfrm>
        </p:grpSpPr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>
              <a:off x="3338513" y="693625"/>
              <a:ext cx="2320925" cy="16351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6" name="Freeform 11"/>
            <p:cNvSpPr>
              <a:spLocks noEditPoints="1"/>
            </p:cNvSpPr>
            <p:nvPr/>
          </p:nvSpPr>
          <p:spPr bwMode="auto">
            <a:xfrm>
              <a:off x="3186113" y="530112"/>
              <a:ext cx="2625725" cy="1895475"/>
            </a:xfrm>
            <a:custGeom>
              <a:avLst/>
              <a:gdLst>
                <a:gd name="T0" fmla="*/ 397 w 432"/>
                <a:gd name="T1" fmla="*/ 0 h 312"/>
                <a:gd name="T2" fmla="*/ 33 w 432"/>
                <a:gd name="T3" fmla="*/ 0 h 312"/>
                <a:gd name="T4" fmla="*/ 0 w 432"/>
                <a:gd name="T5" fmla="*/ 35 h 312"/>
                <a:gd name="T6" fmla="*/ 0 w 432"/>
                <a:gd name="T7" fmla="*/ 276 h 312"/>
                <a:gd name="T8" fmla="*/ 33 w 432"/>
                <a:gd name="T9" fmla="*/ 312 h 312"/>
                <a:gd name="T10" fmla="*/ 397 w 432"/>
                <a:gd name="T11" fmla="*/ 312 h 312"/>
                <a:gd name="T12" fmla="*/ 432 w 432"/>
                <a:gd name="T13" fmla="*/ 276 h 312"/>
                <a:gd name="T14" fmla="*/ 432 w 432"/>
                <a:gd name="T15" fmla="*/ 35 h 312"/>
                <a:gd name="T16" fmla="*/ 397 w 432"/>
                <a:gd name="T17" fmla="*/ 0 h 312"/>
                <a:gd name="T18" fmla="*/ 408 w 432"/>
                <a:gd name="T19" fmla="*/ 284 h 312"/>
                <a:gd name="T20" fmla="*/ 24 w 432"/>
                <a:gd name="T21" fmla="*/ 284 h 312"/>
                <a:gd name="T22" fmla="*/ 24 w 432"/>
                <a:gd name="T23" fmla="*/ 28 h 312"/>
                <a:gd name="T24" fmla="*/ 408 w 432"/>
                <a:gd name="T25" fmla="*/ 28 h 312"/>
                <a:gd name="T26" fmla="*/ 408 w 432"/>
                <a:gd name="T27" fmla="*/ 28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2" h="312">
                  <a:moveTo>
                    <a:pt x="397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15" y="0"/>
                    <a:pt x="0" y="16"/>
                    <a:pt x="0" y="35"/>
                  </a:cubicBezTo>
                  <a:cubicBezTo>
                    <a:pt x="0" y="276"/>
                    <a:pt x="0" y="276"/>
                    <a:pt x="0" y="276"/>
                  </a:cubicBezTo>
                  <a:cubicBezTo>
                    <a:pt x="0" y="295"/>
                    <a:pt x="15" y="312"/>
                    <a:pt x="33" y="312"/>
                  </a:cubicBezTo>
                  <a:cubicBezTo>
                    <a:pt x="397" y="312"/>
                    <a:pt x="397" y="312"/>
                    <a:pt x="397" y="312"/>
                  </a:cubicBezTo>
                  <a:cubicBezTo>
                    <a:pt x="416" y="312"/>
                    <a:pt x="432" y="295"/>
                    <a:pt x="432" y="276"/>
                  </a:cubicBezTo>
                  <a:cubicBezTo>
                    <a:pt x="432" y="35"/>
                    <a:pt x="432" y="35"/>
                    <a:pt x="432" y="35"/>
                  </a:cubicBezTo>
                  <a:cubicBezTo>
                    <a:pt x="432" y="16"/>
                    <a:pt x="416" y="0"/>
                    <a:pt x="397" y="0"/>
                  </a:cubicBezTo>
                  <a:close/>
                  <a:moveTo>
                    <a:pt x="408" y="284"/>
                  </a:moveTo>
                  <a:cubicBezTo>
                    <a:pt x="24" y="284"/>
                    <a:pt x="24" y="284"/>
                    <a:pt x="24" y="284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408" y="28"/>
                    <a:pt x="408" y="28"/>
                    <a:pt x="408" y="28"/>
                  </a:cubicBezTo>
                  <a:lnTo>
                    <a:pt x="408" y="284"/>
                  </a:lnTo>
                  <a:close/>
                </a:path>
              </a:pathLst>
            </a:cu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7" name="Freeform 12"/>
            <p:cNvSpPr/>
            <p:nvPr/>
          </p:nvSpPr>
          <p:spPr bwMode="auto">
            <a:xfrm>
              <a:off x="3867150" y="2546237"/>
              <a:ext cx="1257300" cy="322262"/>
            </a:xfrm>
            <a:custGeom>
              <a:avLst/>
              <a:gdLst>
                <a:gd name="T0" fmla="*/ 163 w 207"/>
                <a:gd name="T1" fmla="*/ 35 h 53"/>
                <a:gd name="T2" fmla="*/ 207 w 207"/>
                <a:gd name="T3" fmla="*/ 35 h 53"/>
                <a:gd name="T4" fmla="*/ 207 w 207"/>
                <a:gd name="T5" fmla="*/ 53 h 53"/>
                <a:gd name="T6" fmla="*/ 0 w 207"/>
                <a:gd name="T7" fmla="*/ 53 h 53"/>
                <a:gd name="T8" fmla="*/ 0 w 207"/>
                <a:gd name="T9" fmla="*/ 35 h 53"/>
                <a:gd name="T10" fmla="*/ 44 w 207"/>
                <a:gd name="T11" fmla="*/ 35 h 53"/>
                <a:gd name="T12" fmla="*/ 58 w 207"/>
                <a:gd name="T13" fmla="*/ 11 h 53"/>
                <a:gd name="T14" fmla="*/ 66 w 207"/>
                <a:gd name="T15" fmla="*/ 0 h 53"/>
                <a:gd name="T16" fmla="*/ 104 w 207"/>
                <a:gd name="T17" fmla="*/ 0 h 53"/>
                <a:gd name="T18" fmla="*/ 141 w 207"/>
                <a:gd name="T19" fmla="*/ 0 h 53"/>
                <a:gd name="T20" fmla="*/ 149 w 207"/>
                <a:gd name="T21" fmla="*/ 11 h 53"/>
                <a:gd name="T22" fmla="*/ 163 w 207"/>
                <a:gd name="T23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7" h="53">
                  <a:moveTo>
                    <a:pt x="163" y="35"/>
                  </a:moveTo>
                  <a:cubicBezTo>
                    <a:pt x="207" y="35"/>
                    <a:pt x="207" y="35"/>
                    <a:pt x="207" y="35"/>
                  </a:cubicBezTo>
                  <a:cubicBezTo>
                    <a:pt x="207" y="53"/>
                    <a:pt x="207" y="53"/>
                    <a:pt x="207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8" y="31"/>
                    <a:pt x="53" y="24"/>
                    <a:pt x="58" y="11"/>
                  </a:cubicBezTo>
                  <a:cubicBezTo>
                    <a:pt x="58" y="11"/>
                    <a:pt x="61" y="1"/>
                    <a:pt x="66" y="0"/>
                  </a:cubicBezTo>
                  <a:cubicBezTo>
                    <a:pt x="69" y="0"/>
                    <a:pt x="86" y="0"/>
                    <a:pt x="104" y="0"/>
                  </a:cubicBezTo>
                  <a:cubicBezTo>
                    <a:pt x="121" y="0"/>
                    <a:pt x="138" y="0"/>
                    <a:pt x="141" y="0"/>
                  </a:cubicBezTo>
                  <a:cubicBezTo>
                    <a:pt x="146" y="1"/>
                    <a:pt x="149" y="11"/>
                    <a:pt x="149" y="11"/>
                  </a:cubicBezTo>
                  <a:cubicBezTo>
                    <a:pt x="154" y="24"/>
                    <a:pt x="159" y="31"/>
                    <a:pt x="163" y="35"/>
                  </a:cubicBezTo>
                  <a:close/>
                </a:path>
              </a:pathLst>
            </a:custGeom>
            <a:solidFill>
              <a:srgbClr val="464F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8" name="Freeform 13"/>
            <p:cNvSpPr/>
            <p:nvPr/>
          </p:nvSpPr>
          <p:spPr bwMode="auto">
            <a:xfrm>
              <a:off x="4340225" y="2546237"/>
              <a:ext cx="784225" cy="322262"/>
            </a:xfrm>
            <a:custGeom>
              <a:avLst/>
              <a:gdLst>
                <a:gd name="T0" fmla="*/ 85 w 129"/>
                <a:gd name="T1" fmla="*/ 35 h 53"/>
                <a:gd name="T2" fmla="*/ 71 w 129"/>
                <a:gd name="T3" fmla="*/ 11 h 53"/>
                <a:gd name="T4" fmla="*/ 63 w 129"/>
                <a:gd name="T5" fmla="*/ 0 h 53"/>
                <a:gd name="T6" fmla="*/ 26 w 129"/>
                <a:gd name="T7" fmla="*/ 0 h 53"/>
                <a:gd name="T8" fmla="*/ 0 w 129"/>
                <a:gd name="T9" fmla="*/ 0 h 53"/>
                <a:gd name="T10" fmla="*/ 59 w 129"/>
                <a:gd name="T11" fmla="*/ 53 h 53"/>
                <a:gd name="T12" fmla="*/ 129 w 129"/>
                <a:gd name="T13" fmla="*/ 53 h 53"/>
                <a:gd name="T14" fmla="*/ 129 w 129"/>
                <a:gd name="T15" fmla="*/ 35 h 53"/>
                <a:gd name="T16" fmla="*/ 85 w 129"/>
                <a:gd name="T17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53">
                  <a:moveTo>
                    <a:pt x="85" y="35"/>
                  </a:moveTo>
                  <a:cubicBezTo>
                    <a:pt x="81" y="31"/>
                    <a:pt x="76" y="24"/>
                    <a:pt x="71" y="11"/>
                  </a:cubicBezTo>
                  <a:cubicBezTo>
                    <a:pt x="71" y="11"/>
                    <a:pt x="68" y="1"/>
                    <a:pt x="63" y="0"/>
                  </a:cubicBezTo>
                  <a:cubicBezTo>
                    <a:pt x="60" y="0"/>
                    <a:pt x="43" y="0"/>
                    <a:pt x="26" y="0"/>
                  </a:cubicBezTo>
                  <a:cubicBezTo>
                    <a:pt x="16" y="0"/>
                    <a:pt x="7" y="0"/>
                    <a:pt x="0" y="0"/>
                  </a:cubicBezTo>
                  <a:cubicBezTo>
                    <a:pt x="21" y="15"/>
                    <a:pt x="41" y="33"/>
                    <a:pt x="59" y="53"/>
                  </a:cubicBezTo>
                  <a:cubicBezTo>
                    <a:pt x="129" y="53"/>
                    <a:pt x="129" y="53"/>
                    <a:pt x="129" y="53"/>
                  </a:cubicBezTo>
                  <a:cubicBezTo>
                    <a:pt x="129" y="35"/>
                    <a:pt x="129" y="35"/>
                    <a:pt x="129" y="35"/>
                  </a:cubicBezTo>
                  <a:lnTo>
                    <a:pt x="85" y="35"/>
                  </a:lnTo>
                  <a:close/>
                </a:path>
              </a:pathLst>
            </a:cu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sp>
        <p:nvSpPr>
          <p:cNvPr id="23" name="矩形 22"/>
          <p:cNvSpPr/>
          <p:nvPr/>
        </p:nvSpPr>
        <p:spPr>
          <a:xfrm>
            <a:off x="4289776" y="1789280"/>
            <a:ext cx="347781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9600" b="1" dirty="0">
                <a:solidFill>
                  <a:srgbClr val="FFC543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PART</a:t>
            </a:r>
            <a:r>
              <a:rPr lang="en-US" altLang="zh-CN" sz="9600" b="1" dirty="0">
                <a:solidFill>
                  <a:srgbClr val="FFC543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4</a:t>
            </a:r>
            <a:endParaRPr lang="zh-CN" altLang="en-US" sz="1600" dirty="0">
              <a:solidFill>
                <a:srgbClr val="FFC543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688137" y="5287268"/>
            <a:ext cx="4681090" cy="748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265" b="1" dirty="0">
                <a:solidFill>
                  <a:srgbClr val="1C2B38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请输入第四章标题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圆角矩形 50"/>
          <p:cNvSpPr/>
          <p:nvPr/>
        </p:nvSpPr>
        <p:spPr>
          <a:xfrm flipH="1">
            <a:off x="2426646" y="2284730"/>
            <a:ext cx="777825" cy="767434"/>
          </a:xfrm>
          <a:prstGeom prst="roundRect">
            <a:avLst>
              <a:gd name="adj" fmla="val 10275"/>
            </a:avLst>
          </a:prstGeom>
          <a:solidFill>
            <a:srgbClr val="1C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3" name="圆角矩形 50"/>
          <p:cNvSpPr/>
          <p:nvPr/>
        </p:nvSpPr>
        <p:spPr>
          <a:xfrm flipH="1">
            <a:off x="2418400" y="3280515"/>
            <a:ext cx="777825" cy="767434"/>
          </a:xfrm>
          <a:prstGeom prst="roundRect">
            <a:avLst>
              <a:gd name="adj" fmla="val 10275"/>
            </a:avLst>
          </a:prstGeom>
          <a:solidFill>
            <a:srgbClr val="FC6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6" name="圆角矩形 50"/>
          <p:cNvSpPr/>
          <p:nvPr/>
        </p:nvSpPr>
        <p:spPr>
          <a:xfrm flipH="1">
            <a:off x="2418400" y="4276300"/>
            <a:ext cx="777825" cy="767434"/>
          </a:xfrm>
          <a:prstGeom prst="roundRect">
            <a:avLst>
              <a:gd name="adj" fmla="val 10275"/>
            </a:avLst>
          </a:prstGeom>
          <a:solidFill>
            <a:srgbClr val="FFC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7" name="圆角矩形 50"/>
          <p:cNvSpPr/>
          <p:nvPr/>
        </p:nvSpPr>
        <p:spPr>
          <a:xfrm flipH="1">
            <a:off x="2418400" y="5272085"/>
            <a:ext cx="777825" cy="767434"/>
          </a:xfrm>
          <a:prstGeom prst="roundRect">
            <a:avLst>
              <a:gd name="adj" fmla="val 10275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37" name="TextBox 136"/>
          <p:cNvSpPr txBox="1"/>
          <p:nvPr/>
        </p:nvSpPr>
        <p:spPr>
          <a:xfrm>
            <a:off x="2251913" y="2314504"/>
            <a:ext cx="1148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01</a:t>
            </a:r>
            <a:endParaRPr lang="zh-CN" altLang="en-US" sz="4000" b="1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049" name="TextBox 2048"/>
          <p:cNvSpPr txBox="1"/>
          <p:nvPr/>
        </p:nvSpPr>
        <p:spPr>
          <a:xfrm>
            <a:off x="4141918" y="629448"/>
            <a:ext cx="38470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400" b="1" dirty="0">
                <a:solidFill>
                  <a:srgbClr val="1C2B38"/>
                </a:solidFill>
                <a:latin typeface="+mj-lt"/>
              </a:rPr>
              <a:t>CONTENTS</a:t>
            </a:r>
            <a:endParaRPr lang="zh-CN" altLang="en-US" sz="6400" b="1" dirty="0">
              <a:solidFill>
                <a:srgbClr val="1C2B38"/>
              </a:solidFill>
              <a:latin typeface="+mj-lt"/>
            </a:endParaRPr>
          </a:p>
        </p:txBody>
      </p:sp>
      <p:grpSp>
        <p:nvGrpSpPr>
          <p:cNvPr id="162" name="组合 161"/>
          <p:cNvGrpSpPr>
            <a:grpSpLocks noChangeAspect="1"/>
          </p:cNvGrpSpPr>
          <p:nvPr/>
        </p:nvGrpSpPr>
        <p:grpSpPr>
          <a:xfrm>
            <a:off x="3411005" y="913740"/>
            <a:ext cx="655324" cy="539411"/>
            <a:chOff x="1928813" y="1763600"/>
            <a:chExt cx="1373188" cy="1130300"/>
          </a:xfrm>
        </p:grpSpPr>
        <p:sp>
          <p:nvSpPr>
            <p:cNvPr id="164" name="Rectangle 25"/>
            <p:cNvSpPr>
              <a:spLocks noChangeArrowheads="1"/>
            </p:cNvSpPr>
            <p:nvPr/>
          </p:nvSpPr>
          <p:spPr bwMode="auto">
            <a:xfrm>
              <a:off x="1928813" y="2747850"/>
              <a:ext cx="231775" cy="146050"/>
            </a:xfrm>
            <a:prstGeom prst="rect">
              <a:avLst/>
            </a:prstGeom>
            <a:solidFill>
              <a:srgbClr val="FC61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65" name="Rectangle 26"/>
            <p:cNvSpPr>
              <a:spLocks noChangeArrowheads="1"/>
            </p:cNvSpPr>
            <p:nvPr/>
          </p:nvSpPr>
          <p:spPr bwMode="auto">
            <a:xfrm>
              <a:off x="2160588" y="2473212"/>
              <a:ext cx="223838" cy="420687"/>
            </a:xfrm>
            <a:prstGeom prst="rect">
              <a:avLst/>
            </a:prstGeom>
            <a:solidFill>
              <a:srgbClr val="FFC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66" name="Rectangle 27"/>
            <p:cNvSpPr>
              <a:spLocks noChangeArrowheads="1"/>
            </p:cNvSpPr>
            <p:nvPr/>
          </p:nvSpPr>
          <p:spPr bwMode="auto">
            <a:xfrm>
              <a:off x="2384425" y="2060462"/>
              <a:ext cx="231775" cy="833437"/>
            </a:xfrm>
            <a:prstGeom prst="rect">
              <a:avLst/>
            </a:prstGeom>
            <a:solidFill>
              <a:srgbClr val="464F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67" name="Rectangle 28"/>
            <p:cNvSpPr>
              <a:spLocks noChangeArrowheads="1"/>
            </p:cNvSpPr>
            <p:nvPr/>
          </p:nvSpPr>
          <p:spPr bwMode="auto">
            <a:xfrm>
              <a:off x="2616200" y="1763600"/>
              <a:ext cx="230188" cy="1130300"/>
            </a:xfrm>
            <a:prstGeom prst="rect">
              <a:avLst/>
            </a:pr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68" name="Rectangle 29"/>
            <p:cNvSpPr>
              <a:spLocks noChangeArrowheads="1"/>
            </p:cNvSpPr>
            <p:nvPr/>
          </p:nvSpPr>
          <p:spPr bwMode="auto">
            <a:xfrm>
              <a:off x="2846388" y="2406537"/>
              <a:ext cx="225425" cy="487362"/>
            </a:xfrm>
            <a:prstGeom prst="rect">
              <a:avLst/>
            </a:prstGeom>
            <a:solidFill>
              <a:srgbClr val="FFC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69" name="Rectangle 30"/>
            <p:cNvSpPr>
              <a:spLocks noChangeArrowheads="1"/>
            </p:cNvSpPr>
            <p:nvPr/>
          </p:nvSpPr>
          <p:spPr bwMode="auto">
            <a:xfrm>
              <a:off x="3071813" y="2692287"/>
              <a:ext cx="230188" cy="201612"/>
            </a:xfrm>
            <a:prstGeom prst="rect">
              <a:avLst/>
            </a:prstGeom>
            <a:solidFill>
              <a:srgbClr val="FC61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170" name="组合 169"/>
          <p:cNvGrpSpPr>
            <a:grpSpLocks noChangeAspect="1"/>
          </p:cNvGrpSpPr>
          <p:nvPr/>
        </p:nvGrpSpPr>
        <p:grpSpPr>
          <a:xfrm flipH="1">
            <a:off x="8104801" y="913740"/>
            <a:ext cx="655324" cy="539411"/>
            <a:chOff x="1928813" y="1763600"/>
            <a:chExt cx="1373188" cy="1130300"/>
          </a:xfrm>
        </p:grpSpPr>
        <p:sp>
          <p:nvSpPr>
            <p:cNvPr id="172" name="Rectangle 25"/>
            <p:cNvSpPr>
              <a:spLocks noChangeArrowheads="1"/>
            </p:cNvSpPr>
            <p:nvPr/>
          </p:nvSpPr>
          <p:spPr bwMode="auto">
            <a:xfrm>
              <a:off x="1928813" y="2747850"/>
              <a:ext cx="231775" cy="146050"/>
            </a:xfrm>
            <a:prstGeom prst="rect">
              <a:avLst/>
            </a:prstGeom>
            <a:solidFill>
              <a:srgbClr val="FC61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73" name="Rectangle 26"/>
            <p:cNvSpPr>
              <a:spLocks noChangeArrowheads="1"/>
            </p:cNvSpPr>
            <p:nvPr/>
          </p:nvSpPr>
          <p:spPr bwMode="auto">
            <a:xfrm>
              <a:off x="2160588" y="2473212"/>
              <a:ext cx="223838" cy="420687"/>
            </a:xfrm>
            <a:prstGeom prst="rect">
              <a:avLst/>
            </a:prstGeom>
            <a:solidFill>
              <a:srgbClr val="FFC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74" name="Rectangle 27"/>
            <p:cNvSpPr>
              <a:spLocks noChangeArrowheads="1"/>
            </p:cNvSpPr>
            <p:nvPr/>
          </p:nvSpPr>
          <p:spPr bwMode="auto">
            <a:xfrm>
              <a:off x="2384425" y="2060462"/>
              <a:ext cx="231775" cy="833437"/>
            </a:xfrm>
            <a:prstGeom prst="rect">
              <a:avLst/>
            </a:prstGeom>
            <a:solidFill>
              <a:srgbClr val="464F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75" name="Rectangle 28"/>
            <p:cNvSpPr>
              <a:spLocks noChangeArrowheads="1"/>
            </p:cNvSpPr>
            <p:nvPr/>
          </p:nvSpPr>
          <p:spPr bwMode="auto">
            <a:xfrm>
              <a:off x="2616200" y="1763600"/>
              <a:ext cx="230188" cy="1130300"/>
            </a:xfrm>
            <a:prstGeom prst="rect">
              <a:avLst/>
            </a:pr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76" name="Rectangle 29"/>
            <p:cNvSpPr>
              <a:spLocks noChangeArrowheads="1"/>
            </p:cNvSpPr>
            <p:nvPr/>
          </p:nvSpPr>
          <p:spPr bwMode="auto">
            <a:xfrm>
              <a:off x="2846388" y="2406537"/>
              <a:ext cx="225425" cy="487362"/>
            </a:xfrm>
            <a:prstGeom prst="rect">
              <a:avLst/>
            </a:prstGeom>
            <a:solidFill>
              <a:srgbClr val="FFC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77" name="Rectangle 30"/>
            <p:cNvSpPr>
              <a:spLocks noChangeArrowheads="1"/>
            </p:cNvSpPr>
            <p:nvPr/>
          </p:nvSpPr>
          <p:spPr bwMode="auto">
            <a:xfrm>
              <a:off x="3071813" y="2692287"/>
              <a:ext cx="230188" cy="201612"/>
            </a:xfrm>
            <a:prstGeom prst="rect">
              <a:avLst/>
            </a:prstGeom>
            <a:solidFill>
              <a:srgbClr val="FC61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sp>
        <p:nvSpPr>
          <p:cNvPr id="62" name="圆角矩形 50"/>
          <p:cNvSpPr/>
          <p:nvPr/>
        </p:nvSpPr>
        <p:spPr>
          <a:xfrm flipH="1">
            <a:off x="3459982" y="2284730"/>
            <a:ext cx="6313617" cy="767434"/>
          </a:xfrm>
          <a:prstGeom prst="roundRect">
            <a:avLst>
              <a:gd name="adj" fmla="val 10275"/>
            </a:avLst>
          </a:prstGeom>
          <a:solidFill>
            <a:srgbClr val="1C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3" name="圆角矩形 50"/>
          <p:cNvSpPr/>
          <p:nvPr/>
        </p:nvSpPr>
        <p:spPr>
          <a:xfrm flipH="1">
            <a:off x="3451736" y="3280515"/>
            <a:ext cx="6313617" cy="767434"/>
          </a:xfrm>
          <a:prstGeom prst="roundRect">
            <a:avLst>
              <a:gd name="adj" fmla="val 10275"/>
            </a:avLst>
          </a:prstGeom>
          <a:solidFill>
            <a:srgbClr val="FC6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4" name="圆角矩形 50"/>
          <p:cNvSpPr/>
          <p:nvPr/>
        </p:nvSpPr>
        <p:spPr>
          <a:xfrm flipH="1">
            <a:off x="3451736" y="4276300"/>
            <a:ext cx="6313617" cy="767434"/>
          </a:xfrm>
          <a:prstGeom prst="roundRect">
            <a:avLst>
              <a:gd name="adj" fmla="val 10275"/>
            </a:avLst>
          </a:prstGeom>
          <a:solidFill>
            <a:srgbClr val="FFC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5" name="圆角矩形 50"/>
          <p:cNvSpPr/>
          <p:nvPr/>
        </p:nvSpPr>
        <p:spPr>
          <a:xfrm flipH="1">
            <a:off x="3451736" y="5272085"/>
            <a:ext cx="6313617" cy="767434"/>
          </a:xfrm>
          <a:prstGeom prst="roundRect">
            <a:avLst>
              <a:gd name="adj" fmla="val 10275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6" name="TextBox 136"/>
          <p:cNvSpPr txBox="1"/>
          <p:nvPr/>
        </p:nvSpPr>
        <p:spPr>
          <a:xfrm>
            <a:off x="2317624" y="3310068"/>
            <a:ext cx="995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02</a:t>
            </a:r>
            <a:endParaRPr lang="zh-CN" altLang="en-US" sz="4000" b="1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7" name="TextBox 136"/>
          <p:cNvSpPr txBox="1"/>
          <p:nvPr/>
        </p:nvSpPr>
        <p:spPr>
          <a:xfrm>
            <a:off x="2223785" y="4313503"/>
            <a:ext cx="1148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03</a:t>
            </a:r>
            <a:endParaRPr lang="zh-CN" altLang="en-US" sz="4000" b="1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8" name="TextBox 136"/>
          <p:cNvSpPr txBox="1"/>
          <p:nvPr/>
        </p:nvSpPr>
        <p:spPr>
          <a:xfrm>
            <a:off x="2233178" y="5315274"/>
            <a:ext cx="1148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04</a:t>
            </a:r>
            <a:endParaRPr lang="zh-CN" altLang="en-US" sz="4000" b="1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858246" y="2406560"/>
            <a:ext cx="351891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6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在此处输入第一章标题</a:t>
            </a:r>
          </a:p>
        </p:txBody>
      </p:sp>
      <p:sp>
        <p:nvSpPr>
          <p:cNvPr id="69" name="矩形 68"/>
          <p:cNvSpPr/>
          <p:nvPr/>
        </p:nvSpPr>
        <p:spPr>
          <a:xfrm>
            <a:off x="4871864" y="3417789"/>
            <a:ext cx="351891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6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在此处输入第二章标题</a:t>
            </a:r>
          </a:p>
        </p:txBody>
      </p:sp>
      <p:sp>
        <p:nvSpPr>
          <p:cNvPr id="70" name="矩形 69"/>
          <p:cNvSpPr/>
          <p:nvPr/>
        </p:nvSpPr>
        <p:spPr>
          <a:xfrm>
            <a:off x="4881343" y="4386324"/>
            <a:ext cx="351891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6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在此处输入第三章标题</a:t>
            </a:r>
          </a:p>
        </p:txBody>
      </p:sp>
      <p:sp>
        <p:nvSpPr>
          <p:cNvPr id="71" name="矩形 70"/>
          <p:cNvSpPr/>
          <p:nvPr/>
        </p:nvSpPr>
        <p:spPr>
          <a:xfrm>
            <a:off x="4871864" y="5422995"/>
            <a:ext cx="351891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6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在此处输入第四章标题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75" decel="100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75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75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75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P spid="2049" grpId="0"/>
      <p:bldP spid="66" grpId="0"/>
      <p:bldP spid="67" grpId="0"/>
      <p:bldP spid="68" grpId="0"/>
      <p:bldP spid="46" grpId="0"/>
      <p:bldP spid="69" grpId="0"/>
      <p:bldP spid="70" grpId="0"/>
      <p:bldP spid="7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33" name="Freeform 7"/>
          <p:cNvSpPr/>
          <p:nvPr/>
        </p:nvSpPr>
        <p:spPr bwMode="auto">
          <a:xfrm>
            <a:off x="7374758" y="2279398"/>
            <a:ext cx="4008967" cy="1816100"/>
          </a:xfrm>
          <a:custGeom>
            <a:avLst/>
            <a:gdLst>
              <a:gd name="T0" fmla="*/ 951 w 951"/>
              <a:gd name="T1" fmla="*/ 238 h 431"/>
              <a:gd name="T2" fmla="*/ 757 w 951"/>
              <a:gd name="T3" fmla="*/ 431 h 431"/>
              <a:gd name="T4" fmla="*/ 193 w 951"/>
              <a:gd name="T5" fmla="*/ 430 h 431"/>
              <a:gd name="T6" fmla="*/ 0 w 951"/>
              <a:gd name="T7" fmla="*/ 237 h 431"/>
              <a:gd name="T8" fmla="*/ 951 w 951"/>
              <a:gd name="T9" fmla="*/ 238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1" h="431">
                <a:moveTo>
                  <a:pt x="951" y="238"/>
                </a:moveTo>
                <a:cubicBezTo>
                  <a:pt x="757" y="431"/>
                  <a:pt x="757" y="431"/>
                  <a:pt x="757" y="431"/>
                </a:cubicBezTo>
                <a:cubicBezTo>
                  <a:pt x="593" y="299"/>
                  <a:pt x="357" y="299"/>
                  <a:pt x="193" y="430"/>
                </a:cubicBezTo>
                <a:cubicBezTo>
                  <a:pt x="0" y="237"/>
                  <a:pt x="0" y="237"/>
                  <a:pt x="0" y="237"/>
                </a:cubicBezTo>
                <a:cubicBezTo>
                  <a:pt x="272" y="0"/>
                  <a:pt x="679" y="1"/>
                  <a:pt x="951" y="238"/>
                </a:cubicBezTo>
              </a:path>
            </a:pathLst>
          </a:custGeom>
          <a:solidFill>
            <a:srgbClr val="FFC5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32" name="Freeform 8"/>
          <p:cNvSpPr/>
          <p:nvPr/>
        </p:nvSpPr>
        <p:spPr bwMode="auto">
          <a:xfrm>
            <a:off x="4098158" y="3346198"/>
            <a:ext cx="4008967" cy="1816100"/>
          </a:xfrm>
          <a:custGeom>
            <a:avLst/>
            <a:gdLst>
              <a:gd name="T0" fmla="*/ 951 w 951"/>
              <a:gd name="T1" fmla="*/ 193 h 431"/>
              <a:gd name="T2" fmla="*/ 758 w 951"/>
              <a:gd name="T3" fmla="*/ 0 h 431"/>
              <a:gd name="T4" fmla="*/ 193 w 951"/>
              <a:gd name="T5" fmla="*/ 1 h 431"/>
              <a:gd name="T6" fmla="*/ 0 w 951"/>
              <a:gd name="T7" fmla="*/ 194 h 431"/>
              <a:gd name="T8" fmla="*/ 951 w 951"/>
              <a:gd name="T9" fmla="*/ 193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1" h="431">
                <a:moveTo>
                  <a:pt x="951" y="193"/>
                </a:moveTo>
                <a:cubicBezTo>
                  <a:pt x="758" y="0"/>
                  <a:pt x="758" y="0"/>
                  <a:pt x="758" y="0"/>
                </a:cubicBezTo>
                <a:cubicBezTo>
                  <a:pt x="593" y="132"/>
                  <a:pt x="358" y="133"/>
                  <a:pt x="193" y="1"/>
                </a:cubicBezTo>
                <a:cubicBezTo>
                  <a:pt x="0" y="194"/>
                  <a:pt x="0" y="194"/>
                  <a:pt x="0" y="194"/>
                </a:cubicBezTo>
                <a:cubicBezTo>
                  <a:pt x="272" y="431"/>
                  <a:pt x="679" y="431"/>
                  <a:pt x="951" y="193"/>
                </a:cubicBezTo>
              </a:path>
            </a:pathLst>
          </a:custGeom>
          <a:solidFill>
            <a:srgbClr val="464F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31" name="Freeform 6"/>
          <p:cNvSpPr/>
          <p:nvPr/>
        </p:nvSpPr>
        <p:spPr bwMode="auto">
          <a:xfrm>
            <a:off x="823675" y="2279398"/>
            <a:ext cx="4008967" cy="1816100"/>
          </a:xfrm>
          <a:custGeom>
            <a:avLst/>
            <a:gdLst>
              <a:gd name="T0" fmla="*/ 951 w 951"/>
              <a:gd name="T1" fmla="*/ 238 h 431"/>
              <a:gd name="T2" fmla="*/ 757 w 951"/>
              <a:gd name="T3" fmla="*/ 431 h 431"/>
              <a:gd name="T4" fmla="*/ 193 w 951"/>
              <a:gd name="T5" fmla="*/ 430 h 431"/>
              <a:gd name="T6" fmla="*/ 0 w 951"/>
              <a:gd name="T7" fmla="*/ 237 h 431"/>
              <a:gd name="T8" fmla="*/ 951 w 951"/>
              <a:gd name="T9" fmla="*/ 238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1" h="431">
                <a:moveTo>
                  <a:pt x="951" y="238"/>
                </a:moveTo>
                <a:cubicBezTo>
                  <a:pt x="757" y="431"/>
                  <a:pt x="757" y="431"/>
                  <a:pt x="757" y="431"/>
                </a:cubicBezTo>
                <a:cubicBezTo>
                  <a:pt x="593" y="299"/>
                  <a:pt x="358" y="299"/>
                  <a:pt x="193" y="430"/>
                </a:cubicBezTo>
                <a:cubicBezTo>
                  <a:pt x="0" y="237"/>
                  <a:pt x="0" y="237"/>
                  <a:pt x="0" y="237"/>
                </a:cubicBezTo>
                <a:cubicBezTo>
                  <a:pt x="272" y="0"/>
                  <a:pt x="679" y="1"/>
                  <a:pt x="951" y="238"/>
                </a:cubicBezTo>
                <a:close/>
              </a:path>
            </a:pathLst>
          </a:custGeom>
          <a:solidFill>
            <a:srgbClr val="FC61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grpSp>
        <p:nvGrpSpPr>
          <p:cNvPr id="4" name="组合 3"/>
          <p:cNvGrpSpPr/>
          <p:nvPr/>
        </p:nvGrpSpPr>
        <p:grpSpPr>
          <a:xfrm>
            <a:off x="2813341" y="2531282"/>
            <a:ext cx="8467" cy="1147233"/>
            <a:chOff x="2813341" y="2531282"/>
            <a:chExt cx="8467" cy="1147233"/>
          </a:xfrm>
        </p:grpSpPr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2813341" y="3449915"/>
              <a:ext cx="8467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2813341" y="2531282"/>
              <a:ext cx="8467" cy="2243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100524" y="3767415"/>
            <a:ext cx="8467" cy="1147233"/>
            <a:chOff x="6100524" y="3767415"/>
            <a:chExt cx="8467" cy="1147233"/>
          </a:xfrm>
        </p:grpSpPr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6100524" y="3767415"/>
              <a:ext cx="8467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6100524" y="4686048"/>
              <a:ext cx="8467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9372891" y="2531282"/>
            <a:ext cx="8467" cy="1147233"/>
            <a:chOff x="9372891" y="2531282"/>
            <a:chExt cx="8467" cy="1147233"/>
          </a:xfrm>
        </p:grpSpPr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9372891" y="3449915"/>
              <a:ext cx="8467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9372891" y="2531282"/>
              <a:ext cx="8467" cy="2243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519124" y="3678516"/>
            <a:ext cx="592667" cy="848784"/>
            <a:chOff x="2519124" y="3678516"/>
            <a:chExt cx="592667" cy="848784"/>
          </a:xfrm>
        </p:grpSpPr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2519124" y="3936749"/>
              <a:ext cx="592667" cy="590551"/>
            </a:xfrm>
            <a:custGeom>
              <a:avLst/>
              <a:gdLst>
                <a:gd name="T0" fmla="*/ 71 w 141"/>
                <a:gd name="T1" fmla="*/ 140 h 140"/>
                <a:gd name="T2" fmla="*/ 0 w 141"/>
                <a:gd name="T3" fmla="*/ 70 h 140"/>
                <a:gd name="T4" fmla="*/ 71 w 141"/>
                <a:gd name="T5" fmla="*/ 0 h 140"/>
                <a:gd name="T6" fmla="*/ 141 w 141"/>
                <a:gd name="T7" fmla="*/ 70 h 140"/>
                <a:gd name="T8" fmla="*/ 71 w 141"/>
                <a:gd name="T9" fmla="*/ 140 h 140"/>
                <a:gd name="T10" fmla="*/ 71 w 141"/>
                <a:gd name="T11" fmla="*/ 1 h 140"/>
                <a:gd name="T12" fmla="*/ 2 w 141"/>
                <a:gd name="T13" fmla="*/ 70 h 140"/>
                <a:gd name="T14" fmla="*/ 71 w 141"/>
                <a:gd name="T15" fmla="*/ 139 h 140"/>
                <a:gd name="T16" fmla="*/ 139 w 141"/>
                <a:gd name="T17" fmla="*/ 70 h 140"/>
                <a:gd name="T18" fmla="*/ 71 w 141"/>
                <a:gd name="T19" fmla="*/ 1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" h="140">
                  <a:moveTo>
                    <a:pt x="71" y="140"/>
                  </a:moveTo>
                  <a:cubicBezTo>
                    <a:pt x="32" y="140"/>
                    <a:pt x="0" y="109"/>
                    <a:pt x="0" y="70"/>
                  </a:cubicBezTo>
                  <a:cubicBezTo>
                    <a:pt x="0" y="31"/>
                    <a:pt x="32" y="0"/>
                    <a:pt x="71" y="0"/>
                  </a:cubicBezTo>
                  <a:cubicBezTo>
                    <a:pt x="110" y="0"/>
                    <a:pt x="141" y="31"/>
                    <a:pt x="141" y="70"/>
                  </a:cubicBezTo>
                  <a:cubicBezTo>
                    <a:pt x="141" y="109"/>
                    <a:pt x="110" y="140"/>
                    <a:pt x="71" y="140"/>
                  </a:cubicBezTo>
                  <a:close/>
                  <a:moveTo>
                    <a:pt x="71" y="1"/>
                  </a:moveTo>
                  <a:cubicBezTo>
                    <a:pt x="33" y="1"/>
                    <a:pt x="2" y="32"/>
                    <a:pt x="2" y="70"/>
                  </a:cubicBezTo>
                  <a:cubicBezTo>
                    <a:pt x="2" y="108"/>
                    <a:pt x="33" y="139"/>
                    <a:pt x="71" y="139"/>
                  </a:cubicBezTo>
                  <a:cubicBezTo>
                    <a:pt x="109" y="139"/>
                    <a:pt x="139" y="108"/>
                    <a:pt x="139" y="70"/>
                  </a:cubicBezTo>
                  <a:cubicBezTo>
                    <a:pt x="139" y="32"/>
                    <a:pt x="109" y="1"/>
                    <a:pt x="71" y="1"/>
                  </a:cubicBezTo>
                  <a:close/>
                </a:path>
              </a:pathLst>
            </a:custGeom>
            <a:solidFill>
              <a:srgbClr val="FC611F"/>
            </a:solidFill>
            <a:ln w="9525">
              <a:solidFill>
                <a:srgbClr val="FC611F"/>
              </a:solidFill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813341" y="3678516"/>
              <a:ext cx="8467" cy="258233"/>
            </a:xfrm>
            <a:prstGeom prst="rect">
              <a:avLst/>
            </a:prstGeom>
            <a:solidFill>
              <a:srgbClr val="F93B4D"/>
            </a:solidFill>
            <a:ln w="9525">
              <a:solidFill>
                <a:srgbClr val="FC611F"/>
              </a:solidFill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3" name="Freeform 24"/>
            <p:cNvSpPr/>
            <p:nvPr/>
          </p:nvSpPr>
          <p:spPr bwMode="auto">
            <a:xfrm>
              <a:off x="2669409" y="4099731"/>
              <a:ext cx="309033" cy="300567"/>
            </a:xfrm>
            <a:custGeom>
              <a:avLst/>
              <a:gdLst>
                <a:gd name="T0" fmla="*/ 69 w 73"/>
                <a:gd name="T1" fmla="*/ 9 h 71"/>
                <a:gd name="T2" fmla="*/ 62 w 73"/>
                <a:gd name="T3" fmla="*/ 3 h 71"/>
                <a:gd name="T4" fmla="*/ 42 w 73"/>
                <a:gd name="T5" fmla="*/ 3 h 71"/>
                <a:gd name="T6" fmla="*/ 36 w 73"/>
                <a:gd name="T7" fmla="*/ 8 h 71"/>
                <a:gd name="T8" fmla="*/ 19 w 73"/>
                <a:gd name="T9" fmla="*/ 1 h 71"/>
                <a:gd name="T10" fmla="*/ 3 w 73"/>
                <a:gd name="T11" fmla="*/ 11 h 71"/>
                <a:gd name="T12" fmla="*/ 2 w 73"/>
                <a:gd name="T13" fmla="*/ 29 h 71"/>
                <a:gd name="T14" fmla="*/ 11 w 73"/>
                <a:gd name="T15" fmla="*/ 46 h 71"/>
                <a:gd name="T16" fmla="*/ 24 w 73"/>
                <a:gd name="T17" fmla="*/ 61 h 71"/>
                <a:gd name="T18" fmla="*/ 31 w 73"/>
                <a:gd name="T19" fmla="*/ 67 h 71"/>
                <a:gd name="T20" fmla="*/ 35 w 73"/>
                <a:gd name="T21" fmla="*/ 70 h 71"/>
                <a:gd name="T22" fmla="*/ 38 w 73"/>
                <a:gd name="T23" fmla="*/ 70 h 71"/>
                <a:gd name="T24" fmla="*/ 40 w 73"/>
                <a:gd name="T25" fmla="*/ 68 h 71"/>
                <a:gd name="T26" fmla="*/ 66 w 73"/>
                <a:gd name="T27" fmla="*/ 40 h 71"/>
                <a:gd name="T28" fmla="*/ 70 w 73"/>
                <a:gd name="T29" fmla="*/ 32 h 71"/>
                <a:gd name="T30" fmla="*/ 69 w 73"/>
                <a:gd name="T31" fmla="*/ 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3" h="71">
                  <a:moveTo>
                    <a:pt x="69" y="9"/>
                  </a:moveTo>
                  <a:cubicBezTo>
                    <a:pt x="67" y="6"/>
                    <a:pt x="65" y="4"/>
                    <a:pt x="62" y="3"/>
                  </a:cubicBezTo>
                  <a:cubicBezTo>
                    <a:pt x="55" y="0"/>
                    <a:pt x="48" y="0"/>
                    <a:pt x="42" y="3"/>
                  </a:cubicBezTo>
                  <a:cubicBezTo>
                    <a:pt x="40" y="4"/>
                    <a:pt x="38" y="6"/>
                    <a:pt x="36" y="8"/>
                  </a:cubicBezTo>
                  <a:cubicBezTo>
                    <a:pt x="33" y="3"/>
                    <a:pt x="25" y="0"/>
                    <a:pt x="19" y="1"/>
                  </a:cubicBezTo>
                  <a:cubicBezTo>
                    <a:pt x="12" y="1"/>
                    <a:pt x="6" y="5"/>
                    <a:pt x="3" y="11"/>
                  </a:cubicBezTo>
                  <a:cubicBezTo>
                    <a:pt x="0" y="16"/>
                    <a:pt x="0" y="23"/>
                    <a:pt x="2" y="29"/>
                  </a:cubicBezTo>
                  <a:cubicBezTo>
                    <a:pt x="4" y="35"/>
                    <a:pt x="7" y="41"/>
                    <a:pt x="11" y="46"/>
                  </a:cubicBezTo>
                  <a:cubicBezTo>
                    <a:pt x="15" y="51"/>
                    <a:pt x="19" y="56"/>
                    <a:pt x="24" y="61"/>
                  </a:cubicBezTo>
                  <a:cubicBezTo>
                    <a:pt x="26" y="63"/>
                    <a:pt x="29" y="65"/>
                    <a:pt x="31" y="67"/>
                  </a:cubicBezTo>
                  <a:cubicBezTo>
                    <a:pt x="33" y="68"/>
                    <a:pt x="34" y="69"/>
                    <a:pt x="35" y="70"/>
                  </a:cubicBezTo>
                  <a:cubicBezTo>
                    <a:pt x="36" y="71"/>
                    <a:pt x="37" y="71"/>
                    <a:pt x="38" y="70"/>
                  </a:cubicBezTo>
                  <a:cubicBezTo>
                    <a:pt x="38" y="70"/>
                    <a:pt x="39" y="69"/>
                    <a:pt x="40" y="68"/>
                  </a:cubicBezTo>
                  <a:cubicBezTo>
                    <a:pt x="50" y="60"/>
                    <a:pt x="59" y="51"/>
                    <a:pt x="66" y="40"/>
                  </a:cubicBezTo>
                  <a:cubicBezTo>
                    <a:pt x="68" y="38"/>
                    <a:pt x="69" y="35"/>
                    <a:pt x="70" y="32"/>
                  </a:cubicBezTo>
                  <a:cubicBezTo>
                    <a:pt x="73" y="24"/>
                    <a:pt x="73" y="16"/>
                    <a:pt x="69" y="9"/>
                  </a:cubicBezTo>
                  <a:close/>
                </a:path>
              </a:pathLst>
            </a:custGeom>
            <a:solidFill>
              <a:srgbClr val="FC61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806309" y="2914397"/>
            <a:ext cx="594783" cy="853018"/>
            <a:chOff x="5806309" y="2914397"/>
            <a:chExt cx="594783" cy="853018"/>
          </a:xfrm>
        </p:grpSpPr>
        <p:sp>
          <p:nvSpPr>
            <p:cNvPr id="15" name="Freeform 16"/>
            <p:cNvSpPr>
              <a:spLocks noEditPoints="1"/>
            </p:cNvSpPr>
            <p:nvPr/>
          </p:nvSpPr>
          <p:spPr bwMode="auto">
            <a:xfrm>
              <a:off x="5806309" y="2914397"/>
              <a:ext cx="594783" cy="594784"/>
            </a:xfrm>
            <a:custGeom>
              <a:avLst/>
              <a:gdLst>
                <a:gd name="T0" fmla="*/ 71 w 141"/>
                <a:gd name="T1" fmla="*/ 0 h 141"/>
                <a:gd name="T2" fmla="*/ 141 w 141"/>
                <a:gd name="T3" fmla="*/ 70 h 141"/>
                <a:gd name="T4" fmla="*/ 71 w 141"/>
                <a:gd name="T5" fmla="*/ 141 h 141"/>
                <a:gd name="T6" fmla="*/ 0 w 141"/>
                <a:gd name="T7" fmla="*/ 70 h 141"/>
                <a:gd name="T8" fmla="*/ 71 w 141"/>
                <a:gd name="T9" fmla="*/ 0 h 141"/>
                <a:gd name="T10" fmla="*/ 71 w 141"/>
                <a:gd name="T11" fmla="*/ 139 h 141"/>
                <a:gd name="T12" fmla="*/ 139 w 141"/>
                <a:gd name="T13" fmla="*/ 70 h 141"/>
                <a:gd name="T14" fmla="*/ 71 w 141"/>
                <a:gd name="T15" fmla="*/ 2 h 141"/>
                <a:gd name="T16" fmla="*/ 2 w 141"/>
                <a:gd name="T17" fmla="*/ 70 h 141"/>
                <a:gd name="T18" fmla="*/ 71 w 141"/>
                <a:gd name="T19" fmla="*/ 13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" h="141">
                  <a:moveTo>
                    <a:pt x="71" y="0"/>
                  </a:moveTo>
                  <a:cubicBezTo>
                    <a:pt x="109" y="0"/>
                    <a:pt x="141" y="32"/>
                    <a:pt x="141" y="70"/>
                  </a:cubicBezTo>
                  <a:cubicBezTo>
                    <a:pt x="141" y="109"/>
                    <a:pt x="109" y="141"/>
                    <a:pt x="71" y="141"/>
                  </a:cubicBezTo>
                  <a:cubicBezTo>
                    <a:pt x="32" y="141"/>
                    <a:pt x="0" y="109"/>
                    <a:pt x="0" y="70"/>
                  </a:cubicBezTo>
                  <a:cubicBezTo>
                    <a:pt x="0" y="32"/>
                    <a:pt x="32" y="0"/>
                    <a:pt x="71" y="0"/>
                  </a:cubicBezTo>
                  <a:close/>
                  <a:moveTo>
                    <a:pt x="71" y="139"/>
                  </a:moveTo>
                  <a:cubicBezTo>
                    <a:pt x="108" y="139"/>
                    <a:pt x="139" y="108"/>
                    <a:pt x="139" y="70"/>
                  </a:cubicBezTo>
                  <a:cubicBezTo>
                    <a:pt x="139" y="33"/>
                    <a:pt x="108" y="2"/>
                    <a:pt x="71" y="2"/>
                  </a:cubicBezTo>
                  <a:cubicBezTo>
                    <a:pt x="33" y="2"/>
                    <a:pt x="2" y="33"/>
                    <a:pt x="2" y="70"/>
                  </a:cubicBezTo>
                  <a:cubicBezTo>
                    <a:pt x="2" y="108"/>
                    <a:pt x="33" y="139"/>
                    <a:pt x="71" y="139"/>
                  </a:cubicBezTo>
                  <a:close/>
                </a:path>
              </a:pathLst>
            </a:custGeom>
            <a:solidFill>
              <a:srgbClr val="ABA9B3"/>
            </a:solidFill>
            <a:ln w="9525">
              <a:solidFill>
                <a:srgbClr val="464F5A"/>
              </a:solidFill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6100524" y="3504948"/>
              <a:ext cx="8467" cy="262467"/>
            </a:xfrm>
            <a:prstGeom prst="rect">
              <a:avLst/>
            </a:prstGeom>
            <a:solidFill>
              <a:srgbClr val="ABA9B3"/>
            </a:solidFill>
            <a:ln w="9525">
              <a:solidFill>
                <a:srgbClr val="464F5A"/>
              </a:solidFill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4" name="Freeform 25"/>
            <p:cNvSpPr/>
            <p:nvPr/>
          </p:nvSpPr>
          <p:spPr bwMode="auto">
            <a:xfrm>
              <a:off x="5950242" y="3223432"/>
              <a:ext cx="311149" cy="131233"/>
            </a:xfrm>
            <a:custGeom>
              <a:avLst/>
              <a:gdLst>
                <a:gd name="T0" fmla="*/ 74 w 74"/>
                <a:gd name="T1" fmla="*/ 31 h 31"/>
                <a:gd name="T2" fmla="*/ 37 w 74"/>
                <a:gd name="T3" fmla="*/ 0 h 31"/>
                <a:gd name="T4" fmla="*/ 0 w 74"/>
                <a:gd name="T5" fmla="*/ 31 h 31"/>
                <a:gd name="T6" fmla="*/ 74 w 74"/>
                <a:gd name="T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31">
                  <a:moveTo>
                    <a:pt x="74" y="31"/>
                  </a:moveTo>
                  <a:cubicBezTo>
                    <a:pt x="73" y="14"/>
                    <a:pt x="57" y="0"/>
                    <a:pt x="37" y="0"/>
                  </a:cubicBezTo>
                  <a:cubicBezTo>
                    <a:pt x="16" y="0"/>
                    <a:pt x="0" y="14"/>
                    <a:pt x="0" y="31"/>
                  </a:cubicBezTo>
                  <a:lnTo>
                    <a:pt x="74" y="31"/>
                  </a:lnTo>
                  <a:close/>
                </a:path>
              </a:pathLst>
            </a:custGeom>
            <a:solidFill>
              <a:srgbClr val="464F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5" name="Oval 26"/>
            <p:cNvSpPr>
              <a:spLocks noChangeArrowheads="1"/>
            </p:cNvSpPr>
            <p:nvPr/>
          </p:nvSpPr>
          <p:spPr bwMode="auto">
            <a:xfrm>
              <a:off x="6026442" y="3049865"/>
              <a:ext cx="154516" cy="156633"/>
            </a:xfrm>
            <a:prstGeom prst="ellipse">
              <a:avLst/>
            </a:prstGeom>
            <a:solidFill>
              <a:srgbClr val="464F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9082908" y="3678516"/>
            <a:ext cx="592667" cy="848784"/>
            <a:chOff x="9082908" y="3678516"/>
            <a:chExt cx="592667" cy="848784"/>
          </a:xfrm>
        </p:grpSpPr>
        <p:sp>
          <p:nvSpPr>
            <p:cNvPr id="19" name="Freeform 20"/>
            <p:cNvSpPr>
              <a:spLocks noEditPoints="1"/>
            </p:cNvSpPr>
            <p:nvPr/>
          </p:nvSpPr>
          <p:spPr bwMode="auto">
            <a:xfrm>
              <a:off x="9082908" y="3936749"/>
              <a:ext cx="592667" cy="590551"/>
            </a:xfrm>
            <a:custGeom>
              <a:avLst/>
              <a:gdLst>
                <a:gd name="T0" fmla="*/ 70 w 141"/>
                <a:gd name="T1" fmla="*/ 140 h 140"/>
                <a:gd name="T2" fmla="*/ 0 w 141"/>
                <a:gd name="T3" fmla="*/ 70 h 140"/>
                <a:gd name="T4" fmla="*/ 70 w 141"/>
                <a:gd name="T5" fmla="*/ 0 h 140"/>
                <a:gd name="T6" fmla="*/ 141 w 141"/>
                <a:gd name="T7" fmla="*/ 70 h 140"/>
                <a:gd name="T8" fmla="*/ 70 w 141"/>
                <a:gd name="T9" fmla="*/ 140 h 140"/>
                <a:gd name="T10" fmla="*/ 70 w 141"/>
                <a:gd name="T11" fmla="*/ 1 h 140"/>
                <a:gd name="T12" fmla="*/ 2 w 141"/>
                <a:gd name="T13" fmla="*/ 70 h 140"/>
                <a:gd name="T14" fmla="*/ 70 w 141"/>
                <a:gd name="T15" fmla="*/ 139 h 140"/>
                <a:gd name="T16" fmla="*/ 139 w 141"/>
                <a:gd name="T17" fmla="*/ 70 h 140"/>
                <a:gd name="T18" fmla="*/ 70 w 141"/>
                <a:gd name="T19" fmla="*/ 1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" h="140">
                  <a:moveTo>
                    <a:pt x="70" y="140"/>
                  </a:moveTo>
                  <a:cubicBezTo>
                    <a:pt x="31" y="140"/>
                    <a:pt x="0" y="109"/>
                    <a:pt x="0" y="70"/>
                  </a:cubicBezTo>
                  <a:cubicBezTo>
                    <a:pt x="0" y="31"/>
                    <a:pt x="31" y="0"/>
                    <a:pt x="70" y="0"/>
                  </a:cubicBezTo>
                  <a:cubicBezTo>
                    <a:pt x="109" y="0"/>
                    <a:pt x="141" y="31"/>
                    <a:pt x="141" y="70"/>
                  </a:cubicBezTo>
                  <a:cubicBezTo>
                    <a:pt x="141" y="109"/>
                    <a:pt x="109" y="140"/>
                    <a:pt x="70" y="140"/>
                  </a:cubicBezTo>
                  <a:close/>
                  <a:moveTo>
                    <a:pt x="70" y="1"/>
                  </a:moveTo>
                  <a:cubicBezTo>
                    <a:pt x="32" y="1"/>
                    <a:pt x="2" y="32"/>
                    <a:pt x="2" y="70"/>
                  </a:cubicBezTo>
                  <a:cubicBezTo>
                    <a:pt x="2" y="108"/>
                    <a:pt x="32" y="139"/>
                    <a:pt x="70" y="139"/>
                  </a:cubicBezTo>
                  <a:cubicBezTo>
                    <a:pt x="108" y="139"/>
                    <a:pt x="139" y="108"/>
                    <a:pt x="139" y="70"/>
                  </a:cubicBezTo>
                  <a:cubicBezTo>
                    <a:pt x="139" y="32"/>
                    <a:pt x="108" y="1"/>
                    <a:pt x="70" y="1"/>
                  </a:cubicBezTo>
                  <a:close/>
                </a:path>
              </a:pathLst>
            </a:custGeom>
            <a:solidFill>
              <a:srgbClr val="C9AE00"/>
            </a:solidFill>
            <a:ln w="9525">
              <a:solidFill>
                <a:srgbClr val="FFC543"/>
              </a:solidFill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9372891" y="3678516"/>
              <a:ext cx="8467" cy="258233"/>
            </a:xfrm>
            <a:prstGeom prst="rect">
              <a:avLst/>
            </a:prstGeom>
            <a:solidFill>
              <a:srgbClr val="C9AE00"/>
            </a:solidFill>
            <a:ln w="9525">
              <a:solidFill>
                <a:srgbClr val="FFC543"/>
              </a:solidFill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6" name="Freeform 27"/>
            <p:cNvSpPr>
              <a:spLocks noEditPoints="1"/>
            </p:cNvSpPr>
            <p:nvPr/>
          </p:nvSpPr>
          <p:spPr bwMode="auto">
            <a:xfrm>
              <a:off x="9178157" y="4057398"/>
              <a:ext cx="330200" cy="342900"/>
            </a:xfrm>
            <a:custGeom>
              <a:avLst/>
              <a:gdLst>
                <a:gd name="T0" fmla="*/ 20 w 78"/>
                <a:gd name="T1" fmla="*/ 77 h 81"/>
                <a:gd name="T2" fmla="*/ 73 w 78"/>
                <a:gd name="T3" fmla="*/ 0 h 81"/>
                <a:gd name="T4" fmla="*/ 20 w 78"/>
                <a:gd name="T5" fmla="*/ 77 h 81"/>
                <a:gd name="T6" fmla="*/ 24 w 78"/>
                <a:gd name="T7" fmla="*/ 80 h 81"/>
                <a:gd name="T8" fmla="*/ 49 w 78"/>
                <a:gd name="T9" fmla="*/ 78 h 81"/>
                <a:gd name="T10" fmla="*/ 76 w 78"/>
                <a:gd name="T11" fmla="*/ 36 h 81"/>
                <a:gd name="T12" fmla="*/ 77 w 78"/>
                <a:gd name="T13" fmla="*/ 3 h 81"/>
                <a:gd name="T14" fmla="*/ 24 w 78"/>
                <a:gd name="T15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81">
                  <a:moveTo>
                    <a:pt x="20" y="77"/>
                  </a:moveTo>
                  <a:cubicBezTo>
                    <a:pt x="0" y="57"/>
                    <a:pt x="14" y="10"/>
                    <a:pt x="73" y="0"/>
                  </a:cubicBezTo>
                  <a:cubicBezTo>
                    <a:pt x="47" y="25"/>
                    <a:pt x="35" y="42"/>
                    <a:pt x="20" y="77"/>
                  </a:cubicBezTo>
                  <a:close/>
                  <a:moveTo>
                    <a:pt x="24" y="80"/>
                  </a:moveTo>
                  <a:cubicBezTo>
                    <a:pt x="33" y="81"/>
                    <a:pt x="41" y="81"/>
                    <a:pt x="49" y="78"/>
                  </a:cubicBezTo>
                  <a:cubicBezTo>
                    <a:pt x="66" y="73"/>
                    <a:pt x="78" y="60"/>
                    <a:pt x="76" y="36"/>
                  </a:cubicBezTo>
                  <a:cubicBezTo>
                    <a:pt x="75" y="25"/>
                    <a:pt x="73" y="13"/>
                    <a:pt x="77" y="3"/>
                  </a:cubicBezTo>
                  <a:cubicBezTo>
                    <a:pt x="50" y="29"/>
                    <a:pt x="38" y="46"/>
                    <a:pt x="24" y="80"/>
                  </a:cubicBezTo>
                  <a:close/>
                </a:path>
              </a:pathLst>
            </a:custGeom>
            <a:solidFill>
              <a:srgbClr val="FFC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316201" y="2662749"/>
            <a:ext cx="944489" cy="913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335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01</a:t>
            </a:r>
            <a:endParaRPr lang="zh-CN" altLang="en-US" sz="5335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876277" y="2621537"/>
            <a:ext cx="944489" cy="913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335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03</a:t>
            </a:r>
            <a:endParaRPr lang="zh-CN" altLang="en-US" sz="5335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96967" y="3881969"/>
            <a:ext cx="944489" cy="913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335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02</a:t>
            </a:r>
            <a:endParaRPr lang="zh-CN" altLang="en-US" sz="5335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415917" y="5262885"/>
            <a:ext cx="2804160" cy="66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865" dirty="0">
                <a:solidFill>
                  <a:srgbClr val="1C2B38"/>
                </a:solidFill>
              </a:rPr>
              <a:t>YOU CAN ADD YOUR TEXT</a:t>
            </a:r>
          </a:p>
          <a:p>
            <a:pPr algn="ctr"/>
            <a:r>
              <a:rPr lang="en-US" altLang="zh-CN" sz="1865" dirty="0">
                <a:solidFill>
                  <a:srgbClr val="1C2B38"/>
                </a:solidFill>
              </a:rPr>
              <a:t> TO EXPLAIN THE CHART </a:t>
            </a:r>
            <a:endParaRPr lang="zh-CN" altLang="en-US" sz="1865" dirty="0">
              <a:solidFill>
                <a:srgbClr val="1C2B38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709705" y="1558403"/>
            <a:ext cx="2804160" cy="66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865" dirty="0">
                <a:solidFill>
                  <a:srgbClr val="1C2B38"/>
                </a:solidFill>
              </a:rPr>
              <a:t>YOU CAN ADD YOUR TEXT</a:t>
            </a:r>
          </a:p>
          <a:p>
            <a:pPr algn="ctr"/>
            <a:r>
              <a:rPr lang="en-US" altLang="zh-CN" sz="1865" dirty="0">
                <a:solidFill>
                  <a:srgbClr val="1C2B38"/>
                </a:solidFill>
              </a:rPr>
              <a:t> TO EXPLAIN THE CHART </a:t>
            </a:r>
            <a:endParaRPr lang="zh-CN" altLang="en-US" sz="1865" dirty="0">
              <a:solidFill>
                <a:srgbClr val="1C2B38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979277" y="5258819"/>
            <a:ext cx="2804160" cy="66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865" dirty="0">
                <a:solidFill>
                  <a:srgbClr val="1C2B38"/>
                </a:solidFill>
              </a:rPr>
              <a:t>YOU CAN ADD YOUR TEXT</a:t>
            </a:r>
          </a:p>
          <a:p>
            <a:pPr algn="ctr"/>
            <a:r>
              <a:rPr lang="en-US" altLang="zh-CN" sz="1865" dirty="0">
                <a:solidFill>
                  <a:srgbClr val="1C2B38"/>
                </a:solidFill>
              </a:rPr>
              <a:t> TO EXPLAIN THE CHART </a:t>
            </a:r>
            <a:endParaRPr lang="zh-CN" altLang="en-US" sz="1865" dirty="0">
              <a:solidFill>
                <a:srgbClr val="1C2B38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77952" y="382016"/>
            <a:ext cx="207264" cy="609600"/>
          </a:xfrm>
          <a:prstGeom prst="rect">
            <a:avLst/>
          </a:prstGeom>
          <a:solidFill>
            <a:srgbClr val="FFC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41" name="直接连接符 40"/>
          <p:cNvCxnSpPr/>
          <p:nvPr/>
        </p:nvCxnSpPr>
        <p:spPr>
          <a:xfrm>
            <a:off x="670560" y="382016"/>
            <a:ext cx="0" cy="609600"/>
          </a:xfrm>
          <a:prstGeom prst="line">
            <a:avLst/>
          </a:prstGeom>
          <a:ln w="38100">
            <a:solidFill>
              <a:srgbClr val="FFC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599921" y="261427"/>
            <a:ext cx="4055919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665" b="1" dirty="0">
                <a:solidFill>
                  <a:srgbClr val="FFC543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请在此处输入第四章标题</a:t>
            </a:r>
          </a:p>
        </p:txBody>
      </p:sp>
      <p:sp>
        <p:nvSpPr>
          <p:cNvPr id="43" name="TextBox 12"/>
          <p:cNvSpPr txBox="1"/>
          <p:nvPr/>
        </p:nvSpPr>
        <p:spPr>
          <a:xfrm>
            <a:off x="699645" y="638049"/>
            <a:ext cx="2199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FFC543"/>
                </a:solidFill>
              </a:rPr>
              <a:t>ADD</a:t>
            </a:r>
            <a:r>
              <a:rPr lang="zh-CN" altLang="en-US" sz="2400" dirty="0">
                <a:solidFill>
                  <a:srgbClr val="FFC543"/>
                </a:solidFill>
              </a:rPr>
              <a:t> </a:t>
            </a:r>
            <a:r>
              <a:rPr lang="en-US" altLang="zh-CN" sz="2400" dirty="0">
                <a:solidFill>
                  <a:srgbClr val="FFC543"/>
                </a:solidFill>
              </a:rPr>
              <a:t>YOUR TEXT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31" grpId="0" animBg="1"/>
      <p:bldP spid="27" grpId="0"/>
      <p:bldP spid="35" grpId="0"/>
      <p:bldP spid="36" grpId="0"/>
      <p:bldP spid="29" grpId="0"/>
      <p:bldP spid="39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矩形 108"/>
          <p:cNvSpPr/>
          <p:nvPr/>
        </p:nvSpPr>
        <p:spPr>
          <a:xfrm>
            <a:off x="377952" y="382016"/>
            <a:ext cx="207264" cy="609600"/>
          </a:xfrm>
          <a:prstGeom prst="rect">
            <a:avLst/>
          </a:prstGeom>
          <a:solidFill>
            <a:srgbClr val="1C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110" name="直接连接符 109"/>
          <p:cNvCxnSpPr/>
          <p:nvPr/>
        </p:nvCxnSpPr>
        <p:spPr>
          <a:xfrm>
            <a:off x="670560" y="382016"/>
            <a:ext cx="0" cy="609600"/>
          </a:xfrm>
          <a:prstGeom prst="line">
            <a:avLst/>
          </a:prstGeom>
          <a:ln w="38100">
            <a:solidFill>
              <a:srgbClr val="1C2B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矩形 110"/>
          <p:cNvSpPr/>
          <p:nvPr/>
        </p:nvSpPr>
        <p:spPr>
          <a:xfrm>
            <a:off x="623391" y="261427"/>
            <a:ext cx="3940502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665" b="1" dirty="0">
                <a:solidFill>
                  <a:srgbClr val="FFC543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请在此处输入第四章标题</a:t>
            </a:r>
          </a:p>
        </p:txBody>
      </p:sp>
      <p:sp>
        <p:nvSpPr>
          <p:cNvPr id="112" name="TextBox 9"/>
          <p:cNvSpPr txBox="1"/>
          <p:nvPr/>
        </p:nvSpPr>
        <p:spPr>
          <a:xfrm>
            <a:off x="699645" y="638049"/>
            <a:ext cx="2199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1C2B38"/>
                </a:solidFill>
              </a:rPr>
              <a:t>ADD</a:t>
            </a:r>
            <a:r>
              <a:rPr lang="zh-CN" altLang="en-US" sz="2400" dirty="0">
                <a:solidFill>
                  <a:srgbClr val="1C2B38"/>
                </a:solidFill>
              </a:rPr>
              <a:t> </a:t>
            </a:r>
            <a:r>
              <a:rPr lang="en-US" altLang="zh-CN" sz="2400" dirty="0">
                <a:solidFill>
                  <a:srgbClr val="1C2B38"/>
                </a:solidFill>
              </a:rPr>
              <a:t>YOUR TEXT</a:t>
            </a:r>
          </a:p>
        </p:txBody>
      </p:sp>
      <p:grpSp>
        <p:nvGrpSpPr>
          <p:cNvPr id="39" name="组合 38"/>
          <p:cNvGrpSpPr/>
          <p:nvPr/>
        </p:nvGrpSpPr>
        <p:grpSpPr>
          <a:xfrm rot="16200000">
            <a:off x="8077913" y="1824800"/>
            <a:ext cx="1698504" cy="1692334"/>
            <a:chOff x="2274297" y="577851"/>
            <a:chExt cx="2702660" cy="2692842"/>
          </a:xfrm>
          <a:solidFill>
            <a:srgbClr val="FFC54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40" name="空心弧 39"/>
            <p:cNvSpPr/>
            <p:nvPr/>
          </p:nvSpPr>
          <p:spPr>
            <a:xfrm rot="5460000">
              <a:off x="2285076" y="578812"/>
              <a:ext cx="2691881" cy="2691881"/>
            </a:xfrm>
            <a:prstGeom prst="blockArc">
              <a:avLst>
                <a:gd name="adj1" fmla="val 10745128"/>
                <a:gd name="adj2" fmla="val 21536034"/>
                <a:gd name="adj3" fmla="val 29560"/>
              </a:avLst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2274297" y="2477889"/>
              <a:ext cx="1368152" cy="7923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2" name="矩形 41"/>
            <p:cNvSpPr/>
            <p:nvPr/>
          </p:nvSpPr>
          <p:spPr>
            <a:xfrm>
              <a:off x="2274297" y="577851"/>
              <a:ext cx="1368152" cy="7983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</p:grpSp>
      <p:grpSp>
        <p:nvGrpSpPr>
          <p:cNvPr id="76" name="组合 75"/>
          <p:cNvGrpSpPr/>
          <p:nvPr/>
        </p:nvGrpSpPr>
        <p:grpSpPr>
          <a:xfrm rot="5400000">
            <a:off x="2182899" y="4024171"/>
            <a:ext cx="1698504" cy="1692333"/>
            <a:chOff x="2274296" y="577852"/>
            <a:chExt cx="2702659" cy="2692838"/>
          </a:xfrm>
          <a:solidFill>
            <a:srgbClr val="FC611F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7" name="空心弧 76"/>
            <p:cNvSpPr/>
            <p:nvPr/>
          </p:nvSpPr>
          <p:spPr>
            <a:xfrm rot="5460000">
              <a:off x="2285075" y="578811"/>
              <a:ext cx="2691879" cy="2691880"/>
            </a:xfrm>
            <a:prstGeom prst="blockArc">
              <a:avLst>
                <a:gd name="adj1" fmla="val 10745128"/>
                <a:gd name="adj2" fmla="val 21536034"/>
                <a:gd name="adj3" fmla="val 29560"/>
              </a:avLst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2274297" y="2477888"/>
              <a:ext cx="1368152" cy="792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矩形 78"/>
            <p:cNvSpPr/>
            <p:nvPr/>
          </p:nvSpPr>
          <p:spPr>
            <a:xfrm>
              <a:off x="2274296" y="577852"/>
              <a:ext cx="1368152" cy="7983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0" name="组合 79"/>
          <p:cNvGrpSpPr/>
          <p:nvPr/>
        </p:nvGrpSpPr>
        <p:grpSpPr>
          <a:xfrm rot="16200000">
            <a:off x="3373525" y="1827880"/>
            <a:ext cx="1698504" cy="1692334"/>
            <a:chOff x="2274297" y="577851"/>
            <a:chExt cx="2702660" cy="2692842"/>
          </a:xfrm>
          <a:solidFill>
            <a:srgbClr val="FFC54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1" name="空心弧 80"/>
            <p:cNvSpPr/>
            <p:nvPr/>
          </p:nvSpPr>
          <p:spPr>
            <a:xfrm rot="5460000">
              <a:off x="2285076" y="578812"/>
              <a:ext cx="2691881" cy="2691881"/>
            </a:xfrm>
            <a:prstGeom prst="blockArc">
              <a:avLst>
                <a:gd name="adj1" fmla="val 10745128"/>
                <a:gd name="adj2" fmla="val 21536034"/>
                <a:gd name="adj3" fmla="val 29560"/>
              </a:avLst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82" name="矩形 81"/>
            <p:cNvSpPr/>
            <p:nvPr/>
          </p:nvSpPr>
          <p:spPr>
            <a:xfrm>
              <a:off x="2274297" y="2477889"/>
              <a:ext cx="1368152" cy="7923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83" name="矩形 82"/>
            <p:cNvSpPr/>
            <p:nvPr/>
          </p:nvSpPr>
          <p:spPr>
            <a:xfrm>
              <a:off x="2274297" y="577851"/>
              <a:ext cx="1368152" cy="7983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</p:grpSp>
      <p:grpSp>
        <p:nvGrpSpPr>
          <p:cNvPr id="84" name="组合 83"/>
          <p:cNvGrpSpPr/>
          <p:nvPr/>
        </p:nvGrpSpPr>
        <p:grpSpPr>
          <a:xfrm rot="5400000">
            <a:off x="4579905" y="4023100"/>
            <a:ext cx="1698504" cy="1692334"/>
            <a:chOff x="2274297" y="577851"/>
            <a:chExt cx="2702660" cy="2692842"/>
          </a:xfrm>
          <a:solidFill>
            <a:srgbClr val="FC611F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5" name="空心弧 84"/>
            <p:cNvSpPr/>
            <p:nvPr/>
          </p:nvSpPr>
          <p:spPr>
            <a:xfrm rot="5460000">
              <a:off x="2285076" y="578812"/>
              <a:ext cx="2691881" cy="2691881"/>
            </a:xfrm>
            <a:prstGeom prst="blockArc">
              <a:avLst>
                <a:gd name="adj1" fmla="val 10745128"/>
                <a:gd name="adj2" fmla="val 21536034"/>
                <a:gd name="adj3" fmla="val 29560"/>
              </a:avLst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6" name="矩形 85"/>
            <p:cNvSpPr/>
            <p:nvPr/>
          </p:nvSpPr>
          <p:spPr>
            <a:xfrm>
              <a:off x="2274297" y="2477889"/>
              <a:ext cx="1368152" cy="7923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/>
            <p:cNvSpPr/>
            <p:nvPr/>
          </p:nvSpPr>
          <p:spPr>
            <a:xfrm>
              <a:off x="2274297" y="577851"/>
              <a:ext cx="1368152" cy="7983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8" name="组合 87"/>
          <p:cNvGrpSpPr/>
          <p:nvPr/>
        </p:nvGrpSpPr>
        <p:grpSpPr>
          <a:xfrm rot="16200000">
            <a:off x="5732734" y="1844881"/>
            <a:ext cx="1698504" cy="1692334"/>
            <a:chOff x="2274297" y="577851"/>
            <a:chExt cx="2702660" cy="2692842"/>
          </a:xfrm>
          <a:solidFill>
            <a:srgbClr val="FFC54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9" name="空心弧 88"/>
            <p:cNvSpPr/>
            <p:nvPr/>
          </p:nvSpPr>
          <p:spPr>
            <a:xfrm rot="5460000">
              <a:off x="2285076" y="578812"/>
              <a:ext cx="2691881" cy="2691881"/>
            </a:xfrm>
            <a:prstGeom prst="blockArc">
              <a:avLst>
                <a:gd name="adj1" fmla="val 10745128"/>
                <a:gd name="adj2" fmla="val 21536034"/>
                <a:gd name="adj3" fmla="val 29560"/>
              </a:avLst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2274297" y="2477889"/>
              <a:ext cx="1368152" cy="7923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91" name="矩形 90"/>
            <p:cNvSpPr/>
            <p:nvPr/>
          </p:nvSpPr>
          <p:spPr>
            <a:xfrm>
              <a:off x="2274297" y="577851"/>
              <a:ext cx="1368152" cy="7983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</p:grpSp>
      <p:sp>
        <p:nvSpPr>
          <p:cNvPr id="92" name="矩形 91"/>
          <p:cNvSpPr/>
          <p:nvPr/>
        </p:nvSpPr>
        <p:spPr>
          <a:xfrm>
            <a:off x="1508650" y="3527286"/>
            <a:ext cx="9144000" cy="48322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TextBox 24"/>
          <p:cNvSpPr txBox="1"/>
          <p:nvPr/>
        </p:nvSpPr>
        <p:spPr>
          <a:xfrm>
            <a:off x="2706978" y="3463478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01</a:t>
            </a:r>
            <a:endParaRPr lang="zh-CN" altLang="en-US" sz="900" b="1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4" name="TextBox 26"/>
          <p:cNvSpPr txBox="1"/>
          <p:nvPr/>
        </p:nvSpPr>
        <p:spPr>
          <a:xfrm>
            <a:off x="3871211" y="3463477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02</a:t>
            </a:r>
            <a:endParaRPr lang="zh-CN" altLang="en-US" sz="900" b="1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5" name="TextBox 28"/>
          <p:cNvSpPr txBox="1"/>
          <p:nvPr/>
        </p:nvSpPr>
        <p:spPr>
          <a:xfrm>
            <a:off x="7473954" y="3442362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05</a:t>
            </a:r>
            <a:endParaRPr lang="zh-CN" altLang="en-US" sz="900" b="1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6" name="TextBox 30"/>
          <p:cNvSpPr txBox="1"/>
          <p:nvPr/>
        </p:nvSpPr>
        <p:spPr>
          <a:xfrm>
            <a:off x="5085321" y="3463477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03</a:t>
            </a:r>
            <a:endParaRPr lang="zh-CN" altLang="en-US" sz="900" b="1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7" name="Freeform 5"/>
          <p:cNvSpPr>
            <a:spLocks noEditPoints="1"/>
          </p:cNvSpPr>
          <p:nvPr/>
        </p:nvSpPr>
        <p:spPr bwMode="auto">
          <a:xfrm>
            <a:off x="8729112" y="2764248"/>
            <a:ext cx="446622" cy="428943"/>
          </a:xfrm>
          <a:custGeom>
            <a:avLst/>
            <a:gdLst>
              <a:gd name="T0" fmla="*/ 188 w 200"/>
              <a:gd name="T1" fmla="*/ 0 h 192"/>
              <a:gd name="T2" fmla="*/ 44 w 200"/>
              <a:gd name="T3" fmla="*/ 0 h 192"/>
              <a:gd name="T4" fmla="*/ 40 w 200"/>
              <a:gd name="T5" fmla="*/ 0 h 192"/>
              <a:gd name="T6" fmla="*/ 32 w 200"/>
              <a:gd name="T7" fmla="*/ 0 h 192"/>
              <a:gd name="T8" fmla="*/ 32 w 200"/>
              <a:gd name="T9" fmla="*/ 36 h 192"/>
              <a:gd name="T10" fmla="*/ 0 w 200"/>
              <a:gd name="T11" fmla="*/ 36 h 192"/>
              <a:gd name="T12" fmla="*/ 0 w 200"/>
              <a:gd name="T13" fmla="*/ 48 h 192"/>
              <a:gd name="T14" fmla="*/ 0 w 200"/>
              <a:gd name="T15" fmla="*/ 152 h 192"/>
              <a:gd name="T16" fmla="*/ 40 w 200"/>
              <a:gd name="T17" fmla="*/ 192 h 192"/>
              <a:gd name="T18" fmla="*/ 64 w 200"/>
              <a:gd name="T19" fmla="*/ 192 h 192"/>
              <a:gd name="T20" fmla="*/ 136 w 200"/>
              <a:gd name="T21" fmla="*/ 192 h 192"/>
              <a:gd name="T22" fmla="*/ 160 w 200"/>
              <a:gd name="T23" fmla="*/ 192 h 192"/>
              <a:gd name="T24" fmla="*/ 200 w 200"/>
              <a:gd name="T25" fmla="*/ 152 h 192"/>
              <a:gd name="T26" fmla="*/ 200 w 200"/>
              <a:gd name="T27" fmla="*/ 12 h 192"/>
              <a:gd name="T28" fmla="*/ 200 w 200"/>
              <a:gd name="T29" fmla="*/ 0 h 192"/>
              <a:gd name="T30" fmla="*/ 188 w 200"/>
              <a:gd name="T31" fmla="*/ 0 h 192"/>
              <a:gd name="T32" fmla="*/ 32 w 200"/>
              <a:gd name="T33" fmla="*/ 140 h 192"/>
              <a:gd name="T34" fmla="*/ 22 w 200"/>
              <a:gd name="T35" fmla="*/ 166 h 192"/>
              <a:gd name="T36" fmla="*/ 12 w 200"/>
              <a:gd name="T37" fmla="*/ 140 h 192"/>
              <a:gd name="T38" fmla="*/ 12 w 200"/>
              <a:gd name="T39" fmla="*/ 48 h 192"/>
              <a:gd name="T40" fmla="*/ 32 w 200"/>
              <a:gd name="T41" fmla="*/ 48 h 192"/>
              <a:gd name="T42" fmla="*/ 32 w 200"/>
              <a:gd name="T43" fmla="*/ 140 h 192"/>
              <a:gd name="T44" fmla="*/ 188 w 200"/>
              <a:gd name="T45" fmla="*/ 140 h 192"/>
              <a:gd name="T46" fmla="*/ 148 w 200"/>
              <a:gd name="T47" fmla="*/ 180 h 192"/>
              <a:gd name="T48" fmla="*/ 136 w 200"/>
              <a:gd name="T49" fmla="*/ 180 h 192"/>
              <a:gd name="T50" fmla="*/ 64 w 200"/>
              <a:gd name="T51" fmla="*/ 180 h 192"/>
              <a:gd name="T52" fmla="*/ 52 w 200"/>
              <a:gd name="T53" fmla="*/ 180 h 192"/>
              <a:gd name="T54" fmla="*/ 35 w 200"/>
              <a:gd name="T55" fmla="*/ 176 h 192"/>
              <a:gd name="T56" fmla="*/ 44 w 200"/>
              <a:gd name="T57" fmla="*/ 152 h 192"/>
              <a:gd name="T58" fmla="*/ 44 w 200"/>
              <a:gd name="T59" fmla="*/ 12 h 192"/>
              <a:gd name="T60" fmla="*/ 188 w 200"/>
              <a:gd name="T61" fmla="*/ 12 h 192"/>
              <a:gd name="T62" fmla="*/ 188 w 200"/>
              <a:gd name="T63" fmla="*/ 140 h 192"/>
              <a:gd name="T64" fmla="*/ 100 w 200"/>
              <a:gd name="T65" fmla="*/ 128 h 192"/>
              <a:gd name="T66" fmla="*/ 60 w 200"/>
              <a:gd name="T67" fmla="*/ 128 h 192"/>
              <a:gd name="T68" fmla="*/ 60 w 200"/>
              <a:gd name="T69" fmla="*/ 140 h 192"/>
              <a:gd name="T70" fmla="*/ 100 w 200"/>
              <a:gd name="T71" fmla="*/ 140 h 192"/>
              <a:gd name="T72" fmla="*/ 100 w 200"/>
              <a:gd name="T73" fmla="*/ 128 h 192"/>
              <a:gd name="T74" fmla="*/ 100 w 200"/>
              <a:gd name="T75" fmla="*/ 108 h 192"/>
              <a:gd name="T76" fmla="*/ 60 w 200"/>
              <a:gd name="T77" fmla="*/ 108 h 192"/>
              <a:gd name="T78" fmla="*/ 60 w 200"/>
              <a:gd name="T79" fmla="*/ 120 h 192"/>
              <a:gd name="T80" fmla="*/ 100 w 200"/>
              <a:gd name="T81" fmla="*/ 120 h 192"/>
              <a:gd name="T82" fmla="*/ 100 w 200"/>
              <a:gd name="T83" fmla="*/ 108 h 192"/>
              <a:gd name="T84" fmla="*/ 100 w 200"/>
              <a:gd name="T85" fmla="*/ 88 h 192"/>
              <a:gd name="T86" fmla="*/ 60 w 200"/>
              <a:gd name="T87" fmla="*/ 88 h 192"/>
              <a:gd name="T88" fmla="*/ 60 w 200"/>
              <a:gd name="T89" fmla="*/ 100 h 192"/>
              <a:gd name="T90" fmla="*/ 100 w 200"/>
              <a:gd name="T91" fmla="*/ 100 h 192"/>
              <a:gd name="T92" fmla="*/ 100 w 200"/>
              <a:gd name="T93" fmla="*/ 88 h 192"/>
              <a:gd name="T94" fmla="*/ 168 w 200"/>
              <a:gd name="T95" fmla="*/ 36 h 192"/>
              <a:gd name="T96" fmla="*/ 60 w 200"/>
              <a:gd name="T97" fmla="*/ 36 h 192"/>
              <a:gd name="T98" fmla="*/ 60 w 200"/>
              <a:gd name="T99" fmla="*/ 52 h 192"/>
              <a:gd name="T100" fmla="*/ 168 w 200"/>
              <a:gd name="T101" fmla="*/ 52 h 192"/>
              <a:gd name="T102" fmla="*/ 168 w 200"/>
              <a:gd name="T103" fmla="*/ 36 h 192"/>
              <a:gd name="T104" fmla="*/ 100 w 200"/>
              <a:gd name="T105" fmla="*/ 68 h 192"/>
              <a:gd name="T106" fmla="*/ 60 w 200"/>
              <a:gd name="T107" fmla="*/ 68 h 192"/>
              <a:gd name="T108" fmla="*/ 60 w 200"/>
              <a:gd name="T109" fmla="*/ 80 h 192"/>
              <a:gd name="T110" fmla="*/ 100 w 200"/>
              <a:gd name="T111" fmla="*/ 80 h 192"/>
              <a:gd name="T112" fmla="*/ 100 w 200"/>
              <a:gd name="T113" fmla="*/ 68 h 192"/>
              <a:gd name="T114" fmla="*/ 112 w 200"/>
              <a:gd name="T115" fmla="*/ 140 h 192"/>
              <a:gd name="T116" fmla="*/ 168 w 200"/>
              <a:gd name="T117" fmla="*/ 140 h 192"/>
              <a:gd name="T118" fmla="*/ 168 w 200"/>
              <a:gd name="T119" fmla="*/ 68 h 192"/>
              <a:gd name="T120" fmla="*/ 112 w 200"/>
              <a:gd name="T121" fmla="*/ 68 h 192"/>
              <a:gd name="T122" fmla="*/ 112 w 200"/>
              <a:gd name="T123" fmla="*/ 14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00" h="192">
                <a:moveTo>
                  <a:pt x="188" y="0"/>
                </a:moveTo>
                <a:cubicBezTo>
                  <a:pt x="44" y="0"/>
                  <a:pt x="44" y="0"/>
                  <a:pt x="44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36"/>
                  <a:pt x="32" y="36"/>
                  <a:pt x="32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74"/>
                  <a:pt x="17" y="192"/>
                  <a:pt x="40" y="192"/>
                </a:cubicBezTo>
                <a:cubicBezTo>
                  <a:pt x="64" y="192"/>
                  <a:pt x="64" y="192"/>
                  <a:pt x="64" y="192"/>
                </a:cubicBezTo>
                <a:cubicBezTo>
                  <a:pt x="136" y="192"/>
                  <a:pt x="136" y="192"/>
                  <a:pt x="136" y="192"/>
                </a:cubicBezTo>
                <a:cubicBezTo>
                  <a:pt x="160" y="192"/>
                  <a:pt x="160" y="192"/>
                  <a:pt x="160" y="192"/>
                </a:cubicBezTo>
                <a:cubicBezTo>
                  <a:pt x="182" y="192"/>
                  <a:pt x="200" y="174"/>
                  <a:pt x="200" y="152"/>
                </a:cubicBezTo>
                <a:cubicBezTo>
                  <a:pt x="200" y="12"/>
                  <a:pt x="200" y="12"/>
                  <a:pt x="200" y="12"/>
                </a:cubicBezTo>
                <a:cubicBezTo>
                  <a:pt x="200" y="0"/>
                  <a:pt x="200" y="0"/>
                  <a:pt x="200" y="0"/>
                </a:cubicBezTo>
                <a:lnTo>
                  <a:pt x="188" y="0"/>
                </a:lnTo>
                <a:close/>
                <a:moveTo>
                  <a:pt x="32" y="140"/>
                </a:moveTo>
                <a:cubicBezTo>
                  <a:pt x="32" y="150"/>
                  <a:pt x="28" y="159"/>
                  <a:pt x="22" y="166"/>
                </a:cubicBezTo>
                <a:cubicBezTo>
                  <a:pt x="15" y="159"/>
                  <a:pt x="12" y="150"/>
                  <a:pt x="12" y="140"/>
                </a:cubicBezTo>
                <a:cubicBezTo>
                  <a:pt x="12" y="48"/>
                  <a:pt x="12" y="48"/>
                  <a:pt x="12" y="48"/>
                </a:cubicBezTo>
                <a:cubicBezTo>
                  <a:pt x="32" y="48"/>
                  <a:pt x="32" y="48"/>
                  <a:pt x="32" y="48"/>
                </a:cubicBezTo>
                <a:lnTo>
                  <a:pt x="32" y="140"/>
                </a:lnTo>
                <a:close/>
                <a:moveTo>
                  <a:pt x="188" y="140"/>
                </a:moveTo>
                <a:cubicBezTo>
                  <a:pt x="188" y="162"/>
                  <a:pt x="170" y="180"/>
                  <a:pt x="148" y="180"/>
                </a:cubicBezTo>
                <a:cubicBezTo>
                  <a:pt x="136" y="180"/>
                  <a:pt x="136" y="180"/>
                  <a:pt x="136" y="180"/>
                </a:cubicBezTo>
                <a:cubicBezTo>
                  <a:pt x="64" y="180"/>
                  <a:pt x="64" y="180"/>
                  <a:pt x="64" y="180"/>
                </a:cubicBezTo>
                <a:cubicBezTo>
                  <a:pt x="52" y="180"/>
                  <a:pt x="52" y="180"/>
                  <a:pt x="52" y="180"/>
                </a:cubicBezTo>
                <a:cubicBezTo>
                  <a:pt x="46" y="180"/>
                  <a:pt x="40" y="178"/>
                  <a:pt x="35" y="176"/>
                </a:cubicBezTo>
                <a:cubicBezTo>
                  <a:pt x="40" y="169"/>
                  <a:pt x="44" y="161"/>
                  <a:pt x="44" y="152"/>
                </a:cubicBezTo>
                <a:cubicBezTo>
                  <a:pt x="44" y="12"/>
                  <a:pt x="44" y="12"/>
                  <a:pt x="44" y="12"/>
                </a:cubicBezTo>
                <a:cubicBezTo>
                  <a:pt x="188" y="12"/>
                  <a:pt x="188" y="12"/>
                  <a:pt x="188" y="12"/>
                </a:cubicBezTo>
                <a:lnTo>
                  <a:pt x="188" y="140"/>
                </a:lnTo>
                <a:close/>
                <a:moveTo>
                  <a:pt x="100" y="128"/>
                </a:moveTo>
                <a:cubicBezTo>
                  <a:pt x="60" y="128"/>
                  <a:pt x="60" y="128"/>
                  <a:pt x="60" y="128"/>
                </a:cubicBezTo>
                <a:cubicBezTo>
                  <a:pt x="60" y="140"/>
                  <a:pt x="60" y="140"/>
                  <a:pt x="60" y="140"/>
                </a:cubicBezTo>
                <a:cubicBezTo>
                  <a:pt x="100" y="140"/>
                  <a:pt x="100" y="140"/>
                  <a:pt x="100" y="140"/>
                </a:cubicBezTo>
                <a:lnTo>
                  <a:pt x="100" y="128"/>
                </a:lnTo>
                <a:close/>
                <a:moveTo>
                  <a:pt x="100" y="108"/>
                </a:moveTo>
                <a:cubicBezTo>
                  <a:pt x="60" y="108"/>
                  <a:pt x="60" y="108"/>
                  <a:pt x="60" y="108"/>
                </a:cubicBezTo>
                <a:cubicBezTo>
                  <a:pt x="60" y="120"/>
                  <a:pt x="60" y="120"/>
                  <a:pt x="60" y="120"/>
                </a:cubicBezTo>
                <a:cubicBezTo>
                  <a:pt x="100" y="120"/>
                  <a:pt x="100" y="120"/>
                  <a:pt x="100" y="120"/>
                </a:cubicBezTo>
                <a:lnTo>
                  <a:pt x="100" y="108"/>
                </a:lnTo>
                <a:close/>
                <a:moveTo>
                  <a:pt x="100" y="88"/>
                </a:moveTo>
                <a:cubicBezTo>
                  <a:pt x="60" y="88"/>
                  <a:pt x="60" y="88"/>
                  <a:pt x="60" y="88"/>
                </a:cubicBezTo>
                <a:cubicBezTo>
                  <a:pt x="60" y="100"/>
                  <a:pt x="60" y="100"/>
                  <a:pt x="60" y="100"/>
                </a:cubicBezTo>
                <a:cubicBezTo>
                  <a:pt x="100" y="100"/>
                  <a:pt x="100" y="100"/>
                  <a:pt x="100" y="100"/>
                </a:cubicBezTo>
                <a:lnTo>
                  <a:pt x="100" y="88"/>
                </a:lnTo>
                <a:close/>
                <a:moveTo>
                  <a:pt x="168" y="36"/>
                </a:moveTo>
                <a:cubicBezTo>
                  <a:pt x="60" y="36"/>
                  <a:pt x="60" y="36"/>
                  <a:pt x="60" y="36"/>
                </a:cubicBezTo>
                <a:cubicBezTo>
                  <a:pt x="60" y="52"/>
                  <a:pt x="60" y="52"/>
                  <a:pt x="60" y="52"/>
                </a:cubicBezTo>
                <a:cubicBezTo>
                  <a:pt x="168" y="52"/>
                  <a:pt x="168" y="52"/>
                  <a:pt x="168" y="52"/>
                </a:cubicBezTo>
                <a:lnTo>
                  <a:pt x="168" y="36"/>
                </a:lnTo>
                <a:close/>
                <a:moveTo>
                  <a:pt x="100" y="68"/>
                </a:moveTo>
                <a:cubicBezTo>
                  <a:pt x="60" y="68"/>
                  <a:pt x="60" y="68"/>
                  <a:pt x="60" y="68"/>
                </a:cubicBezTo>
                <a:cubicBezTo>
                  <a:pt x="60" y="80"/>
                  <a:pt x="60" y="80"/>
                  <a:pt x="60" y="80"/>
                </a:cubicBezTo>
                <a:cubicBezTo>
                  <a:pt x="100" y="80"/>
                  <a:pt x="100" y="80"/>
                  <a:pt x="100" y="80"/>
                </a:cubicBezTo>
                <a:lnTo>
                  <a:pt x="100" y="68"/>
                </a:lnTo>
                <a:close/>
                <a:moveTo>
                  <a:pt x="112" y="140"/>
                </a:moveTo>
                <a:cubicBezTo>
                  <a:pt x="168" y="140"/>
                  <a:pt x="168" y="140"/>
                  <a:pt x="168" y="140"/>
                </a:cubicBezTo>
                <a:cubicBezTo>
                  <a:pt x="168" y="68"/>
                  <a:pt x="168" y="68"/>
                  <a:pt x="168" y="68"/>
                </a:cubicBezTo>
                <a:cubicBezTo>
                  <a:pt x="112" y="68"/>
                  <a:pt x="112" y="68"/>
                  <a:pt x="112" y="68"/>
                </a:cubicBezTo>
                <a:lnTo>
                  <a:pt x="112" y="14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98" name="Freeform 9"/>
          <p:cNvSpPr>
            <a:spLocks noEditPoints="1"/>
          </p:cNvSpPr>
          <p:nvPr/>
        </p:nvSpPr>
        <p:spPr bwMode="auto">
          <a:xfrm>
            <a:off x="2812533" y="4382101"/>
            <a:ext cx="426579" cy="421144"/>
          </a:xfrm>
          <a:custGeom>
            <a:avLst/>
            <a:gdLst>
              <a:gd name="T0" fmla="*/ 190 w 196"/>
              <a:gd name="T1" fmla="*/ 166 h 194"/>
              <a:gd name="T2" fmla="*/ 143 w 196"/>
              <a:gd name="T3" fmla="*/ 120 h 194"/>
              <a:gd name="T4" fmla="*/ 142 w 196"/>
              <a:gd name="T5" fmla="*/ 118 h 194"/>
              <a:gd name="T6" fmla="*/ 154 w 196"/>
              <a:gd name="T7" fmla="*/ 76 h 194"/>
              <a:gd name="T8" fmla="*/ 77 w 196"/>
              <a:gd name="T9" fmla="*/ 0 h 194"/>
              <a:gd name="T10" fmla="*/ 0 w 196"/>
              <a:gd name="T11" fmla="*/ 76 h 194"/>
              <a:gd name="T12" fmla="*/ 77 w 196"/>
              <a:gd name="T13" fmla="*/ 153 h 194"/>
              <a:gd name="T14" fmla="*/ 119 w 196"/>
              <a:gd name="T15" fmla="*/ 141 h 194"/>
              <a:gd name="T16" fmla="*/ 120 w 196"/>
              <a:gd name="T17" fmla="*/ 143 h 194"/>
              <a:gd name="T18" fmla="*/ 167 w 196"/>
              <a:gd name="T19" fmla="*/ 189 h 194"/>
              <a:gd name="T20" fmla="*/ 178 w 196"/>
              <a:gd name="T21" fmla="*/ 194 h 194"/>
              <a:gd name="T22" fmla="*/ 190 w 196"/>
              <a:gd name="T23" fmla="*/ 189 h 194"/>
              <a:gd name="T24" fmla="*/ 190 w 196"/>
              <a:gd name="T25" fmla="*/ 166 h 194"/>
              <a:gd name="T26" fmla="*/ 77 w 196"/>
              <a:gd name="T27" fmla="*/ 129 h 194"/>
              <a:gd name="T28" fmla="*/ 25 w 196"/>
              <a:gd name="T29" fmla="*/ 76 h 194"/>
              <a:gd name="T30" fmla="*/ 77 w 196"/>
              <a:gd name="T31" fmla="*/ 24 h 194"/>
              <a:gd name="T32" fmla="*/ 130 w 196"/>
              <a:gd name="T33" fmla="*/ 76 h 194"/>
              <a:gd name="T34" fmla="*/ 77 w 196"/>
              <a:gd name="T35" fmla="*/ 129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96" h="194">
                <a:moveTo>
                  <a:pt x="190" y="166"/>
                </a:moveTo>
                <a:cubicBezTo>
                  <a:pt x="143" y="120"/>
                  <a:pt x="143" y="120"/>
                  <a:pt x="143" y="120"/>
                </a:cubicBezTo>
                <a:cubicBezTo>
                  <a:pt x="143" y="119"/>
                  <a:pt x="142" y="119"/>
                  <a:pt x="142" y="118"/>
                </a:cubicBezTo>
                <a:cubicBezTo>
                  <a:pt x="149" y="106"/>
                  <a:pt x="154" y="92"/>
                  <a:pt x="154" y="76"/>
                </a:cubicBezTo>
                <a:cubicBezTo>
                  <a:pt x="154" y="34"/>
                  <a:pt x="120" y="0"/>
                  <a:pt x="77" y="0"/>
                </a:cubicBezTo>
                <a:cubicBezTo>
                  <a:pt x="35" y="0"/>
                  <a:pt x="0" y="34"/>
                  <a:pt x="0" y="76"/>
                </a:cubicBezTo>
                <a:cubicBezTo>
                  <a:pt x="0" y="119"/>
                  <a:pt x="35" y="153"/>
                  <a:pt x="77" y="153"/>
                </a:cubicBezTo>
                <a:cubicBezTo>
                  <a:pt x="93" y="153"/>
                  <a:pt x="107" y="149"/>
                  <a:pt x="119" y="141"/>
                </a:cubicBezTo>
                <a:cubicBezTo>
                  <a:pt x="119" y="141"/>
                  <a:pt x="120" y="142"/>
                  <a:pt x="120" y="143"/>
                </a:cubicBezTo>
                <a:cubicBezTo>
                  <a:pt x="167" y="189"/>
                  <a:pt x="167" y="189"/>
                  <a:pt x="167" y="189"/>
                </a:cubicBezTo>
                <a:cubicBezTo>
                  <a:pt x="170" y="192"/>
                  <a:pt x="174" y="194"/>
                  <a:pt x="178" y="194"/>
                </a:cubicBezTo>
                <a:cubicBezTo>
                  <a:pt x="182" y="194"/>
                  <a:pt x="187" y="192"/>
                  <a:pt x="190" y="189"/>
                </a:cubicBezTo>
                <a:cubicBezTo>
                  <a:pt x="196" y="183"/>
                  <a:pt x="196" y="172"/>
                  <a:pt x="190" y="166"/>
                </a:cubicBezTo>
                <a:moveTo>
                  <a:pt x="77" y="129"/>
                </a:moveTo>
                <a:cubicBezTo>
                  <a:pt x="48" y="129"/>
                  <a:pt x="25" y="105"/>
                  <a:pt x="25" y="76"/>
                </a:cubicBezTo>
                <a:cubicBezTo>
                  <a:pt x="25" y="48"/>
                  <a:pt x="48" y="24"/>
                  <a:pt x="77" y="24"/>
                </a:cubicBezTo>
                <a:cubicBezTo>
                  <a:pt x="106" y="24"/>
                  <a:pt x="130" y="48"/>
                  <a:pt x="130" y="76"/>
                </a:cubicBezTo>
                <a:cubicBezTo>
                  <a:pt x="130" y="105"/>
                  <a:pt x="106" y="129"/>
                  <a:pt x="77" y="129"/>
                </a:cubicBezTo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9" name="Freeform 13"/>
          <p:cNvSpPr>
            <a:spLocks noEditPoints="1"/>
          </p:cNvSpPr>
          <p:nvPr/>
        </p:nvSpPr>
        <p:spPr bwMode="auto">
          <a:xfrm>
            <a:off x="5213323" y="4376033"/>
            <a:ext cx="411642" cy="411642"/>
          </a:xfrm>
          <a:custGeom>
            <a:avLst/>
            <a:gdLst>
              <a:gd name="T0" fmla="*/ 0 w 200"/>
              <a:gd name="T1" fmla="*/ 180 h 200"/>
              <a:gd name="T2" fmla="*/ 12 w 200"/>
              <a:gd name="T3" fmla="*/ 168 h 200"/>
              <a:gd name="T4" fmla="*/ 188 w 200"/>
              <a:gd name="T5" fmla="*/ 168 h 200"/>
              <a:gd name="T6" fmla="*/ 200 w 200"/>
              <a:gd name="T7" fmla="*/ 180 h 200"/>
              <a:gd name="T8" fmla="*/ 84 w 200"/>
              <a:gd name="T9" fmla="*/ 88 h 200"/>
              <a:gd name="T10" fmla="*/ 116 w 200"/>
              <a:gd name="T11" fmla="*/ 88 h 200"/>
              <a:gd name="T12" fmla="*/ 168 w 200"/>
              <a:gd name="T13" fmla="*/ 88 h 200"/>
              <a:gd name="T14" fmla="*/ 168 w 200"/>
              <a:gd name="T15" fmla="*/ 176 h 200"/>
              <a:gd name="T16" fmla="*/ 116 w 200"/>
              <a:gd name="T17" fmla="*/ 176 h 200"/>
              <a:gd name="T18" fmla="*/ 84 w 200"/>
              <a:gd name="T19" fmla="*/ 176 h 200"/>
              <a:gd name="T20" fmla="*/ 32 w 200"/>
              <a:gd name="T21" fmla="*/ 176 h 200"/>
              <a:gd name="T22" fmla="*/ 32 w 200"/>
              <a:gd name="T23" fmla="*/ 88 h 200"/>
              <a:gd name="T24" fmla="*/ 144 w 200"/>
              <a:gd name="T25" fmla="*/ 172 h 200"/>
              <a:gd name="T26" fmla="*/ 144 w 200"/>
              <a:gd name="T27" fmla="*/ 148 h 200"/>
              <a:gd name="T28" fmla="*/ 168 w 200"/>
              <a:gd name="T29" fmla="*/ 144 h 200"/>
              <a:gd name="T30" fmla="*/ 144 w 200"/>
              <a:gd name="T31" fmla="*/ 144 h 200"/>
              <a:gd name="T32" fmla="*/ 168 w 200"/>
              <a:gd name="T33" fmla="*/ 92 h 200"/>
              <a:gd name="T34" fmla="*/ 116 w 200"/>
              <a:gd name="T35" fmla="*/ 172 h 200"/>
              <a:gd name="T36" fmla="*/ 116 w 200"/>
              <a:gd name="T37" fmla="*/ 148 h 200"/>
              <a:gd name="T38" fmla="*/ 140 w 200"/>
              <a:gd name="T39" fmla="*/ 144 h 200"/>
              <a:gd name="T40" fmla="*/ 116 w 200"/>
              <a:gd name="T41" fmla="*/ 144 h 200"/>
              <a:gd name="T42" fmla="*/ 140 w 200"/>
              <a:gd name="T43" fmla="*/ 92 h 200"/>
              <a:gd name="T44" fmla="*/ 88 w 200"/>
              <a:gd name="T45" fmla="*/ 172 h 200"/>
              <a:gd name="T46" fmla="*/ 88 w 200"/>
              <a:gd name="T47" fmla="*/ 148 h 200"/>
              <a:gd name="T48" fmla="*/ 112 w 200"/>
              <a:gd name="T49" fmla="*/ 144 h 200"/>
              <a:gd name="T50" fmla="*/ 88 w 200"/>
              <a:gd name="T51" fmla="*/ 144 h 200"/>
              <a:gd name="T52" fmla="*/ 112 w 200"/>
              <a:gd name="T53" fmla="*/ 92 h 200"/>
              <a:gd name="T54" fmla="*/ 60 w 200"/>
              <a:gd name="T55" fmla="*/ 172 h 200"/>
              <a:gd name="T56" fmla="*/ 60 w 200"/>
              <a:gd name="T57" fmla="*/ 148 h 200"/>
              <a:gd name="T58" fmla="*/ 84 w 200"/>
              <a:gd name="T59" fmla="*/ 144 h 200"/>
              <a:gd name="T60" fmla="*/ 60 w 200"/>
              <a:gd name="T61" fmla="*/ 144 h 200"/>
              <a:gd name="T62" fmla="*/ 84 w 200"/>
              <a:gd name="T63" fmla="*/ 92 h 200"/>
              <a:gd name="T64" fmla="*/ 32 w 200"/>
              <a:gd name="T65" fmla="*/ 172 h 200"/>
              <a:gd name="T66" fmla="*/ 32 w 200"/>
              <a:gd name="T67" fmla="*/ 148 h 200"/>
              <a:gd name="T68" fmla="*/ 56 w 200"/>
              <a:gd name="T69" fmla="*/ 144 h 200"/>
              <a:gd name="T70" fmla="*/ 32 w 200"/>
              <a:gd name="T71" fmla="*/ 144 h 200"/>
              <a:gd name="T72" fmla="*/ 56 w 200"/>
              <a:gd name="T73" fmla="*/ 92 h 200"/>
              <a:gd name="T74" fmla="*/ 0 w 200"/>
              <a:gd name="T75" fmla="*/ 36 h 200"/>
              <a:gd name="T76" fmla="*/ 28 w 200"/>
              <a:gd name="T77" fmla="*/ 56 h 200"/>
              <a:gd name="T78" fmla="*/ 140 w 200"/>
              <a:gd name="T79" fmla="*/ 16 h 200"/>
              <a:gd name="T80" fmla="*/ 172 w 200"/>
              <a:gd name="T81" fmla="*/ 16 h 200"/>
              <a:gd name="T82" fmla="*/ 200 w 200"/>
              <a:gd name="T83" fmla="*/ 80 h 200"/>
              <a:gd name="T84" fmla="*/ 144 w 200"/>
              <a:gd name="T85" fmla="*/ 12 h 200"/>
              <a:gd name="T86" fmla="*/ 168 w 200"/>
              <a:gd name="T87" fmla="*/ 52 h 200"/>
              <a:gd name="T88" fmla="*/ 32 w 200"/>
              <a:gd name="T89" fmla="*/ 12 h 200"/>
              <a:gd name="T90" fmla="*/ 56 w 200"/>
              <a:gd name="T91" fmla="*/ 5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00" h="200">
                <a:moveTo>
                  <a:pt x="180" y="200"/>
                </a:moveTo>
                <a:cubicBezTo>
                  <a:pt x="20" y="200"/>
                  <a:pt x="20" y="200"/>
                  <a:pt x="20" y="200"/>
                </a:cubicBezTo>
                <a:cubicBezTo>
                  <a:pt x="9" y="200"/>
                  <a:pt x="0" y="191"/>
                  <a:pt x="0" y="180"/>
                </a:cubicBezTo>
                <a:cubicBezTo>
                  <a:pt x="0" y="88"/>
                  <a:pt x="0" y="88"/>
                  <a:pt x="0" y="88"/>
                </a:cubicBezTo>
                <a:cubicBezTo>
                  <a:pt x="13" y="88"/>
                  <a:pt x="13" y="88"/>
                  <a:pt x="13" y="88"/>
                </a:cubicBezTo>
                <a:cubicBezTo>
                  <a:pt x="12" y="123"/>
                  <a:pt x="12" y="168"/>
                  <a:pt x="12" y="168"/>
                </a:cubicBezTo>
                <a:cubicBezTo>
                  <a:pt x="12" y="179"/>
                  <a:pt x="25" y="188"/>
                  <a:pt x="36" y="188"/>
                </a:cubicBezTo>
                <a:cubicBezTo>
                  <a:pt x="164" y="188"/>
                  <a:pt x="164" y="188"/>
                  <a:pt x="164" y="188"/>
                </a:cubicBezTo>
                <a:cubicBezTo>
                  <a:pt x="175" y="188"/>
                  <a:pt x="188" y="179"/>
                  <a:pt x="188" y="168"/>
                </a:cubicBezTo>
                <a:cubicBezTo>
                  <a:pt x="188" y="168"/>
                  <a:pt x="188" y="122"/>
                  <a:pt x="188" y="88"/>
                </a:cubicBezTo>
                <a:cubicBezTo>
                  <a:pt x="200" y="88"/>
                  <a:pt x="200" y="88"/>
                  <a:pt x="200" y="88"/>
                </a:cubicBezTo>
                <a:cubicBezTo>
                  <a:pt x="200" y="180"/>
                  <a:pt x="200" y="180"/>
                  <a:pt x="200" y="180"/>
                </a:cubicBezTo>
                <a:cubicBezTo>
                  <a:pt x="200" y="191"/>
                  <a:pt x="191" y="200"/>
                  <a:pt x="180" y="200"/>
                </a:cubicBezTo>
                <a:close/>
                <a:moveTo>
                  <a:pt x="60" y="88"/>
                </a:moveTo>
                <a:cubicBezTo>
                  <a:pt x="84" y="88"/>
                  <a:pt x="84" y="88"/>
                  <a:pt x="84" y="88"/>
                </a:cubicBezTo>
                <a:cubicBezTo>
                  <a:pt x="88" y="88"/>
                  <a:pt x="88" y="88"/>
                  <a:pt x="88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6" y="88"/>
                  <a:pt x="116" y="88"/>
                  <a:pt x="116" y="88"/>
                </a:cubicBezTo>
                <a:cubicBezTo>
                  <a:pt x="140" y="88"/>
                  <a:pt x="140" y="88"/>
                  <a:pt x="140" y="88"/>
                </a:cubicBezTo>
                <a:cubicBezTo>
                  <a:pt x="144" y="88"/>
                  <a:pt x="144" y="88"/>
                  <a:pt x="144" y="88"/>
                </a:cubicBezTo>
                <a:cubicBezTo>
                  <a:pt x="168" y="88"/>
                  <a:pt x="168" y="88"/>
                  <a:pt x="168" y="88"/>
                </a:cubicBezTo>
                <a:cubicBezTo>
                  <a:pt x="172" y="88"/>
                  <a:pt x="172" y="88"/>
                  <a:pt x="172" y="88"/>
                </a:cubicBezTo>
                <a:cubicBezTo>
                  <a:pt x="172" y="176"/>
                  <a:pt x="172" y="176"/>
                  <a:pt x="172" y="176"/>
                </a:cubicBezTo>
                <a:cubicBezTo>
                  <a:pt x="168" y="176"/>
                  <a:pt x="168" y="176"/>
                  <a:pt x="168" y="176"/>
                </a:cubicBezTo>
                <a:cubicBezTo>
                  <a:pt x="144" y="176"/>
                  <a:pt x="144" y="176"/>
                  <a:pt x="144" y="176"/>
                </a:cubicBezTo>
                <a:cubicBezTo>
                  <a:pt x="140" y="176"/>
                  <a:pt x="140" y="176"/>
                  <a:pt x="140" y="176"/>
                </a:cubicBezTo>
                <a:cubicBezTo>
                  <a:pt x="116" y="176"/>
                  <a:pt x="116" y="176"/>
                  <a:pt x="116" y="176"/>
                </a:cubicBezTo>
                <a:cubicBezTo>
                  <a:pt x="112" y="176"/>
                  <a:pt x="112" y="176"/>
                  <a:pt x="112" y="176"/>
                </a:cubicBezTo>
                <a:cubicBezTo>
                  <a:pt x="88" y="176"/>
                  <a:pt x="88" y="176"/>
                  <a:pt x="88" y="176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60" y="176"/>
                  <a:pt x="60" y="176"/>
                  <a:pt x="60" y="176"/>
                </a:cubicBezTo>
                <a:cubicBezTo>
                  <a:pt x="56" y="176"/>
                  <a:pt x="56" y="176"/>
                  <a:pt x="56" y="176"/>
                </a:cubicBezTo>
                <a:cubicBezTo>
                  <a:pt x="32" y="176"/>
                  <a:pt x="32" y="176"/>
                  <a:pt x="32" y="176"/>
                </a:cubicBezTo>
                <a:cubicBezTo>
                  <a:pt x="28" y="176"/>
                  <a:pt x="28" y="176"/>
                  <a:pt x="28" y="176"/>
                </a:cubicBezTo>
                <a:cubicBezTo>
                  <a:pt x="28" y="88"/>
                  <a:pt x="28" y="88"/>
                  <a:pt x="28" y="88"/>
                </a:cubicBezTo>
                <a:cubicBezTo>
                  <a:pt x="32" y="88"/>
                  <a:pt x="32" y="88"/>
                  <a:pt x="32" y="88"/>
                </a:cubicBezTo>
                <a:cubicBezTo>
                  <a:pt x="56" y="88"/>
                  <a:pt x="56" y="88"/>
                  <a:pt x="56" y="88"/>
                </a:cubicBezTo>
                <a:lnTo>
                  <a:pt x="60" y="88"/>
                </a:lnTo>
                <a:close/>
                <a:moveTo>
                  <a:pt x="144" y="172"/>
                </a:moveTo>
                <a:cubicBezTo>
                  <a:pt x="168" y="172"/>
                  <a:pt x="168" y="172"/>
                  <a:pt x="168" y="172"/>
                </a:cubicBezTo>
                <a:cubicBezTo>
                  <a:pt x="168" y="148"/>
                  <a:pt x="168" y="148"/>
                  <a:pt x="168" y="148"/>
                </a:cubicBezTo>
                <a:cubicBezTo>
                  <a:pt x="144" y="148"/>
                  <a:pt x="144" y="148"/>
                  <a:pt x="144" y="148"/>
                </a:cubicBezTo>
                <a:lnTo>
                  <a:pt x="144" y="172"/>
                </a:lnTo>
                <a:close/>
                <a:moveTo>
                  <a:pt x="144" y="144"/>
                </a:moveTo>
                <a:cubicBezTo>
                  <a:pt x="168" y="144"/>
                  <a:pt x="168" y="144"/>
                  <a:pt x="168" y="144"/>
                </a:cubicBezTo>
                <a:cubicBezTo>
                  <a:pt x="168" y="120"/>
                  <a:pt x="168" y="120"/>
                  <a:pt x="168" y="120"/>
                </a:cubicBezTo>
                <a:cubicBezTo>
                  <a:pt x="144" y="120"/>
                  <a:pt x="144" y="120"/>
                  <a:pt x="144" y="120"/>
                </a:cubicBezTo>
                <a:lnTo>
                  <a:pt x="144" y="144"/>
                </a:lnTo>
                <a:close/>
                <a:moveTo>
                  <a:pt x="144" y="116"/>
                </a:moveTo>
                <a:cubicBezTo>
                  <a:pt x="168" y="116"/>
                  <a:pt x="168" y="116"/>
                  <a:pt x="168" y="116"/>
                </a:cubicBezTo>
                <a:cubicBezTo>
                  <a:pt x="168" y="92"/>
                  <a:pt x="168" y="92"/>
                  <a:pt x="168" y="92"/>
                </a:cubicBezTo>
                <a:cubicBezTo>
                  <a:pt x="144" y="92"/>
                  <a:pt x="144" y="92"/>
                  <a:pt x="144" y="92"/>
                </a:cubicBezTo>
                <a:lnTo>
                  <a:pt x="144" y="116"/>
                </a:lnTo>
                <a:close/>
                <a:moveTo>
                  <a:pt x="116" y="172"/>
                </a:moveTo>
                <a:cubicBezTo>
                  <a:pt x="140" y="172"/>
                  <a:pt x="140" y="172"/>
                  <a:pt x="140" y="172"/>
                </a:cubicBezTo>
                <a:cubicBezTo>
                  <a:pt x="140" y="148"/>
                  <a:pt x="140" y="148"/>
                  <a:pt x="140" y="148"/>
                </a:cubicBezTo>
                <a:cubicBezTo>
                  <a:pt x="116" y="148"/>
                  <a:pt x="116" y="148"/>
                  <a:pt x="116" y="148"/>
                </a:cubicBezTo>
                <a:lnTo>
                  <a:pt x="116" y="172"/>
                </a:lnTo>
                <a:close/>
                <a:moveTo>
                  <a:pt x="116" y="144"/>
                </a:moveTo>
                <a:cubicBezTo>
                  <a:pt x="140" y="144"/>
                  <a:pt x="140" y="144"/>
                  <a:pt x="140" y="144"/>
                </a:cubicBezTo>
                <a:cubicBezTo>
                  <a:pt x="140" y="120"/>
                  <a:pt x="140" y="120"/>
                  <a:pt x="140" y="120"/>
                </a:cubicBezTo>
                <a:cubicBezTo>
                  <a:pt x="116" y="120"/>
                  <a:pt x="116" y="120"/>
                  <a:pt x="116" y="120"/>
                </a:cubicBezTo>
                <a:lnTo>
                  <a:pt x="116" y="144"/>
                </a:lnTo>
                <a:close/>
                <a:moveTo>
                  <a:pt x="116" y="116"/>
                </a:moveTo>
                <a:cubicBezTo>
                  <a:pt x="140" y="116"/>
                  <a:pt x="140" y="116"/>
                  <a:pt x="140" y="116"/>
                </a:cubicBezTo>
                <a:cubicBezTo>
                  <a:pt x="140" y="92"/>
                  <a:pt x="140" y="92"/>
                  <a:pt x="140" y="92"/>
                </a:cubicBezTo>
                <a:cubicBezTo>
                  <a:pt x="116" y="92"/>
                  <a:pt x="116" y="92"/>
                  <a:pt x="116" y="92"/>
                </a:cubicBezTo>
                <a:lnTo>
                  <a:pt x="116" y="116"/>
                </a:lnTo>
                <a:close/>
                <a:moveTo>
                  <a:pt x="88" y="172"/>
                </a:moveTo>
                <a:cubicBezTo>
                  <a:pt x="112" y="172"/>
                  <a:pt x="112" y="172"/>
                  <a:pt x="112" y="172"/>
                </a:cubicBezTo>
                <a:cubicBezTo>
                  <a:pt x="112" y="148"/>
                  <a:pt x="112" y="148"/>
                  <a:pt x="112" y="148"/>
                </a:cubicBezTo>
                <a:cubicBezTo>
                  <a:pt x="88" y="148"/>
                  <a:pt x="88" y="148"/>
                  <a:pt x="88" y="148"/>
                </a:cubicBezTo>
                <a:lnTo>
                  <a:pt x="88" y="172"/>
                </a:lnTo>
                <a:close/>
                <a:moveTo>
                  <a:pt x="88" y="144"/>
                </a:moveTo>
                <a:cubicBezTo>
                  <a:pt x="112" y="144"/>
                  <a:pt x="112" y="144"/>
                  <a:pt x="112" y="144"/>
                </a:cubicBezTo>
                <a:cubicBezTo>
                  <a:pt x="112" y="120"/>
                  <a:pt x="112" y="120"/>
                  <a:pt x="112" y="120"/>
                </a:cubicBezTo>
                <a:cubicBezTo>
                  <a:pt x="88" y="120"/>
                  <a:pt x="88" y="120"/>
                  <a:pt x="88" y="120"/>
                </a:cubicBezTo>
                <a:lnTo>
                  <a:pt x="88" y="144"/>
                </a:lnTo>
                <a:close/>
                <a:moveTo>
                  <a:pt x="88" y="116"/>
                </a:moveTo>
                <a:cubicBezTo>
                  <a:pt x="112" y="116"/>
                  <a:pt x="112" y="116"/>
                  <a:pt x="112" y="116"/>
                </a:cubicBezTo>
                <a:cubicBezTo>
                  <a:pt x="112" y="92"/>
                  <a:pt x="112" y="92"/>
                  <a:pt x="112" y="92"/>
                </a:cubicBezTo>
                <a:cubicBezTo>
                  <a:pt x="88" y="92"/>
                  <a:pt x="88" y="92"/>
                  <a:pt x="88" y="92"/>
                </a:cubicBezTo>
                <a:lnTo>
                  <a:pt x="88" y="116"/>
                </a:lnTo>
                <a:close/>
                <a:moveTo>
                  <a:pt x="60" y="172"/>
                </a:moveTo>
                <a:cubicBezTo>
                  <a:pt x="84" y="172"/>
                  <a:pt x="84" y="172"/>
                  <a:pt x="84" y="172"/>
                </a:cubicBezTo>
                <a:cubicBezTo>
                  <a:pt x="84" y="148"/>
                  <a:pt x="84" y="148"/>
                  <a:pt x="84" y="148"/>
                </a:cubicBezTo>
                <a:cubicBezTo>
                  <a:pt x="60" y="148"/>
                  <a:pt x="60" y="148"/>
                  <a:pt x="60" y="148"/>
                </a:cubicBezTo>
                <a:lnTo>
                  <a:pt x="60" y="172"/>
                </a:lnTo>
                <a:close/>
                <a:moveTo>
                  <a:pt x="60" y="144"/>
                </a:moveTo>
                <a:cubicBezTo>
                  <a:pt x="84" y="144"/>
                  <a:pt x="84" y="144"/>
                  <a:pt x="84" y="144"/>
                </a:cubicBezTo>
                <a:cubicBezTo>
                  <a:pt x="84" y="120"/>
                  <a:pt x="84" y="120"/>
                  <a:pt x="84" y="120"/>
                </a:cubicBezTo>
                <a:cubicBezTo>
                  <a:pt x="60" y="120"/>
                  <a:pt x="60" y="120"/>
                  <a:pt x="60" y="120"/>
                </a:cubicBezTo>
                <a:lnTo>
                  <a:pt x="60" y="144"/>
                </a:lnTo>
                <a:close/>
                <a:moveTo>
                  <a:pt x="60" y="116"/>
                </a:moveTo>
                <a:cubicBezTo>
                  <a:pt x="84" y="116"/>
                  <a:pt x="84" y="116"/>
                  <a:pt x="84" y="116"/>
                </a:cubicBezTo>
                <a:cubicBezTo>
                  <a:pt x="84" y="92"/>
                  <a:pt x="84" y="92"/>
                  <a:pt x="84" y="92"/>
                </a:cubicBezTo>
                <a:cubicBezTo>
                  <a:pt x="60" y="92"/>
                  <a:pt x="60" y="92"/>
                  <a:pt x="60" y="92"/>
                </a:cubicBezTo>
                <a:lnTo>
                  <a:pt x="60" y="116"/>
                </a:lnTo>
                <a:close/>
                <a:moveTo>
                  <a:pt x="32" y="172"/>
                </a:moveTo>
                <a:cubicBezTo>
                  <a:pt x="56" y="172"/>
                  <a:pt x="56" y="172"/>
                  <a:pt x="56" y="172"/>
                </a:cubicBezTo>
                <a:cubicBezTo>
                  <a:pt x="56" y="148"/>
                  <a:pt x="56" y="148"/>
                  <a:pt x="56" y="148"/>
                </a:cubicBezTo>
                <a:cubicBezTo>
                  <a:pt x="32" y="148"/>
                  <a:pt x="32" y="148"/>
                  <a:pt x="32" y="148"/>
                </a:cubicBezTo>
                <a:lnTo>
                  <a:pt x="32" y="172"/>
                </a:lnTo>
                <a:close/>
                <a:moveTo>
                  <a:pt x="32" y="144"/>
                </a:moveTo>
                <a:cubicBezTo>
                  <a:pt x="56" y="144"/>
                  <a:pt x="56" y="144"/>
                  <a:pt x="56" y="144"/>
                </a:cubicBezTo>
                <a:cubicBezTo>
                  <a:pt x="56" y="120"/>
                  <a:pt x="56" y="120"/>
                  <a:pt x="56" y="120"/>
                </a:cubicBezTo>
                <a:cubicBezTo>
                  <a:pt x="32" y="120"/>
                  <a:pt x="32" y="120"/>
                  <a:pt x="32" y="120"/>
                </a:cubicBezTo>
                <a:lnTo>
                  <a:pt x="32" y="144"/>
                </a:lnTo>
                <a:close/>
                <a:moveTo>
                  <a:pt x="32" y="116"/>
                </a:moveTo>
                <a:cubicBezTo>
                  <a:pt x="56" y="116"/>
                  <a:pt x="56" y="116"/>
                  <a:pt x="56" y="116"/>
                </a:cubicBezTo>
                <a:cubicBezTo>
                  <a:pt x="56" y="92"/>
                  <a:pt x="56" y="92"/>
                  <a:pt x="56" y="92"/>
                </a:cubicBezTo>
                <a:cubicBezTo>
                  <a:pt x="32" y="92"/>
                  <a:pt x="32" y="92"/>
                  <a:pt x="32" y="92"/>
                </a:cubicBezTo>
                <a:lnTo>
                  <a:pt x="32" y="116"/>
                </a:lnTo>
                <a:close/>
                <a:moveTo>
                  <a:pt x="0" y="36"/>
                </a:moveTo>
                <a:cubicBezTo>
                  <a:pt x="0" y="25"/>
                  <a:pt x="9" y="16"/>
                  <a:pt x="20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56"/>
                  <a:pt x="28" y="56"/>
                  <a:pt x="28" y="56"/>
                </a:cubicBezTo>
                <a:cubicBezTo>
                  <a:pt x="44" y="56"/>
                  <a:pt x="44" y="56"/>
                  <a:pt x="60" y="56"/>
                </a:cubicBezTo>
                <a:cubicBezTo>
                  <a:pt x="60" y="16"/>
                  <a:pt x="60" y="16"/>
                  <a:pt x="60" y="16"/>
                </a:cubicBezTo>
                <a:cubicBezTo>
                  <a:pt x="140" y="16"/>
                  <a:pt x="140" y="16"/>
                  <a:pt x="140" y="16"/>
                </a:cubicBezTo>
                <a:cubicBezTo>
                  <a:pt x="140" y="56"/>
                  <a:pt x="140" y="56"/>
                  <a:pt x="140" y="56"/>
                </a:cubicBezTo>
                <a:cubicBezTo>
                  <a:pt x="156" y="56"/>
                  <a:pt x="156" y="56"/>
                  <a:pt x="172" y="56"/>
                </a:cubicBezTo>
                <a:cubicBezTo>
                  <a:pt x="172" y="16"/>
                  <a:pt x="172" y="16"/>
                  <a:pt x="172" y="16"/>
                </a:cubicBezTo>
                <a:cubicBezTo>
                  <a:pt x="180" y="16"/>
                  <a:pt x="180" y="16"/>
                  <a:pt x="180" y="16"/>
                </a:cubicBezTo>
                <a:cubicBezTo>
                  <a:pt x="191" y="16"/>
                  <a:pt x="200" y="25"/>
                  <a:pt x="200" y="36"/>
                </a:cubicBezTo>
                <a:cubicBezTo>
                  <a:pt x="200" y="80"/>
                  <a:pt x="200" y="80"/>
                  <a:pt x="200" y="80"/>
                </a:cubicBezTo>
                <a:cubicBezTo>
                  <a:pt x="115" y="80"/>
                  <a:pt x="96" y="80"/>
                  <a:pt x="0" y="80"/>
                </a:cubicBezTo>
                <a:lnTo>
                  <a:pt x="0" y="36"/>
                </a:lnTo>
                <a:close/>
                <a:moveTo>
                  <a:pt x="144" y="12"/>
                </a:moveTo>
                <a:cubicBezTo>
                  <a:pt x="144" y="5"/>
                  <a:pt x="150" y="0"/>
                  <a:pt x="156" y="0"/>
                </a:cubicBezTo>
                <a:cubicBezTo>
                  <a:pt x="163" y="0"/>
                  <a:pt x="168" y="5"/>
                  <a:pt x="168" y="12"/>
                </a:cubicBezTo>
                <a:cubicBezTo>
                  <a:pt x="168" y="52"/>
                  <a:pt x="168" y="52"/>
                  <a:pt x="168" y="52"/>
                </a:cubicBezTo>
                <a:cubicBezTo>
                  <a:pt x="168" y="52"/>
                  <a:pt x="159" y="52"/>
                  <a:pt x="144" y="52"/>
                </a:cubicBezTo>
                <a:cubicBezTo>
                  <a:pt x="144" y="45"/>
                  <a:pt x="144" y="12"/>
                  <a:pt x="144" y="12"/>
                </a:cubicBezTo>
                <a:close/>
                <a:moveTo>
                  <a:pt x="32" y="12"/>
                </a:moveTo>
                <a:cubicBezTo>
                  <a:pt x="32" y="5"/>
                  <a:pt x="38" y="0"/>
                  <a:pt x="44" y="0"/>
                </a:cubicBezTo>
                <a:cubicBezTo>
                  <a:pt x="51" y="0"/>
                  <a:pt x="56" y="5"/>
                  <a:pt x="56" y="12"/>
                </a:cubicBezTo>
                <a:cubicBezTo>
                  <a:pt x="56" y="52"/>
                  <a:pt x="56" y="52"/>
                  <a:pt x="56" y="52"/>
                </a:cubicBezTo>
                <a:cubicBezTo>
                  <a:pt x="56" y="52"/>
                  <a:pt x="43" y="52"/>
                  <a:pt x="32" y="52"/>
                </a:cubicBezTo>
                <a:cubicBezTo>
                  <a:pt x="32" y="54"/>
                  <a:pt x="32" y="12"/>
                  <a:pt x="32" y="12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0" name="Freeform 17"/>
          <p:cNvSpPr>
            <a:spLocks noEditPoints="1"/>
          </p:cNvSpPr>
          <p:nvPr/>
        </p:nvSpPr>
        <p:spPr bwMode="auto">
          <a:xfrm>
            <a:off x="7565353" y="4398595"/>
            <a:ext cx="450296" cy="382590"/>
          </a:xfrm>
          <a:custGeom>
            <a:avLst/>
            <a:gdLst>
              <a:gd name="T0" fmla="*/ 199 w 200"/>
              <a:gd name="T1" fmla="*/ 115 h 184"/>
              <a:gd name="T2" fmla="*/ 164 w 200"/>
              <a:gd name="T3" fmla="*/ 0 h 184"/>
              <a:gd name="T4" fmla="*/ 35 w 200"/>
              <a:gd name="T5" fmla="*/ 0 h 184"/>
              <a:gd name="T6" fmla="*/ 0 w 200"/>
              <a:gd name="T7" fmla="*/ 115 h 184"/>
              <a:gd name="T8" fmla="*/ 0 w 200"/>
              <a:gd name="T9" fmla="*/ 115 h 184"/>
              <a:gd name="T10" fmla="*/ 0 w 200"/>
              <a:gd name="T11" fmla="*/ 172 h 184"/>
              <a:gd name="T12" fmla="*/ 12 w 200"/>
              <a:gd name="T13" fmla="*/ 184 h 184"/>
              <a:gd name="T14" fmla="*/ 188 w 200"/>
              <a:gd name="T15" fmla="*/ 184 h 184"/>
              <a:gd name="T16" fmla="*/ 200 w 200"/>
              <a:gd name="T17" fmla="*/ 172 h 184"/>
              <a:gd name="T18" fmla="*/ 200 w 200"/>
              <a:gd name="T19" fmla="*/ 115 h 184"/>
              <a:gd name="T20" fmla="*/ 199 w 200"/>
              <a:gd name="T21" fmla="*/ 115 h 184"/>
              <a:gd name="T22" fmla="*/ 143 w 200"/>
              <a:gd name="T23" fmla="*/ 112 h 184"/>
              <a:gd name="T24" fmla="*/ 125 w 200"/>
              <a:gd name="T25" fmla="*/ 148 h 184"/>
              <a:gd name="T26" fmla="*/ 73 w 200"/>
              <a:gd name="T27" fmla="*/ 148 h 184"/>
              <a:gd name="T28" fmla="*/ 54 w 200"/>
              <a:gd name="T29" fmla="*/ 112 h 184"/>
              <a:gd name="T30" fmla="*/ 20 w 200"/>
              <a:gd name="T31" fmla="*/ 112 h 184"/>
              <a:gd name="T32" fmla="*/ 50 w 200"/>
              <a:gd name="T33" fmla="*/ 12 h 184"/>
              <a:gd name="T34" fmla="*/ 149 w 200"/>
              <a:gd name="T35" fmla="*/ 12 h 184"/>
              <a:gd name="T36" fmla="*/ 180 w 200"/>
              <a:gd name="T37" fmla="*/ 112 h 184"/>
              <a:gd name="T38" fmla="*/ 143 w 200"/>
              <a:gd name="T39" fmla="*/ 112 h 184"/>
              <a:gd name="T40" fmla="*/ 138 w 200"/>
              <a:gd name="T41" fmla="*/ 48 h 184"/>
              <a:gd name="T42" fmla="*/ 61 w 200"/>
              <a:gd name="T43" fmla="*/ 48 h 184"/>
              <a:gd name="T44" fmla="*/ 59 w 200"/>
              <a:gd name="T45" fmla="*/ 56 h 184"/>
              <a:gd name="T46" fmla="*/ 140 w 200"/>
              <a:gd name="T47" fmla="*/ 56 h 184"/>
              <a:gd name="T48" fmla="*/ 138 w 200"/>
              <a:gd name="T49" fmla="*/ 48 h 184"/>
              <a:gd name="T50" fmla="*/ 132 w 200"/>
              <a:gd name="T51" fmla="*/ 28 h 184"/>
              <a:gd name="T52" fmla="*/ 67 w 200"/>
              <a:gd name="T53" fmla="*/ 28 h 184"/>
              <a:gd name="T54" fmla="*/ 65 w 200"/>
              <a:gd name="T55" fmla="*/ 36 h 184"/>
              <a:gd name="T56" fmla="*/ 134 w 200"/>
              <a:gd name="T57" fmla="*/ 36 h 184"/>
              <a:gd name="T58" fmla="*/ 132 w 200"/>
              <a:gd name="T59" fmla="*/ 28 h 184"/>
              <a:gd name="T60" fmla="*/ 47 w 200"/>
              <a:gd name="T61" fmla="*/ 96 h 184"/>
              <a:gd name="T62" fmla="*/ 152 w 200"/>
              <a:gd name="T63" fmla="*/ 96 h 184"/>
              <a:gd name="T64" fmla="*/ 149 w 200"/>
              <a:gd name="T65" fmla="*/ 88 h 184"/>
              <a:gd name="T66" fmla="*/ 50 w 200"/>
              <a:gd name="T67" fmla="*/ 88 h 184"/>
              <a:gd name="T68" fmla="*/ 47 w 200"/>
              <a:gd name="T69" fmla="*/ 96 h 184"/>
              <a:gd name="T70" fmla="*/ 144 w 200"/>
              <a:gd name="T71" fmla="*/ 68 h 184"/>
              <a:gd name="T72" fmla="*/ 55 w 200"/>
              <a:gd name="T73" fmla="*/ 68 h 184"/>
              <a:gd name="T74" fmla="*/ 53 w 200"/>
              <a:gd name="T75" fmla="*/ 76 h 184"/>
              <a:gd name="T76" fmla="*/ 146 w 200"/>
              <a:gd name="T77" fmla="*/ 76 h 184"/>
              <a:gd name="T78" fmla="*/ 144 w 200"/>
              <a:gd name="T79" fmla="*/ 68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00" h="184">
                <a:moveTo>
                  <a:pt x="199" y="115"/>
                </a:moveTo>
                <a:cubicBezTo>
                  <a:pt x="164" y="0"/>
                  <a:pt x="164" y="0"/>
                  <a:pt x="164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72"/>
                  <a:pt x="0" y="172"/>
                  <a:pt x="0" y="172"/>
                </a:cubicBezTo>
                <a:cubicBezTo>
                  <a:pt x="0" y="178"/>
                  <a:pt x="5" y="184"/>
                  <a:pt x="12" y="184"/>
                </a:cubicBezTo>
                <a:cubicBezTo>
                  <a:pt x="188" y="184"/>
                  <a:pt x="188" y="184"/>
                  <a:pt x="188" y="184"/>
                </a:cubicBezTo>
                <a:cubicBezTo>
                  <a:pt x="194" y="184"/>
                  <a:pt x="200" y="178"/>
                  <a:pt x="200" y="172"/>
                </a:cubicBezTo>
                <a:cubicBezTo>
                  <a:pt x="200" y="115"/>
                  <a:pt x="200" y="115"/>
                  <a:pt x="200" y="115"/>
                </a:cubicBezTo>
                <a:cubicBezTo>
                  <a:pt x="199" y="115"/>
                  <a:pt x="199" y="115"/>
                  <a:pt x="199" y="115"/>
                </a:cubicBezTo>
                <a:close/>
                <a:moveTo>
                  <a:pt x="143" y="112"/>
                </a:moveTo>
                <a:cubicBezTo>
                  <a:pt x="125" y="148"/>
                  <a:pt x="125" y="148"/>
                  <a:pt x="125" y="148"/>
                </a:cubicBezTo>
                <a:cubicBezTo>
                  <a:pt x="73" y="148"/>
                  <a:pt x="73" y="148"/>
                  <a:pt x="73" y="148"/>
                </a:cubicBezTo>
                <a:cubicBezTo>
                  <a:pt x="54" y="112"/>
                  <a:pt x="54" y="112"/>
                  <a:pt x="54" y="112"/>
                </a:cubicBezTo>
                <a:cubicBezTo>
                  <a:pt x="20" y="112"/>
                  <a:pt x="20" y="112"/>
                  <a:pt x="20" y="112"/>
                </a:cubicBezTo>
                <a:cubicBezTo>
                  <a:pt x="50" y="12"/>
                  <a:pt x="50" y="12"/>
                  <a:pt x="50" y="12"/>
                </a:cubicBezTo>
                <a:cubicBezTo>
                  <a:pt x="149" y="12"/>
                  <a:pt x="149" y="12"/>
                  <a:pt x="149" y="12"/>
                </a:cubicBezTo>
                <a:cubicBezTo>
                  <a:pt x="180" y="112"/>
                  <a:pt x="180" y="112"/>
                  <a:pt x="180" y="112"/>
                </a:cubicBezTo>
                <a:lnTo>
                  <a:pt x="143" y="112"/>
                </a:lnTo>
                <a:close/>
                <a:moveTo>
                  <a:pt x="138" y="48"/>
                </a:moveTo>
                <a:cubicBezTo>
                  <a:pt x="61" y="48"/>
                  <a:pt x="61" y="48"/>
                  <a:pt x="61" y="48"/>
                </a:cubicBezTo>
                <a:cubicBezTo>
                  <a:pt x="59" y="56"/>
                  <a:pt x="59" y="56"/>
                  <a:pt x="59" y="56"/>
                </a:cubicBezTo>
                <a:cubicBezTo>
                  <a:pt x="140" y="56"/>
                  <a:pt x="140" y="56"/>
                  <a:pt x="140" y="56"/>
                </a:cubicBezTo>
                <a:lnTo>
                  <a:pt x="138" y="48"/>
                </a:lnTo>
                <a:close/>
                <a:moveTo>
                  <a:pt x="132" y="28"/>
                </a:moveTo>
                <a:cubicBezTo>
                  <a:pt x="67" y="28"/>
                  <a:pt x="67" y="28"/>
                  <a:pt x="67" y="28"/>
                </a:cubicBezTo>
                <a:cubicBezTo>
                  <a:pt x="65" y="36"/>
                  <a:pt x="65" y="36"/>
                  <a:pt x="65" y="36"/>
                </a:cubicBezTo>
                <a:cubicBezTo>
                  <a:pt x="134" y="36"/>
                  <a:pt x="134" y="36"/>
                  <a:pt x="134" y="36"/>
                </a:cubicBezTo>
                <a:lnTo>
                  <a:pt x="132" y="28"/>
                </a:lnTo>
                <a:close/>
                <a:moveTo>
                  <a:pt x="47" y="96"/>
                </a:moveTo>
                <a:cubicBezTo>
                  <a:pt x="152" y="96"/>
                  <a:pt x="152" y="96"/>
                  <a:pt x="152" y="96"/>
                </a:cubicBezTo>
                <a:cubicBezTo>
                  <a:pt x="149" y="88"/>
                  <a:pt x="149" y="88"/>
                  <a:pt x="149" y="88"/>
                </a:cubicBezTo>
                <a:cubicBezTo>
                  <a:pt x="50" y="88"/>
                  <a:pt x="50" y="88"/>
                  <a:pt x="50" y="88"/>
                </a:cubicBezTo>
                <a:lnTo>
                  <a:pt x="47" y="96"/>
                </a:lnTo>
                <a:close/>
                <a:moveTo>
                  <a:pt x="144" y="68"/>
                </a:moveTo>
                <a:cubicBezTo>
                  <a:pt x="55" y="68"/>
                  <a:pt x="55" y="68"/>
                  <a:pt x="55" y="68"/>
                </a:cubicBezTo>
                <a:cubicBezTo>
                  <a:pt x="53" y="76"/>
                  <a:pt x="53" y="76"/>
                  <a:pt x="53" y="76"/>
                </a:cubicBezTo>
                <a:cubicBezTo>
                  <a:pt x="146" y="76"/>
                  <a:pt x="146" y="76"/>
                  <a:pt x="146" y="76"/>
                </a:cubicBezTo>
                <a:lnTo>
                  <a:pt x="144" y="68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01" name="组合 100"/>
          <p:cNvGrpSpPr/>
          <p:nvPr/>
        </p:nvGrpSpPr>
        <p:grpSpPr>
          <a:xfrm rot="5400000">
            <a:off x="6926540" y="4016776"/>
            <a:ext cx="1698504" cy="1692334"/>
            <a:chOff x="2274297" y="577851"/>
            <a:chExt cx="2702660" cy="2692842"/>
          </a:xfrm>
          <a:solidFill>
            <a:srgbClr val="FC611F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2" name="空心弧 101"/>
            <p:cNvSpPr/>
            <p:nvPr/>
          </p:nvSpPr>
          <p:spPr>
            <a:xfrm rot="5460000">
              <a:off x="2285076" y="578812"/>
              <a:ext cx="2691881" cy="2691881"/>
            </a:xfrm>
            <a:prstGeom prst="blockArc">
              <a:avLst>
                <a:gd name="adj1" fmla="val 10745128"/>
                <a:gd name="adj2" fmla="val 21536034"/>
                <a:gd name="adj3" fmla="val 29560"/>
              </a:avLst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2274297" y="2477889"/>
              <a:ext cx="1368152" cy="7923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矩形 103"/>
            <p:cNvSpPr/>
            <p:nvPr/>
          </p:nvSpPr>
          <p:spPr>
            <a:xfrm>
              <a:off x="2274297" y="577851"/>
              <a:ext cx="1368152" cy="7983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5" name="TextBox 30"/>
          <p:cNvSpPr txBox="1"/>
          <p:nvPr/>
        </p:nvSpPr>
        <p:spPr>
          <a:xfrm>
            <a:off x="8614185" y="3442361"/>
            <a:ext cx="697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06</a:t>
            </a:r>
            <a:endParaRPr lang="zh-CN" altLang="en-US" sz="900" b="1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06" name="TextBox 30"/>
          <p:cNvSpPr txBox="1"/>
          <p:nvPr/>
        </p:nvSpPr>
        <p:spPr>
          <a:xfrm>
            <a:off x="6209907" y="3442363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04</a:t>
            </a:r>
            <a:endParaRPr lang="zh-CN" altLang="en-US" sz="900" b="1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107" name="Group 40"/>
          <p:cNvGrpSpPr/>
          <p:nvPr/>
        </p:nvGrpSpPr>
        <p:grpSpPr>
          <a:xfrm>
            <a:off x="4002677" y="2768271"/>
            <a:ext cx="450369" cy="450369"/>
            <a:chOff x="998489" y="706129"/>
            <a:chExt cx="256404" cy="256404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08" name="Freeform 84"/>
            <p:cNvSpPr>
              <a:spLocks noEditPoints="1"/>
            </p:cNvSpPr>
            <p:nvPr/>
          </p:nvSpPr>
          <p:spPr bwMode="auto">
            <a:xfrm>
              <a:off x="998489" y="706129"/>
              <a:ext cx="256404" cy="256404"/>
            </a:xfrm>
            <a:custGeom>
              <a:avLst/>
              <a:gdLst>
                <a:gd name="T0" fmla="*/ 200 w 234"/>
                <a:gd name="T1" fmla="*/ 88 h 234"/>
                <a:gd name="T2" fmla="*/ 209 w 234"/>
                <a:gd name="T3" fmla="*/ 60 h 234"/>
                <a:gd name="T4" fmla="*/ 193 w 234"/>
                <a:gd name="T5" fmla="*/ 27 h 234"/>
                <a:gd name="T6" fmla="*/ 174 w 234"/>
                <a:gd name="T7" fmla="*/ 25 h 234"/>
                <a:gd name="T8" fmla="*/ 146 w 234"/>
                <a:gd name="T9" fmla="*/ 34 h 234"/>
                <a:gd name="T10" fmla="*/ 127 w 234"/>
                <a:gd name="T11" fmla="*/ 0 h 234"/>
                <a:gd name="T12" fmla="*/ 93 w 234"/>
                <a:gd name="T13" fmla="*/ 12 h 234"/>
                <a:gd name="T14" fmla="*/ 79 w 234"/>
                <a:gd name="T15" fmla="*/ 38 h 234"/>
                <a:gd name="T16" fmla="*/ 52 w 234"/>
                <a:gd name="T17" fmla="*/ 23 h 234"/>
                <a:gd name="T18" fmla="*/ 28 w 234"/>
                <a:gd name="T19" fmla="*/ 41 h 234"/>
                <a:gd name="T20" fmla="*/ 38 w 234"/>
                <a:gd name="T21" fmla="*/ 79 h 234"/>
                <a:gd name="T22" fmla="*/ 12 w 234"/>
                <a:gd name="T23" fmla="*/ 93 h 234"/>
                <a:gd name="T24" fmla="*/ 0 w 234"/>
                <a:gd name="T25" fmla="*/ 127 h 234"/>
                <a:gd name="T26" fmla="*/ 35 w 234"/>
                <a:gd name="T27" fmla="*/ 146 h 234"/>
                <a:gd name="T28" fmla="*/ 26 w 234"/>
                <a:gd name="T29" fmla="*/ 174 h 234"/>
                <a:gd name="T30" fmla="*/ 42 w 234"/>
                <a:gd name="T31" fmla="*/ 207 h 234"/>
                <a:gd name="T32" fmla="*/ 60 w 234"/>
                <a:gd name="T33" fmla="*/ 208 h 234"/>
                <a:gd name="T34" fmla="*/ 89 w 234"/>
                <a:gd name="T35" fmla="*/ 200 h 234"/>
                <a:gd name="T36" fmla="*/ 107 w 234"/>
                <a:gd name="T37" fmla="*/ 234 h 234"/>
                <a:gd name="T38" fmla="*/ 142 w 234"/>
                <a:gd name="T39" fmla="*/ 222 h 234"/>
                <a:gd name="T40" fmla="*/ 155 w 234"/>
                <a:gd name="T41" fmla="*/ 196 h 234"/>
                <a:gd name="T42" fmla="*/ 183 w 234"/>
                <a:gd name="T43" fmla="*/ 211 h 234"/>
                <a:gd name="T44" fmla="*/ 207 w 234"/>
                <a:gd name="T45" fmla="*/ 192 h 234"/>
                <a:gd name="T46" fmla="*/ 196 w 234"/>
                <a:gd name="T47" fmla="*/ 155 h 234"/>
                <a:gd name="T48" fmla="*/ 222 w 234"/>
                <a:gd name="T49" fmla="*/ 141 h 234"/>
                <a:gd name="T50" fmla="*/ 234 w 234"/>
                <a:gd name="T51" fmla="*/ 107 h 234"/>
                <a:gd name="T52" fmla="*/ 197 w 234"/>
                <a:gd name="T53" fmla="*/ 131 h 234"/>
                <a:gd name="T54" fmla="*/ 183 w 234"/>
                <a:gd name="T55" fmla="*/ 149 h 234"/>
                <a:gd name="T56" fmla="*/ 197 w 234"/>
                <a:gd name="T57" fmla="*/ 182 h 234"/>
                <a:gd name="T58" fmla="*/ 164 w 234"/>
                <a:gd name="T59" fmla="*/ 184 h 234"/>
                <a:gd name="T60" fmla="*/ 149 w 234"/>
                <a:gd name="T61" fmla="*/ 183 h 234"/>
                <a:gd name="T62" fmla="*/ 132 w 234"/>
                <a:gd name="T63" fmla="*/ 197 h 234"/>
                <a:gd name="T64" fmla="*/ 107 w 234"/>
                <a:gd name="T65" fmla="*/ 219 h 234"/>
                <a:gd name="T66" fmla="*/ 93 w 234"/>
                <a:gd name="T67" fmla="*/ 186 h 234"/>
                <a:gd name="T68" fmla="*/ 79 w 234"/>
                <a:gd name="T69" fmla="*/ 181 h 234"/>
                <a:gd name="T70" fmla="*/ 52 w 234"/>
                <a:gd name="T71" fmla="*/ 196 h 234"/>
                <a:gd name="T72" fmla="*/ 51 w 234"/>
                <a:gd name="T73" fmla="*/ 163 h 234"/>
                <a:gd name="T74" fmla="*/ 48 w 234"/>
                <a:gd name="T75" fmla="*/ 141 h 234"/>
                <a:gd name="T76" fmla="*/ 15 w 234"/>
                <a:gd name="T77" fmla="*/ 127 h 234"/>
                <a:gd name="T78" fmla="*/ 37 w 234"/>
                <a:gd name="T79" fmla="*/ 102 h 234"/>
                <a:gd name="T80" fmla="*/ 52 w 234"/>
                <a:gd name="T81" fmla="*/ 85 h 234"/>
                <a:gd name="T82" fmla="*/ 38 w 234"/>
                <a:gd name="T83" fmla="*/ 52 h 234"/>
                <a:gd name="T84" fmla="*/ 71 w 234"/>
                <a:gd name="T85" fmla="*/ 50 h 234"/>
                <a:gd name="T86" fmla="*/ 85 w 234"/>
                <a:gd name="T87" fmla="*/ 51 h 234"/>
                <a:gd name="T88" fmla="*/ 103 w 234"/>
                <a:gd name="T89" fmla="*/ 37 h 234"/>
                <a:gd name="T90" fmla="*/ 127 w 234"/>
                <a:gd name="T91" fmla="*/ 15 h 234"/>
                <a:gd name="T92" fmla="*/ 141 w 234"/>
                <a:gd name="T93" fmla="*/ 48 h 234"/>
                <a:gd name="T94" fmla="*/ 155 w 234"/>
                <a:gd name="T95" fmla="*/ 53 h 234"/>
                <a:gd name="T96" fmla="*/ 183 w 234"/>
                <a:gd name="T97" fmla="*/ 38 h 234"/>
                <a:gd name="T98" fmla="*/ 184 w 234"/>
                <a:gd name="T99" fmla="*/ 71 h 234"/>
                <a:gd name="T100" fmla="*/ 186 w 234"/>
                <a:gd name="T101" fmla="*/ 93 h 234"/>
                <a:gd name="T102" fmla="*/ 220 w 234"/>
                <a:gd name="T103" fmla="*/ 107 h 234"/>
                <a:gd name="T104" fmla="*/ 197 w 234"/>
                <a:gd name="T105" fmla="*/ 1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4" h="234">
                  <a:moveTo>
                    <a:pt x="222" y="93"/>
                  </a:moveTo>
                  <a:cubicBezTo>
                    <a:pt x="200" y="88"/>
                    <a:pt x="200" y="88"/>
                    <a:pt x="200" y="88"/>
                  </a:cubicBezTo>
                  <a:cubicBezTo>
                    <a:pt x="199" y="85"/>
                    <a:pt x="198" y="82"/>
                    <a:pt x="196" y="79"/>
                  </a:cubicBezTo>
                  <a:cubicBezTo>
                    <a:pt x="209" y="60"/>
                    <a:pt x="209" y="60"/>
                    <a:pt x="209" y="60"/>
                  </a:cubicBezTo>
                  <a:cubicBezTo>
                    <a:pt x="213" y="54"/>
                    <a:pt x="212" y="46"/>
                    <a:pt x="207" y="41"/>
                  </a:cubicBezTo>
                  <a:cubicBezTo>
                    <a:pt x="193" y="27"/>
                    <a:pt x="193" y="27"/>
                    <a:pt x="193" y="27"/>
                  </a:cubicBezTo>
                  <a:cubicBezTo>
                    <a:pt x="190" y="24"/>
                    <a:pt x="186" y="23"/>
                    <a:pt x="183" y="23"/>
                  </a:cubicBezTo>
                  <a:cubicBezTo>
                    <a:pt x="180" y="23"/>
                    <a:pt x="177" y="24"/>
                    <a:pt x="174" y="25"/>
                  </a:cubicBezTo>
                  <a:cubicBezTo>
                    <a:pt x="155" y="38"/>
                    <a:pt x="155" y="38"/>
                    <a:pt x="155" y="38"/>
                  </a:cubicBezTo>
                  <a:cubicBezTo>
                    <a:pt x="152" y="37"/>
                    <a:pt x="149" y="35"/>
                    <a:pt x="146" y="34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0" y="5"/>
                    <a:pt x="134" y="0"/>
                    <a:pt x="127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0" y="0"/>
                    <a:pt x="94" y="5"/>
                    <a:pt x="93" y="12"/>
                  </a:cubicBezTo>
                  <a:cubicBezTo>
                    <a:pt x="89" y="34"/>
                    <a:pt x="89" y="34"/>
                    <a:pt x="89" y="34"/>
                  </a:cubicBezTo>
                  <a:cubicBezTo>
                    <a:pt x="85" y="35"/>
                    <a:pt x="82" y="37"/>
                    <a:pt x="79" y="38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58" y="24"/>
                    <a:pt x="55" y="23"/>
                    <a:pt x="52" y="23"/>
                  </a:cubicBezTo>
                  <a:cubicBezTo>
                    <a:pt x="48" y="23"/>
                    <a:pt x="45" y="24"/>
                    <a:pt x="42" y="27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3" y="46"/>
                    <a:pt x="22" y="54"/>
                    <a:pt x="26" y="60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82"/>
                    <a:pt x="36" y="85"/>
                    <a:pt x="35" y="88"/>
                  </a:cubicBezTo>
                  <a:cubicBezTo>
                    <a:pt x="12" y="93"/>
                    <a:pt x="12" y="93"/>
                    <a:pt x="12" y="93"/>
                  </a:cubicBezTo>
                  <a:cubicBezTo>
                    <a:pt x="5" y="94"/>
                    <a:pt x="0" y="100"/>
                    <a:pt x="0" y="10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34"/>
                    <a:pt x="5" y="140"/>
                    <a:pt x="12" y="141"/>
                  </a:cubicBezTo>
                  <a:cubicBezTo>
                    <a:pt x="35" y="146"/>
                    <a:pt x="35" y="146"/>
                    <a:pt x="35" y="146"/>
                  </a:cubicBezTo>
                  <a:cubicBezTo>
                    <a:pt x="36" y="149"/>
                    <a:pt x="37" y="152"/>
                    <a:pt x="38" y="155"/>
                  </a:cubicBezTo>
                  <a:cubicBezTo>
                    <a:pt x="26" y="174"/>
                    <a:pt x="26" y="174"/>
                    <a:pt x="26" y="174"/>
                  </a:cubicBezTo>
                  <a:cubicBezTo>
                    <a:pt x="22" y="180"/>
                    <a:pt x="23" y="188"/>
                    <a:pt x="28" y="192"/>
                  </a:cubicBezTo>
                  <a:cubicBezTo>
                    <a:pt x="42" y="207"/>
                    <a:pt x="42" y="207"/>
                    <a:pt x="42" y="207"/>
                  </a:cubicBezTo>
                  <a:cubicBezTo>
                    <a:pt x="45" y="209"/>
                    <a:pt x="48" y="211"/>
                    <a:pt x="52" y="211"/>
                  </a:cubicBezTo>
                  <a:cubicBezTo>
                    <a:pt x="55" y="211"/>
                    <a:pt x="58" y="210"/>
                    <a:pt x="60" y="208"/>
                  </a:cubicBezTo>
                  <a:cubicBezTo>
                    <a:pt x="79" y="196"/>
                    <a:pt x="79" y="196"/>
                    <a:pt x="79" y="196"/>
                  </a:cubicBezTo>
                  <a:cubicBezTo>
                    <a:pt x="82" y="197"/>
                    <a:pt x="85" y="198"/>
                    <a:pt x="89" y="200"/>
                  </a:cubicBezTo>
                  <a:cubicBezTo>
                    <a:pt x="93" y="222"/>
                    <a:pt x="93" y="222"/>
                    <a:pt x="93" y="222"/>
                  </a:cubicBezTo>
                  <a:cubicBezTo>
                    <a:pt x="94" y="229"/>
                    <a:pt x="100" y="234"/>
                    <a:pt x="107" y="234"/>
                  </a:cubicBezTo>
                  <a:cubicBezTo>
                    <a:pt x="127" y="234"/>
                    <a:pt x="127" y="234"/>
                    <a:pt x="127" y="234"/>
                  </a:cubicBezTo>
                  <a:cubicBezTo>
                    <a:pt x="134" y="234"/>
                    <a:pt x="140" y="229"/>
                    <a:pt x="142" y="222"/>
                  </a:cubicBezTo>
                  <a:cubicBezTo>
                    <a:pt x="146" y="200"/>
                    <a:pt x="146" y="200"/>
                    <a:pt x="146" y="200"/>
                  </a:cubicBezTo>
                  <a:cubicBezTo>
                    <a:pt x="149" y="198"/>
                    <a:pt x="152" y="197"/>
                    <a:pt x="155" y="196"/>
                  </a:cubicBezTo>
                  <a:cubicBezTo>
                    <a:pt x="174" y="208"/>
                    <a:pt x="174" y="208"/>
                    <a:pt x="174" y="208"/>
                  </a:cubicBezTo>
                  <a:cubicBezTo>
                    <a:pt x="177" y="210"/>
                    <a:pt x="180" y="211"/>
                    <a:pt x="183" y="211"/>
                  </a:cubicBezTo>
                  <a:cubicBezTo>
                    <a:pt x="186" y="211"/>
                    <a:pt x="190" y="209"/>
                    <a:pt x="193" y="207"/>
                  </a:cubicBezTo>
                  <a:cubicBezTo>
                    <a:pt x="207" y="192"/>
                    <a:pt x="207" y="192"/>
                    <a:pt x="207" y="192"/>
                  </a:cubicBezTo>
                  <a:cubicBezTo>
                    <a:pt x="212" y="188"/>
                    <a:pt x="213" y="180"/>
                    <a:pt x="209" y="174"/>
                  </a:cubicBezTo>
                  <a:cubicBezTo>
                    <a:pt x="196" y="155"/>
                    <a:pt x="196" y="155"/>
                    <a:pt x="196" y="155"/>
                  </a:cubicBezTo>
                  <a:cubicBezTo>
                    <a:pt x="198" y="152"/>
                    <a:pt x="199" y="149"/>
                    <a:pt x="200" y="146"/>
                  </a:cubicBezTo>
                  <a:cubicBezTo>
                    <a:pt x="222" y="141"/>
                    <a:pt x="222" y="141"/>
                    <a:pt x="222" y="141"/>
                  </a:cubicBezTo>
                  <a:cubicBezTo>
                    <a:pt x="229" y="140"/>
                    <a:pt x="234" y="134"/>
                    <a:pt x="234" y="127"/>
                  </a:cubicBezTo>
                  <a:cubicBezTo>
                    <a:pt x="234" y="107"/>
                    <a:pt x="234" y="107"/>
                    <a:pt x="234" y="107"/>
                  </a:cubicBezTo>
                  <a:cubicBezTo>
                    <a:pt x="234" y="100"/>
                    <a:pt x="229" y="94"/>
                    <a:pt x="222" y="93"/>
                  </a:cubicBezTo>
                  <a:close/>
                  <a:moveTo>
                    <a:pt x="197" y="131"/>
                  </a:moveTo>
                  <a:cubicBezTo>
                    <a:pt x="192" y="132"/>
                    <a:pt x="188" y="136"/>
                    <a:pt x="186" y="141"/>
                  </a:cubicBezTo>
                  <a:cubicBezTo>
                    <a:pt x="185" y="143"/>
                    <a:pt x="184" y="146"/>
                    <a:pt x="183" y="149"/>
                  </a:cubicBezTo>
                  <a:cubicBezTo>
                    <a:pt x="181" y="153"/>
                    <a:pt x="181" y="159"/>
                    <a:pt x="184" y="163"/>
                  </a:cubicBezTo>
                  <a:cubicBezTo>
                    <a:pt x="197" y="182"/>
                    <a:pt x="197" y="182"/>
                    <a:pt x="197" y="182"/>
                  </a:cubicBezTo>
                  <a:cubicBezTo>
                    <a:pt x="183" y="196"/>
                    <a:pt x="183" y="196"/>
                    <a:pt x="183" y="196"/>
                  </a:cubicBezTo>
                  <a:cubicBezTo>
                    <a:pt x="164" y="184"/>
                    <a:pt x="164" y="184"/>
                    <a:pt x="164" y="184"/>
                  </a:cubicBezTo>
                  <a:cubicBezTo>
                    <a:pt x="161" y="182"/>
                    <a:pt x="158" y="181"/>
                    <a:pt x="155" y="181"/>
                  </a:cubicBezTo>
                  <a:cubicBezTo>
                    <a:pt x="153" y="181"/>
                    <a:pt x="151" y="182"/>
                    <a:pt x="149" y="183"/>
                  </a:cubicBezTo>
                  <a:cubicBezTo>
                    <a:pt x="147" y="184"/>
                    <a:pt x="144" y="185"/>
                    <a:pt x="141" y="186"/>
                  </a:cubicBezTo>
                  <a:cubicBezTo>
                    <a:pt x="136" y="187"/>
                    <a:pt x="133" y="192"/>
                    <a:pt x="132" y="197"/>
                  </a:cubicBezTo>
                  <a:cubicBezTo>
                    <a:pt x="127" y="219"/>
                    <a:pt x="127" y="219"/>
                    <a:pt x="127" y="219"/>
                  </a:cubicBezTo>
                  <a:cubicBezTo>
                    <a:pt x="107" y="219"/>
                    <a:pt x="107" y="219"/>
                    <a:pt x="107" y="219"/>
                  </a:cubicBezTo>
                  <a:cubicBezTo>
                    <a:pt x="103" y="197"/>
                    <a:pt x="103" y="197"/>
                    <a:pt x="103" y="197"/>
                  </a:cubicBezTo>
                  <a:cubicBezTo>
                    <a:pt x="102" y="192"/>
                    <a:pt x="98" y="187"/>
                    <a:pt x="93" y="186"/>
                  </a:cubicBezTo>
                  <a:cubicBezTo>
                    <a:pt x="91" y="185"/>
                    <a:pt x="88" y="184"/>
                    <a:pt x="85" y="183"/>
                  </a:cubicBezTo>
                  <a:cubicBezTo>
                    <a:pt x="83" y="182"/>
                    <a:pt x="81" y="181"/>
                    <a:pt x="79" y="181"/>
                  </a:cubicBezTo>
                  <a:cubicBezTo>
                    <a:pt x="76" y="181"/>
                    <a:pt x="73" y="182"/>
                    <a:pt x="71" y="184"/>
                  </a:cubicBezTo>
                  <a:cubicBezTo>
                    <a:pt x="52" y="196"/>
                    <a:pt x="52" y="196"/>
                    <a:pt x="52" y="196"/>
                  </a:cubicBezTo>
                  <a:cubicBezTo>
                    <a:pt x="38" y="182"/>
                    <a:pt x="38" y="182"/>
                    <a:pt x="38" y="182"/>
                  </a:cubicBezTo>
                  <a:cubicBezTo>
                    <a:pt x="51" y="163"/>
                    <a:pt x="51" y="163"/>
                    <a:pt x="51" y="163"/>
                  </a:cubicBezTo>
                  <a:cubicBezTo>
                    <a:pt x="54" y="159"/>
                    <a:pt x="54" y="153"/>
                    <a:pt x="52" y="149"/>
                  </a:cubicBezTo>
                  <a:cubicBezTo>
                    <a:pt x="50" y="146"/>
                    <a:pt x="49" y="144"/>
                    <a:pt x="48" y="141"/>
                  </a:cubicBezTo>
                  <a:cubicBezTo>
                    <a:pt x="47" y="136"/>
                    <a:pt x="43" y="132"/>
                    <a:pt x="37" y="131"/>
                  </a:cubicBezTo>
                  <a:cubicBezTo>
                    <a:pt x="15" y="127"/>
                    <a:pt x="15" y="127"/>
                    <a:pt x="15" y="127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37" y="102"/>
                    <a:pt x="37" y="102"/>
                    <a:pt x="37" y="102"/>
                  </a:cubicBezTo>
                  <a:cubicBezTo>
                    <a:pt x="43" y="101"/>
                    <a:pt x="47" y="98"/>
                    <a:pt x="48" y="93"/>
                  </a:cubicBezTo>
                  <a:cubicBezTo>
                    <a:pt x="49" y="90"/>
                    <a:pt x="50" y="88"/>
                    <a:pt x="52" y="85"/>
                  </a:cubicBezTo>
                  <a:cubicBezTo>
                    <a:pt x="54" y="80"/>
                    <a:pt x="54" y="75"/>
                    <a:pt x="51" y="71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3" y="52"/>
                    <a:pt x="76" y="53"/>
                    <a:pt x="79" y="53"/>
                  </a:cubicBezTo>
                  <a:cubicBezTo>
                    <a:pt x="81" y="53"/>
                    <a:pt x="83" y="52"/>
                    <a:pt x="85" y="51"/>
                  </a:cubicBezTo>
                  <a:cubicBezTo>
                    <a:pt x="88" y="50"/>
                    <a:pt x="91" y="49"/>
                    <a:pt x="93" y="48"/>
                  </a:cubicBezTo>
                  <a:cubicBezTo>
                    <a:pt x="98" y="46"/>
                    <a:pt x="102" y="42"/>
                    <a:pt x="103" y="37"/>
                  </a:cubicBezTo>
                  <a:cubicBezTo>
                    <a:pt x="107" y="15"/>
                    <a:pt x="107" y="15"/>
                    <a:pt x="107" y="15"/>
                  </a:cubicBezTo>
                  <a:cubicBezTo>
                    <a:pt x="127" y="15"/>
                    <a:pt x="127" y="15"/>
                    <a:pt x="127" y="15"/>
                  </a:cubicBezTo>
                  <a:cubicBezTo>
                    <a:pt x="132" y="37"/>
                    <a:pt x="132" y="37"/>
                    <a:pt x="132" y="37"/>
                  </a:cubicBezTo>
                  <a:cubicBezTo>
                    <a:pt x="133" y="42"/>
                    <a:pt x="136" y="46"/>
                    <a:pt x="141" y="48"/>
                  </a:cubicBezTo>
                  <a:cubicBezTo>
                    <a:pt x="144" y="49"/>
                    <a:pt x="147" y="50"/>
                    <a:pt x="149" y="51"/>
                  </a:cubicBezTo>
                  <a:cubicBezTo>
                    <a:pt x="151" y="52"/>
                    <a:pt x="153" y="53"/>
                    <a:pt x="155" y="53"/>
                  </a:cubicBezTo>
                  <a:cubicBezTo>
                    <a:pt x="158" y="53"/>
                    <a:pt x="161" y="52"/>
                    <a:pt x="164" y="50"/>
                  </a:cubicBezTo>
                  <a:cubicBezTo>
                    <a:pt x="183" y="38"/>
                    <a:pt x="183" y="38"/>
                    <a:pt x="183" y="38"/>
                  </a:cubicBezTo>
                  <a:cubicBezTo>
                    <a:pt x="197" y="52"/>
                    <a:pt x="197" y="52"/>
                    <a:pt x="197" y="52"/>
                  </a:cubicBezTo>
                  <a:cubicBezTo>
                    <a:pt x="184" y="71"/>
                    <a:pt x="184" y="71"/>
                    <a:pt x="184" y="71"/>
                  </a:cubicBezTo>
                  <a:cubicBezTo>
                    <a:pt x="181" y="75"/>
                    <a:pt x="181" y="80"/>
                    <a:pt x="183" y="85"/>
                  </a:cubicBezTo>
                  <a:cubicBezTo>
                    <a:pt x="184" y="88"/>
                    <a:pt x="185" y="90"/>
                    <a:pt x="186" y="93"/>
                  </a:cubicBezTo>
                  <a:cubicBezTo>
                    <a:pt x="188" y="98"/>
                    <a:pt x="192" y="101"/>
                    <a:pt x="197" y="102"/>
                  </a:cubicBezTo>
                  <a:cubicBezTo>
                    <a:pt x="220" y="107"/>
                    <a:pt x="220" y="107"/>
                    <a:pt x="220" y="107"/>
                  </a:cubicBezTo>
                  <a:cubicBezTo>
                    <a:pt x="220" y="127"/>
                    <a:pt x="220" y="127"/>
                    <a:pt x="220" y="127"/>
                  </a:cubicBezTo>
                  <a:lnTo>
                    <a:pt x="197" y="1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4B7FB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85"/>
            <p:cNvSpPr>
              <a:spLocks noEditPoints="1"/>
            </p:cNvSpPr>
            <p:nvPr/>
          </p:nvSpPr>
          <p:spPr bwMode="auto">
            <a:xfrm>
              <a:off x="1070689" y="778792"/>
              <a:ext cx="112003" cy="111540"/>
            </a:xfrm>
            <a:custGeom>
              <a:avLst/>
              <a:gdLst>
                <a:gd name="T0" fmla="*/ 51 w 102"/>
                <a:gd name="T1" fmla="*/ 0 h 102"/>
                <a:gd name="T2" fmla="*/ 0 w 102"/>
                <a:gd name="T3" fmla="*/ 51 h 102"/>
                <a:gd name="T4" fmla="*/ 51 w 102"/>
                <a:gd name="T5" fmla="*/ 102 h 102"/>
                <a:gd name="T6" fmla="*/ 102 w 102"/>
                <a:gd name="T7" fmla="*/ 51 h 102"/>
                <a:gd name="T8" fmla="*/ 51 w 102"/>
                <a:gd name="T9" fmla="*/ 0 h 102"/>
                <a:gd name="T10" fmla="*/ 51 w 102"/>
                <a:gd name="T11" fmla="*/ 96 h 102"/>
                <a:gd name="T12" fmla="*/ 7 w 102"/>
                <a:gd name="T13" fmla="*/ 51 h 102"/>
                <a:gd name="T14" fmla="*/ 51 w 102"/>
                <a:gd name="T15" fmla="*/ 6 h 102"/>
                <a:gd name="T16" fmla="*/ 96 w 102"/>
                <a:gd name="T17" fmla="*/ 51 h 102"/>
                <a:gd name="T18" fmla="*/ 51 w 102"/>
                <a:gd name="T19" fmla="*/ 9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102">
                  <a:moveTo>
                    <a:pt x="51" y="0"/>
                  </a:moveTo>
                  <a:cubicBezTo>
                    <a:pt x="23" y="0"/>
                    <a:pt x="0" y="23"/>
                    <a:pt x="0" y="51"/>
                  </a:cubicBezTo>
                  <a:cubicBezTo>
                    <a:pt x="0" y="79"/>
                    <a:pt x="23" y="102"/>
                    <a:pt x="51" y="102"/>
                  </a:cubicBezTo>
                  <a:cubicBezTo>
                    <a:pt x="80" y="102"/>
                    <a:pt x="102" y="79"/>
                    <a:pt x="102" y="51"/>
                  </a:cubicBezTo>
                  <a:cubicBezTo>
                    <a:pt x="102" y="23"/>
                    <a:pt x="80" y="0"/>
                    <a:pt x="51" y="0"/>
                  </a:cubicBezTo>
                  <a:close/>
                  <a:moveTo>
                    <a:pt x="51" y="96"/>
                  </a:moveTo>
                  <a:cubicBezTo>
                    <a:pt x="27" y="96"/>
                    <a:pt x="7" y="76"/>
                    <a:pt x="7" y="51"/>
                  </a:cubicBezTo>
                  <a:cubicBezTo>
                    <a:pt x="7" y="26"/>
                    <a:pt x="27" y="6"/>
                    <a:pt x="51" y="6"/>
                  </a:cubicBezTo>
                  <a:cubicBezTo>
                    <a:pt x="76" y="6"/>
                    <a:pt x="96" y="26"/>
                    <a:pt x="96" y="51"/>
                  </a:cubicBezTo>
                  <a:cubicBezTo>
                    <a:pt x="96" y="76"/>
                    <a:pt x="76" y="96"/>
                    <a:pt x="51" y="9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4B7FB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86"/>
            <p:cNvSpPr>
              <a:spLocks noEditPoints="1"/>
            </p:cNvSpPr>
            <p:nvPr/>
          </p:nvSpPr>
          <p:spPr bwMode="auto">
            <a:xfrm>
              <a:off x="1094756" y="802859"/>
              <a:ext cx="64795" cy="63407"/>
            </a:xfrm>
            <a:custGeom>
              <a:avLst/>
              <a:gdLst>
                <a:gd name="T0" fmla="*/ 29 w 59"/>
                <a:gd name="T1" fmla="*/ 0 h 58"/>
                <a:gd name="T2" fmla="*/ 0 w 59"/>
                <a:gd name="T3" fmla="*/ 29 h 58"/>
                <a:gd name="T4" fmla="*/ 29 w 59"/>
                <a:gd name="T5" fmla="*/ 58 h 58"/>
                <a:gd name="T6" fmla="*/ 59 w 59"/>
                <a:gd name="T7" fmla="*/ 29 h 58"/>
                <a:gd name="T8" fmla="*/ 29 w 59"/>
                <a:gd name="T9" fmla="*/ 0 h 58"/>
                <a:gd name="T10" fmla="*/ 29 w 59"/>
                <a:gd name="T11" fmla="*/ 51 h 58"/>
                <a:gd name="T12" fmla="*/ 7 w 59"/>
                <a:gd name="T13" fmla="*/ 29 h 58"/>
                <a:gd name="T14" fmla="*/ 29 w 59"/>
                <a:gd name="T15" fmla="*/ 7 h 58"/>
                <a:gd name="T16" fmla="*/ 51 w 59"/>
                <a:gd name="T17" fmla="*/ 29 h 58"/>
                <a:gd name="T18" fmla="*/ 29 w 59"/>
                <a:gd name="T19" fmla="*/ 5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9" y="45"/>
                    <a:pt x="59" y="29"/>
                  </a:cubicBezTo>
                  <a:cubicBezTo>
                    <a:pt x="59" y="13"/>
                    <a:pt x="45" y="0"/>
                    <a:pt x="29" y="0"/>
                  </a:cubicBezTo>
                  <a:close/>
                  <a:moveTo>
                    <a:pt x="29" y="51"/>
                  </a:moveTo>
                  <a:cubicBezTo>
                    <a:pt x="17" y="51"/>
                    <a:pt x="7" y="41"/>
                    <a:pt x="7" y="29"/>
                  </a:cubicBezTo>
                  <a:cubicBezTo>
                    <a:pt x="7" y="17"/>
                    <a:pt x="17" y="7"/>
                    <a:pt x="29" y="7"/>
                  </a:cubicBezTo>
                  <a:cubicBezTo>
                    <a:pt x="41" y="7"/>
                    <a:pt x="51" y="17"/>
                    <a:pt x="51" y="29"/>
                  </a:cubicBezTo>
                  <a:cubicBezTo>
                    <a:pt x="51" y="41"/>
                    <a:pt x="41" y="51"/>
                    <a:pt x="29" y="5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4B7FB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5" name="Shape 2546"/>
          <p:cNvSpPr/>
          <p:nvPr/>
        </p:nvSpPr>
        <p:spPr>
          <a:xfrm>
            <a:off x="6379510" y="2779661"/>
            <a:ext cx="371785" cy="4135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600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500"/>
                            </p:stCondLst>
                            <p:childTnLst>
                              <p:par>
                                <p:cTn id="9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00"/>
                            </p:stCondLst>
                            <p:childTnLst>
                              <p:par>
                                <p:cTn id="9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/>
      <p:bldP spid="94" grpId="0"/>
      <p:bldP spid="95" grpId="0"/>
      <p:bldP spid="96" grpId="0"/>
      <p:bldP spid="97" grpId="0" animBg="1"/>
      <p:bldP spid="98" grpId="0" animBg="1"/>
      <p:bldP spid="99" grpId="0" animBg="1"/>
      <p:bldP spid="100" grpId="0" animBg="1"/>
      <p:bldP spid="105" grpId="0"/>
      <p:bldP spid="106" grpId="0"/>
      <p:bldP spid="1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矩形 108"/>
          <p:cNvSpPr/>
          <p:nvPr/>
        </p:nvSpPr>
        <p:spPr>
          <a:xfrm>
            <a:off x="377952" y="382016"/>
            <a:ext cx="207264" cy="609600"/>
          </a:xfrm>
          <a:prstGeom prst="rect">
            <a:avLst/>
          </a:prstGeom>
          <a:solidFill>
            <a:srgbClr val="1C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110" name="直接连接符 109"/>
          <p:cNvCxnSpPr/>
          <p:nvPr/>
        </p:nvCxnSpPr>
        <p:spPr>
          <a:xfrm>
            <a:off x="670560" y="382016"/>
            <a:ext cx="0" cy="609600"/>
          </a:xfrm>
          <a:prstGeom prst="line">
            <a:avLst/>
          </a:prstGeom>
          <a:ln w="38100">
            <a:solidFill>
              <a:srgbClr val="1C2B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矩形 110"/>
          <p:cNvSpPr/>
          <p:nvPr/>
        </p:nvSpPr>
        <p:spPr>
          <a:xfrm>
            <a:off x="623391" y="261427"/>
            <a:ext cx="3940502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665" b="1" dirty="0">
                <a:solidFill>
                  <a:srgbClr val="FFC543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请在此处输入第四章标题</a:t>
            </a:r>
          </a:p>
        </p:txBody>
      </p:sp>
      <p:sp>
        <p:nvSpPr>
          <p:cNvPr id="112" name="TextBox 9"/>
          <p:cNvSpPr txBox="1"/>
          <p:nvPr/>
        </p:nvSpPr>
        <p:spPr>
          <a:xfrm>
            <a:off x="699645" y="638049"/>
            <a:ext cx="2199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1C2B38"/>
                </a:solidFill>
              </a:rPr>
              <a:t>ADD</a:t>
            </a:r>
            <a:r>
              <a:rPr lang="zh-CN" altLang="en-US" sz="2400" dirty="0">
                <a:solidFill>
                  <a:srgbClr val="1C2B38"/>
                </a:solidFill>
              </a:rPr>
              <a:t> </a:t>
            </a:r>
            <a:r>
              <a:rPr lang="en-US" altLang="zh-CN" sz="2400" dirty="0">
                <a:solidFill>
                  <a:srgbClr val="1C2B38"/>
                </a:solidFill>
              </a:rPr>
              <a:t>YOUR TEXT</a:t>
            </a:r>
          </a:p>
        </p:txBody>
      </p:sp>
      <p:grpSp>
        <p:nvGrpSpPr>
          <p:cNvPr id="6" name="Group 35"/>
          <p:cNvGrpSpPr/>
          <p:nvPr/>
        </p:nvGrpSpPr>
        <p:grpSpPr>
          <a:xfrm>
            <a:off x="1026584" y="3389120"/>
            <a:ext cx="2151288" cy="460856"/>
            <a:chOff x="769938" y="2456536"/>
            <a:chExt cx="1613466" cy="345642"/>
          </a:xfrm>
        </p:grpSpPr>
        <p:sp>
          <p:nvSpPr>
            <p:cNvPr id="7" name="Notched Right Arrow 32"/>
            <p:cNvSpPr/>
            <p:nvPr/>
          </p:nvSpPr>
          <p:spPr>
            <a:xfrm>
              <a:off x="769938" y="2456536"/>
              <a:ext cx="1613466" cy="345642"/>
            </a:xfrm>
            <a:prstGeom prst="notchedRightArrow">
              <a:avLst>
                <a:gd name="adj1" fmla="val 100000"/>
                <a:gd name="adj2" fmla="val 91021"/>
              </a:avLst>
            </a:pr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" name="Oval 34"/>
            <p:cNvSpPr>
              <a:spLocks noChangeAspect="1"/>
            </p:cNvSpPr>
            <p:nvPr/>
          </p:nvSpPr>
          <p:spPr>
            <a:xfrm>
              <a:off x="1482001" y="2534688"/>
              <a:ext cx="189341" cy="189339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" name="Group 36"/>
          <p:cNvGrpSpPr/>
          <p:nvPr/>
        </p:nvGrpSpPr>
        <p:grpSpPr>
          <a:xfrm>
            <a:off x="3014541" y="3389120"/>
            <a:ext cx="2151288" cy="460856"/>
            <a:chOff x="769938" y="2456536"/>
            <a:chExt cx="1613466" cy="345642"/>
          </a:xfrm>
        </p:grpSpPr>
        <p:sp>
          <p:nvSpPr>
            <p:cNvPr id="10" name="Notched Right Arrow 37"/>
            <p:cNvSpPr/>
            <p:nvPr/>
          </p:nvSpPr>
          <p:spPr>
            <a:xfrm>
              <a:off x="769938" y="2456536"/>
              <a:ext cx="1613466" cy="345642"/>
            </a:xfrm>
            <a:prstGeom prst="notchedRightArrow">
              <a:avLst>
                <a:gd name="adj1" fmla="val 100000"/>
                <a:gd name="adj2" fmla="val 91021"/>
              </a:avLst>
            </a:prstGeom>
            <a:solidFill>
              <a:srgbClr val="FC6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1" name="Oval 39"/>
            <p:cNvSpPr>
              <a:spLocks noChangeAspect="1"/>
            </p:cNvSpPr>
            <p:nvPr/>
          </p:nvSpPr>
          <p:spPr>
            <a:xfrm>
              <a:off x="1482001" y="2534688"/>
              <a:ext cx="189341" cy="189339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2" name="Group 40"/>
          <p:cNvGrpSpPr/>
          <p:nvPr/>
        </p:nvGrpSpPr>
        <p:grpSpPr>
          <a:xfrm>
            <a:off x="5002499" y="3389120"/>
            <a:ext cx="2151288" cy="460856"/>
            <a:chOff x="769938" y="2456536"/>
            <a:chExt cx="1613466" cy="345642"/>
          </a:xfrm>
        </p:grpSpPr>
        <p:sp>
          <p:nvSpPr>
            <p:cNvPr id="13" name="Notched Right Arrow 41"/>
            <p:cNvSpPr/>
            <p:nvPr/>
          </p:nvSpPr>
          <p:spPr>
            <a:xfrm>
              <a:off x="769938" y="2456536"/>
              <a:ext cx="1613466" cy="345642"/>
            </a:xfrm>
            <a:prstGeom prst="notchedRightArrow">
              <a:avLst>
                <a:gd name="adj1" fmla="val 100000"/>
                <a:gd name="adj2" fmla="val 91021"/>
              </a:avLst>
            </a:prstGeom>
            <a:solidFill>
              <a:srgbClr val="FFC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" name="Oval 42"/>
            <p:cNvSpPr>
              <a:spLocks noChangeAspect="1"/>
            </p:cNvSpPr>
            <p:nvPr/>
          </p:nvSpPr>
          <p:spPr>
            <a:xfrm>
              <a:off x="1482001" y="2534688"/>
              <a:ext cx="189341" cy="189339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5" name="Group 43"/>
          <p:cNvGrpSpPr/>
          <p:nvPr/>
        </p:nvGrpSpPr>
        <p:grpSpPr>
          <a:xfrm>
            <a:off x="6990456" y="3389120"/>
            <a:ext cx="2151288" cy="460856"/>
            <a:chOff x="769938" y="2456536"/>
            <a:chExt cx="1613466" cy="345642"/>
          </a:xfrm>
        </p:grpSpPr>
        <p:sp>
          <p:nvSpPr>
            <p:cNvPr id="16" name="Notched Right Arrow 44"/>
            <p:cNvSpPr/>
            <p:nvPr/>
          </p:nvSpPr>
          <p:spPr>
            <a:xfrm>
              <a:off x="769938" y="2456536"/>
              <a:ext cx="1613466" cy="345642"/>
            </a:xfrm>
            <a:prstGeom prst="notchedRightArrow">
              <a:avLst>
                <a:gd name="adj1" fmla="val 100000"/>
                <a:gd name="adj2" fmla="val 91021"/>
              </a:avLst>
            </a:pr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7" name="Oval 45"/>
            <p:cNvSpPr>
              <a:spLocks noChangeAspect="1"/>
            </p:cNvSpPr>
            <p:nvPr/>
          </p:nvSpPr>
          <p:spPr>
            <a:xfrm>
              <a:off x="1482001" y="2534688"/>
              <a:ext cx="189341" cy="189339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8" name="Group 49"/>
          <p:cNvGrpSpPr/>
          <p:nvPr/>
        </p:nvGrpSpPr>
        <p:grpSpPr>
          <a:xfrm>
            <a:off x="8978415" y="3389120"/>
            <a:ext cx="2151288" cy="460856"/>
            <a:chOff x="769938" y="2456536"/>
            <a:chExt cx="1613466" cy="345642"/>
          </a:xfrm>
        </p:grpSpPr>
        <p:sp>
          <p:nvSpPr>
            <p:cNvPr id="19" name="Notched Right Arrow 51"/>
            <p:cNvSpPr/>
            <p:nvPr/>
          </p:nvSpPr>
          <p:spPr>
            <a:xfrm>
              <a:off x="769938" y="2456536"/>
              <a:ext cx="1613466" cy="345642"/>
            </a:xfrm>
            <a:prstGeom prst="notchedRightArrow">
              <a:avLst>
                <a:gd name="adj1" fmla="val 100000"/>
                <a:gd name="adj2" fmla="val 91021"/>
              </a:avLst>
            </a:prstGeom>
            <a:solidFill>
              <a:srgbClr val="FC6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0" name="Oval 63"/>
            <p:cNvSpPr>
              <a:spLocks noChangeAspect="1"/>
            </p:cNvSpPr>
            <p:nvPr/>
          </p:nvSpPr>
          <p:spPr>
            <a:xfrm>
              <a:off x="1482001" y="2534688"/>
              <a:ext cx="189341" cy="189339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21" name="TextBox 66"/>
          <p:cNvSpPr txBox="1"/>
          <p:nvPr/>
        </p:nvSpPr>
        <p:spPr>
          <a:xfrm>
            <a:off x="1755206" y="3967855"/>
            <a:ext cx="551433" cy="32823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1219200">
              <a:spcBef>
                <a:spcPct val="20000"/>
              </a:spcBef>
              <a:defRPr/>
            </a:pPr>
            <a:r>
              <a:rPr lang="en-US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2008</a:t>
            </a:r>
            <a:endParaRPr lang="en-US" sz="2135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TextBox 69"/>
          <p:cNvSpPr txBox="1"/>
          <p:nvPr/>
        </p:nvSpPr>
        <p:spPr>
          <a:xfrm>
            <a:off x="3787945" y="2996731"/>
            <a:ext cx="551433" cy="32823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1219200">
              <a:spcBef>
                <a:spcPct val="20000"/>
              </a:spcBef>
              <a:defRPr/>
            </a:pPr>
            <a:r>
              <a:rPr lang="en-US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2009</a:t>
            </a:r>
            <a:endParaRPr lang="en-US" sz="2135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TextBox 70"/>
          <p:cNvSpPr txBox="1"/>
          <p:nvPr/>
        </p:nvSpPr>
        <p:spPr>
          <a:xfrm>
            <a:off x="5799912" y="3967855"/>
            <a:ext cx="551433" cy="32823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1219200">
              <a:spcBef>
                <a:spcPct val="20000"/>
              </a:spcBef>
              <a:defRPr/>
            </a:pPr>
            <a:r>
              <a:rPr lang="en-US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2010</a:t>
            </a:r>
            <a:endParaRPr lang="en-US" sz="2135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TextBox 71"/>
          <p:cNvSpPr txBox="1"/>
          <p:nvPr/>
        </p:nvSpPr>
        <p:spPr>
          <a:xfrm>
            <a:off x="7777213" y="2996731"/>
            <a:ext cx="551433" cy="32823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1219200">
              <a:spcBef>
                <a:spcPct val="20000"/>
              </a:spcBef>
              <a:defRPr/>
            </a:pPr>
            <a:r>
              <a:rPr lang="en-US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2011</a:t>
            </a:r>
            <a:endParaRPr lang="en-US" sz="2135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TextBox 73"/>
          <p:cNvSpPr txBox="1"/>
          <p:nvPr/>
        </p:nvSpPr>
        <p:spPr>
          <a:xfrm>
            <a:off x="9795254" y="3967855"/>
            <a:ext cx="551433" cy="32823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 defTabSz="1219200">
              <a:spcBef>
                <a:spcPct val="20000"/>
              </a:spcBef>
              <a:defRPr/>
            </a:pPr>
            <a:r>
              <a:rPr lang="en-US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2012</a:t>
            </a:r>
            <a:endParaRPr lang="en-US" sz="2135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6" name="Straight Connector 74"/>
          <p:cNvCxnSpPr>
            <a:stCxn id="47" idx="7"/>
          </p:cNvCxnSpPr>
          <p:nvPr/>
        </p:nvCxnSpPr>
        <p:spPr>
          <a:xfrm flipH="1">
            <a:off x="2099288" y="2798717"/>
            <a:ext cx="1" cy="819864"/>
          </a:xfrm>
          <a:prstGeom prst="line">
            <a:avLst/>
          </a:prstGeom>
          <a:ln w="19050">
            <a:solidFill>
              <a:srgbClr val="1C2B38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85"/>
          <p:cNvCxnSpPr>
            <a:stCxn id="50" idx="7"/>
          </p:cNvCxnSpPr>
          <p:nvPr/>
        </p:nvCxnSpPr>
        <p:spPr>
          <a:xfrm flipH="1">
            <a:off x="6078792" y="2792367"/>
            <a:ext cx="1" cy="819864"/>
          </a:xfrm>
          <a:prstGeom prst="line">
            <a:avLst/>
          </a:prstGeom>
          <a:ln w="19050">
            <a:solidFill>
              <a:srgbClr val="FFC54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90"/>
          <p:cNvCxnSpPr>
            <a:stCxn id="53" idx="7"/>
          </p:cNvCxnSpPr>
          <p:nvPr/>
        </p:nvCxnSpPr>
        <p:spPr>
          <a:xfrm flipH="1">
            <a:off x="10051248" y="2792367"/>
            <a:ext cx="1" cy="819864"/>
          </a:xfrm>
          <a:prstGeom prst="line">
            <a:avLst/>
          </a:prstGeom>
          <a:ln w="19050">
            <a:solidFill>
              <a:srgbClr val="FC611F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95"/>
          <p:cNvCxnSpPr>
            <a:stCxn id="59" idx="7"/>
          </p:cNvCxnSpPr>
          <p:nvPr/>
        </p:nvCxnSpPr>
        <p:spPr>
          <a:xfrm flipV="1">
            <a:off x="4088247" y="3624931"/>
            <a:ext cx="0" cy="819864"/>
          </a:xfrm>
          <a:prstGeom prst="line">
            <a:avLst/>
          </a:prstGeom>
          <a:ln w="19050">
            <a:solidFill>
              <a:srgbClr val="FC611F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00"/>
          <p:cNvCxnSpPr>
            <a:stCxn id="56" idx="7"/>
          </p:cNvCxnSpPr>
          <p:nvPr/>
        </p:nvCxnSpPr>
        <p:spPr>
          <a:xfrm rot="10800000" flipH="1">
            <a:off x="8064481" y="3624931"/>
            <a:ext cx="1" cy="819864"/>
          </a:xfrm>
          <a:prstGeom prst="line">
            <a:avLst/>
          </a:prstGeom>
          <a:ln w="19050">
            <a:solidFill>
              <a:srgbClr val="1C2B38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88"/>
          <p:cNvGrpSpPr/>
          <p:nvPr/>
        </p:nvGrpSpPr>
        <p:grpSpPr>
          <a:xfrm>
            <a:off x="1026584" y="4468159"/>
            <a:ext cx="2008675" cy="1110651"/>
            <a:chOff x="590510" y="661615"/>
            <a:chExt cx="1470132" cy="452698"/>
          </a:xfrm>
        </p:grpSpPr>
        <p:sp>
          <p:nvSpPr>
            <p:cNvPr id="32" name="TextBox 105"/>
            <p:cNvSpPr txBox="1"/>
            <p:nvPr/>
          </p:nvSpPr>
          <p:spPr>
            <a:xfrm>
              <a:off x="1045092" y="661615"/>
              <a:ext cx="661041" cy="10035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STATISTICS</a:t>
              </a:r>
            </a:p>
          </p:txBody>
        </p:sp>
        <p:sp>
          <p:nvSpPr>
            <p:cNvPr id="33" name="TextBox 106"/>
            <p:cNvSpPr txBox="1"/>
            <p:nvPr/>
          </p:nvSpPr>
          <p:spPr>
            <a:xfrm>
              <a:off x="590510" y="779887"/>
              <a:ext cx="1470132" cy="334426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There are many  in variations passage of lorem ipsum available but the majority have in slightly</a:t>
              </a:r>
            </a:p>
          </p:txBody>
        </p:sp>
      </p:grpSp>
      <p:grpSp>
        <p:nvGrpSpPr>
          <p:cNvPr id="34" name="Group 88"/>
          <p:cNvGrpSpPr/>
          <p:nvPr/>
        </p:nvGrpSpPr>
        <p:grpSpPr>
          <a:xfrm>
            <a:off x="5056734" y="4468160"/>
            <a:ext cx="2037788" cy="1315771"/>
            <a:chOff x="569202" y="661615"/>
            <a:chExt cx="1491440" cy="536304"/>
          </a:xfrm>
        </p:grpSpPr>
        <p:sp>
          <p:nvSpPr>
            <p:cNvPr id="35" name="TextBox 108"/>
            <p:cNvSpPr txBox="1"/>
            <p:nvPr/>
          </p:nvSpPr>
          <p:spPr>
            <a:xfrm>
              <a:off x="984400" y="661615"/>
              <a:ext cx="661042" cy="10035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STATISTICS</a:t>
              </a:r>
            </a:p>
          </p:txBody>
        </p:sp>
        <p:sp>
          <p:nvSpPr>
            <p:cNvPr id="36" name="TextBox 109"/>
            <p:cNvSpPr txBox="1"/>
            <p:nvPr/>
          </p:nvSpPr>
          <p:spPr>
            <a:xfrm>
              <a:off x="569202" y="779887"/>
              <a:ext cx="1491440" cy="4180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There are many  in variations passage of lorem ipsum available but the majority have in</a:t>
              </a:r>
              <a:br>
                <a:rPr lang="en-US" sz="1335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</a:br>
              <a:r>
                <a:rPr lang="en-US" sz="1335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slightly</a:t>
              </a:r>
            </a:p>
          </p:txBody>
        </p:sp>
      </p:grpSp>
      <p:grpSp>
        <p:nvGrpSpPr>
          <p:cNvPr id="37" name="Group 88"/>
          <p:cNvGrpSpPr/>
          <p:nvPr/>
        </p:nvGrpSpPr>
        <p:grpSpPr>
          <a:xfrm>
            <a:off x="9053334" y="4468160"/>
            <a:ext cx="2035273" cy="1315771"/>
            <a:chOff x="571042" y="661615"/>
            <a:chExt cx="1489599" cy="536304"/>
          </a:xfrm>
        </p:grpSpPr>
        <p:sp>
          <p:nvSpPr>
            <p:cNvPr id="38" name="TextBox 111"/>
            <p:cNvSpPr txBox="1"/>
            <p:nvPr/>
          </p:nvSpPr>
          <p:spPr>
            <a:xfrm>
              <a:off x="1045093" y="661615"/>
              <a:ext cx="661041" cy="10035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STATISTICS</a:t>
              </a:r>
            </a:p>
          </p:txBody>
        </p:sp>
        <p:sp>
          <p:nvSpPr>
            <p:cNvPr id="39" name="TextBox 112"/>
            <p:cNvSpPr txBox="1"/>
            <p:nvPr/>
          </p:nvSpPr>
          <p:spPr>
            <a:xfrm>
              <a:off x="571042" y="779887"/>
              <a:ext cx="1489599" cy="4180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There are many  in variations passage of lorem ipsum available but the majority have in</a:t>
              </a:r>
              <a:br>
                <a:rPr lang="en-US" sz="1335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</a:br>
              <a:r>
                <a:rPr lang="en-US" sz="1335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slightly</a:t>
              </a:r>
            </a:p>
          </p:txBody>
        </p:sp>
      </p:grpSp>
      <p:grpSp>
        <p:nvGrpSpPr>
          <p:cNvPr id="40" name="Group 88"/>
          <p:cNvGrpSpPr/>
          <p:nvPr/>
        </p:nvGrpSpPr>
        <p:grpSpPr>
          <a:xfrm>
            <a:off x="3070939" y="1585577"/>
            <a:ext cx="1985444" cy="1110649"/>
            <a:chOff x="607512" y="661615"/>
            <a:chExt cx="1453130" cy="452697"/>
          </a:xfrm>
        </p:grpSpPr>
        <p:sp>
          <p:nvSpPr>
            <p:cNvPr id="41" name="TextBox 114"/>
            <p:cNvSpPr txBox="1"/>
            <p:nvPr/>
          </p:nvSpPr>
          <p:spPr>
            <a:xfrm>
              <a:off x="1045092" y="661615"/>
              <a:ext cx="661042" cy="10035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STATISTICS</a:t>
              </a:r>
            </a:p>
          </p:txBody>
        </p:sp>
        <p:sp>
          <p:nvSpPr>
            <p:cNvPr id="42" name="TextBox 115"/>
            <p:cNvSpPr txBox="1"/>
            <p:nvPr/>
          </p:nvSpPr>
          <p:spPr>
            <a:xfrm>
              <a:off x="607512" y="779887"/>
              <a:ext cx="1453130" cy="334425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There are many  in variations passage of lorem ipsum available but the majority have in slightly</a:t>
              </a:r>
            </a:p>
          </p:txBody>
        </p:sp>
      </p:grpSp>
      <p:grpSp>
        <p:nvGrpSpPr>
          <p:cNvPr id="43" name="Group 88"/>
          <p:cNvGrpSpPr/>
          <p:nvPr/>
        </p:nvGrpSpPr>
        <p:grpSpPr>
          <a:xfrm>
            <a:off x="7058950" y="1662385"/>
            <a:ext cx="1987959" cy="1110651"/>
            <a:chOff x="605672" y="661615"/>
            <a:chExt cx="1454970" cy="452698"/>
          </a:xfrm>
        </p:grpSpPr>
        <p:sp>
          <p:nvSpPr>
            <p:cNvPr id="44" name="TextBox 117"/>
            <p:cNvSpPr txBox="1"/>
            <p:nvPr/>
          </p:nvSpPr>
          <p:spPr>
            <a:xfrm>
              <a:off x="1002637" y="661615"/>
              <a:ext cx="661041" cy="10035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STATISTICS</a:t>
              </a:r>
            </a:p>
          </p:txBody>
        </p:sp>
        <p:sp>
          <p:nvSpPr>
            <p:cNvPr id="45" name="TextBox 118"/>
            <p:cNvSpPr txBox="1"/>
            <p:nvPr/>
          </p:nvSpPr>
          <p:spPr>
            <a:xfrm>
              <a:off x="605672" y="779887"/>
              <a:ext cx="1454970" cy="334426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There are many  in variations passage of lorem ipsum available but the majority have in slightly</a:t>
              </a:r>
            </a:p>
          </p:txBody>
        </p:sp>
      </p:grpSp>
      <p:grpSp>
        <p:nvGrpSpPr>
          <p:cNvPr id="46" name="Group 68"/>
          <p:cNvGrpSpPr/>
          <p:nvPr/>
        </p:nvGrpSpPr>
        <p:grpSpPr>
          <a:xfrm>
            <a:off x="1726681" y="1899165"/>
            <a:ext cx="745215" cy="745215"/>
            <a:chOff x="1295010" y="1424373"/>
            <a:chExt cx="558911" cy="558911"/>
          </a:xfrm>
        </p:grpSpPr>
        <p:sp>
          <p:nvSpPr>
            <p:cNvPr id="47" name="Teardrop 64"/>
            <p:cNvSpPr/>
            <p:nvPr/>
          </p:nvSpPr>
          <p:spPr>
            <a:xfrm rot="8100000">
              <a:off x="1295010" y="1424373"/>
              <a:ext cx="558911" cy="558911"/>
            </a:xfrm>
            <a:prstGeom prst="teardrop">
              <a:avLst/>
            </a:pr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8" name="Freeform 116"/>
            <p:cNvSpPr>
              <a:spLocks noEditPoints="1"/>
            </p:cNvSpPr>
            <p:nvPr/>
          </p:nvSpPr>
          <p:spPr bwMode="auto">
            <a:xfrm>
              <a:off x="1420657" y="1575878"/>
              <a:ext cx="307301" cy="247823"/>
            </a:xfrm>
            <a:custGeom>
              <a:avLst/>
              <a:gdLst/>
              <a:ahLst/>
              <a:cxnLst>
                <a:cxn ang="0">
                  <a:pos x="55" y="27"/>
                </a:cxn>
                <a:cxn ang="0">
                  <a:pos x="54" y="27"/>
                </a:cxn>
                <a:cxn ang="0">
                  <a:pos x="54" y="27"/>
                </a:cxn>
                <a:cxn ang="0">
                  <a:pos x="53" y="27"/>
                </a:cxn>
                <a:cxn ang="0">
                  <a:pos x="28" y="6"/>
                </a:cxn>
                <a:cxn ang="0">
                  <a:pos x="4" y="27"/>
                </a:cxn>
                <a:cxn ang="0">
                  <a:pos x="3" y="27"/>
                </a:cxn>
                <a:cxn ang="0">
                  <a:pos x="2" y="27"/>
                </a:cxn>
                <a:cxn ang="0">
                  <a:pos x="0" y="24"/>
                </a:cxn>
                <a:cxn ang="0">
                  <a:pos x="0" y="23"/>
                </a:cxn>
                <a:cxn ang="0">
                  <a:pos x="26" y="1"/>
                </a:cxn>
                <a:cxn ang="0">
                  <a:pos x="31" y="1"/>
                </a:cxn>
                <a:cxn ang="0">
                  <a:pos x="40" y="8"/>
                </a:cxn>
                <a:cxn ang="0">
                  <a:pos x="40" y="1"/>
                </a:cxn>
                <a:cxn ang="0">
                  <a:pos x="41" y="0"/>
                </a:cxn>
                <a:cxn ang="0">
                  <a:pos x="48" y="0"/>
                </a:cxn>
                <a:cxn ang="0">
                  <a:pos x="49" y="1"/>
                </a:cxn>
                <a:cxn ang="0">
                  <a:pos x="49" y="16"/>
                </a:cxn>
                <a:cxn ang="0">
                  <a:pos x="57" y="23"/>
                </a:cxn>
                <a:cxn ang="0">
                  <a:pos x="57" y="24"/>
                </a:cxn>
                <a:cxn ang="0">
                  <a:pos x="55" y="27"/>
                </a:cxn>
                <a:cxn ang="0">
                  <a:pos x="49" y="44"/>
                </a:cxn>
                <a:cxn ang="0">
                  <a:pos x="47" y="46"/>
                </a:cxn>
                <a:cxn ang="0">
                  <a:pos x="33" y="46"/>
                </a:cxn>
                <a:cxn ang="0">
                  <a:pos x="33" y="32"/>
                </a:cxn>
                <a:cxn ang="0">
                  <a:pos x="24" y="32"/>
                </a:cxn>
                <a:cxn ang="0">
                  <a:pos x="24" y="46"/>
                </a:cxn>
                <a:cxn ang="0">
                  <a:pos x="10" y="46"/>
                </a:cxn>
                <a:cxn ang="0">
                  <a:pos x="8" y="44"/>
                </a:cxn>
                <a:cxn ang="0">
                  <a:pos x="8" y="27"/>
                </a:cxn>
                <a:cxn ang="0">
                  <a:pos x="8" y="26"/>
                </a:cxn>
                <a:cxn ang="0">
                  <a:pos x="28" y="9"/>
                </a:cxn>
                <a:cxn ang="0">
                  <a:pos x="49" y="26"/>
                </a:cxn>
                <a:cxn ang="0">
                  <a:pos x="49" y="27"/>
                </a:cxn>
                <a:cxn ang="0">
                  <a:pos x="49" y="44"/>
                </a:cxn>
              </a:cxnLst>
              <a:rect l="0" t="0" r="r" b="b"/>
              <a:pathLst>
                <a:path w="57" h="46">
                  <a:moveTo>
                    <a:pt x="55" y="27"/>
                  </a:moveTo>
                  <a:cubicBezTo>
                    <a:pt x="55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3" y="27"/>
                    <a:pt x="53" y="27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7"/>
                  </a:cubicBezTo>
                  <a:cubicBezTo>
                    <a:pt x="3" y="27"/>
                    <a:pt x="2" y="27"/>
                    <a:pt x="2" y="2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0" y="23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0"/>
                    <a:pt x="30" y="0"/>
                    <a:pt x="31" y="1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1"/>
                    <a:pt x="40" y="0"/>
                    <a:pt x="41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9" y="0"/>
                    <a:pt x="49" y="1"/>
                    <a:pt x="49" y="1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4"/>
                    <a:pt x="57" y="24"/>
                  </a:cubicBezTo>
                  <a:lnTo>
                    <a:pt x="55" y="27"/>
                  </a:lnTo>
                  <a:close/>
                  <a:moveTo>
                    <a:pt x="49" y="44"/>
                  </a:moveTo>
                  <a:cubicBezTo>
                    <a:pt x="49" y="45"/>
                    <a:pt x="48" y="46"/>
                    <a:pt x="47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9" y="46"/>
                    <a:pt x="8" y="45"/>
                    <a:pt x="8" y="44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7"/>
                    <a:pt x="8" y="26"/>
                    <a:pt x="8" y="2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7"/>
                    <a:pt x="49" y="27"/>
                  </a:cubicBezTo>
                  <a:lnTo>
                    <a:pt x="49" y="4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49" name="Group 75"/>
          <p:cNvGrpSpPr/>
          <p:nvPr/>
        </p:nvGrpSpPr>
        <p:grpSpPr>
          <a:xfrm>
            <a:off x="5706185" y="1892814"/>
            <a:ext cx="745215" cy="745215"/>
            <a:chOff x="4279638" y="1419610"/>
            <a:chExt cx="558911" cy="558911"/>
          </a:xfrm>
        </p:grpSpPr>
        <p:sp>
          <p:nvSpPr>
            <p:cNvPr id="50" name="Teardrop 87"/>
            <p:cNvSpPr/>
            <p:nvPr/>
          </p:nvSpPr>
          <p:spPr>
            <a:xfrm rot="8100000">
              <a:off x="4279638" y="1419610"/>
              <a:ext cx="558911" cy="558911"/>
            </a:xfrm>
            <a:prstGeom prst="teardrop">
              <a:avLst/>
            </a:prstGeom>
            <a:solidFill>
              <a:srgbClr val="FFC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1" name="Freeform 15"/>
            <p:cNvSpPr>
              <a:spLocks noEditPoints="1"/>
            </p:cNvSpPr>
            <p:nvPr/>
          </p:nvSpPr>
          <p:spPr bwMode="auto">
            <a:xfrm>
              <a:off x="4433364" y="1598738"/>
              <a:ext cx="266700" cy="200025"/>
            </a:xfrm>
            <a:custGeom>
              <a:avLst/>
              <a:gdLst/>
              <a:ahLst/>
              <a:cxnLst>
                <a:cxn ang="0">
                  <a:pos x="168" y="126"/>
                </a:cxn>
                <a:cxn ang="0">
                  <a:pos x="0" y="126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10" y="115"/>
                </a:cxn>
                <a:cxn ang="0">
                  <a:pos x="168" y="115"/>
                </a:cxn>
                <a:cxn ang="0">
                  <a:pos x="168" y="126"/>
                </a:cxn>
                <a:cxn ang="0">
                  <a:pos x="54" y="104"/>
                </a:cxn>
                <a:cxn ang="0">
                  <a:pos x="32" y="104"/>
                </a:cxn>
                <a:cxn ang="0">
                  <a:pos x="32" y="63"/>
                </a:cxn>
                <a:cxn ang="0">
                  <a:pos x="54" y="63"/>
                </a:cxn>
                <a:cxn ang="0">
                  <a:pos x="54" y="104"/>
                </a:cxn>
                <a:cxn ang="0">
                  <a:pos x="84" y="104"/>
                </a:cxn>
                <a:cxn ang="0">
                  <a:pos x="64" y="104"/>
                </a:cxn>
                <a:cxn ang="0">
                  <a:pos x="64" y="19"/>
                </a:cxn>
                <a:cxn ang="0">
                  <a:pos x="84" y="19"/>
                </a:cxn>
                <a:cxn ang="0">
                  <a:pos x="84" y="104"/>
                </a:cxn>
                <a:cxn ang="0">
                  <a:pos x="116" y="104"/>
                </a:cxn>
                <a:cxn ang="0">
                  <a:pos x="95" y="104"/>
                </a:cxn>
                <a:cxn ang="0">
                  <a:pos x="95" y="41"/>
                </a:cxn>
                <a:cxn ang="0">
                  <a:pos x="116" y="41"/>
                </a:cxn>
                <a:cxn ang="0">
                  <a:pos x="116" y="104"/>
                </a:cxn>
                <a:cxn ang="0">
                  <a:pos x="147" y="104"/>
                </a:cxn>
                <a:cxn ang="0">
                  <a:pos x="127" y="104"/>
                </a:cxn>
                <a:cxn ang="0">
                  <a:pos x="127" y="9"/>
                </a:cxn>
                <a:cxn ang="0">
                  <a:pos x="147" y="9"/>
                </a:cxn>
                <a:cxn ang="0">
                  <a:pos x="147" y="104"/>
                </a:cxn>
              </a:cxnLst>
              <a:rect l="0" t="0" r="r" b="b"/>
              <a:pathLst>
                <a:path w="168" h="126">
                  <a:moveTo>
                    <a:pt x="168" y="126"/>
                  </a:moveTo>
                  <a:lnTo>
                    <a:pt x="0" y="126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115"/>
                  </a:lnTo>
                  <a:lnTo>
                    <a:pt x="168" y="115"/>
                  </a:lnTo>
                  <a:lnTo>
                    <a:pt x="168" y="126"/>
                  </a:lnTo>
                  <a:close/>
                  <a:moveTo>
                    <a:pt x="54" y="104"/>
                  </a:moveTo>
                  <a:lnTo>
                    <a:pt x="32" y="104"/>
                  </a:lnTo>
                  <a:lnTo>
                    <a:pt x="32" y="63"/>
                  </a:lnTo>
                  <a:lnTo>
                    <a:pt x="54" y="63"/>
                  </a:lnTo>
                  <a:lnTo>
                    <a:pt x="54" y="104"/>
                  </a:lnTo>
                  <a:close/>
                  <a:moveTo>
                    <a:pt x="84" y="104"/>
                  </a:moveTo>
                  <a:lnTo>
                    <a:pt x="64" y="104"/>
                  </a:lnTo>
                  <a:lnTo>
                    <a:pt x="64" y="19"/>
                  </a:lnTo>
                  <a:lnTo>
                    <a:pt x="84" y="19"/>
                  </a:lnTo>
                  <a:lnTo>
                    <a:pt x="84" y="104"/>
                  </a:lnTo>
                  <a:close/>
                  <a:moveTo>
                    <a:pt x="116" y="104"/>
                  </a:moveTo>
                  <a:lnTo>
                    <a:pt x="95" y="104"/>
                  </a:lnTo>
                  <a:lnTo>
                    <a:pt x="95" y="41"/>
                  </a:lnTo>
                  <a:lnTo>
                    <a:pt x="116" y="41"/>
                  </a:lnTo>
                  <a:lnTo>
                    <a:pt x="116" y="104"/>
                  </a:lnTo>
                  <a:close/>
                  <a:moveTo>
                    <a:pt x="147" y="104"/>
                  </a:moveTo>
                  <a:lnTo>
                    <a:pt x="127" y="104"/>
                  </a:lnTo>
                  <a:lnTo>
                    <a:pt x="127" y="9"/>
                  </a:lnTo>
                  <a:lnTo>
                    <a:pt x="147" y="9"/>
                  </a:lnTo>
                  <a:lnTo>
                    <a:pt x="147" y="10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52" name="Group 78"/>
          <p:cNvGrpSpPr/>
          <p:nvPr/>
        </p:nvGrpSpPr>
        <p:grpSpPr>
          <a:xfrm>
            <a:off x="9678641" y="1892814"/>
            <a:ext cx="745215" cy="745215"/>
            <a:chOff x="7258980" y="1419610"/>
            <a:chExt cx="558911" cy="558911"/>
          </a:xfrm>
        </p:grpSpPr>
        <p:sp>
          <p:nvSpPr>
            <p:cNvPr id="53" name="Teardrop 92"/>
            <p:cNvSpPr/>
            <p:nvPr/>
          </p:nvSpPr>
          <p:spPr>
            <a:xfrm rot="8100000">
              <a:off x="7258980" y="1419610"/>
              <a:ext cx="558911" cy="558911"/>
            </a:xfrm>
            <a:prstGeom prst="teardrop">
              <a:avLst/>
            </a:prstGeom>
            <a:solidFill>
              <a:srgbClr val="FC6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4" name="Freeform 152"/>
            <p:cNvSpPr>
              <a:spLocks noEditPoints="1"/>
            </p:cNvSpPr>
            <p:nvPr/>
          </p:nvSpPr>
          <p:spPr bwMode="auto">
            <a:xfrm>
              <a:off x="7397225" y="1605088"/>
              <a:ext cx="276028" cy="255087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55" name="Group 76"/>
          <p:cNvGrpSpPr/>
          <p:nvPr/>
        </p:nvGrpSpPr>
        <p:grpSpPr>
          <a:xfrm>
            <a:off x="7691874" y="4599134"/>
            <a:ext cx="745215" cy="745215"/>
            <a:chOff x="5768905" y="3449350"/>
            <a:chExt cx="558911" cy="558911"/>
          </a:xfrm>
        </p:grpSpPr>
        <p:sp>
          <p:nvSpPr>
            <p:cNvPr id="56" name="Teardrop 102"/>
            <p:cNvSpPr/>
            <p:nvPr/>
          </p:nvSpPr>
          <p:spPr>
            <a:xfrm rot="18900000">
              <a:off x="5768905" y="3449350"/>
              <a:ext cx="558911" cy="558911"/>
            </a:xfrm>
            <a:prstGeom prst="teardrop">
              <a:avLst/>
            </a:pr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7" name="Freeform 57"/>
            <p:cNvSpPr>
              <a:spLocks noEditPoints="1"/>
            </p:cNvSpPr>
            <p:nvPr/>
          </p:nvSpPr>
          <p:spPr bwMode="auto">
            <a:xfrm>
              <a:off x="5935988" y="3605501"/>
              <a:ext cx="231093" cy="231093"/>
            </a:xfrm>
            <a:custGeom>
              <a:avLst/>
              <a:gdLst/>
              <a:ahLst/>
              <a:cxnLst>
                <a:cxn ang="0">
                  <a:pos x="55" y="31"/>
                </a:cxn>
                <a:cxn ang="0">
                  <a:pos x="54" y="33"/>
                </a:cxn>
                <a:cxn ang="0">
                  <a:pos x="47" y="34"/>
                </a:cxn>
                <a:cxn ang="0">
                  <a:pos x="46" y="37"/>
                </a:cxn>
                <a:cxn ang="0">
                  <a:pos x="49" y="42"/>
                </a:cxn>
                <a:cxn ang="0">
                  <a:pos x="50" y="43"/>
                </a:cxn>
                <a:cxn ang="0">
                  <a:pos x="49" y="44"/>
                </a:cxn>
                <a:cxn ang="0">
                  <a:pos x="43" y="50"/>
                </a:cxn>
                <a:cxn ang="0">
                  <a:pos x="42" y="50"/>
                </a:cxn>
                <a:cxn ang="0">
                  <a:pos x="37" y="46"/>
                </a:cxn>
                <a:cxn ang="0">
                  <a:pos x="33" y="47"/>
                </a:cxn>
                <a:cxn ang="0">
                  <a:pos x="32" y="54"/>
                </a:cxn>
                <a:cxn ang="0">
                  <a:pos x="31" y="55"/>
                </a:cxn>
                <a:cxn ang="0">
                  <a:pos x="23" y="55"/>
                </a:cxn>
                <a:cxn ang="0">
                  <a:pos x="22" y="54"/>
                </a:cxn>
                <a:cxn ang="0">
                  <a:pos x="21" y="47"/>
                </a:cxn>
                <a:cxn ang="0">
                  <a:pos x="18" y="46"/>
                </a:cxn>
                <a:cxn ang="0">
                  <a:pos x="13" y="50"/>
                </a:cxn>
                <a:cxn ang="0">
                  <a:pos x="12" y="50"/>
                </a:cxn>
                <a:cxn ang="0">
                  <a:pos x="11" y="50"/>
                </a:cxn>
                <a:cxn ang="0">
                  <a:pos x="5" y="44"/>
                </a:cxn>
                <a:cxn ang="0">
                  <a:pos x="5" y="43"/>
                </a:cxn>
                <a:cxn ang="0">
                  <a:pos x="5" y="42"/>
                </a:cxn>
                <a:cxn ang="0">
                  <a:pos x="9" y="37"/>
                </a:cxn>
                <a:cxn ang="0">
                  <a:pos x="7" y="33"/>
                </a:cxn>
                <a:cxn ang="0">
                  <a:pos x="1" y="33"/>
                </a:cxn>
                <a:cxn ang="0">
                  <a:pos x="0" y="31"/>
                </a:cxn>
                <a:cxn ang="0">
                  <a:pos x="0" y="23"/>
                </a:cxn>
                <a:cxn ang="0">
                  <a:pos x="1" y="22"/>
                </a:cxn>
                <a:cxn ang="0">
                  <a:pos x="7" y="21"/>
                </a:cxn>
                <a:cxn ang="0">
                  <a:pos x="9" y="18"/>
                </a:cxn>
                <a:cxn ang="0">
                  <a:pos x="5" y="13"/>
                </a:cxn>
                <a:cxn ang="0">
                  <a:pos x="5" y="12"/>
                </a:cxn>
                <a:cxn ang="0">
                  <a:pos x="5" y="11"/>
                </a:cxn>
                <a:cxn ang="0">
                  <a:pos x="12" y="5"/>
                </a:cxn>
                <a:cxn ang="0">
                  <a:pos x="13" y="5"/>
                </a:cxn>
                <a:cxn ang="0">
                  <a:pos x="18" y="9"/>
                </a:cxn>
                <a:cxn ang="0">
                  <a:pos x="21" y="8"/>
                </a:cxn>
                <a:cxn ang="0">
                  <a:pos x="22" y="1"/>
                </a:cxn>
                <a:cxn ang="0">
                  <a:pos x="23" y="0"/>
                </a:cxn>
                <a:cxn ang="0">
                  <a:pos x="31" y="0"/>
                </a:cxn>
                <a:cxn ang="0">
                  <a:pos x="32" y="1"/>
                </a:cxn>
                <a:cxn ang="0">
                  <a:pos x="33" y="8"/>
                </a:cxn>
                <a:cxn ang="0">
                  <a:pos x="37" y="9"/>
                </a:cxn>
                <a:cxn ang="0">
                  <a:pos x="42" y="5"/>
                </a:cxn>
                <a:cxn ang="0">
                  <a:pos x="43" y="5"/>
                </a:cxn>
                <a:cxn ang="0">
                  <a:pos x="43" y="5"/>
                </a:cxn>
                <a:cxn ang="0">
                  <a:pos x="49" y="11"/>
                </a:cxn>
                <a:cxn ang="0">
                  <a:pos x="50" y="12"/>
                </a:cxn>
                <a:cxn ang="0">
                  <a:pos x="49" y="13"/>
                </a:cxn>
                <a:cxn ang="0">
                  <a:pos x="46" y="18"/>
                </a:cxn>
                <a:cxn ang="0">
                  <a:pos x="47" y="21"/>
                </a:cxn>
                <a:cxn ang="0">
                  <a:pos x="54" y="22"/>
                </a:cxn>
                <a:cxn ang="0">
                  <a:pos x="55" y="23"/>
                </a:cxn>
                <a:cxn ang="0">
                  <a:pos x="55" y="31"/>
                </a:cxn>
                <a:cxn ang="0">
                  <a:pos x="27" y="18"/>
                </a:cxn>
                <a:cxn ang="0">
                  <a:pos x="18" y="27"/>
                </a:cxn>
                <a:cxn ang="0">
                  <a:pos x="27" y="36"/>
                </a:cxn>
                <a:cxn ang="0">
                  <a:pos x="36" y="27"/>
                </a:cxn>
                <a:cxn ang="0">
                  <a:pos x="27" y="18"/>
                </a:cxn>
              </a:cxnLst>
              <a:rect l="0" t="0" r="r" b="b"/>
              <a:pathLst>
                <a:path w="55" h="55">
                  <a:moveTo>
                    <a:pt x="55" y="31"/>
                  </a:moveTo>
                  <a:cubicBezTo>
                    <a:pt x="55" y="32"/>
                    <a:pt x="54" y="33"/>
                    <a:pt x="54" y="33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5"/>
                    <a:pt x="46" y="36"/>
                    <a:pt x="46" y="37"/>
                  </a:cubicBezTo>
                  <a:cubicBezTo>
                    <a:pt x="47" y="39"/>
                    <a:pt x="48" y="40"/>
                    <a:pt x="49" y="42"/>
                  </a:cubicBezTo>
                  <a:cubicBezTo>
                    <a:pt x="50" y="42"/>
                    <a:pt x="50" y="42"/>
                    <a:pt x="50" y="43"/>
                  </a:cubicBezTo>
                  <a:cubicBezTo>
                    <a:pt x="50" y="43"/>
                    <a:pt x="50" y="43"/>
                    <a:pt x="49" y="44"/>
                  </a:cubicBezTo>
                  <a:cubicBezTo>
                    <a:pt x="49" y="45"/>
                    <a:pt x="44" y="50"/>
                    <a:pt x="43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6" y="46"/>
                    <a:pt x="35" y="47"/>
                    <a:pt x="33" y="47"/>
                  </a:cubicBezTo>
                  <a:cubicBezTo>
                    <a:pt x="33" y="49"/>
                    <a:pt x="33" y="52"/>
                    <a:pt x="32" y="54"/>
                  </a:cubicBezTo>
                  <a:cubicBezTo>
                    <a:pt x="32" y="54"/>
                    <a:pt x="32" y="55"/>
                    <a:pt x="31" y="55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3" y="55"/>
                    <a:pt x="22" y="54"/>
                    <a:pt x="22" y="54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0" y="47"/>
                    <a:pt x="19" y="46"/>
                    <a:pt x="18" y="46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9" y="48"/>
                    <a:pt x="7" y="46"/>
                    <a:pt x="5" y="44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6" y="40"/>
                    <a:pt x="8" y="39"/>
                    <a:pt x="9" y="37"/>
                  </a:cubicBezTo>
                  <a:cubicBezTo>
                    <a:pt x="8" y="36"/>
                    <a:pt x="8" y="35"/>
                    <a:pt x="7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2"/>
                    <a:pt x="0" y="32"/>
                    <a:pt x="0" y="3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2"/>
                    <a:pt x="1" y="22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20"/>
                    <a:pt x="8" y="19"/>
                    <a:pt x="9" y="18"/>
                  </a:cubicBezTo>
                  <a:cubicBezTo>
                    <a:pt x="8" y="16"/>
                    <a:pt x="6" y="14"/>
                    <a:pt x="5" y="13"/>
                  </a:cubicBezTo>
                  <a:cubicBezTo>
                    <a:pt x="5" y="13"/>
                    <a:pt x="5" y="12"/>
                    <a:pt x="5" y="12"/>
                  </a:cubicBezTo>
                  <a:cubicBezTo>
                    <a:pt x="5" y="12"/>
                    <a:pt x="5" y="11"/>
                    <a:pt x="5" y="11"/>
                  </a:cubicBezTo>
                  <a:cubicBezTo>
                    <a:pt x="6" y="10"/>
                    <a:pt x="11" y="5"/>
                    <a:pt x="12" y="5"/>
                  </a:cubicBezTo>
                  <a:cubicBezTo>
                    <a:pt x="12" y="5"/>
                    <a:pt x="12" y="5"/>
                    <a:pt x="13" y="5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9" y="8"/>
                    <a:pt x="20" y="8"/>
                    <a:pt x="21" y="8"/>
                  </a:cubicBezTo>
                  <a:cubicBezTo>
                    <a:pt x="21" y="5"/>
                    <a:pt x="21" y="3"/>
                    <a:pt x="22" y="1"/>
                  </a:cubicBezTo>
                  <a:cubicBezTo>
                    <a:pt x="22" y="0"/>
                    <a:pt x="23" y="0"/>
                    <a:pt x="2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2" y="0"/>
                    <a:pt x="32" y="0"/>
                    <a:pt x="32" y="1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5" y="8"/>
                    <a:pt x="36" y="8"/>
                    <a:pt x="37" y="9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2" y="5"/>
                    <a:pt x="42" y="5"/>
                    <a:pt x="43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5" y="7"/>
                    <a:pt x="48" y="9"/>
                    <a:pt x="49" y="11"/>
                  </a:cubicBezTo>
                  <a:cubicBezTo>
                    <a:pt x="50" y="11"/>
                    <a:pt x="50" y="12"/>
                    <a:pt x="50" y="12"/>
                  </a:cubicBezTo>
                  <a:cubicBezTo>
                    <a:pt x="50" y="12"/>
                    <a:pt x="49" y="13"/>
                    <a:pt x="49" y="13"/>
                  </a:cubicBezTo>
                  <a:cubicBezTo>
                    <a:pt x="48" y="14"/>
                    <a:pt x="47" y="16"/>
                    <a:pt x="46" y="18"/>
                  </a:cubicBezTo>
                  <a:cubicBezTo>
                    <a:pt x="46" y="19"/>
                    <a:pt x="47" y="20"/>
                    <a:pt x="47" y="21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4" y="22"/>
                    <a:pt x="55" y="23"/>
                    <a:pt x="55" y="23"/>
                  </a:cubicBezTo>
                  <a:lnTo>
                    <a:pt x="55" y="31"/>
                  </a:lnTo>
                  <a:close/>
                  <a:moveTo>
                    <a:pt x="27" y="18"/>
                  </a:moveTo>
                  <a:cubicBezTo>
                    <a:pt x="22" y="18"/>
                    <a:pt x="18" y="22"/>
                    <a:pt x="18" y="27"/>
                  </a:cubicBezTo>
                  <a:cubicBezTo>
                    <a:pt x="18" y="32"/>
                    <a:pt x="22" y="36"/>
                    <a:pt x="27" y="36"/>
                  </a:cubicBezTo>
                  <a:cubicBezTo>
                    <a:pt x="32" y="36"/>
                    <a:pt x="36" y="32"/>
                    <a:pt x="36" y="27"/>
                  </a:cubicBezTo>
                  <a:cubicBezTo>
                    <a:pt x="36" y="22"/>
                    <a:pt x="32" y="18"/>
                    <a:pt x="27" y="1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58" name="Group 72"/>
          <p:cNvGrpSpPr/>
          <p:nvPr/>
        </p:nvGrpSpPr>
        <p:grpSpPr>
          <a:xfrm>
            <a:off x="3715639" y="4599134"/>
            <a:ext cx="745215" cy="745215"/>
            <a:chOff x="2786729" y="3449350"/>
            <a:chExt cx="558911" cy="558911"/>
          </a:xfrm>
        </p:grpSpPr>
        <p:sp>
          <p:nvSpPr>
            <p:cNvPr id="59" name="Teardrop 97"/>
            <p:cNvSpPr/>
            <p:nvPr/>
          </p:nvSpPr>
          <p:spPr>
            <a:xfrm rot="18900000">
              <a:off x="2786729" y="3449350"/>
              <a:ext cx="558911" cy="558911"/>
            </a:xfrm>
            <a:prstGeom prst="teardrop">
              <a:avLst/>
            </a:prstGeom>
            <a:solidFill>
              <a:srgbClr val="FC6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0" name="Freeform 105"/>
            <p:cNvSpPr>
              <a:spLocks noEditPoints="1"/>
            </p:cNvSpPr>
            <p:nvPr/>
          </p:nvSpPr>
          <p:spPr bwMode="auto">
            <a:xfrm>
              <a:off x="2965282" y="3615692"/>
              <a:ext cx="224150" cy="220902"/>
            </a:xfrm>
            <a:custGeom>
              <a:avLst/>
              <a:gdLst/>
              <a:ahLst/>
              <a:cxnLst>
                <a:cxn ang="0">
                  <a:pos x="59" y="63"/>
                </a:cxn>
                <a:cxn ang="0">
                  <a:pos x="55" y="61"/>
                </a:cxn>
                <a:cxn ang="0">
                  <a:pos x="42" y="48"/>
                </a:cxn>
                <a:cxn ang="0">
                  <a:pos x="27" y="53"/>
                </a:cxn>
                <a:cxn ang="0">
                  <a:pos x="0" y="26"/>
                </a:cxn>
                <a:cxn ang="0">
                  <a:pos x="27" y="0"/>
                </a:cxn>
                <a:cxn ang="0">
                  <a:pos x="54" y="26"/>
                </a:cxn>
                <a:cxn ang="0">
                  <a:pos x="49" y="41"/>
                </a:cxn>
                <a:cxn ang="0">
                  <a:pos x="62" y="54"/>
                </a:cxn>
                <a:cxn ang="0">
                  <a:pos x="64" y="58"/>
                </a:cxn>
                <a:cxn ang="0">
                  <a:pos x="59" y="63"/>
                </a:cxn>
                <a:cxn ang="0">
                  <a:pos x="27" y="9"/>
                </a:cxn>
                <a:cxn ang="0">
                  <a:pos x="10" y="26"/>
                </a:cxn>
                <a:cxn ang="0">
                  <a:pos x="27" y="43"/>
                </a:cxn>
                <a:cxn ang="0">
                  <a:pos x="44" y="26"/>
                </a:cxn>
                <a:cxn ang="0">
                  <a:pos x="27" y="9"/>
                </a:cxn>
              </a:cxnLst>
              <a:rect l="0" t="0" r="r" b="b"/>
              <a:pathLst>
                <a:path w="64" h="63">
                  <a:moveTo>
                    <a:pt x="59" y="63"/>
                  </a:moveTo>
                  <a:cubicBezTo>
                    <a:pt x="57" y="63"/>
                    <a:pt x="56" y="62"/>
                    <a:pt x="55" y="61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38" y="51"/>
                    <a:pt x="33" y="53"/>
                    <a:pt x="27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6"/>
                  </a:cubicBezTo>
                  <a:cubicBezTo>
                    <a:pt x="54" y="32"/>
                    <a:pt x="52" y="37"/>
                    <a:pt x="49" y="41"/>
                  </a:cubicBezTo>
                  <a:cubicBezTo>
                    <a:pt x="62" y="54"/>
                    <a:pt x="62" y="54"/>
                    <a:pt x="62" y="54"/>
                  </a:cubicBezTo>
                  <a:cubicBezTo>
                    <a:pt x="63" y="55"/>
                    <a:pt x="64" y="57"/>
                    <a:pt x="64" y="58"/>
                  </a:cubicBezTo>
                  <a:cubicBezTo>
                    <a:pt x="64" y="61"/>
                    <a:pt x="61" y="63"/>
                    <a:pt x="59" y="63"/>
                  </a:cubicBezTo>
                  <a:close/>
                  <a:moveTo>
                    <a:pt x="27" y="9"/>
                  </a:moveTo>
                  <a:cubicBezTo>
                    <a:pt x="18" y="9"/>
                    <a:pt x="10" y="17"/>
                    <a:pt x="10" y="26"/>
                  </a:cubicBezTo>
                  <a:cubicBezTo>
                    <a:pt x="10" y="36"/>
                    <a:pt x="18" y="43"/>
                    <a:pt x="27" y="43"/>
                  </a:cubicBezTo>
                  <a:cubicBezTo>
                    <a:pt x="37" y="43"/>
                    <a:pt x="44" y="36"/>
                    <a:pt x="44" y="26"/>
                  </a:cubicBezTo>
                  <a:cubicBezTo>
                    <a:pt x="44" y="17"/>
                    <a:pt x="37" y="9"/>
                    <a:pt x="27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000"/>
                            </p:stCondLst>
                            <p:childTnLst>
                              <p:par>
                                <p:cTn id="86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500"/>
                            </p:stCondLst>
                            <p:childTnLst>
                              <p:par>
                                <p:cTn id="91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500"/>
                            </p:stCondLst>
                            <p:childTnLst>
                              <p:par>
                                <p:cTn id="11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35"/>
          <p:cNvGrpSpPr/>
          <p:nvPr/>
        </p:nvGrpSpPr>
        <p:grpSpPr>
          <a:xfrm>
            <a:off x="1026584" y="3389120"/>
            <a:ext cx="2151288" cy="460856"/>
            <a:chOff x="769938" y="2456536"/>
            <a:chExt cx="1613466" cy="345642"/>
          </a:xfrm>
        </p:grpSpPr>
        <p:sp>
          <p:nvSpPr>
            <p:cNvPr id="7" name="Notched Right Arrow 32"/>
            <p:cNvSpPr/>
            <p:nvPr/>
          </p:nvSpPr>
          <p:spPr>
            <a:xfrm>
              <a:off x="769938" y="2456536"/>
              <a:ext cx="1613466" cy="345642"/>
            </a:xfrm>
            <a:prstGeom prst="notchedRightArrow">
              <a:avLst>
                <a:gd name="adj1" fmla="val 100000"/>
                <a:gd name="adj2" fmla="val 91021"/>
              </a:avLst>
            </a:prstGeom>
            <a:solidFill>
              <a:srgbClr val="FFC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" name="Oval 34"/>
            <p:cNvSpPr>
              <a:spLocks noChangeAspect="1"/>
            </p:cNvSpPr>
            <p:nvPr/>
          </p:nvSpPr>
          <p:spPr>
            <a:xfrm>
              <a:off x="1482001" y="2534688"/>
              <a:ext cx="189341" cy="189339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" name="Group 36"/>
          <p:cNvGrpSpPr/>
          <p:nvPr/>
        </p:nvGrpSpPr>
        <p:grpSpPr>
          <a:xfrm>
            <a:off x="3014541" y="3389120"/>
            <a:ext cx="2151288" cy="460856"/>
            <a:chOff x="769938" y="2456536"/>
            <a:chExt cx="1613466" cy="345642"/>
          </a:xfrm>
        </p:grpSpPr>
        <p:sp>
          <p:nvSpPr>
            <p:cNvPr id="10" name="Notched Right Arrow 37"/>
            <p:cNvSpPr/>
            <p:nvPr/>
          </p:nvSpPr>
          <p:spPr>
            <a:xfrm>
              <a:off x="769938" y="2456536"/>
              <a:ext cx="1613466" cy="345642"/>
            </a:xfrm>
            <a:prstGeom prst="notchedRightArrow">
              <a:avLst>
                <a:gd name="adj1" fmla="val 100000"/>
                <a:gd name="adj2" fmla="val 91021"/>
              </a:avLst>
            </a:pr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1" name="Oval 39"/>
            <p:cNvSpPr>
              <a:spLocks noChangeAspect="1"/>
            </p:cNvSpPr>
            <p:nvPr/>
          </p:nvSpPr>
          <p:spPr>
            <a:xfrm>
              <a:off x="1482001" y="2534688"/>
              <a:ext cx="189341" cy="189339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2" name="Group 40"/>
          <p:cNvGrpSpPr/>
          <p:nvPr/>
        </p:nvGrpSpPr>
        <p:grpSpPr>
          <a:xfrm>
            <a:off x="5002499" y="3389120"/>
            <a:ext cx="2151288" cy="460856"/>
            <a:chOff x="769938" y="2456536"/>
            <a:chExt cx="1613466" cy="345642"/>
          </a:xfrm>
        </p:grpSpPr>
        <p:sp>
          <p:nvSpPr>
            <p:cNvPr id="13" name="Notched Right Arrow 41"/>
            <p:cNvSpPr/>
            <p:nvPr/>
          </p:nvSpPr>
          <p:spPr>
            <a:xfrm>
              <a:off x="769938" y="2456536"/>
              <a:ext cx="1613466" cy="345642"/>
            </a:xfrm>
            <a:prstGeom prst="notchedRightArrow">
              <a:avLst>
                <a:gd name="adj1" fmla="val 100000"/>
                <a:gd name="adj2" fmla="val 91021"/>
              </a:avLst>
            </a:prstGeom>
            <a:solidFill>
              <a:srgbClr val="FC6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" name="Oval 42"/>
            <p:cNvSpPr>
              <a:spLocks noChangeAspect="1"/>
            </p:cNvSpPr>
            <p:nvPr/>
          </p:nvSpPr>
          <p:spPr>
            <a:xfrm>
              <a:off x="1482001" y="2534688"/>
              <a:ext cx="189341" cy="189339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5" name="Group 43"/>
          <p:cNvGrpSpPr/>
          <p:nvPr/>
        </p:nvGrpSpPr>
        <p:grpSpPr>
          <a:xfrm>
            <a:off x="6990456" y="3389120"/>
            <a:ext cx="2151288" cy="460856"/>
            <a:chOff x="769938" y="2456536"/>
            <a:chExt cx="1613466" cy="345642"/>
          </a:xfrm>
        </p:grpSpPr>
        <p:sp>
          <p:nvSpPr>
            <p:cNvPr id="16" name="Notched Right Arrow 44"/>
            <p:cNvSpPr/>
            <p:nvPr/>
          </p:nvSpPr>
          <p:spPr>
            <a:xfrm>
              <a:off x="769938" y="2456536"/>
              <a:ext cx="1613466" cy="345642"/>
            </a:xfrm>
            <a:prstGeom prst="notchedRightArrow">
              <a:avLst>
                <a:gd name="adj1" fmla="val 100000"/>
                <a:gd name="adj2" fmla="val 91021"/>
              </a:avLst>
            </a:prstGeom>
            <a:solidFill>
              <a:srgbClr val="FFC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7" name="Oval 45"/>
            <p:cNvSpPr>
              <a:spLocks noChangeAspect="1"/>
            </p:cNvSpPr>
            <p:nvPr/>
          </p:nvSpPr>
          <p:spPr>
            <a:xfrm>
              <a:off x="1482001" y="2534688"/>
              <a:ext cx="189341" cy="189339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8" name="Group 49"/>
          <p:cNvGrpSpPr/>
          <p:nvPr/>
        </p:nvGrpSpPr>
        <p:grpSpPr>
          <a:xfrm>
            <a:off x="8978415" y="3389120"/>
            <a:ext cx="2151288" cy="460856"/>
            <a:chOff x="769938" y="2456536"/>
            <a:chExt cx="1613466" cy="345642"/>
          </a:xfrm>
        </p:grpSpPr>
        <p:sp>
          <p:nvSpPr>
            <p:cNvPr id="19" name="Notched Right Arrow 51"/>
            <p:cNvSpPr/>
            <p:nvPr/>
          </p:nvSpPr>
          <p:spPr>
            <a:xfrm>
              <a:off x="769938" y="2456536"/>
              <a:ext cx="1613466" cy="345642"/>
            </a:xfrm>
            <a:prstGeom prst="notchedRightArrow">
              <a:avLst>
                <a:gd name="adj1" fmla="val 100000"/>
                <a:gd name="adj2" fmla="val 91021"/>
              </a:avLst>
            </a:pr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0" name="Oval 63"/>
            <p:cNvSpPr>
              <a:spLocks noChangeAspect="1"/>
            </p:cNvSpPr>
            <p:nvPr/>
          </p:nvSpPr>
          <p:spPr>
            <a:xfrm>
              <a:off x="1482001" y="2534688"/>
              <a:ext cx="189341" cy="189339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21" name="TextBox 66"/>
          <p:cNvSpPr txBox="1"/>
          <p:nvPr/>
        </p:nvSpPr>
        <p:spPr>
          <a:xfrm>
            <a:off x="1755206" y="3967855"/>
            <a:ext cx="551433" cy="32823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1219200">
              <a:spcBef>
                <a:spcPct val="20000"/>
              </a:spcBef>
              <a:defRPr/>
            </a:pPr>
            <a:r>
              <a:rPr lang="en-US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2013</a:t>
            </a:r>
            <a:endParaRPr lang="en-US" sz="2135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TextBox 69"/>
          <p:cNvSpPr txBox="1"/>
          <p:nvPr/>
        </p:nvSpPr>
        <p:spPr>
          <a:xfrm>
            <a:off x="3787945" y="2996731"/>
            <a:ext cx="551433" cy="32823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1219200">
              <a:spcBef>
                <a:spcPct val="20000"/>
              </a:spcBef>
              <a:defRPr/>
            </a:pPr>
            <a:r>
              <a:rPr lang="en-US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2014</a:t>
            </a:r>
            <a:endParaRPr lang="en-US" sz="2135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TextBox 70"/>
          <p:cNvSpPr txBox="1"/>
          <p:nvPr/>
        </p:nvSpPr>
        <p:spPr>
          <a:xfrm>
            <a:off x="5799912" y="3967855"/>
            <a:ext cx="551433" cy="32823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1219200">
              <a:spcBef>
                <a:spcPct val="20000"/>
              </a:spcBef>
              <a:defRPr/>
            </a:pPr>
            <a:r>
              <a:rPr lang="en-US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2015</a:t>
            </a:r>
            <a:endParaRPr lang="en-US" sz="2135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TextBox 71"/>
          <p:cNvSpPr txBox="1"/>
          <p:nvPr/>
        </p:nvSpPr>
        <p:spPr>
          <a:xfrm>
            <a:off x="7777213" y="2996731"/>
            <a:ext cx="551433" cy="32823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1219200">
              <a:spcBef>
                <a:spcPct val="20000"/>
              </a:spcBef>
              <a:defRPr/>
            </a:pPr>
            <a:r>
              <a:rPr lang="en-US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2016</a:t>
            </a:r>
            <a:endParaRPr lang="en-US" sz="2135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TextBox 73"/>
          <p:cNvSpPr txBox="1"/>
          <p:nvPr/>
        </p:nvSpPr>
        <p:spPr>
          <a:xfrm>
            <a:off x="9795254" y="3967855"/>
            <a:ext cx="551433" cy="32823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 defTabSz="1219200">
              <a:spcBef>
                <a:spcPct val="20000"/>
              </a:spcBef>
              <a:defRPr/>
            </a:pPr>
            <a:r>
              <a:rPr lang="en-US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2017</a:t>
            </a:r>
            <a:endParaRPr lang="en-US" sz="2135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6" name="Straight Connector 74"/>
          <p:cNvCxnSpPr>
            <a:stCxn id="47" idx="7"/>
          </p:cNvCxnSpPr>
          <p:nvPr/>
        </p:nvCxnSpPr>
        <p:spPr>
          <a:xfrm flipH="1">
            <a:off x="2099288" y="2798717"/>
            <a:ext cx="1" cy="819864"/>
          </a:xfrm>
          <a:prstGeom prst="line">
            <a:avLst/>
          </a:prstGeom>
          <a:ln w="19050">
            <a:solidFill>
              <a:srgbClr val="FFC54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85"/>
          <p:cNvCxnSpPr>
            <a:stCxn id="50" idx="7"/>
          </p:cNvCxnSpPr>
          <p:nvPr/>
        </p:nvCxnSpPr>
        <p:spPr>
          <a:xfrm flipH="1">
            <a:off x="6078792" y="2792367"/>
            <a:ext cx="1" cy="819864"/>
          </a:xfrm>
          <a:prstGeom prst="line">
            <a:avLst/>
          </a:prstGeom>
          <a:ln w="19050">
            <a:solidFill>
              <a:srgbClr val="FC611F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90"/>
          <p:cNvCxnSpPr>
            <a:stCxn id="53" idx="7"/>
          </p:cNvCxnSpPr>
          <p:nvPr/>
        </p:nvCxnSpPr>
        <p:spPr>
          <a:xfrm flipH="1">
            <a:off x="10051248" y="2792367"/>
            <a:ext cx="1" cy="819864"/>
          </a:xfrm>
          <a:prstGeom prst="line">
            <a:avLst/>
          </a:prstGeom>
          <a:ln w="19050">
            <a:solidFill>
              <a:srgbClr val="1C2B38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95"/>
          <p:cNvCxnSpPr>
            <a:stCxn id="59" idx="7"/>
          </p:cNvCxnSpPr>
          <p:nvPr/>
        </p:nvCxnSpPr>
        <p:spPr>
          <a:xfrm flipV="1">
            <a:off x="4088247" y="3624931"/>
            <a:ext cx="0" cy="819864"/>
          </a:xfrm>
          <a:prstGeom prst="line">
            <a:avLst/>
          </a:prstGeom>
          <a:ln w="19050">
            <a:solidFill>
              <a:srgbClr val="EC221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00"/>
          <p:cNvCxnSpPr>
            <a:stCxn id="56" idx="7"/>
          </p:cNvCxnSpPr>
          <p:nvPr/>
        </p:nvCxnSpPr>
        <p:spPr>
          <a:xfrm rot="10800000" flipH="1">
            <a:off x="8064481" y="3624931"/>
            <a:ext cx="1" cy="819864"/>
          </a:xfrm>
          <a:prstGeom prst="line">
            <a:avLst/>
          </a:prstGeom>
          <a:ln w="19050">
            <a:solidFill>
              <a:srgbClr val="FFC54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88"/>
          <p:cNvGrpSpPr/>
          <p:nvPr/>
        </p:nvGrpSpPr>
        <p:grpSpPr>
          <a:xfrm>
            <a:off x="1026584" y="4468159"/>
            <a:ext cx="2008675" cy="1110651"/>
            <a:chOff x="590510" y="661615"/>
            <a:chExt cx="1470132" cy="452698"/>
          </a:xfrm>
        </p:grpSpPr>
        <p:sp>
          <p:nvSpPr>
            <p:cNvPr id="32" name="TextBox 105"/>
            <p:cNvSpPr txBox="1"/>
            <p:nvPr/>
          </p:nvSpPr>
          <p:spPr>
            <a:xfrm>
              <a:off x="1045092" y="661615"/>
              <a:ext cx="661041" cy="10035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STATISTICS</a:t>
              </a:r>
            </a:p>
          </p:txBody>
        </p:sp>
        <p:sp>
          <p:nvSpPr>
            <p:cNvPr id="33" name="TextBox 106"/>
            <p:cNvSpPr txBox="1"/>
            <p:nvPr/>
          </p:nvSpPr>
          <p:spPr>
            <a:xfrm>
              <a:off x="590510" y="779887"/>
              <a:ext cx="1470132" cy="334426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There are many  in variations passage of lorem ipsum available but the majority have in slightly</a:t>
              </a:r>
            </a:p>
          </p:txBody>
        </p:sp>
      </p:grpSp>
      <p:grpSp>
        <p:nvGrpSpPr>
          <p:cNvPr id="34" name="Group 88"/>
          <p:cNvGrpSpPr/>
          <p:nvPr/>
        </p:nvGrpSpPr>
        <p:grpSpPr>
          <a:xfrm>
            <a:off x="5056734" y="4468160"/>
            <a:ext cx="2037788" cy="1315771"/>
            <a:chOff x="569202" y="661615"/>
            <a:chExt cx="1491440" cy="536304"/>
          </a:xfrm>
        </p:grpSpPr>
        <p:sp>
          <p:nvSpPr>
            <p:cNvPr id="35" name="TextBox 108"/>
            <p:cNvSpPr txBox="1"/>
            <p:nvPr/>
          </p:nvSpPr>
          <p:spPr>
            <a:xfrm>
              <a:off x="984400" y="661615"/>
              <a:ext cx="661042" cy="10035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STATISTICS</a:t>
              </a:r>
            </a:p>
          </p:txBody>
        </p:sp>
        <p:sp>
          <p:nvSpPr>
            <p:cNvPr id="36" name="TextBox 109"/>
            <p:cNvSpPr txBox="1"/>
            <p:nvPr/>
          </p:nvSpPr>
          <p:spPr>
            <a:xfrm>
              <a:off x="569202" y="779887"/>
              <a:ext cx="1491440" cy="4180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There are many  in variations passage of lorem ipsum available but the majority have in</a:t>
              </a:r>
              <a:br>
                <a:rPr lang="en-US" sz="1335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</a:br>
              <a:r>
                <a:rPr lang="en-US" sz="1335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slightly</a:t>
              </a:r>
            </a:p>
          </p:txBody>
        </p:sp>
      </p:grpSp>
      <p:grpSp>
        <p:nvGrpSpPr>
          <p:cNvPr id="37" name="Group 88"/>
          <p:cNvGrpSpPr/>
          <p:nvPr/>
        </p:nvGrpSpPr>
        <p:grpSpPr>
          <a:xfrm>
            <a:off x="9053334" y="4468160"/>
            <a:ext cx="2035273" cy="1315771"/>
            <a:chOff x="571042" y="661615"/>
            <a:chExt cx="1489599" cy="536304"/>
          </a:xfrm>
        </p:grpSpPr>
        <p:sp>
          <p:nvSpPr>
            <p:cNvPr id="38" name="TextBox 111"/>
            <p:cNvSpPr txBox="1"/>
            <p:nvPr/>
          </p:nvSpPr>
          <p:spPr>
            <a:xfrm>
              <a:off x="1045093" y="661615"/>
              <a:ext cx="661041" cy="10035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STATISTICS</a:t>
              </a:r>
            </a:p>
          </p:txBody>
        </p:sp>
        <p:sp>
          <p:nvSpPr>
            <p:cNvPr id="39" name="TextBox 112"/>
            <p:cNvSpPr txBox="1"/>
            <p:nvPr/>
          </p:nvSpPr>
          <p:spPr>
            <a:xfrm>
              <a:off x="571042" y="779887"/>
              <a:ext cx="1489599" cy="4180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There are many  in variations passage of lorem ipsum available but the majority have in</a:t>
              </a:r>
              <a:br>
                <a:rPr lang="en-US" sz="1335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</a:br>
              <a:r>
                <a:rPr lang="en-US" sz="1335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slightly</a:t>
              </a:r>
            </a:p>
          </p:txBody>
        </p:sp>
      </p:grpSp>
      <p:grpSp>
        <p:nvGrpSpPr>
          <p:cNvPr id="40" name="Group 88"/>
          <p:cNvGrpSpPr/>
          <p:nvPr/>
        </p:nvGrpSpPr>
        <p:grpSpPr>
          <a:xfrm>
            <a:off x="3070939" y="1585577"/>
            <a:ext cx="1985444" cy="1110649"/>
            <a:chOff x="607512" y="661615"/>
            <a:chExt cx="1453130" cy="452697"/>
          </a:xfrm>
        </p:grpSpPr>
        <p:sp>
          <p:nvSpPr>
            <p:cNvPr id="41" name="TextBox 114"/>
            <p:cNvSpPr txBox="1"/>
            <p:nvPr/>
          </p:nvSpPr>
          <p:spPr>
            <a:xfrm>
              <a:off x="1045092" y="661615"/>
              <a:ext cx="661042" cy="10035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STATISTICS</a:t>
              </a:r>
            </a:p>
          </p:txBody>
        </p:sp>
        <p:sp>
          <p:nvSpPr>
            <p:cNvPr id="42" name="TextBox 115"/>
            <p:cNvSpPr txBox="1"/>
            <p:nvPr/>
          </p:nvSpPr>
          <p:spPr>
            <a:xfrm>
              <a:off x="607512" y="779887"/>
              <a:ext cx="1453130" cy="334425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There are many  in variations passage of lorem ipsum available but the majority have in slightly</a:t>
              </a:r>
            </a:p>
          </p:txBody>
        </p:sp>
      </p:grpSp>
      <p:grpSp>
        <p:nvGrpSpPr>
          <p:cNvPr id="43" name="Group 88"/>
          <p:cNvGrpSpPr/>
          <p:nvPr/>
        </p:nvGrpSpPr>
        <p:grpSpPr>
          <a:xfrm>
            <a:off x="7058950" y="1662385"/>
            <a:ext cx="1987959" cy="1110651"/>
            <a:chOff x="605672" y="661615"/>
            <a:chExt cx="1454970" cy="452698"/>
          </a:xfrm>
        </p:grpSpPr>
        <p:sp>
          <p:nvSpPr>
            <p:cNvPr id="44" name="TextBox 117"/>
            <p:cNvSpPr txBox="1"/>
            <p:nvPr/>
          </p:nvSpPr>
          <p:spPr>
            <a:xfrm>
              <a:off x="1002637" y="661615"/>
              <a:ext cx="661041" cy="10035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STATISTICS</a:t>
              </a:r>
            </a:p>
          </p:txBody>
        </p:sp>
        <p:sp>
          <p:nvSpPr>
            <p:cNvPr id="45" name="TextBox 118"/>
            <p:cNvSpPr txBox="1"/>
            <p:nvPr/>
          </p:nvSpPr>
          <p:spPr>
            <a:xfrm>
              <a:off x="605672" y="779887"/>
              <a:ext cx="1454970" cy="334426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There are many  in variations passage of lorem ipsum available but the majority have in slightly</a:t>
              </a:r>
            </a:p>
          </p:txBody>
        </p:sp>
      </p:grpSp>
      <p:grpSp>
        <p:nvGrpSpPr>
          <p:cNvPr id="46" name="Group 68"/>
          <p:cNvGrpSpPr/>
          <p:nvPr/>
        </p:nvGrpSpPr>
        <p:grpSpPr>
          <a:xfrm>
            <a:off x="1726681" y="1899165"/>
            <a:ext cx="745215" cy="745215"/>
            <a:chOff x="1295010" y="1424373"/>
            <a:chExt cx="558911" cy="558911"/>
          </a:xfrm>
        </p:grpSpPr>
        <p:sp>
          <p:nvSpPr>
            <p:cNvPr id="47" name="Teardrop 64"/>
            <p:cNvSpPr/>
            <p:nvPr/>
          </p:nvSpPr>
          <p:spPr>
            <a:xfrm rot="8100000">
              <a:off x="1295010" y="1424373"/>
              <a:ext cx="558911" cy="558911"/>
            </a:xfrm>
            <a:prstGeom prst="teardrop">
              <a:avLst/>
            </a:prstGeom>
            <a:solidFill>
              <a:srgbClr val="FFC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8" name="Freeform 116"/>
            <p:cNvSpPr>
              <a:spLocks noEditPoints="1"/>
            </p:cNvSpPr>
            <p:nvPr/>
          </p:nvSpPr>
          <p:spPr bwMode="auto">
            <a:xfrm>
              <a:off x="1420657" y="1575878"/>
              <a:ext cx="307301" cy="247823"/>
            </a:xfrm>
            <a:custGeom>
              <a:avLst/>
              <a:gdLst/>
              <a:ahLst/>
              <a:cxnLst>
                <a:cxn ang="0">
                  <a:pos x="55" y="27"/>
                </a:cxn>
                <a:cxn ang="0">
                  <a:pos x="54" y="27"/>
                </a:cxn>
                <a:cxn ang="0">
                  <a:pos x="54" y="27"/>
                </a:cxn>
                <a:cxn ang="0">
                  <a:pos x="53" y="27"/>
                </a:cxn>
                <a:cxn ang="0">
                  <a:pos x="28" y="6"/>
                </a:cxn>
                <a:cxn ang="0">
                  <a:pos x="4" y="27"/>
                </a:cxn>
                <a:cxn ang="0">
                  <a:pos x="3" y="27"/>
                </a:cxn>
                <a:cxn ang="0">
                  <a:pos x="2" y="27"/>
                </a:cxn>
                <a:cxn ang="0">
                  <a:pos x="0" y="24"/>
                </a:cxn>
                <a:cxn ang="0">
                  <a:pos x="0" y="23"/>
                </a:cxn>
                <a:cxn ang="0">
                  <a:pos x="26" y="1"/>
                </a:cxn>
                <a:cxn ang="0">
                  <a:pos x="31" y="1"/>
                </a:cxn>
                <a:cxn ang="0">
                  <a:pos x="40" y="8"/>
                </a:cxn>
                <a:cxn ang="0">
                  <a:pos x="40" y="1"/>
                </a:cxn>
                <a:cxn ang="0">
                  <a:pos x="41" y="0"/>
                </a:cxn>
                <a:cxn ang="0">
                  <a:pos x="48" y="0"/>
                </a:cxn>
                <a:cxn ang="0">
                  <a:pos x="49" y="1"/>
                </a:cxn>
                <a:cxn ang="0">
                  <a:pos x="49" y="16"/>
                </a:cxn>
                <a:cxn ang="0">
                  <a:pos x="57" y="23"/>
                </a:cxn>
                <a:cxn ang="0">
                  <a:pos x="57" y="24"/>
                </a:cxn>
                <a:cxn ang="0">
                  <a:pos x="55" y="27"/>
                </a:cxn>
                <a:cxn ang="0">
                  <a:pos x="49" y="44"/>
                </a:cxn>
                <a:cxn ang="0">
                  <a:pos x="47" y="46"/>
                </a:cxn>
                <a:cxn ang="0">
                  <a:pos x="33" y="46"/>
                </a:cxn>
                <a:cxn ang="0">
                  <a:pos x="33" y="32"/>
                </a:cxn>
                <a:cxn ang="0">
                  <a:pos x="24" y="32"/>
                </a:cxn>
                <a:cxn ang="0">
                  <a:pos x="24" y="46"/>
                </a:cxn>
                <a:cxn ang="0">
                  <a:pos x="10" y="46"/>
                </a:cxn>
                <a:cxn ang="0">
                  <a:pos x="8" y="44"/>
                </a:cxn>
                <a:cxn ang="0">
                  <a:pos x="8" y="27"/>
                </a:cxn>
                <a:cxn ang="0">
                  <a:pos x="8" y="26"/>
                </a:cxn>
                <a:cxn ang="0">
                  <a:pos x="28" y="9"/>
                </a:cxn>
                <a:cxn ang="0">
                  <a:pos x="49" y="26"/>
                </a:cxn>
                <a:cxn ang="0">
                  <a:pos x="49" y="27"/>
                </a:cxn>
                <a:cxn ang="0">
                  <a:pos x="49" y="44"/>
                </a:cxn>
              </a:cxnLst>
              <a:rect l="0" t="0" r="r" b="b"/>
              <a:pathLst>
                <a:path w="57" h="46">
                  <a:moveTo>
                    <a:pt x="55" y="27"/>
                  </a:moveTo>
                  <a:cubicBezTo>
                    <a:pt x="55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3" y="27"/>
                    <a:pt x="53" y="27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7"/>
                  </a:cubicBezTo>
                  <a:cubicBezTo>
                    <a:pt x="3" y="27"/>
                    <a:pt x="2" y="27"/>
                    <a:pt x="2" y="2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0" y="23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0"/>
                    <a:pt x="30" y="0"/>
                    <a:pt x="31" y="1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1"/>
                    <a:pt x="40" y="0"/>
                    <a:pt x="41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9" y="0"/>
                    <a:pt x="49" y="1"/>
                    <a:pt x="49" y="1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4"/>
                    <a:pt x="57" y="24"/>
                  </a:cubicBezTo>
                  <a:lnTo>
                    <a:pt x="55" y="27"/>
                  </a:lnTo>
                  <a:close/>
                  <a:moveTo>
                    <a:pt x="49" y="44"/>
                  </a:moveTo>
                  <a:cubicBezTo>
                    <a:pt x="49" y="45"/>
                    <a:pt x="48" y="46"/>
                    <a:pt x="47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9" y="46"/>
                    <a:pt x="8" y="45"/>
                    <a:pt x="8" y="44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7"/>
                    <a:pt x="8" y="26"/>
                    <a:pt x="8" y="2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7"/>
                    <a:pt x="49" y="27"/>
                  </a:cubicBezTo>
                  <a:lnTo>
                    <a:pt x="49" y="4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49" name="Group 75"/>
          <p:cNvGrpSpPr/>
          <p:nvPr/>
        </p:nvGrpSpPr>
        <p:grpSpPr>
          <a:xfrm>
            <a:off x="5706185" y="1892814"/>
            <a:ext cx="745215" cy="745215"/>
            <a:chOff x="4279638" y="1419610"/>
            <a:chExt cx="558911" cy="558911"/>
          </a:xfrm>
        </p:grpSpPr>
        <p:sp>
          <p:nvSpPr>
            <p:cNvPr id="50" name="Teardrop 87"/>
            <p:cNvSpPr/>
            <p:nvPr/>
          </p:nvSpPr>
          <p:spPr>
            <a:xfrm rot="8100000">
              <a:off x="4279638" y="1419610"/>
              <a:ext cx="558911" cy="558911"/>
            </a:xfrm>
            <a:prstGeom prst="teardrop">
              <a:avLst/>
            </a:prstGeom>
            <a:solidFill>
              <a:srgbClr val="FC6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1" name="Freeform 15"/>
            <p:cNvSpPr>
              <a:spLocks noEditPoints="1"/>
            </p:cNvSpPr>
            <p:nvPr/>
          </p:nvSpPr>
          <p:spPr bwMode="auto">
            <a:xfrm>
              <a:off x="4433364" y="1598738"/>
              <a:ext cx="266700" cy="200025"/>
            </a:xfrm>
            <a:custGeom>
              <a:avLst/>
              <a:gdLst/>
              <a:ahLst/>
              <a:cxnLst>
                <a:cxn ang="0">
                  <a:pos x="168" y="126"/>
                </a:cxn>
                <a:cxn ang="0">
                  <a:pos x="0" y="126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10" y="115"/>
                </a:cxn>
                <a:cxn ang="0">
                  <a:pos x="168" y="115"/>
                </a:cxn>
                <a:cxn ang="0">
                  <a:pos x="168" y="126"/>
                </a:cxn>
                <a:cxn ang="0">
                  <a:pos x="54" y="104"/>
                </a:cxn>
                <a:cxn ang="0">
                  <a:pos x="32" y="104"/>
                </a:cxn>
                <a:cxn ang="0">
                  <a:pos x="32" y="63"/>
                </a:cxn>
                <a:cxn ang="0">
                  <a:pos x="54" y="63"/>
                </a:cxn>
                <a:cxn ang="0">
                  <a:pos x="54" y="104"/>
                </a:cxn>
                <a:cxn ang="0">
                  <a:pos x="84" y="104"/>
                </a:cxn>
                <a:cxn ang="0">
                  <a:pos x="64" y="104"/>
                </a:cxn>
                <a:cxn ang="0">
                  <a:pos x="64" y="19"/>
                </a:cxn>
                <a:cxn ang="0">
                  <a:pos x="84" y="19"/>
                </a:cxn>
                <a:cxn ang="0">
                  <a:pos x="84" y="104"/>
                </a:cxn>
                <a:cxn ang="0">
                  <a:pos x="116" y="104"/>
                </a:cxn>
                <a:cxn ang="0">
                  <a:pos x="95" y="104"/>
                </a:cxn>
                <a:cxn ang="0">
                  <a:pos x="95" y="41"/>
                </a:cxn>
                <a:cxn ang="0">
                  <a:pos x="116" y="41"/>
                </a:cxn>
                <a:cxn ang="0">
                  <a:pos x="116" y="104"/>
                </a:cxn>
                <a:cxn ang="0">
                  <a:pos x="147" y="104"/>
                </a:cxn>
                <a:cxn ang="0">
                  <a:pos x="127" y="104"/>
                </a:cxn>
                <a:cxn ang="0">
                  <a:pos x="127" y="9"/>
                </a:cxn>
                <a:cxn ang="0">
                  <a:pos x="147" y="9"/>
                </a:cxn>
                <a:cxn ang="0">
                  <a:pos x="147" y="104"/>
                </a:cxn>
              </a:cxnLst>
              <a:rect l="0" t="0" r="r" b="b"/>
              <a:pathLst>
                <a:path w="168" h="126">
                  <a:moveTo>
                    <a:pt x="168" y="126"/>
                  </a:moveTo>
                  <a:lnTo>
                    <a:pt x="0" y="126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115"/>
                  </a:lnTo>
                  <a:lnTo>
                    <a:pt x="168" y="115"/>
                  </a:lnTo>
                  <a:lnTo>
                    <a:pt x="168" y="126"/>
                  </a:lnTo>
                  <a:close/>
                  <a:moveTo>
                    <a:pt x="54" y="104"/>
                  </a:moveTo>
                  <a:lnTo>
                    <a:pt x="32" y="104"/>
                  </a:lnTo>
                  <a:lnTo>
                    <a:pt x="32" y="63"/>
                  </a:lnTo>
                  <a:lnTo>
                    <a:pt x="54" y="63"/>
                  </a:lnTo>
                  <a:lnTo>
                    <a:pt x="54" y="104"/>
                  </a:lnTo>
                  <a:close/>
                  <a:moveTo>
                    <a:pt x="84" y="104"/>
                  </a:moveTo>
                  <a:lnTo>
                    <a:pt x="64" y="104"/>
                  </a:lnTo>
                  <a:lnTo>
                    <a:pt x="64" y="19"/>
                  </a:lnTo>
                  <a:lnTo>
                    <a:pt x="84" y="19"/>
                  </a:lnTo>
                  <a:lnTo>
                    <a:pt x="84" y="104"/>
                  </a:lnTo>
                  <a:close/>
                  <a:moveTo>
                    <a:pt x="116" y="104"/>
                  </a:moveTo>
                  <a:lnTo>
                    <a:pt x="95" y="104"/>
                  </a:lnTo>
                  <a:lnTo>
                    <a:pt x="95" y="41"/>
                  </a:lnTo>
                  <a:lnTo>
                    <a:pt x="116" y="41"/>
                  </a:lnTo>
                  <a:lnTo>
                    <a:pt x="116" y="104"/>
                  </a:lnTo>
                  <a:close/>
                  <a:moveTo>
                    <a:pt x="147" y="104"/>
                  </a:moveTo>
                  <a:lnTo>
                    <a:pt x="127" y="104"/>
                  </a:lnTo>
                  <a:lnTo>
                    <a:pt x="127" y="9"/>
                  </a:lnTo>
                  <a:lnTo>
                    <a:pt x="147" y="9"/>
                  </a:lnTo>
                  <a:lnTo>
                    <a:pt x="147" y="10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52" name="Group 78"/>
          <p:cNvGrpSpPr/>
          <p:nvPr/>
        </p:nvGrpSpPr>
        <p:grpSpPr>
          <a:xfrm>
            <a:off x="9678641" y="1892814"/>
            <a:ext cx="745215" cy="745215"/>
            <a:chOff x="7258980" y="1419610"/>
            <a:chExt cx="558911" cy="558911"/>
          </a:xfrm>
        </p:grpSpPr>
        <p:sp>
          <p:nvSpPr>
            <p:cNvPr id="53" name="Teardrop 92"/>
            <p:cNvSpPr/>
            <p:nvPr/>
          </p:nvSpPr>
          <p:spPr>
            <a:xfrm rot="8100000">
              <a:off x="7258980" y="1419610"/>
              <a:ext cx="558911" cy="558911"/>
            </a:xfrm>
            <a:prstGeom prst="teardrop">
              <a:avLst/>
            </a:pr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4" name="Freeform 152"/>
            <p:cNvSpPr>
              <a:spLocks noEditPoints="1"/>
            </p:cNvSpPr>
            <p:nvPr/>
          </p:nvSpPr>
          <p:spPr bwMode="auto">
            <a:xfrm>
              <a:off x="7397225" y="1605088"/>
              <a:ext cx="276028" cy="255087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55" name="Group 76"/>
          <p:cNvGrpSpPr/>
          <p:nvPr/>
        </p:nvGrpSpPr>
        <p:grpSpPr>
          <a:xfrm>
            <a:off x="7691874" y="4599134"/>
            <a:ext cx="745215" cy="745215"/>
            <a:chOff x="5768905" y="3449350"/>
            <a:chExt cx="558911" cy="558911"/>
          </a:xfrm>
        </p:grpSpPr>
        <p:sp>
          <p:nvSpPr>
            <p:cNvPr id="56" name="Teardrop 102"/>
            <p:cNvSpPr/>
            <p:nvPr/>
          </p:nvSpPr>
          <p:spPr>
            <a:xfrm rot="18900000">
              <a:off x="5768905" y="3449350"/>
              <a:ext cx="558911" cy="558911"/>
            </a:xfrm>
            <a:prstGeom prst="teardrop">
              <a:avLst/>
            </a:prstGeom>
            <a:solidFill>
              <a:srgbClr val="FFC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7" name="Freeform 57"/>
            <p:cNvSpPr>
              <a:spLocks noEditPoints="1"/>
            </p:cNvSpPr>
            <p:nvPr/>
          </p:nvSpPr>
          <p:spPr bwMode="auto">
            <a:xfrm>
              <a:off x="5935988" y="3605501"/>
              <a:ext cx="231093" cy="231093"/>
            </a:xfrm>
            <a:custGeom>
              <a:avLst/>
              <a:gdLst/>
              <a:ahLst/>
              <a:cxnLst>
                <a:cxn ang="0">
                  <a:pos x="55" y="31"/>
                </a:cxn>
                <a:cxn ang="0">
                  <a:pos x="54" y="33"/>
                </a:cxn>
                <a:cxn ang="0">
                  <a:pos x="47" y="34"/>
                </a:cxn>
                <a:cxn ang="0">
                  <a:pos x="46" y="37"/>
                </a:cxn>
                <a:cxn ang="0">
                  <a:pos x="49" y="42"/>
                </a:cxn>
                <a:cxn ang="0">
                  <a:pos x="50" y="43"/>
                </a:cxn>
                <a:cxn ang="0">
                  <a:pos x="49" y="44"/>
                </a:cxn>
                <a:cxn ang="0">
                  <a:pos x="43" y="50"/>
                </a:cxn>
                <a:cxn ang="0">
                  <a:pos x="42" y="50"/>
                </a:cxn>
                <a:cxn ang="0">
                  <a:pos x="37" y="46"/>
                </a:cxn>
                <a:cxn ang="0">
                  <a:pos x="33" y="47"/>
                </a:cxn>
                <a:cxn ang="0">
                  <a:pos x="32" y="54"/>
                </a:cxn>
                <a:cxn ang="0">
                  <a:pos x="31" y="55"/>
                </a:cxn>
                <a:cxn ang="0">
                  <a:pos x="23" y="55"/>
                </a:cxn>
                <a:cxn ang="0">
                  <a:pos x="22" y="54"/>
                </a:cxn>
                <a:cxn ang="0">
                  <a:pos x="21" y="47"/>
                </a:cxn>
                <a:cxn ang="0">
                  <a:pos x="18" y="46"/>
                </a:cxn>
                <a:cxn ang="0">
                  <a:pos x="13" y="50"/>
                </a:cxn>
                <a:cxn ang="0">
                  <a:pos x="12" y="50"/>
                </a:cxn>
                <a:cxn ang="0">
                  <a:pos x="11" y="50"/>
                </a:cxn>
                <a:cxn ang="0">
                  <a:pos x="5" y="44"/>
                </a:cxn>
                <a:cxn ang="0">
                  <a:pos x="5" y="43"/>
                </a:cxn>
                <a:cxn ang="0">
                  <a:pos x="5" y="42"/>
                </a:cxn>
                <a:cxn ang="0">
                  <a:pos x="9" y="37"/>
                </a:cxn>
                <a:cxn ang="0">
                  <a:pos x="7" y="33"/>
                </a:cxn>
                <a:cxn ang="0">
                  <a:pos x="1" y="33"/>
                </a:cxn>
                <a:cxn ang="0">
                  <a:pos x="0" y="31"/>
                </a:cxn>
                <a:cxn ang="0">
                  <a:pos x="0" y="23"/>
                </a:cxn>
                <a:cxn ang="0">
                  <a:pos x="1" y="22"/>
                </a:cxn>
                <a:cxn ang="0">
                  <a:pos x="7" y="21"/>
                </a:cxn>
                <a:cxn ang="0">
                  <a:pos x="9" y="18"/>
                </a:cxn>
                <a:cxn ang="0">
                  <a:pos x="5" y="13"/>
                </a:cxn>
                <a:cxn ang="0">
                  <a:pos x="5" y="12"/>
                </a:cxn>
                <a:cxn ang="0">
                  <a:pos x="5" y="11"/>
                </a:cxn>
                <a:cxn ang="0">
                  <a:pos x="12" y="5"/>
                </a:cxn>
                <a:cxn ang="0">
                  <a:pos x="13" y="5"/>
                </a:cxn>
                <a:cxn ang="0">
                  <a:pos x="18" y="9"/>
                </a:cxn>
                <a:cxn ang="0">
                  <a:pos x="21" y="8"/>
                </a:cxn>
                <a:cxn ang="0">
                  <a:pos x="22" y="1"/>
                </a:cxn>
                <a:cxn ang="0">
                  <a:pos x="23" y="0"/>
                </a:cxn>
                <a:cxn ang="0">
                  <a:pos x="31" y="0"/>
                </a:cxn>
                <a:cxn ang="0">
                  <a:pos x="32" y="1"/>
                </a:cxn>
                <a:cxn ang="0">
                  <a:pos x="33" y="8"/>
                </a:cxn>
                <a:cxn ang="0">
                  <a:pos x="37" y="9"/>
                </a:cxn>
                <a:cxn ang="0">
                  <a:pos x="42" y="5"/>
                </a:cxn>
                <a:cxn ang="0">
                  <a:pos x="43" y="5"/>
                </a:cxn>
                <a:cxn ang="0">
                  <a:pos x="43" y="5"/>
                </a:cxn>
                <a:cxn ang="0">
                  <a:pos x="49" y="11"/>
                </a:cxn>
                <a:cxn ang="0">
                  <a:pos x="50" y="12"/>
                </a:cxn>
                <a:cxn ang="0">
                  <a:pos x="49" y="13"/>
                </a:cxn>
                <a:cxn ang="0">
                  <a:pos x="46" y="18"/>
                </a:cxn>
                <a:cxn ang="0">
                  <a:pos x="47" y="21"/>
                </a:cxn>
                <a:cxn ang="0">
                  <a:pos x="54" y="22"/>
                </a:cxn>
                <a:cxn ang="0">
                  <a:pos x="55" y="23"/>
                </a:cxn>
                <a:cxn ang="0">
                  <a:pos x="55" y="31"/>
                </a:cxn>
                <a:cxn ang="0">
                  <a:pos x="27" y="18"/>
                </a:cxn>
                <a:cxn ang="0">
                  <a:pos x="18" y="27"/>
                </a:cxn>
                <a:cxn ang="0">
                  <a:pos x="27" y="36"/>
                </a:cxn>
                <a:cxn ang="0">
                  <a:pos x="36" y="27"/>
                </a:cxn>
                <a:cxn ang="0">
                  <a:pos x="27" y="18"/>
                </a:cxn>
              </a:cxnLst>
              <a:rect l="0" t="0" r="r" b="b"/>
              <a:pathLst>
                <a:path w="55" h="55">
                  <a:moveTo>
                    <a:pt x="55" y="31"/>
                  </a:moveTo>
                  <a:cubicBezTo>
                    <a:pt x="55" y="32"/>
                    <a:pt x="54" y="33"/>
                    <a:pt x="54" y="33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5"/>
                    <a:pt x="46" y="36"/>
                    <a:pt x="46" y="37"/>
                  </a:cubicBezTo>
                  <a:cubicBezTo>
                    <a:pt x="47" y="39"/>
                    <a:pt x="48" y="40"/>
                    <a:pt x="49" y="42"/>
                  </a:cubicBezTo>
                  <a:cubicBezTo>
                    <a:pt x="50" y="42"/>
                    <a:pt x="50" y="42"/>
                    <a:pt x="50" y="43"/>
                  </a:cubicBezTo>
                  <a:cubicBezTo>
                    <a:pt x="50" y="43"/>
                    <a:pt x="50" y="43"/>
                    <a:pt x="49" y="44"/>
                  </a:cubicBezTo>
                  <a:cubicBezTo>
                    <a:pt x="49" y="45"/>
                    <a:pt x="44" y="50"/>
                    <a:pt x="43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6" y="46"/>
                    <a:pt x="35" y="47"/>
                    <a:pt x="33" y="47"/>
                  </a:cubicBezTo>
                  <a:cubicBezTo>
                    <a:pt x="33" y="49"/>
                    <a:pt x="33" y="52"/>
                    <a:pt x="32" y="54"/>
                  </a:cubicBezTo>
                  <a:cubicBezTo>
                    <a:pt x="32" y="54"/>
                    <a:pt x="32" y="55"/>
                    <a:pt x="31" y="55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3" y="55"/>
                    <a:pt x="22" y="54"/>
                    <a:pt x="22" y="54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0" y="47"/>
                    <a:pt x="19" y="46"/>
                    <a:pt x="18" y="46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9" y="48"/>
                    <a:pt x="7" y="46"/>
                    <a:pt x="5" y="44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6" y="40"/>
                    <a:pt x="8" y="39"/>
                    <a:pt x="9" y="37"/>
                  </a:cubicBezTo>
                  <a:cubicBezTo>
                    <a:pt x="8" y="36"/>
                    <a:pt x="8" y="35"/>
                    <a:pt x="7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2"/>
                    <a:pt x="0" y="32"/>
                    <a:pt x="0" y="3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2"/>
                    <a:pt x="1" y="22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20"/>
                    <a:pt x="8" y="19"/>
                    <a:pt x="9" y="18"/>
                  </a:cubicBezTo>
                  <a:cubicBezTo>
                    <a:pt x="8" y="16"/>
                    <a:pt x="6" y="14"/>
                    <a:pt x="5" y="13"/>
                  </a:cubicBezTo>
                  <a:cubicBezTo>
                    <a:pt x="5" y="13"/>
                    <a:pt x="5" y="12"/>
                    <a:pt x="5" y="12"/>
                  </a:cubicBezTo>
                  <a:cubicBezTo>
                    <a:pt x="5" y="12"/>
                    <a:pt x="5" y="11"/>
                    <a:pt x="5" y="11"/>
                  </a:cubicBezTo>
                  <a:cubicBezTo>
                    <a:pt x="6" y="10"/>
                    <a:pt x="11" y="5"/>
                    <a:pt x="12" y="5"/>
                  </a:cubicBezTo>
                  <a:cubicBezTo>
                    <a:pt x="12" y="5"/>
                    <a:pt x="12" y="5"/>
                    <a:pt x="13" y="5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9" y="8"/>
                    <a:pt x="20" y="8"/>
                    <a:pt x="21" y="8"/>
                  </a:cubicBezTo>
                  <a:cubicBezTo>
                    <a:pt x="21" y="5"/>
                    <a:pt x="21" y="3"/>
                    <a:pt x="22" y="1"/>
                  </a:cubicBezTo>
                  <a:cubicBezTo>
                    <a:pt x="22" y="0"/>
                    <a:pt x="23" y="0"/>
                    <a:pt x="2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2" y="0"/>
                    <a:pt x="32" y="0"/>
                    <a:pt x="32" y="1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5" y="8"/>
                    <a:pt x="36" y="8"/>
                    <a:pt x="37" y="9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2" y="5"/>
                    <a:pt x="42" y="5"/>
                    <a:pt x="43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5" y="7"/>
                    <a:pt x="48" y="9"/>
                    <a:pt x="49" y="11"/>
                  </a:cubicBezTo>
                  <a:cubicBezTo>
                    <a:pt x="50" y="11"/>
                    <a:pt x="50" y="12"/>
                    <a:pt x="50" y="12"/>
                  </a:cubicBezTo>
                  <a:cubicBezTo>
                    <a:pt x="50" y="12"/>
                    <a:pt x="49" y="13"/>
                    <a:pt x="49" y="13"/>
                  </a:cubicBezTo>
                  <a:cubicBezTo>
                    <a:pt x="48" y="14"/>
                    <a:pt x="47" y="16"/>
                    <a:pt x="46" y="18"/>
                  </a:cubicBezTo>
                  <a:cubicBezTo>
                    <a:pt x="46" y="19"/>
                    <a:pt x="47" y="20"/>
                    <a:pt x="47" y="21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4" y="22"/>
                    <a:pt x="55" y="23"/>
                    <a:pt x="55" y="23"/>
                  </a:cubicBezTo>
                  <a:lnTo>
                    <a:pt x="55" y="31"/>
                  </a:lnTo>
                  <a:close/>
                  <a:moveTo>
                    <a:pt x="27" y="18"/>
                  </a:moveTo>
                  <a:cubicBezTo>
                    <a:pt x="22" y="18"/>
                    <a:pt x="18" y="22"/>
                    <a:pt x="18" y="27"/>
                  </a:cubicBezTo>
                  <a:cubicBezTo>
                    <a:pt x="18" y="32"/>
                    <a:pt x="22" y="36"/>
                    <a:pt x="27" y="36"/>
                  </a:cubicBezTo>
                  <a:cubicBezTo>
                    <a:pt x="32" y="36"/>
                    <a:pt x="36" y="32"/>
                    <a:pt x="36" y="27"/>
                  </a:cubicBezTo>
                  <a:cubicBezTo>
                    <a:pt x="36" y="22"/>
                    <a:pt x="32" y="18"/>
                    <a:pt x="27" y="1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58" name="Group 72"/>
          <p:cNvGrpSpPr/>
          <p:nvPr/>
        </p:nvGrpSpPr>
        <p:grpSpPr>
          <a:xfrm>
            <a:off x="3715639" y="4599134"/>
            <a:ext cx="745215" cy="745215"/>
            <a:chOff x="2786729" y="3449350"/>
            <a:chExt cx="558911" cy="558911"/>
          </a:xfrm>
        </p:grpSpPr>
        <p:sp>
          <p:nvSpPr>
            <p:cNvPr id="59" name="Teardrop 97"/>
            <p:cNvSpPr/>
            <p:nvPr/>
          </p:nvSpPr>
          <p:spPr>
            <a:xfrm rot="18900000">
              <a:off x="2786729" y="3449350"/>
              <a:ext cx="558911" cy="558911"/>
            </a:xfrm>
            <a:prstGeom prst="teardrop">
              <a:avLst/>
            </a:pr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0" name="Freeform 105"/>
            <p:cNvSpPr>
              <a:spLocks noEditPoints="1"/>
            </p:cNvSpPr>
            <p:nvPr/>
          </p:nvSpPr>
          <p:spPr bwMode="auto">
            <a:xfrm>
              <a:off x="2965282" y="3615692"/>
              <a:ext cx="224150" cy="220902"/>
            </a:xfrm>
            <a:custGeom>
              <a:avLst/>
              <a:gdLst/>
              <a:ahLst/>
              <a:cxnLst>
                <a:cxn ang="0">
                  <a:pos x="59" y="63"/>
                </a:cxn>
                <a:cxn ang="0">
                  <a:pos x="55" y="61"/>
                </a:cxn>
                <a:cxn ang="0">
                  <a:pos x="42" y="48"/>
                </a:cxn>
                <a:cxn ang="0">
                  <a:pos x="27" y="53"/>
                </a:cxn>
                <a:cxn ang="0">
                  <a:pos x="0" y="26"/>
                </a:cxn>
                <a:cxn ang="0">
                  <a:pos x="27" y="0"/>
                </a:cxn>
                <a:cxn ang="0">
                  <a:pos x="54" y="26"/>
                </a:cxn>
                <a:cxn ang="0">
                  <a:pos x="49" y="41"/>
                </a:cxn>
                <a:cxn ang="0">
                  <a:pos x="62" y="54"/>
                </a:cxn>
                <a:cxn ang="0">
                  <a:pos x="64" y="58"/>
                </a:cxn>
                <a:cxn ang="0">
                  <a:pos x="59" y="63"/>
                </a:cxn>
                <a:cxn ang="0">
                  <a:pos x="27" y="9"/>
                </a:cxn>
                <a:cxn ang="0">
                  <a:pos x="10" y="26"/>
                </a:cxn>
                <a:cxn ang="0">
                  <a:pos x="27" y="43"/>
                </a:cxn>
                <a:cxn ang="0">
                  <a:pos x="44" y="26"/>
                </a:cxn>
                <a:cxn ang="0">
                  <a:pos x="27" y="9"/>
                </a:cxn>
              </a:cxnLst>
              <a:rect l="0" t="0" r="r" b="b"/>
              <a:pathLst>
                <a:path w="64" h="63">
                  <a:moveTo>
                    <a:pt x="59" y="63"/>
                  </a:moveTo>
                  <a:cubicBezTo>
                    <a:pt x="57" y="63"/>
                    <a:pt x="56" y="62"/>
                    <a:pt x="55" y="61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38" y="51"/>
                    <a:pt x="33" y="53"/>
                    <a:pt x="27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6"/>
                  </a:cubicBezTo>
                  <a:cubicBezTo>
                    <a:pt x="54" y="32"/>
                    <a:pt x="52" y="37"/>
                    <a:pt x="49" y="41"/>
                  </a:cubicBezTo>
                  <a:cubicBezTo>
                    <a:pt x="62" y="54"/>
                    <a:pt x="62" y="54"/>
                    <a:pt x="62" y="54"/>
                  </a:cubicBezTo>
                  <a:cubicBezTo>
                    <a:pt x="63" y="55"/>
                    <a:pt x="64" y="57"/>
                    <a:pt x="64" y="58"/>
                  </a:cubicBezTo>
                  <a:cubicBezTo>
                    <a:pt x="64" y="61"/>
                    <a:pt x="61" y="63"/>
                    <a:pt x="59" y="63"/>
                  </a:cubicBezTo>
                  <a:close/>
                  <a:moveTo>
                    <a:pt x="27" y="9"/>
                  </a:moveTo>
                  <a:cubicBezTo>
                    <a:pt x="18" y="9"/>
                    <a:pt x="10" y="17"/>
                    <a:pt x="10" y="26"/>
                  </a:cubicBezTo>
                  <a:cubicBezTo>
                    <a:pt x="10" y="36"/>
                    <a:pt x="18" y="43"/>
                    <a:pt x="27" y="43"/>
                  </a:cubicBezTo>
                  <a:cubicBezTo>
                    <a:pt x="37" y="43"/>
                    <a:pt x="44" y="36"/>
                    <a:pt x="44" y="26"/>
                  </a:cubicBezTo>
                  <a:cubicBezTo>
                    <a:pt x="44" y="17"/>
                    <a:pt x="37" y="9"/>
                    <a:pt x="27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 advClick="0" advTm="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000"/>
                            </p:stCondLst>
                            <p:childTnLst>
                              <p:par>
                                <p:cTn id="86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500"/>
                            </p:stCondLst>
                            <p:childTnLst>
                              <p:par>
                                <p:cTn id="91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500"/>
                            </p:stCondLst>
                            <p:childTnLst>
                              <p:par>
                                <p:cTn id="11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矩形 108"/>
          <p:cNvSpPr/>
          <p:nvPr/>
        </p:nvSpPr>
        <p:spPr>
          <a:xfrm>
            <a:off x="377952" y="382016"/>
            <a:ext cx="207264" cy="609600"/>
          </a:xfrm>
          <a:prstGeom prst="rect">
            <a:avLst/>
          </a:prstGeom>
          <a:solidFill>
            <a:srgbClr val="1C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110" name="直接连接符 109"/>
          <p:cNvCxnSpPr/>
          <p:nvPr/>
        </p:nvCxnSpPr>
        <p:spPr>
          <a:xfrm>
            <a:off x="670560" y="382016"/>
            <a:ext cx="0" cy="609600"/>
          </a:xfrm>
          <a:prstGeom prst="line">
            <a:avLst/>
          </a:prstGeom>
          <a:ln w="38100">
            <a:solidFill>
              <a:srgbClr val="1C2B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矩形 110"/>
          <p:cNvSpPr/>
          <p:nvPr/>
        </p:nvSpPr>
        <p:spPr>
          <a:xfrm>
            <a:off x="623391" y="261427"/>
            <a:ext cx="3940502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665" b="1" dirty="0">
                <a:solidFill>
                  <a:srgbClr val="FFC543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请在此处输入第四章标题</a:t>
            </a:r>
          </a:p>
        </p:txBody>
      </p:sp>
      <p:sp>
        <p:nvSpPr>
          <p:cNvPr id="112" name="TextBox 9"/>
          <p:cNvSpPr txBox="1"/>
          <p:nvPr/>
        </p:nvSpPr>
        <p:spPr>
          <a:xfrm>
            <a:off x="699645" y="638049"/>
            <a:ext cx="2199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1C2B38"/>
                </a:solidFill>
              </a:rPr>
              <a:t>ADD</a:t>
            </a:r>
            <a:r>
              <a:rPr lang="zh-CN" altLang="en-US" sz="2400" dirty="0">
                <a:solidFill>
                  <a:srgbClr val="1C2B38"/>
                </a:solidFill>
              </a:rPr>
              <a:t> </a:t>
            </a:r>
            <a:r>
              <a:rPr lang="en-US" altLang="zh-CN" sz="2400" dirty="0">
                <a:solidFill>
                  <a:srgbClr val="1C2B38"/>
                </a:solidFill>
              </a:rPr>
              <a:t>YOUR TEXT</a:t>
            </a:r>
          </a:p>
        </p:txBody>
      </p:sp>
      <p:grpSp>
        <p:nvGrpSpPr>
          <p:cNvPr id="61" name="Group 33"/>
          <p:cNvGrpSpPr>
            <a:grpSpLocks noChangeAspect="1"/>
          </p:cNvGrpSpPr>
          <p:nvPr/>
        </p:nvGrpSpPr>
        <p:grpSpPr>
          <a:xfrm>
            <a:off x="794611" y="1739195"/>
            <a:ext cx="2495157" cy="2640917"/>
            <a:chOff x="1263334" y="1439274"/>
            <a:chExt cx="1555283" cy="1646138"/>
          </a:xfrm>
        </p:grpSpPr>
        <p:graphicFrame>
          <p:nvGraphicFramePr>
            <p:cNvPr id="62" name="Chart 61"/>
            <p:cNvGraphicFramePr/>
            <p:nvPr/>
          </p:nvGraphicFramePr>
          <p:xfrm>
            <a:off x="1263334" y="1439274"/>
            <a:ext cx="1555283" cy="16461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3" name="TextBox 67"/>
            <p:cNvSpPr txBox="1"/>
            <p:nvPr/>
          </p:nvSpPr>
          <p:spPr>
            <a:xfrm>
              <a:off x="1775024" y="2131268"/>
              <a:ext cx="531902" cy="26214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135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70%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64" name="Group 34"/>
          <p:cNvGrpSpPr>
            <a:grpSpLocks noChangeAspect="1"/>
          </p:cNvGrpSpPr>
          <p:nvPr/>
        </p:nvGrpSpPr>
        <p:grpSpPr>
          <a:xfrm>
            <a:off x="3503975" y="1739198"/>
            <a:ext cx="2495157" cy="2640919"/>
            <a:chOff x="2992668" y="1439274"/>
            <a:chExt cx="1555283" cy="1646138"/>
          </a:xfrm>
        </p:grpSpPr>
        <p:graphicFrame>
          <p:nvGraphicFramePr>
            <p:cNvPr id="65" name="Chart 63"/>
            <p:cNvGraphicFramePr/>
            <p:nvPr/>
          </p:nvGraphicFramePr>
          <p:xfrm>
            <a:off x="2992668" y="1439274"/>
            <a:ext cx="1555283" cy="16461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66" name="TextBox 68"/>
            <p:cNvSpPr txBox="1"/>
            <p:nvPr/>
          </p:nvSpPr>
          <p:spPr>
            <a:xfrm>
              <a:off x="3504358" y="2125073"/>
              <a:ext cx="531902" cy="26214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135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50%</a:t>
              </a:r>
            </a:p>
          </p:txBody>
        </p:sp>
      </p:grpSp>
      <p:grpSp>
        <p:nvGrpSpPr>
          <p:cNvPr id="67" name="Group 35"/>
          <p:cNvGrpSpPr>
            <a:grpSpLocks noChangeAspect="1"/>
          </p:cNvGrpSpPr>
          <p:nvPr/>
        </p:nvGrpSpPr>
        <p:grpSpPr>
          <a:xfrm>
            <a:off x="6213339" y="1739195"/>
            <a:ext cx="2495157" cy="2640917"/>
            <a:chOff x="4659025" y="1439274"/>
            <a:chExt cx="1555283" cy="1646138"/>
          </a:xfrm>
        </p:grpSpPr>
        <p:graphicFrame>
          <p:nvGraphicFramePr>
            <p:cNvPr id="68" name="Chart 64"/>
            <p:cNvGraphicFramePr/>
            <p:nvPr/>
          </p:nvGraphicFramePr>
          <p:xfrm>
            <a:off x="4659025" y="1439274"/>
            <a:ext cx="1555283" cy="16461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69" name="TextBox 69"/>
            <p:cNvSpPr txBox="1"/>
            <p:nvPr/>
          </p:nvSpPr>
          <p:spPr>
            <a:xfrm>
              <a:off x="5170715" y="2147956"/>
              <a:ext cx="531902" cy="26214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135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90%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70" name="Group 36"/>
          <p:cNvGrpSpPr>
            <a:grpSpLocks noChangeAspect="1"/>
          </p:cNvGrpSpPr>
          <p:nvPr/>
        </p:nvGrpSpPr>
        <p:grpSpPr>
          <a:xfrm>
            <a:off x="8922702" y="1739195"/>
            <a:ext cx="2495157" cy="2640917"/>
            <a:chOff x="6325383" y="1439274"/>
            <a:chExt cx="1555283" cy="1646138"/>
          </a:xfrm>
        </p:grpSpPr>
        <p:graphicFrame>
          <p:nvGraphicFramePr>
            <p:cNvPr id="71" name="Chart 65"/>
            <p:cNvGraphicFramePr/>
            <p:nvPr/>
          </p:nvGraphicFramePr>
          <p:xfrm>
            <a:off x="6325383" y="1439274"/>
            <a:ext cx="1555283" cy="16461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72" name="TextBox 70"/>
            <p:cNvSpPr txBox="1"/>
            <p:nvPr/>
          </p:nvSpPr>
          <p:spPr>
            <a:xfrm>
              <a:off x="6779912" y="2147957"/>
              <a:ext cx="666544" cy="26214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135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100%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73" name="TextBox 49"/>
          <p:cNvSpPr txBox="1"/>
          <p:nvPr/>
        </p:nvSpPr>
        <p:spPr>
          <a:xfrm>
            <a:off x="1766473" y="4392766"/>
            <a:ext cx="551433" cy="32823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zh-CN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2014</a:t>
            </a:r>
            <a:endParaRPr lang="en-US" sz="2135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4" name="TextBox 50"/>
          <p:cNvSpPr txBox="1"/>
          <p:nvPr/>
        </p:nvSpPr>
        <p:spPr>
          <a:xfrm>
            <a:off x="4475837" y="4392766"/>
            <a:ext cx="551433" cy="32823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r>
              <a:rPr lang="en-US" altLang="zh-CN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endParaRPr lang="en-US" sz="2135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5" name="TextBox 51"/>
          <p:cNvSpPr txBox="1"/>
          <p:nvPr/>
        </p:nvSpPr>
        <p:spPr>
          <a:xfrm>
            <a:off x="7185201" y="4392766"/>
            <a:ext cx="551433" cy="32823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r>
              <a:rPr lang="en-US" altLang="zh-CN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16</a:t>
            </a:r>
            <a:endParaRPr lang="en-US" sz="2135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6" name="TextBox 52"/>
          <p:cNvSpPr txBox="1"/>
          <p:nvPr/>
        </p:nvSpPr>
        <p:spPr>
          <a:xfrm>
            <a:off x="9894564" y="4392766"/>
            <a:ext cx="551433" cy="32823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</a:t>
            </a:r>
            <a:r>
              <a:rPr lang="en-US" altLang="zh-CN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sz="2135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77" name="Group 37"/>
          <p:cNvGrpSpPr/>
          <p:nvPr/>
        </p:nvGrpSpPr>
        <p:grpSpPr>
          <a:xfrm>
            <a:off x="1178077" y="4923438"/>
            <a:ext cx="1728224" cy="744537"/>
            <a:chOff x="654725" y="3050273"/>
            <a:chExt cx="1296168" cy="558403"/>
          </a:xfrm>
        </p:grpSpPr>
        <p:sp>
          <p:nvSpPr>
            <p:cNvPr id="78" name="Isosceles Triangle 38"/>
            <p:cNvSpPr/>
            <p:nvPr/>
          </p:nvSpPr>
          <p:spPr>
            <a:xfrm>
              <a:off x="1158914" y="3050273"/>
              <a:ext cx="287790" cy="212761"/>
            </a:xfrm>
            <a:prstGeom prst="triangle">
              <a:avLst/>
            </a:prstGeom>
            <a:solidFill>
              <a:srgbClr val="FC6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9" name="Round Same Side Corner Rectangle 54"/>
            <p:cNvSpPr/>
            <p:nvPr/>
          </p:nvSpPr>
          <p:spPr>
            <a:xfrm>
              <a:off x="654725" y="3187760"/>
              <a:ext cx="1296168" cy="420916"/>
            </a:xfrm>
            <a:prstGeom prst="round2SameRect">
              <a:avLst/>
            </a:prstGeom>
            <a:solidFill>
              <a:srgbClr val="FC6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+mj-lt"/>
                </a:rPr>
                <a:t>Keyword</a:t>
              </a:r>
            </a:p>
          </p:txBody>
        </p:sp>
      </p:grpSp>
      <p:grpSp>
        <p:nvGrpSpPr>
          <p:cNvPr id="80" name="Group 55"/>
          <p:cNvGrpSpPr/>
          <p:nvPr/>
        </p:nvGrpSpPr>
        <p:grpSpPr>
          <a:xfrm>
            <a:off x="3887441" y="4939332"/>
            <a:ext cx="1728224" cy="744537"/>
            <a:chOff x="654725" y="3050273"/>
            <a:chExt cx="1296168" cy="558403"/>
          </a:xfrm>
        </p:grpSpPr>
        <p:sp>
          <p:nvSpPr>
            <p:cNvPr id="81" name="Isosceles Triangle 56"/>
            <p:cNvSpPr/>
            <p:nvPr/>
          </p:nvSpPr>
          <p:spPr>
            <a:xfrm>
              <a:off x="1158914" y="3050273"/>
              <a:ext cx="287790" cy="212761"/>
            </a:xfrm>
            <a:prstGeom prst="triangle">
              <a:avLst/>
            </a:prstGeom>
            <a:solidFill>
              <a:srgbClr val="FFC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2" name="Round Same Side Corner Rectangle 57"/>
            <p:cNvSpPr/>
            <p:nvPr/>
          </p:nvSpPr>
          <p:spPr>
            <a:xfrm>
              <a:off x="654725" y="3187760"/>
              <a:ext cx="1296168" cy="420916"/>
            </a:xfrm>
            <a:prstGeom prst="round2SameRect">
              <a:avLst/>
            </a:prstGeom>
            <a:solidFill>
              <a:srgbClr val="FFC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+mj-lt"/>
                </a:rPr>
                <a:t>Keyword</a:t>
              </a:r>
            </a:p>
          </p:txBody>
        </p:sp>
      </p:grpSp>
      <p:grpSp>
        <p:nvGrpSpPr>
          <p:cNvPr id="83" name="Group 62"/>
          <p:cNvGrpSpPr/>
          <p:nvPr/>
        </p:nvGrpSpPr>
        <p:grpSpPr>
          <a:xfrm>
            <a:off x="6596805" y="4923438"/>
            <a:ext cx="1728224" cy="744537"/>
            <a:chOff x="654725" y="3050273"/>
            <a:chExt cx="1296168" cy="558403"/>
          </a:xfrm>
        </p:grpSpPr>
        <p:sp>
          <p:nvSpPr>
            <p:cNvPr id="84" name="Isosceles Triangle 66"/>
            <p:cNvSpPr/>
            <p:nvPr/>
          </p:nvSpPr>
          <p:spPr>
            <a:xfrm>
              <a:off x="1158914" y="3050273"/>
              <a:ext cx="287790" cy="212761"/>
            </a:xfrm>
            <a:prstGeom prst="triangle">
              <a:avLst/>
            </a:pr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5" name="Round Same Side Corner Rectangle 71"/>
            <p:cNvSpPr/>
            <p:nvPr/>
          </p:nvSpPr>
          <p:spPr>
            <a:xfrm>
              <a:off x="654725" y="3187760"/>
              <a:ext cx="1296168" cy="420916"/>
            </a:xfrm>
            <a:prstGeom prst="round2SameRect">
              <a:avLst/>
            </a:pr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+mj-lt"/>
                </a:rPr>
                <a:t>Keyword</a:t>
              </a:r>
            </a:p>
          </p:txBody>
        </p:sp>
      </p:grpSp>
      <p:grpSp>
        <p:nvGrpSpPr>
          <p:cNvPr id="86" name="Group 72"/>
          <p:cNvGrpSpPr/>
          <p:nvPr/>
        </p:nvGrpSpPr>
        <p:grpSpPr>
          <a:xfrm>
            <a:off x="9306168" y="4923438"/>
            <a:ext cx="1728224" cy="744537"/>
            <a:chOff x="654725" y="3050273"/>
            <a:chExt cx="1296168" cy="558403"/>
          </a:xfrm>
        </p:grpSpPr>
        <p:sp>
          <p:nvSpPr>
            <p:cNvPr id="87" name="Isosceles Triangle 73"/>
            <p:cNvSpPr/>
            <p:nvPr/>
          </p:nvSpPr>
          <p:spPr>
            <a:xfrm>
              <a:off x="1158914" y="3050273"/>
              <a:ext cx="287790" cy="212761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8" name="Round Same Side Corner Rectangle 74"/>
            <p:cNvSpPr/>
            <p:nvPr/>
          </p:nvSpPr>
          <p:spPr>
            <a:xfrm>
              <a:off x="654725" y="3187760"/>
              <a:ext cx="1296168" cy="420916"/>
            </a:xfrm>
            <a:prstGeom prst="round2Same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+mj-lt"/>
                </a:rPr>
                <a:t>Keyword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ripple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5" grpId="0"/>
      <p:bldP spid="7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466674" y="2708920"/>
            <a:ext cx="3500967" cy="3117849"/>
            <a:chOff x="4298781" y="997104"/>
            <a:chExt cx="3500967" cy="3117849"/>
          </a:xfrm>
        </p:grpSpPr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4501981" y="1215121"/>
              <a:ext cx="3094567" cy="21801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656497" y="1352704"/>
              <a:ext cx="2785533" cy="1782233"/>
            </a:xfrm>
            <a:prstGeom prst="rect">
              <a:avLst/>
            </a:pr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" name="Freeform 11"/>
            <p:cNvSpPr>
              <a:spLocks noEditPoints="1"/>
            </p:cNvSpPr>
            <p:nvPr/>
          </p:nvSpPr>
          <p:spPr bwMode="auto">
            <a:xfrm>
              <a:off x="4298781" y="997104"/>
              <a:ext cx="3500967" cy="2527300"/>
            </a:xfrm>
            <a:custGeom>
              <a:avLst/>
              <a:gdLst>
                <a:gd name="T0" fmla="*/ 397 w 432"/>
                <a:gd name="T1" fmla="*/ 0 h 312"/>
                <a:gd name="T2" fmla="*/ 33 w 432"/>
                <a:gd name="T3" fmla="*/ 0 h 312"/>
                <a:gd name="T4" fmla="*/ 0 w 432"/>
                <a:gd name="T5" fmla="*/ 35 h 312"/>
                <a:gd name="T6" fmla="*/ 0 w 432"/>
                <a:gd name="T7" fmla="*/ 276 h 312"/>
                <a:gd name="T8" fmla="*/ 33 w 432"/>
                <a:gd name="T9" fmla="*/ 312 h 312"/>
                <a:gd name="T10" fmla="*/ 397 w 432"/>
                <a:gd name="T11" fmla="*/ 312 h 312"/>
                <a:gd name="T12" fmla="*/ 432 w 432"/>
                <a:gd name="T13" fmla="*/ 276 h 312"/>
                <a:gd name="T14" fmla="*/ 432 w 432"/>
                <a:gd name="T15" fmla="*/ 35 h 312"/>
                <a:gd name="T16" fmla="*/ 397 w 432"/>
                <a:gd name="T17" fmla="*/ 0 h 312"/>
                <a:gd name="T18" fmla="*/ 408 w 432"/>
                <a:gd name="T19" fmla="*/ 284 h 312"/>
                <a:gd name="T20" fmla="*/ 24 w 432"/>
                <a:gd name="T21" fmla="*/ 284 h 312"/>
                <a:gd name="T22" fmla="*/ 24 w 432"/>
                <a:gd name="T23" fmla="*/ 28 h 312"/>
                <a:gd name="T24" fmla="*/ 408 w 432"/>
                <a:gd name="T25" fmla="*/ 28 h 312"/>
                <a:gd name="T26" fmla="*/ 408 w 432"/>
                <a:gd name="T27" fmla="*/ 28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2" h="312">
                  <a:moveTo>
                    <a:pt x="397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15" y="0"/>
                    <a:pt x="0" y="16"/>
                    <a:pt x="0" y="35"/>
                  </a:cubicBezTo>
                  <a:cubicBezTo>
                    <a:pt x="0" y="276"/>
                    <a:pt x="0" y="276"/>
                    <a:pt x="0" y="276"/>
                  </a:cubicBezTo>
                  <a:cubicBezTo>
                    <a:pt x="0" y="295"/>
                    <a:pt x="15" y="312"/>
                    <a:pt x="33" y="312"/>
                  </a:cubicBezTo>
                  <a:cubicBezTo>
                    <a:pt x="397" y="312"/>
                    <a:pt x="397" y="312"/>
                    <a:pt x="397" y="312"/>
                  </a:cubicBezTo>
                  <a:cubicBezTo>
                    <a:pt x="416" y="312"/>
                    <a:pt x="432" y="295"/>
                    <a:pt x="432" y="276"/>
                  </a:cubicBezTo>
                  <a:cubicBezTo>
                    <a:pt x="432" y="35"/>
                    <a:pt x="432" y="35"/>
                    <a:pt x="432" y="35"/>
                  </a:cubicBezTo>
                  <a:cubicBezTo>
                    <a:pt x="432" y="16"/>
                    <a:pt x="416" y="0"/>
                    <a:pt x="397" y="0"/>
                  </a:cubicBezTo>
                  <a:close/>
                  <a:moveTo>
                    <a:pt x="408" y="284"/>
                  </a:moveTo>
                  <a:cubicBezTo>
                    <a:pt x="24" y="284"/>
                    <a:pt x="24" y="284"/>
                    <a:pt x="24" y="284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408" y="28"/>
                    <a:pt x="408" y="28"/>
                    <a:pt x="408" y="28"/>
                  </a:cubicBezTo>
                  <a:lnTo>
                    <a:pt x="408" y="284"/>
                  </a:lnTo>
                  <a:close/>
                </a:path>
              </a:pathLst>
            </a:cu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" name="Freeform 12"/>
            <p:cNvSpPr/>
            <p:nvPr/>
          </p:nvSpPr>
          <p:spPr bwMode="auto">
            <a:xfrm>
              <a:off x="5206830" y="3685270"/>
              <a:ext cx="1676400" cy="429683"/>
            </a:xfrm>
            <a:custGeom>
              <a:avLst/>
              <a:gdLst>
                <a:gd name="T0" fmla="*/ 163 w 207"/>
                <a:gd name="T1" fmla="*/ 35 h 53"/>
                <a:gd name="T2" fmla="*/ 207 w 207"/>
                <a:gd name="T3" fmla="*/ 35 h 53"/>
                <a:gd name="T4" fmla="*/ 207 w 207"/>
                <a:gd name="T5" fmla="*/ 53 h 53"/>
                <a:gd name="T6" fmla="*/ 0 w 207"/>
                <a:gd name="T7" fmla="*/ 53 h 53"/>
                <a:gd name="T8" fmla="*/ 0 w 207"/>
                <a:gd name="T9" fmla="*/ 35 h 53"/>
                <a:gd name="T10" fmla="*/ 44 w 207"/>
                <a:gd name="T11" fmla="*/ 35 h 53"/>
                <a:gd name="T12" fmla="*/ 58 w 207"/>
                <a:gd name="T13" fmla="*/ 11 h 53"/>
                <a:gd name="T14" fmla="*/ 66 w 207"/>
                <a:gd name="T15" fmla="*/ 0 h 53"/>
                <a:gd name="T16" fmla="*/ 104 w 207"/>
                <a:gd name="T17" fmla="*/ 0 h 53"/>
                <a:gd name="T18" fmla="*/ 141 w 207"/>
                <a:gd name="T19" fmla="*/ 0 h 53"/>
                <a:gd name="T20" fmla="*/ 149 w 207"/>
                <a:gd name="T21" fmla="*/ 11 h 53"/>
                <a:gd name="T22" fmla="*/ 163 w 207"/>
                <a:gd name="T23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7" h="53">
                  <a:moveTo>
                    <a:pt x="163" y="35"/>
                  </a:moveTo>
                  <a:cubicBezTo>
                    <a:pt x="207" y="35"/>
                    <a:pt x="207" y="35"/>
                    <a:pt x="207" y="35"/>
                  </a:cubicBezTo>
                  <a:cubicBezTo>
                    <a:pt x="207" y="53"/>
                    <a:pt x="207" y="53"/>
                    <a:pt x="207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8" y="31"/>
                    <a:pt x="53" y="24"/>
                    <a:pt x="58" y="11"/>
                  </a:cubicBezTo>
                  <a:cubicBezTo>
                    <a:pt x="58" y="11"/>
                    <a:pt x="61" y="1"/>
                    <a:pt x="66" y="0"/>
                  </a:cubicBezTo>
                  <a:cubicBezTo>
                    <a:pt x="69" y="0"/>
                    <a:pt x="86" y="0"/>
                    <a:pt x="104" y="0"/>
                  </a:cubicBezTo>
                  <a:cubicBezTo>
                    <a:pt x="121" y="0"/>
                    <a:pt x="138" y="0"/>
                    <a:pt x="141" y="0"/>
                  </a:cubicBezTo>
                  <a:cubicBezTo>
                    <a:pt x="146" y="1"/>
                    <a:pt x="149" y="11"/>
                    <a:pt x="149" y="11"/>
                  </a:cubicBezTo>
                  <a:cubicBezTo>
                    <a:pt x="154" y="24"/>
                    <a:pt x="159" y="31"/>
                    <a:pt x="163" y="35"/>
                  </a:cubicBezTo>
                  <a:close/>
                </a:path>
              </a:pathLst>
            </a:custGeom>
            <a:solidFill>
              <a:srgbClr val="464F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" name="Freeform 13"/>
            <p:cNvSpPr/>
            <p:nvPr/>
          </p:nvSpPr>
          <p:spPr bwMode="auto">
            <a:xfrm>
              <a:off x="5837597" y="3685270"/>
              <a:ext cx="1045633" cy="429683"/>
            </a:xfrm>
            <a:custGeom>
              <a:avLst/>
              <a:gdLst>
                <a:gd name="T0" fmla="*/ 85 w 129"/>
                <a:gd name="T1" fmla="*/ 35 h 53"/>
                <a:gd name="T2" fmla="*/ 71 w 129"/>
                <a:gd name="T3" fmla="*/ 11 h 53"/>
                <a:gd name="T4" fmla="*/ 63 w 129"/>
                <a:gd name="T5" fmla="*/ 0 h 53"/>
                <a:gd name="T6" fmla="*/ 26 w 129"/>
                <a:gd name="T7" fmla="*/ 0 h 53"/>
                <a:gd name="T8" fmla="*/ 0 w 129"/>
                <a:gd name="T9" fmla="*/ 0 h 53"/>
                <a:gd name="T10" fmla="*/ 59 w 129"/>
                <a:gd name="T11" fmla="*/ 53 h 53"/>
                <a:gd name="T12" fmla="*/ 129 w 129"/>
                <a:gd name="T13" fmla="*/ 53 h 53"/>
                <a:gd name="T14" fmla="*/ 129 w 129"/>
                <a:gd name="T15" fmla="*/ 35 h 53"/>
                <a:gd name="T16" fmla="*/ 85 w 129"/>
                <a:gd name="T17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53">
                  <a:moveTo>
                    <a:pt x="85" y="35"/>
                  </a:moveTo>
                  <a:cubicBezTo>
                    <a:pt x="81" y="31"/>
                    <a:pt x="76" y="24"/>
                    <a:pt x="71" y="11"/>
                  </a:cubicBezTo>
                  <a:cubicBezTo>
                    <a:pt x="71" y="11"/>
                    <a:pt x="68" y="1"/>
                    <a:pt x="63" y="0"/>
                  </a:cubicBezTo>
                  <a:cubicBezTo>
                    <a:pt x="60" y="0"/>
                    <a:pt x="43" y="0"/>
                    <a:pt x="26" y="0"/>
                  </a:cubicBezTo>
                  <a:cubicBezTo>
                    <a:pt x="16" y="0"/>
                    <a:pt x="7" y="0"/>
                    <a:pt x="0" y="0"/>
                  </a:cubicBezTo>
                  <a:cubicBezTo>
                    <a:pt x="21" y="15"/>
                    <a:pt x="41" y="33"/>
                    <a:pt x="59" y="53"/>
                  </a:cubicBezTo>
                  <a:cubicBezTo>
                    <a:pt x="129" y="53"/>
                    <a:pt x="129" y="53"/>
                    <a:pt x="129" y="53"/>
                  </a:cubicBezTo>
                  <a:cubicBezTo>
                    <a:pt x="129" y="35"/>
                    <a:pt x="129" y="35"/>
                    <a:pt x="129" y="35"/>
                  </a:cubicBezTo>
                  <a:lnTo>
                    <a:pt x="85" y="35"/>
                  </a:lnTo>
                  <a:close/>
                </a:path>
              </a:pathLst>
            </a:cu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4656497" y="1352704"/>
              <a:ext cx="971551" cy="355600"/>
            </a:xfrm>
            <a:prstGeom prst="rect">
              <a:avLst/>
            </a:prstGeom>
            <a:solidFill>
              <a:srgbClr val="FC61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4656497" y="1708304"/>
              <a:ext cx="971551" cy="1426633"/>
            </a:xfrm>
            <a:prstGeom prst="rect">
              <a:avLst/>
            </a:prstGeom>
            <a:solidFill>
              <a:srgbClr val="3C4F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4817364" y="1871288"/>
              <a:ext cx="647700" cy="292100"/>
            </a:xfrm>
            <a:prstGeom prst="rect">
              <a:avLst/>
            </a:pr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4817364" y="2358121"/>
              <a:ext cx="647700" cy="289983"/>
            </a:xfrm>
            <a:prstGeom prst="rect">
              <a:avLst/>
            </a:pr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4817364" y="2811088"/>
              <a:ext cx="647700" cy="162983"/>
            </a:xfrm>
            <a:prstGeom prst="rect">
              <a:avLst/>
            </a:pr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6017514" y="1742171"/>
              <a:ext cx="1198033" cy="97367"/>
            </a:xfrm>
            <a:prstGeom prst="rect">
              <a:avLst/>
            </a:prstGeom>
            <a:solidFill>
              <a:srgbClr val="FFC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solidFill>
                  <a:srgbClr val="FFC543"/>
                </a:solidFill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6017514" y="2000404"/>
              <a:ext cx="1198033" cy="97367"/>
            </a:xfrm>
            <a:prstGeom prst="rect">
              <a:avLst/>
            </a:prstGeom>
            <a:solidFill>
              <a:srgbClr val="FC61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6017514" y="2260755"/>
              <a:ext cx="1198033" cy="97367"/>
            </a:xfrm>
            <a:prstGeom prst="rect">
              <a:avLst/>
            </a:prstGeom>
            <a:solidFill>
              <a:srgbClr val="FFC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6017514" y="2518988"/>
              <a:ext cx="1198033" cy="97367"/>
            </a:xfrm>
            <a:prstGeom prst="rect">
              <a:avLst/>
            </a:prstGeom>
            <a:solidFill>
              <a:srgbClr val="464F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6017514" y="2779337"/>
              <a:ext cx="1198033" cy="97367"/>
            </a:xfrm>
            <a:prstGeom prst="rect">
              <a:avLst/>
            </a:prstGeom>
            <a:solidFill>
              <a:srgbClr val="FFC54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solidFill>
                  <a:srgbClr val="FFC000"/>
                </a:solidFill>
              </a:endParaRPr>
            </a:p>
          </p:txBody>
        </p:sp>
      </p:grp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2790274" y="5665904"/>
            <a:ext cx="309033" cy="194733"/>
          </a:xfrm>
          <a:prstGeom prst="rect">
            <a:avLst/>
          </a:prstGeom>
          <a:solidFill>
            <a:srgbClr val="FC61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3099307" y="5299720"/>
            <a:ext cx="298451" cy="560916"/>
          </a:xfrm>
          <a:prstGeom prst="rect">
            <a:avLst/>
          </a:prstGeom>
          <a:solidFill>
            <a:srgbClr val="FFC5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3397757" y="4749386"/>
            <a:ext cx="309033" cy="1111249"/>
          </a:xfrm>
          <a:prstGeom prst="rect">
            <a:avLst/>
          </a:prstGeom>
          <a:solidFill>
            <a:srgbClr val="464F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3706790" y="4353570"/>
            <a:ext cx="306917" cy="1507067"/>
          </a:xfrm>
          <a:prstGeom prst="rect">
            <a:avLst/>
          </a:prstGeom>
          <a:solidFill>
            <a:srgbClr val="1C2B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4013707" y="5210820"/>
            <a:ext cx="300567" cy="649816"/>
          </a:xfrm>
          <a:prstGeom prst="rect">
            <a:avLst/>
          </a:prstGeom>
          <a:solidFill>
            <a:srgbClr val="FFC5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28" name="Rectangle 30"/>
          <p:cNvSpPr>
            <a:spLocks noChangeArrowheads="1"/>
          </p:cNvSpPr>
          <p:nvPr/>
        </p:nvSpPr>
        <p:spPr bwMode="auto">
          <a:xfrm>
            <a:off x="4314274" y="5591820"/>
            <a:ext cx="306917" cy="268816"/>
          </a:xfrm>
          <a:prstGeom prst="rect">
            <a:avLst/>
          </a:prstGeom>
          <a:solidFill>
            <a:srgbClr val="FC61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30" name="Rectangle 32"/>
          <p:cNvSpPr>
            <a:spLocks noChangeArrowheads="1"/>
          </p:cNvSpPr>
          <p:nvPr/>
        </p:nvSpPr>
        <p:spPr bwMode="auto">
          <a:xfrm>
            <a:off x="9424754" y="5665904"/>
            <a:ext cx="298451" cy="194733"/>
          </a:xfrm>
          <a:prstGeom prst="rect">
            <a:avLst/>
          </a:prstGeom>
          <a:solidFill>
            <a:srgbClr val="FC61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9115721" y="5299720"/>
            <a:ext cx="309033" cy="560916"/>
          </a:xfrm>
          <a:prstGeom prst="rect">
            <a:avLst/>
          </a:prstGeom>
          <a:solidFill>
            <a:srgbClr val="FFC5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1024" name="Rectangle 34"/>
          <p:cNvSpPr>
            <a:spLocks noChangeArrowheads="1"/>
          </p:cNvSpPr>
          <p:nvPr/>
        </p:nvSpPr>
        <p:spPr bwMode="auto">
          <a:xfrm>
            <a:off x="8808804" y="4749386"/>
            <a:ext cx="306917" cy="1111249"/>
          </a:xfrm>
          <a:prstGeom prst="rect">
            <a:avLst/>
          </a:prstGeom>
          <a:solidFill>
            <a:srgbClr val="464F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1025" name="Rectangle 35"/>
          <p:cNvSpPr>
            <a:spLocks noChangeArrowheads="1"/>
          </p:cNvSpPr>
          <p:nvPr/>
        </p:nvSpPr>
        <p:spPr bwMode="auto">
          <a:xfrm>
            <a:off x="8508237" y="4353570"/>
            <a:ext cx="300567" cy="1507067"/>
          </a:xfrm>
          <a:prstGeom prst="rect">
            <a:avLst/>
          </a:prstGeom>
          <a:solidFill>
            <a:srgbClr val="1C2B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1029" name="Rectangle 36"/>
          <p:cNvSpPr>
            <a:spLocks noChangeArrowheads="1"/>
          </p:cNvSpPr>
          <p:nvPr/>
        </p:nvSpPr>
        <p:spPr bwMode="auto">
          <a:xfrm>
            <a:off x="8201321" y="5210820"/>
            <a:ext cx="306917" cy="649816"/>
          </a:xfrm>
          <a:prstGeom prst="rect">
            <a:avLst/>
          </a:prstGeom>
          <a:solidFill>
            <a:srgbClr val="FFC5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1030" name="Rectangle 37"/>
          <p:cNvSpPr>
            <a:spLocks noChangeArrowheads="1"/>
          </p:cNvSpPr>
          <p:nvPr/>
        </p:nvSpPr>
        <p:spPr bwMode="auto">
          <a:xfrm>
            <a:off x="7892288" y="5591820"/>
            <a:ext cx="309033" cy="268816"/>
          </a:xfrm>
          <a:prstGeom prst="rect">
            <a:avLst/>
          </a:prstGeom>
          <a:solidFill>
            <a:srgbClr val="FC61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1032" name="TextBox 1031"/>
          <p:cNvSpPr txBox="1"/>
          <p:nvPr/>
        </p:nvSpPr>
        <p:spPr>
          <a:xfrm>
            <a:off x="3719291" y="1181223"/>
            <a:ext cx="4987264" cy="913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335" b="1" dirty="0">
                <a:solidFill>
                  <a:srgbClr val="1C2B38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感谢您的欣赏！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14:ferris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repeatCount="2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repeatCount="2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repeatCount="2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repeatCount="2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repeatCount="2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repeatCount="2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repeatCount="2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repeatCount="2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repeatCount="2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repeatCount="2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repeatCount="2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1024" grpId="0" animBg="1"/>
      <p:bldP spid="1025" grpId="0" animBg="1"/>
      <p:bldP spid="1029" grpId="0" animBg="1"/>
      <p:bldP spid="1030" grpId="0" animBg="1"/>
      <p:bldP spid="10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3719736" y="980728"/>
            <a:ext cx="4761908" cy="4240804"/>
            <a:chOff x="3186113" y="530112"/>
            <a:chExt cx="2625725" cy="2338387"/>
          </a:xfrm>
        </p:grpSpPr>
        <p:sp>
          <p:nvSpPr>
            <p:cNvPr id="3" name="Rectangle 9"/>
            <p:cNvSpPr>
              <a:spLocks noChangeArrowheads="1"/>
            </p:cNvSpPr>
            <p:nvPr/>
          </p:nvSpPr>
          <p:spPr bwMode="auto">
            <a:xfrm>
              <a:off x="3338513" y="693625"/>
              <a:ext cx="2320925" cy="16351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" name="Freeform 11"/>
            <p:cNvSpPr>
              <a:spLocks noEditPoints="1"/>
            </p:cNvSpPr>
            <p:nvPr/>
          </p:nvSpPr>
          <p:spPr bwMode="auto">
            <a:xfrm>
              <a:off x="3186113" y="530112"/>
              <a:ext cx="2625725" cy="1895475"/>
            </a:xfrm>
            <a:custGeom>
              <a:avLst/>
              <a:gdLst>
                <a:gd name="T0" fmla="*/ 397 w 432"/>
                <a:gd name="T1" fmla="*/ 0 h 312"/>
                <a:gd name="T2" fmla="*/ 33 w 432"/>
                <a:gd name="T3" fmla="*/ 0 h 312"/>
                <a:gd name="T4" fmla="*/ 0 w 432"/>
                <a:gd name="T5" fmla="*/ 35 h 312"/>
                <a:gd name="T6" fmla="*/ 0 w 432"/>
                <a:gd name="T7" fmla="*/ 276 h 312"/>
                <a:gd name="T8" fmla="*/ 33 w 432"/>
                <a:gd name="T9" fmla="*/ 312 h 312"/>
                <a:gd name="T10" fmla="*/ 397 w 432"/>
                <a:gd name="T11" fmla="*/ 312 h 312"/>
                <a:gd name="T12" fmla="*/ 432 w 432"/>
                <a:gd name="T13" fmla="*/ 276 h 312"/>
                <a:gd name="T14" fmla="*/ 432 w 432"/>
                <a:gd name="T15" fmla="*/ 35 h 312"/>
                <a:gd name="T16" fmla="*/ 397 w 432"/>
                <a:gd name="T17" fmla="*/ 0 h 312"/>
                <a:gd name="T18" fmla="*/ 408 w 432"/>
                <a:gd name="T19" fmla="*/ 284 h 312"/>
                <a:gd name="T20" fmla="*/ 24 w 432"/>
                <a:gd name="T21" fmla="*/ 284 h 312"/>
                <a:gd name="T22" fmla="*/ 24 w 432"/>
                <a:gd name="T23" fmla="*/ 28 h 312"/>
                <a:gd name="T24" fmla="*/ 408 w 432"/>
                <a:gd name="T25" fmla="*/ 28 h 312"/>
                <a:gd name="T26" fmla="*/ 408 w 432"/>
                <a:gd name="T27" fmla="*/ 28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2" h="312">
                  <a:moveTo>
                    <a:pt x="397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15" y="0"/>
                    <a:pt x="0" y="16"/>
                    <a:pt x="0" y="35"/>
                  </a:cubicBezTo>
                  <a:cubicBezTo>
                    <a:pt x="0" y="276"/>
                    <a:pt x="0" y="276"/>
                    <a:pt x="0" y="276"/>
                  </a:cubicBezTo>
                  <a:cubicBezTo>
                    <a:pt x="0" y="295"/>
                    <a:pt x="15" y="312"/>
                    <a:pt x="33" y="312"/>
                  </a:cubicBezTo>
                  <a:cubicBezTo>
                    <a:pt x="397" y="312"/>
                    <a:pt x="397" y="312"/>
                    <a:pt x="397" y="312"/>
                  </a:cubicBezTo>
                  <a:cubicBezTo>
                    <a:pt x="416" y="312"/>
                    <a:pt x="432" y="295"/>
                    <a:pt x="432" y="276"/>
                  </a:cubicBezTo>
                  <a:cubicBezTo>
                    <a:pt x="432" y="35"/>
                    <a:pt x="432" y="35"/>
                    <a:pt x="432" y="35"/>
                  </a:cubicBezTo>
                  <a:cubicBezTo>
                    <a:pt x="432" y="16"/>
                    <a:pt x="416" y="0"/>
                    <a:pt x="397" y="0"/>
                  </a:cubicBezTo>
                  <a:close/>
                  <a:moveTo>
                    <a:pt x="408" y="284"/>
                  </a:moveTo>
                  <a:cubicBezTo>
                    <a:pt x="24" y="284"/>
                    <a:pt x="24" y="284"/>
                    <a:pt x="24" y="284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408" y="28"/>
                    <a:pt x="408" y="28"/>
                    <a:pt x="408" y="28"/>
                  </a:cubicBezTo>
                  <a:lnTo>
                    <a:pt x="408" y="284"/>
                  </a:lnTo>
                  <a:close/>
                </a:path>
              </a:pathLst>
            </a:cu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" name="Freeform 12"/>
            <p:cNvSpPr/>
            <p:nvPr/>
          </p:nvSpPr>
          <p:spPr bwMode="auto">
            <a:xfrm>
              <a:off x="3867150" y="2546237"/>
              <a:ext cx="1257300" cy="322262"/>
            </a:xfrm>
            <a:custGeom>
              <a:avLst/>
              <a:gdLst>
                <a:gd name="T0" fmla="*/ 163 w 207"/>
                <a:gd name="T1" fmla="*/ 35 h 53"/>
                <a:gd name="T2" fmla="*/ 207 w 207"/>
                <a:gd name="T3" fmla="*/ 35 h 53"/>
                <a:gd name="T4" fmla="*/ 207 w 207"/>
                <a:gd name="T5" fmla="*/ 53 h 53"/>
                <a:gd name="T6" fmla="*/ 0 w 207"/>
                <a:gd name="T7" fmla="*/ 53 h 53"/>
                <a:gd name="T8" fmla="*/ 0 w 207"/>
                <a:gd name="T9" fmla="*/ 35 h 53"/>
                <a:gd name="T10" fmla="*/ 44 w 207"/>
                <a:gd name="T11" fmla="*/ 35 h 53"/>
                <a:gd name="T12" fmla="*/ 58 w 207"/>
                <a:gd name="T13" fmla="*/ 11 h 53"/>
                <a:gd name="T14" fmla="*/ 66 w 207"/>
                <a:gd name="T15" fmla="*/ 0 h 53"/>
                <a:gd name="T16" fmla="*/ 104 w 207"/>
                <a:gd name="T17" fmla="*/ 0 h 53"/>
                <a:gd name="T18" fmla="*/ 141 w 207"/>
                <a:gd name="T19" fmla="*/ 0 h 53"/>
                <a:gd name="T20" fmla="*/ 149 w 207"/>
                <a:gd name="T21" fmla="*/ 11 h 53"/>
                <a:gd name="T22" fmla="*/ 163 w 207"/>
                <a:gd name="T23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7" h="53">
                  <a:moveTo>
                    <a:pt x="163" y="35"/>
                  </a:moveTo>
                  <a:cubicBezTo>
                    <a:pt x="207" y="35"/>
                    <a:pt x="207" y="35"/>
                    <a:pt x="207" y="35"/>
                  </a:cubicBezTo>
                  <a:cubicBezTo>
                    <a:pt x="207" y="53"/>
                    <a:pt x="207" y="53"/>
                    <a:pt x="207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8" y="31"/>
                    <a:pt x="53" y="24"/>
                    <a:pt x="58" y="11"/>
                  </a:cubicBezTo>
                  <a:cubicBezTo>
                    <a:pt x="58" y="11"/>
                    <a:pt x="61" y="1"/>
                    <a:pt x="66" y="0"/>
                  </a:cubicBezTo>
                  <a:cubicBezTo>
                    <a:pt x="69" y="0"/>
                    <a:pt x="86" y="0"/>
                    <a:pt x="104" y="0"/>
                  </a:cubicBezTo>
                  <a:cubicBezTo>
                    <a:pt x="121" y="0"/>
                    <a:pt x="138" y="0"/>
                    <a:pt x="141" y="0"/>
                  </a:cubicBezTo>
                  <a:cubicBezTo>
                    <a:pt x="146" y="1"/>
                    <a:pt x="149" y="11"/>
                    <a:pt x="149" y="11"/>
                  </a:cubicBezTo>
                  <a:cubicBezTo>
                    <a:pt x="154" y="24"/>
                    <a:pt x="159" y="31"/>
                    <a:pt x="163" y="35"/>
                  </a:cubicBezTo>
                  <a:close/>
                </a:path>
              </a:pathLst>
            </a:custGeom>
            <a:solidFill>
              <a:srgbClr val="464F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" name="Freeform 13"/>
            <p:cNvSpPr/>
            <p:nvPr/>
          </p:nvSpPr>
          <p:spPr bwMode="auto">
            <a:xfrm>
              <a:off x="4340225" y="2546237"/>
              <a:ext cx="784225" cy="322262"/>
            </a:xfrm>
            <a:custGeom>
              <a:avLst/>
              <a:gdLst>
                <a:gd name="T0" fmla="*/ 85 w 129"/>
                <a:gd name="T1" fmla="*/ 35 h 53"/>
                <a:gd name="T2" fmla="*/ 71 w 129"/>
                <a:gd name="T3" fmla="*/ 11 h 53"/>
                <a:gd name="T4" fmla="*/ 63 w 129"/>
                <a:gd name="T5" fmla="*/ 0 h 53"/>
                <a:gd name="T6" fmla="*/ 26 w 129"/>
                <a:gd name="T7" fmla="*/ 0 h 53"/>
                <a:gd name="T8" fmla="*/ 0 w 129"/>
                <a:gd name="T9" fmla="*/ 0 h 53"/>
                <a:gd name="T10" fmla="*/ 59 w 129"/>
                <a:gd name="T11" fmla="*/ 53 h 53"/>
                <a:gd name="T12" fmla="*/ 129 w 129"/>
                <a:gd name="T13" fmla="*/ 53 h 53"/>
                <a:gd name="T14" fmla="*/ 129 w 129"/>
                <a:gd name="T15" fmla="*/ 35 h 53"/>
                <a:gd name="T16" fmla="*/ 85 w 129"/>
                <a:gd name="T17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53">
                  <a:moveTo>
                    <a:pt x="85" y="35"/>
                  </a:moveTo>
                  <a:cubicBezTo>
                    <a:pt x="81" y="31"/>
                    <a:pt x="76" y="24"/>
                    <a:pt x="71" y="11"/>
                  </a:cubicBezTo>
                  <a:cubicBezTo>
                    <a:pt x="71" y="11"/>
                    <a:pt x="68" y="1"/>
                    <a:pt x="63" y="0"/>
                  </a:cubicBezTo>
                  <a:cubicBezTo>
                    <a:pt x="60" y="0"/>
                    <a:pt x="43" y="0"/>
                    <a:pt x="26" y="0"/>
                  </a:cubicBezTo>
                  <a:cubicBezTo>
                    <a:pt x="16" y="0"/>
                    <a:pt x="7" y="0"/>
                    <a:pt x="0" y="0"/>
                  </a:cubicBezTo>
                  <a:cubicBezTo>
                    <a:pt x="21" y="15"/>
                    <a:pt x="41" y="33"/>
                    <a:pt x="59" y="53"/>
                  </a:cubicBezTo>
                  <a:cubicBezTo>
                    <a:pt x="129" y="53"/>
                    <a:pt x="129" y="53"/>
                    <a:pt x="129" y="53"/>
                  </a:cubicBezTo>
                  <a:cubicBezTo>
                    <a:pt x="129" y="35"/>
                    <a:pt x="129" y="35"/>
                    <a:pt x="129" y="35"/>
                  </a:cubicBezTo>
                  <a:lnTo>
                    <a:pt x="85" y="35"/>
                  </a:lnTo>
                  <a:close/>
                </a:path>
              </a:pathLst>
            </a:cu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sp>
        <p:nvSpPr>
          <p:cNvPr id="35" name="矩形 34"/>
          <p:cNvSpPr/>
          <p:nvPr/>
        </p:nvSpPr>
        <p:spPr>
          <a:xfrm>
            <a:off x="4361782" y="1861288"/>
            <a:ext cx="347781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9600" b="1" dirty="0">
                <a:solidFill>
                  <a:srgbClr val="FC611F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PART</a:t>
            </a:r>
            <a:r>
              <a:rPr lang="en-US" altLang="zh-CN" sz="9600" b="1" dirty="0">
                <a:solidFill>
                  <a:srgbClr val="FC611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endParaRPr lang="zh-CN" altLang="en-US" sz="1600" dirty="0">
              <a:solidFill>
                <a:srgbClr val="FC611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821868" y="5359276"/>
            <a:ext cx="4557658" cy="748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265" b="1" dirty="0">
                <a:solidFill>
                  <a:srgbClr val="1C2B38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请输入第一章标题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7952" y="382016"/>
            <a:ext cx="207264" cy="609600"/>
          </a:xfrm>
          <a:prstGeom prst="rect">
            <a:avLst/>
          </a:prstGeom>
          <a:solidFill>
            <a:srgbClr val="FC6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3" name="直接连接符 2"/>
          <p:cNvCxnSpPr/>
          <p:nvPr/>
        </p:nvCxnSpPr>
        <p:spPr>
          <a:xfrm>
            <a:off x="670560" y="382016"/>
            <a:ext cx="0" cy="609600"/>
          </a:xfrm>
          <a:prstGeom prst="line">
            <a:avLst/>
          </a:prstGeom>
          <a:ln w="38100">
            <a:solidFill>
              <a:srgbClr val="FC6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643331" y="261427"/>
            <a:ext cx="3940501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665" b="1" dirty="0">
                <a:solidFill>
                  <a:srgbClr val="FC611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请在此处输入第一章标题</a:t>
            </a:r>
          </a:p>
        </p:txBody>
      </p:sp>
      <p:sp>
        <p:nvSpPr>
          <p:cNvPr id="5" name="TextBox 9"/>
          <p:cNvSpPr txBox="1"/>
          <p:nvPr/>
        </p:nvSpPr>
        <p:spPr>
          <a:xfrm>
            <a:off x="699645" y="638049"/>
            <a:ext cx="2199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FC611F"/>
                </a:solidFill>
              </a:rPr>
              <a:t>ADD</a:t>
            </a:r>
            <a:r>
              <a:rPr lang="zh-CN" altLang="en-US" sz="2400" dirty="0">
                <a:solidFill>
                  <a:srgbClr val="FC611F"/>
                </a:solidFill>
              </a:rPr>
              <a:t> </a:t>
            </a:r>
            <a:r>
              <a:rPr lang="en-US" altLang="zh-CN" sz="2400" dirty="0">
                <a:solidFill>
                  <a:srgbClr val="FC611F"/>
                </a:solidFill>
              </a:rPr>
              <a:t>YOUR TEXT</a:t>
            </a:r>
          </a:p>
        </p:txBody>
      </p:sp>
      <p:sp>
        <p:nvSpPr>
          <p:cNvPr id="6" name="Arc 12"/>
          <p:cNvSpPr/>
          <p:nvPr/>
        </p:nvSpPr>
        <p:spPr>
          <a:xfrm>
            <a:off x="4289894" y="1975952"/>
            <a:ext cx="3673173" cy="3673173"/>
          </a:xfrm>
          <a:prstGeom prst="arc">
            <a:avLst>
              <a:gd name="adj1" fmla="val 21578092"/>
              <a:gd name="adj2" fmla="val 21526726"/>
            </a:avLst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Freeform 6"/>
          <p:cNvSpPr/>
          <p:nvPr/>
        </p:nvSpPr>
        <p:spPr bwMode="auto">
          <a:xfrm>
            <a:off x="4928023" y="3080758"/>
            <a:ext cx="2396916" cy="1463564"/>
          </a:xfrm>
          <a:custGeom>
            <a:avLst/>
            <a:gdLst/>
            <a:ahLst/>
            <a:cxnLst>
              <a:cxn ang="0">
                <a:pos x="564" y="563"/>
              </a:cxn>
              <a:cxn ang="0">
                <a:pos x="534" y="561"/>
              </a:cxn>
              <a:cxn ang="0">
                <a:pos x="410" y="490"/>
              </a:cxn>
              <a:cxn ang="0">
                <a:pos x="311" y="537"/>
              </a:cxn>
              <a:cxn ang="0">
                <a:pos x="288" y="535"/>
              </a:cxn>
              <a:cxn ang="0">
                <a:pos x="202" y="453"/>
              </a:cxn>
              <a:cxn ang="0">
                <a:pos x="153" y="459"/>
              </a:cxn>
              <a:cxn ang="0">
                <a:pos x="24" y="388"/>
              </a:cxn>
              <a:cxn ang="0">
                <a:pos x="27" y="250"/>
              </a:cxn>
              <a:cxn ang="0">
                <a:pos x="120" y="191"/>
              </a:cxn>
              <a:cxn ang="0">
                <a:pos x="131" y="191"/>
              </a:cxn>
              <a:cxn ang="0">
                <a:pos x="219" y="126"/>
              </a:cxn>
              <a:cxn ang="0">
                <a:pos x="246" y="129"/>
              </a:cxn>
              <a:cxn ang="0">
                <a:pos x="399" y="0"/>
              </a:cxn>
              <a:cxn ang="0">
                <a:pos x="408" y="0"/>
              </a:cxn>
              <a:cxn ang="0">
                <a:pos x="557" y="78"/>
              </a:cxn>
              <a:cxn ang="0">
                <a:pos x="626" y="64"/>
              </a:cxn>
              <a:cxn ang="0">
                <a:pos x="712" y="96"/>
              </a:cxn>
              <a:cxn ang="0">
                <a:pos x="761" y="209"/>
              </a:cxn>
              <a:cxn ang="0">
                <a:pos x="779" y="208"/>
              </a:cxn>
              <a:cxn ang="0">
                <a:pos x="898" y="261"/>
              </a:cxn>
              <a:cxn ang="0">
                <a:pos x="903" y="383"/>
              </a:cxn>
              <a:cxn ang="0">
                <a:pos x="817" y="445"/>
              </a:cxn>
              <a:cxn ang="0">
                <a:pos x="739" y="487"/>
              </a:cxn>
              <a:cxn ang="0">
                <a:pos x="699" y="481"/>
              </a:cxn>
              <a:cxn ang="0">
                <a:pos x="564" y="563"/>
              </a:cxn>
            </a:cxnLst>
            <a:rect l="0" t="0" r="r" b="b"/>
            <a:pathLst>
              <a:path w="924" h="563">
                <a:moveTo>
                  <a:pt x="564" y="563"/>
                </a:moveTo>
                <a:cubicBezTo>
                  <a:pt x="554" y="563"/>
                  <a:pt x="544" y="563"/>
                  <a:pt x="534" y="561"/>
                </a:cubicBezTo>
                <a:cubicBezTo>
                  <a:pt x="444" y="548"/>
                  <a:pt x="418" y="511"/>
                  <a:pt x="410" y="490"/>
                </a:cubicBezTo>
                <a:cubicBezTo>
                  <a:pt x="395" y="507"/>
                  <a:pt x="361" y="537"/>
                  <a:pt x="311" y="537"/>
                </a:cubicBezTo>
                <a:cubicBezTo>
                  <a:pt x="304" y="537"/>
                  <a:pt x="296" y="536"/>
                  <a:pt x="288" y="535"/>
                </a:cubicBezTo>
                <a:cubicBezTo>
                  <a:pt x="221" y="523"/>
                  <a:pt x="205" y="473"/>
                  <a:pt x="202" y="453"/>
                </a:cubicBezTo>
                <a:cubicBezTo>
                  <a:pt x="192" y="455"/>
                  <a:pt x="174" y="459"/>
                  <a:pt x="153" y="459"/>
                </a:cubicBezTo>
                <a:cubicBezTo>
                  <a:pt x="112" y="459"/>
                  <a:pt x="56" y="446"/>
                  <a:pt x="24" y="388"/>
                </a:cubicBezTo>
                <a:cubicBezTo>
                  <a:pt x="0" y="345"/>
                  <a:pt x="2" y="294"/>
                  <a:pt x="27" y="250"/>
                </a:cubicBezTo>
                <a:cubicBezTo>
                  <a:pt x="49" y="214"/>
                  <a:pt x="85" y="191"/>
                  <a:pt x="120" y="191"/>
                </a:cubicBezTo>
                <a:cubicBezTo>
                  <a:pt x="124" y="191"/>
                  <a:pt x="127" y="191"/>
                  <a:pt x="131" y="191"/>
                </a:cubicBezTo>
                <a:cubicBezTo>
                  <a:pt x="136" y="174"/>
                  <a:pt x="157" y="126"/>
                  <a:pt x="219" y="126"/>
                </a:cubicBezTo>
                <a:cubicBezTo>
                  <a:pt x="227" y="126"/>
                  <a:pt x="236" y="127"/>
                  <a:pt x="246" y="129"/>
                </a:cubicBezTo>
                <a:cubicBezTo>
                  <a:pt x="251" y="101"/>
                  <a:pt x="278" y="4"/>
                  <a:pt x="399" y="0"/>
                </a:cubicBezTo>
                <a:cubicBezTo>
                  <a:pt x="402" y="0"/>
                  <a:pt x="405" y="0"/>
                  <a:pt x="408" y="0"/>
                </a:cubicBezTo>
                <a:cubicBezTo>
                  <a:pt x="508" y="0"/>
                  <a:pt x="546" y="59"/>
                  <a:pt x="557" y="78"/>
                </a:cubicBezTo>
                <a:cubicBezTo>
                  <a:pt x="568" y="74"/>
                  <a:pt x="595" y="64"/>
                  <a:pt x="626" y="64"/>
                </a:cubicBezTo>
                <a:cubicBezTo>
                  <a:pt x="659" y="64"/>
                  <a:pt x="688" y="75"/>
                  <a:pt x="712" y="96"/>
                </a:cubicBezTo>
                <a:cubicBezTo>
                  <a:pt x="763" y="143"/>
                  <a:pt x="764" y="189"/>
                  <a:pt x="761" y="209"/>
                </a:cubicBezTo>
                <a:cubicBezTo>
                  <a:pt x="766" y="209"/>
                  <a:pt x="772" y="208"/>
                  <a:pt x="779" y="208"/>
                </a:cubicBezTo>
                <a:cubicBezTo>
                  <a:pt x="809" y="208"/>
                  <a:pt x="864" y="215"/>
                  <a:pt x="898" y="261"/>
                </a:cubicBezTo>
                <a:cubicBezTo>
                  <a:pt x="922" y="293"/>
                  <a:pt x="924" y="340"/>
                  <a:pt x="903" y="383"/>
                </a:cubicBezTo>
                <a:cubicBezTo>
                  <a:pt x="884" y="421"/>
                  <a:pt x="851" y="444"/>
                  <a:pt x="817" y="445"/>
                </a:cubicBezTo>
                <a:cubicBezTo>
                  <a:pt x="810" y="456"/>
                  <a:pt x="787" y="487"/>
                  <a:pt x="739" y="487"/>
                </a:cubicBezTo>
                <a:cubicBezTo>
                  <a:pt x="726" y="487"/>
                  <a:pt x="713" y="485"/>
                  <a:pt x="699" y="481"/>
                </a:cubicBezTo>
                <a:cubicBezTo>
                  <a:pt x="689" y="501"/>
                  <a:pt x="651" y="563"/>
                  <a:pt x="564" y="563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8" name="Freeform 5"/>
          <p:cNvSpPr>
            <a:spLocks noEditPoints="1"/>
          </p:cNvSpPr>
          <p:nvPr/>
        </p:nvSpPr>
        <p:spPr bwMode="auto">
          <a:xfrm>
            <a:off x="5704203" y="3390264"/>
            <a:ext cx="844555" cy="844553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55" y="135"/>
              </a:cxn>
              <a:cxn ang="0">
                <a:pos x="277" y="122"/>
              </a:cxn>
              <a:cxn ang="0">
                <a:pos x="303" y="116"/>
              </a:cxn>
              <a:cxn ang="0">
                <a:pos x="296" y="105"/>
              </a:cxn>
              <a:cxn ang="0">
                <a:pos x="278" y="89"/>
              </a:cxn>
              <a:cxn ang="0">
                <a:pos x="265" y="90"/>
              </a:cxn>
              <a:cxn ang="0">
                <a:pos x="256" y="82"/>
              </a:cxn>
              <a:cxn ang="0">
                <a:pos x="231" y="73"/>
              </a:cxn>
              <a:cxn ang="0">
                <a:pos x="234" y="98"/>
              </a:cxn>
              <a:cxn ang="0">
                <a:pos x="224" y="118"/>
              </a:cxn>
              <a:cxn ang="0">
                <a:pos x="205" y="103"/>
              </a:cxn>
              <a:cxn ang="0">
                <a:pos x="175" y="89"/>
              </a:cxn>
              <a:cxn ang="0">
                <a:pos x="183" y="68"/>
              </a:cxn>
              <a:cxn ang="0">
                <a:pos x="212" y="58"/>
              </a:cxn>
              <a:cxn ang="0">
                <a:pos x="207" y="47"/>
              </a:cxn>
              <a:cxn ang="0">
                <a:pos x="188" y="50"/>
              </a:cxn>
              <a:cxn ang="0">
                <a:pos x="168" y="37"/>
              </a:cxn>
              <a:cxn ang="0">
                <a:pos x="171" y="52"/>
              </a:cxn>
              <a:cxn ang="0">
                <a:pos x="157" y="52"/>
              </a:cxn>
              <a:cxn ang="0">
                <a:pos x="141" y="40"/>
              </a:cxn>
              <a:cxn ang="0">
                <a:pos x="126" y="47"/>
              </a:cxn>
              <a:cxn ang="0">
                <a:pos x="143" y="51"/>
              </a:cxn>
              <a:cxn ang="0">
                <a:pos x="131" y="58"/>
              </a:cxn>
              <a:cxn ang="0">
                <a:pos x="56" y="107"/>
              </a:cxn>
              <a:cxn ang="0">
                <a:pos x="65" y="118"/>
              </a:cxn>
              <a:cxn ang="0">
                <a:pos x="79" y="135"/>
              </a:cxn>
              <a:cxn ang="0">
                <a:pos x="74" y="158"/>
              </a:cxn>
              <a:cxn ang="0">
                <a:pos x="88" y="185"/>
              </a:cxn>
              <a:cxn ang="0">
                <a:pos x="108" y="214"/>
              </a:cxn>
              <a:cxn ang="0">
                <a:pos x="118" y="227"/>
              </a:cxn>
              <a:cxn ang="0">
                <a:pos x="105" y="197"/>
              </a:cxn>
              <a:cxn ang="0">
                <a:pos x="125" y="225"/>
              </a:cxn>
              <a:cxn ang="0">
                <a:pos x="150" y="255"/>
              </a:cxn>
              <a:cxn ang="0">
                <a:pos x="184" y="269"/>
              </a:cxn>
              <a:cxn ang="0">
                <a:pos x="213" y="290"/>
              </a:cxn>
              <a:cxn ang="0">
                <a:pos x="224" y="288"/>
              </a:cxn>
              <a:cxn ang="0">
                <a:pos x="212" y="268"/>
              </a:cxn>
              <a:cxn ang="0">
                <a:pos x="197" y="262"/>
              </a:cxn>
              <a:cxn ang="0">
                <a:pos x="194" y="239"/>
              </a:cxn>
              <a:cxn ang="0">
                <a:pos x="171" y="250"/>
              </a:cxn>
              <a:cxn ang="0">
                <a:pos x="168" y="210"/>
              </a:cxn>
              <a:cxn ang="0">
                <a:pos x="184" y="206"/>
              </a:cxn>
              <a:cxn ang="0">
                <a:pos x="196" y="202"/>
              </a:cxn>
              <a:cxn ang="0">
                <a:pos x="214" y="211"/>
              </a:cxn>
              <a:cxn ang="0">
                <a:pos x="221" y="205"/>
              </a:cxn>
              <a:cxn ang="0">
                <a:pos x="234" y="179"/>
              </a:cxn>
              <a:cxn ang="0">
                <a:pos x="233" y="171"/>
              </a:cxn>
              <a:cxn ang="0">
                <a:pos x="252" y="157"/>
              </a:cxn>
              <a:cxn ang="0">
                <a:pos x="266" y="143"/>
              </a:cxn>
              <a:cxn ang="0">
                <a:pos x="273" y="131"/>
              </a:cxn>
              <a:cxn ang="0">
                <a:pos x="255" y="135"/>
              </a:cxn>
              <a:cxn ang="0">
                <a:pos x="295" y="298"/>
              </a:cxn>
              <a:cxn ang="0">
                <a:pos x="272" y="288"/>
              </a:cxn>
              <a:cxn ang="0">
                <a:pos x="251" y="288"/>
              </a:cxn>
              <a:cxn ang="0">
                <a:pos x="236" y="286"/>
              </a:cxn>
              <a:cxn ang="0">
                <a:pos x="230" y="307"/>
              </a:cxn>
              <a:cxn ang="0">
                <a:pos x="223" y="335"/>
              </a:cxn>
              <a:cxn ang="0">
                <a:pos x="308" y="302"/>
              </a:cxn>
            </a:cxnLst>
            <a:rect l="0" t="0" r="r" b="b"/>
            <a:pathLst>
              <a:path w="384" h="384">
                <a:moveTo>
                  <a:pt x="384" y="192"/>
                </a:moveTo>
                <a:cubicBezTo>
                  <a:pt x="384" y="298"/>
                  <a:pt x="298" y="384"/>
                  <a:pt x="192" y="384"/>
                </a:cubicBezTo>
                <a:cubicBezTo>
                  <a:pt x="86" y="384"/>
                  <a:pt x="0" y="298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298" y="0"/>
                  <a:pt x="384" y="86"/>
                  <a:pt x="384" y="192"/>
                </a:cubicBezTo>
                <a:close/>
                <a:moveTo>
                  <a:pt x="255" y="135"/>
                </a:moveTo>
                <a:cubicBezTo>
                  <a:pt x="256" y="135"/>
                  <a:pt x="257" y="130"/>
                  <a:pt x="258" y="129"/>
                </a:cubicBezTo>
                <a:cubicBezTo>
                  <a:pt x="260" y="127"/>
                  <a:pt x="262" y="126"/>
                  <a:pt x="264" y="125"/>
                </a:cubicBezTo>
                <a:cubicBezTo>
                  <a:pt x="268" y="124"/>
                  <a:pt x="272" y="123"/>
                  <a:pt x="277" y="122"/>
                </a:cubicBezTo>
                <a:cubicBezTo>
                  <a:pt x="281" y="121"/>
                  <a:pt x="286" y="121"/>
                  <a:pt x="289" y="125"/>
                </a:cubicBezTo>
                <a:cubicBezTo>
                  <a:pt x="289" y="124"/>
                  <a:pt x="295" y="119"/>
                  <a:pt x="295" y="119"/>
                </a:cubicBezTo>
                <a:cubicBezTo>
                  <a:pt x="298" y="118"/>
                  <a:pt x="301" y="118"/>
                  <a:pt x="303" y="116"/>
                </a:cubicBezTo>
                <a:cubicBezTo>
                  <a:pt x="303" y="115"/>
                  <a:pt x="303" y="110"/>
                  <a:pt x="303" y="110"/>
                </a:cubicBezTo>
                <a:cubicBezTo>
                  <a:pt x="299" y="111"/>
                  <a:pt x="298" y="107"/>
                  <a:pt x="297" y="103"/>
                </a:cubicBezTo>
                <a:cubicBezTo>
                  <a:pt x="297" y="104"/>
                  <a:pt x="297" y="104"/>
                  <a:pt x="296" y="105"/>
                </a:cubicBezTo>
                <a:cubicBezTo>
                  <a:pt x="296" y="102"/>
                  <a:pt x="291" y="104"/>
                  <a:pt x="290" y="104"/>
                </a:cubicBezTo>
                <a:cubicBezTo>
                  <a:pt x="284" y="102"/>
                  <a:pt x="285" y="98"/>
                  <a:pt x="283" y="94"/>
                </a:cubicBezTo>
                <a:cubicBezTo>
                  <a:pt x="282" y="92"/>
                  <a:pt x="279" y="91"/>
                  <a:pt x="278" y="89"/>
                </a:cubicBezTo>
                <a:cubicBezTo>
                  <a:pt x="277" y="87"/>
                  <a:pt x="277" y="84"/>
                  <a:pt x="274" y="84"/>
                </a:cubicBezTo>
                <a:cubicBezTo>
                  <a:pt x="273" y="84"/>
                  <a:pt x="270" y="89"/>
                  <a:pt x="270" y="89"/>
                </a:cubicBezTo>
                <a:cubicBezTo>
                  <a:pt x="267" y="88"/>
                  <a:pt x="266" y="89"/>
                  <a:pt x="265" y="90"/>
                </a:cubicBezTo>
                <a:cubicBezTo>
                  <a:pt x="263" y="91"/>
                  <a:pt x="262" y="91"/>
                  <a:pt x="260" y="92"/>
                </a:cubicBezTo>
                <a:cubicBezTo>
                  <a:pt x="265" y="90"/>
                  <a:pt x="258" y="88"/>
                  <a:pt x="256" y="88"/>
                </a:cubicBezTo>
                <a:cubicBezTo>
                  <a:pt x="260" y="87"/>
                  <a:pt x="258" y="83"/>
                  <a:pt x="256" y="82"/>
                </a:cubicBezTo>
                <a:cubicBezTo>
                  <a:pt x="256" y="82"/>
                  <a:pt x="257" y="82"/>
                  <a:pt x="257" y="82"/>
                </a:cubicBezTo>
                <a:cubicBezTo>
                  <a:pt x="257" y="79"/>
                  <a:pt x="250" y="77"/>
                  <a:pt x="247" y="76"/>
                </a:cubicBezTo>
                <a:cubicBezTo>
                  <a:pt x="245" y="74"/>
                  <a:pt x="233" y="72"/>
                  <a:pt x="231" y="73"/>
                </a:cubicBezTo>
                <a:cubicBezTo>
                  <a:pt x="228" y="75"/>
                  <a:pt x="231" y="80"/>
                  <a:pt x="231" y="83"/>
                </a:cubicBezTo>
                <a:cubicBezTo>
                  <a:pt x="232" y="86"/>
                  <a:pt x="228" y="86"/>
                  <a:pt x="228" y="89"/>
                </a:cubicBezTo>
                <a:cubicBezTo>
                  <a:pt x="228" y="93"/>
                  <a:pt x="236" y="92"/>
                  <a:pt x="234" y="98"/>
                </a:cubicBezTo>
                <a:cubicBezTo>
                  <a:pt x="233" y="102"/>
                  <a:pt x="228" y="102"/>
                  <a:pt x="226" y="105"/>
                </a:cubicBezTo>
                <a:cubicBezTo>
                  <a:pt x="224" y="108"/>
                  <a:pt x="227" y="112"/>
                  <a:pt x="229" y="114"/>
                </a:cubicBezTo>
                <a:cubicBezTo>
                  <a:pt x="231" y="115"/>
                  <a:pt x="225" y="118"/>
                  <a:pt x="224" y="118"/>
                </a:cubicBezTo>
                <a:cubicBezTo>
                  <a:pt x="220" y="120"/>
                  <a:pt x="217" y="114"/>
                  <a:pt x="216" y="110"/>
                </a:cubicBezTo>
                <a:cubicBezTo>
                  <a:pt x="215" y="108"/>
                  <a:pt x="215" y="104"/>
                  <a:pt x="212" y="103"/>
                </a:cubicBezTo>
                <a:cubicBezTo>
                  <a:pt x="210" y="102"/>
                  <a:pt x="206" y="102"/>
                  <a:pt x="205" y="103"/>
                </a:cubicBezTo>
                <a:cubicBezTo>
                  <a:pt x="203" y="99"/>
                  <a:pt x="198" y="98"/>
                  <a:pt x="194" y="97"/>
                </a:cubicBezTo>
                <a:cubicBezTo>
                  <a:pt x="189" y="95"/>
                  <a:pt x="185" y="95"/>
                  <a:pt x="180" y="96"/>
                </a:cubicBezTo>
                <a:cubicBezTo>
                  <a:pt x="181" y="95"/>
                  <a:pt x="179" y="88"/>
                  <a:pt x="175" y="89"/>
                </a:cubicBezTo>
                <a:cubicBezTo>
                  <a:pt x="176" y="86"/>
                  <a:pt x="176" y="84"/>
                  <a:pt x="176" y="81"/>
                </a:cubicBezTo>
                <a:cubicBezTo>
                  <a:pt x="177" y="79"/>
                  <a:pt x="178" y="77"/>
                  <a:pt x="179" y="75"/>
                </a:cubicBezTo>
                <a:cubicBezTo>
                  <a:pt x="180" y="74"/>
                  <a:pt x="185" y="69"/>
                  <a:pt x="183" y="68"/>
                </a:cubicBezTo>
                <a:cubicBezTo>
                  <a:pt x="188" y="69"/>
                  <a:pt x="193" y="69"/>
                  <a:pt x="196" y="66"/>
                </a:cubicBezTo>
                <a:cubicBezTo>
                  <a:pt x="198" y="63"/>
                  <a:pt x="199" y="60"/>
                  <a:pt x="202" y="57"/>
                </a:cubicBezTo>
                <a:cubicBezTo>
                  <a:pt x="205" y="53"/>
                  <a:pt x="209" y="58"/>
                  <a:pt x="212" y="58"/>
                </a:cubicBezTo>
                <a:cubicBezTo>
                  <a:pt x="217" y="59"/>
                  <a:pt x="217" y="53"/>
                  <a:pt x="214" y="51"/>
                </a:cubicBezTo>
                <a:cubicBezTo>
                  <a:pt x="218" y="51"/>
                  <a:pt x="215" y="45"/>
                  <a:pt x="213" y="44"/>
                </a:cubicBezTo>
                <a:cubicBezTo>
                  <a:pt x="211" y="43"/>
                  <a:pt x="202" y="46"/>
                  <a:pt x="207" y="47"/>
                </a:cubicBezTo>
                <a:cubicBezTo>
                  <a:pt x="206" y="47"/>
                  <a:pt x="200" y="59"/>
                  <a:pt x="196" y="53"/>
                </a:cubicBezTo>
                <a:cubicBezTo>
                  <a:pt x="195" y="52"/>
                  <a:pt x="195" y="47"/>
                  <a:pt x="193" y="46"/>
                </a:cubicBezTo>
                <a:cubicBezTo>
                  <a:pt x="190" y="46"/>
                  <a:pt x="189" y="49"/>
                  <a:pt x="188" y="50"/>
                </a:cubicBezTo>
                <a:cubicBezTo>
                  <a:pt x="190" y="47"/>
                  <a:pt x="181" y="45"/>
                  <a:pt x="180" y="44"/>
                </a:cubicBezTo>
                <a:cubicBezTo>
                  <a:pt x="183" y="42"/>
                  <a:pt x="180" y="39"/>
                  <a:pt x="178" y="38"/>
                </a:cubicBezTo>
                <a:cubicBezTo>
                  <a:pt x="176" y="36"/>
                  <a:pt x="169" y="35"/>
                  <a:pt x="168" y="37"/>
                </a:cubicBezTo>
                <a:cubicBezTo>
                  <a:pt x="163" y="43"/>
                  <a:pt x="173" y="44"/>
                  <a:pt x="175" y="45"/>
                </a:cubicBezTo>
                <a:cubicBezTo>
                  <a:pt x="176" y="46"/>
                  <a:pt x="179" y="48"/>
                  <a:pt x="177" y="49"/>
                </a:cubicBezTo>
                <a:cubicBezTo>
                  <a:pt x="176" y="50"/>
                  <a:pt x="171" y="51"/>
                  <a:pt x="171" y="52"/>
                </a:cubicBezTo>
                <a:cubicBezTo>
                  <a:pt x="169" y="54"/>
                  <a:pt x="172" y="57"/>
                  <a:pt x="170" y="59"/>
                </a:cubicBezTo>
                <a:cubicBezTo>
                  <a:pt x="168" y="57"/>
                  <a:pt x="168" y="53"/>
                  <a:pt x="166" y="50"/>
                </a:cubicBezTo>
                <a:cubicBezTo>
                  <a:pt x="168" y="53"/>
                  <a:pt x="157" y="52"/>
                  <a:pt x="157" y="52"/>
                </a:cubicBezTo>
                <a:cubicBezTo>
                  <a:pt x="154" y="52"/>
                  <a:pt x="148" y="54"/>
                  <a:pt x="145" y="50"/>
                </a:cubicBezTo>
                <a:cubicBezTo>
                  <a:pt x="144" y="49"/>
                  <a:pt x="144" y="44"/>
                  <a:pt x="146" y="45"/>
                </a:cubicBezTo>
                <a:cubicBezTo>
                  <a:pt x="144" y="43"/>
                  <a:pt x="142" y="41"/>
                  <a:pt x="141" y="40"/>
                </a:cubicBezTo>
                <a:cubicBezTo>
                  <a:pt x="132" y="43"/>
                  <a:pt x="125" y="47"/>
                  <a:pt x="117" y="51"/>
                </a:cubicBezTo>
                <a:cubicBezTo>
                  <a:pt x="118" y="51"/>
                  <a:pt x="119" y="51"/>
                  <a:pt x="120" y="50"/>
                </a:cubicBezTo>
                <a:cubicBezTo>
                  <a:pt x="122" y="50"/>
                  <a:pt x="124" y="48"/>
                  <a:pt x="126" y="47"/>
                </a:cubicBezTo>
                <a:cubicBezTo>
                  <a:pt x="128" y="46"/>
                  <a:pt x="134" y="43"/>
                  <a:pt x="136" y="46"/>
                </a:cubicBezTo>
                <a:cubicBezTo>
                  <a:pt x="137" y="45"/>
                  <a:pt x="137" y="45"/>
                  <a:pt x="138" y="44"/>
                </a:cubicBezTo>
                <a:cubicBezTo>
                  <a:pt x="139" y="46"/>
                  <a:pt x="141" y="48"/>
                  <a:pt x="143" y="51"/>
                </a:cubicBezTo>
                <a:cubicBezTo>
                  <a:pt x="141" y="50"/>
                  <a:pt x="137" y="50"/>
                  <a:pt x="135" y="50"/>
                </a:cubicBezTo>
                <a:cubicBezTo>
                  <a:pt x="133" y="51"/>
                  <a:pt x="130" y="51"/>
                  <a:pt x="130" y="53"/>
                </a:cubicBezTo>
                <a:cubicBezTo>
                  <a:pt x="130" y="55"/>
                  <a:pt x="131" y="57"/>
                  <a:pt x="131" y="58"/>
                </a:cubicBezTo>
                <a:cubicBezTo>
                  <a:pt x="128" y="56"/>
                  <a:pt x="125" y="52"/>
                  <a:pt x="121" y="51"/>
                </a:cubicBezTo>
                <a:cubicBezTo>
                  <a:pt x="119" y="51"/>
                  <a:pt x="117" y="51"/>
                  <a:pt x="115" y="52"/>
                </a:cubicBezTo>
                <a:cubicBezTo>
                  <a:pt x="91" y="65"/>
                  <a:pt x="71" y="84"/>
                  <a:pt x="56" y="107"/>
                </a:cubicBezTo>
                <a:cubicBezTo>
                  <a:pt x="57" y="108"/>
                  <a:pt x="58" y="109"/>
                  <a:pt x="59" y="109"/>
                </a:cubicBezTo>
                <a:cubicBezTo>
                  <a:pt x="62" y="110"/>
                  <a:pt x="59" y="117"/>
                  <a:pt x="64" y="113"/>
                </a:cubicBezTo>
                <a:cubicBezTo>
                  <a:pt x="66" y="115"/>
                  <a:pt x="66" y="116"/>
                  <a:pt x="65" y="118"/>
                </a:cubicBezTo>
                <a:cubicBezTo>
                  <a:pt x="65" y="118"/>
                  <a:pt x="75" y="124"/>
                  <a:pt x="76" y="125"/>
                </a:cubicBezTo>
                <a:cubicBezTo>
                  <a:pt x="78" y="126"/>
                  <a:pt x="80" y="128"/>
                  <a:pt x="81" y="130"/>
                </a:cubicBezTo>
                <a:cubicBezTo>
                  <a:pt x="82" y="132"/>
                  <a:pt x="80" y="134"/>
                  <a:pt x="79" y="135"/>
                </a:cubicBezTo>
                <a:cubicBezTo>
                  <a:pt x="78" y="134"/>
                  <a:pt x="75" y="130"/>
                  <a:pt x="74" y="131"/>
                </a:cubicBezTo>
                <a:cubicBezTo>
                  <a:pt x="73" y="133"/>
                  <a:pt x="74" y="139"/>
                  <a:pt x="77" y="139"/>
                </a:cubicBezTo>
                <a:cubicBezTo>
                  <a:pt x="73" y="139"/>
                  <a:pt x="75" y="155"/>
                  <a:pt x="74" y="158"/>
                </a:cubicBezTo>
                <a:cubicBezTo>
                  <a:pt x="74" y="158"/>
                  <a:pt x="74" y="158"/>
                  <a:pt x="74" y="158"/>
                </a:cubicBezTo>
                <a:cubicBezTo>
                  <a:pt x="73" y="161"/>
                  <a:pt x="76" y="173"/>
                  <a:pt x="81" y="172"/>
                </a:cubicBezTo>
                <a:cubicBezTo>
                  <a:pt x="78" y="172"/>
                  <a:pt x="87" y="184"/>
                  <a:pt x="88" y="185"/>
                </a:cubicBezTo>
                <a:cubicBezTo>
                  <a:pt x="91" y="187"/>
                  <a:pt x="95" y="188"/>
                  <a:pt x="97" y="192"/>
                </a:cubicBezTo>
                <a:cubicBezTo>
                  <a:pt x="100" y="195"/>
                  <a:pt x="100" y="201"/>
                  <a:pt x="103" y="203"/>
                </a:cubicBezTo>
                <a:cubicBezTo>
                  <a:pt x="102" y="206"/>
                  <a:pt x="108" y="210"/>
                  <a:pt x="108" y="214"/>
                </a:cubicBezTo>
                <a:cubicBezTo>
                  <a:pt x="108" y="214"/>
                  <a:pt x="107" y="214"/>
                  <a:pt x="107" y="215"/>
                </a:cubicBezTo>
                <a:cubicBezTo>
                  <a:pt x="108" y="218"/>
                  <a:pt x="113" y="218"/>
                  <a:pt x="115" y="221"/>
                </a:cubicBezTo>
                <a:cubicBezTo>
                  <a:pt x="116" y="223"/>
                  <a:pt x="115" y="228"/>
                  <a:pt x="118" y="227"/>
                </a:cubicBezTo>
                <a:cubicBezTo>
                  <a:pt x="118" y="222"/>
                  <a:pt x="115" y="216"/>
                  <a:pt x="112" y="212"/>
                </a:cubicBezTo>
                <a:cubicBezTo>
                  <a:pt x="110" y="209"/>
                  <a:pt x="109" y="207"/>
                  <a:pt x="108" y="204"/>
                </a:cubicBezTo>
                <a:cubicBezTo>
                  <a:pt x="106" y="202"/>
                  <a:pt x="106" y="199"/>
                  <a:pt x="105" y="197"/>
                </a:cubicBezTo>
                <a:cubicBezTo>
                  <a:pt x="106" y="197"/>
                  <a:pt x="112" y="199"/>
                  <a:pt x="111" y="200"/>
                </a:cubicBezTo>
                <a:cubicBezTo>
                  <a:pt x="109" y="205"/>
                  <a:pt x="119" y="214"/>
                  <a:pt x="122" y="217"/>
                </a:cubicBezTo>
                <a:cubicBezTo>
                  <a:pt x="123" y="218"/>
                  <a:pt x="128" y="225"/>
                  <a:pt x="125" y="225"/>
                </a:cubicBezTo>
                <a:cubicBezTo>
                  <a:pt x="129" y="225"/>
                  <a:pt x="133" y="230"/>
                  <a:pt x="135" y="233"/>
                </a:cubicBezTo>
                <a:cubicBezTo>
                  <a:pt x="137" y="236"/>
                  <a:pt x="136" y="241"/>
                  <a:pt x="138" y="245"/>
                </a:cubicBezTo>
                <a:cubicBezTo>
                  <a:pt x="139" y="250"/>
                  <a:pt x="146" y="252"/>
                  <a:pt x="150" y="255"/>
                </a:cubicBezTo>
                <a:cubicBezTo>
                  <a:pt x="154" y="256"/>
                  <a:pt x="157" y="259"/>
                  <a:pt x="160" y="260"/>
                </a:cubicBezTo>
                <a:cubicBezTo>
                  <a:pt x="166" y="262"/>
                  <a:pt x="167" y="260"/>
                  <a:pt x="171" y="260"/>
                </a:cubicBezTo>
                <a:cubicBezTo>
                  <a:pt x="178" y="259"/>
                  <a:pt x="179" y="266"/>
                  <a:pt x="184" y="269"/>
                </a:cubicBezTo>
                <a:cubicBezTo>
                  <a:pt x="187" y="270"/>
                  <a:pt x="194" y="273"/>
                  <a:pt x="198" y="271"/>
                </a:cubicBezTo>
                <a:cubicBezTo>
                  <a:pt x="196" y="272"/>
                  <a:pt x="203" y="282"/>
                  <a:pt x="204" y="283"/>
                </a:cubicBezTo>
                <a:cubicBezTo>
                  <a:pt x="206" y="286"/>
                  <a:pt x="210" y="287"/>
                  <a:pt x="213" y="290"/>
                </a:cubicBezTo>
                <a:cubicBezTo>
                  <a:pt x="213" y="290"/>
                  <a:pt x="214" y="289"/>
                  <a:pt x="214" y="288"/>
                </a:cubicBezTo>
                <a:cubicBezTo>
                  <a:pt x="213" y="291"/>
                  <a:pt x="218" y="296"/>
                  <a:pt x="221" y="296"/>
                </a:cubicBezTo>
                <a:cubicBezTo>
                  <a:pt x="223" y="295"/>
                  <a:pt x="224" y="290"/>
                  <a:pt x="224" y="288"/>
                </a:cubicBezTo>
                <a:cubicBezTo>
                  <a:pt x="219" y="290"/>
                  <a:pt x="215" y="288"/>
                  <a:pt x="212" y="283"/>
                </a:cubicBezTo>
                <a:cubicBezTo>
                  <a:pt x="211" y="282"/>
                  <a:pt x="207" y="275"/>
                  <a:pt x="211" y="275"/>
                </a:cubicBezTo>
                <a:cubicBezTo>
                  <a:pt x="216" y="275"/>
                  <a:pt x="212" y="271"/>
                  <a:pt x="212" y="268"/>
                </a:cubicBezTo>
                <a:cubicBezTo>
                  <a:pt x="211" y="264"/>
                  <a:pt x="208" y="262"/>
                  <a:pt x="206" y="259"/>
                </a:cubicBezTo>
                <a:cubicBezTo>
                  <a:pt x="205" y="262"/>
                  <a:pt x="200" y="261"/>
                  <a:pt x="198" y="259"/>
                </a:cubicBezTo>
                <a:cubicBezTo>
                  <a:pt x="198" y="259"/>
                  <a:pt x="197" y="261"/>
                  <a:pt x="197" y="262"/>
                </a:cubicBezTo>
                <a:cubicBezTo>
                  <a:pt x="196" y="262"/>
                  <a:pt x="195" y="262"/>
                  <a:pt x="194" y="261"/>
                </a:cubicBezTo>
                <a:cubicBezTo>
                  <a:pt x="194" y="258"/>
                  <a:pt x="194" y="255"/>
                  <a:pt x="195" y="251"/>
                </a:cubicBezTo>
                <a:cubicBezTo>
                  <a:pt x="196" y="247"/>
                  <a:pt x="205" y="238"/>
                  <a:pt x="194" y="239"/>
                </a:cubicBezTo>
                <a:cubicBezTo>
                  <a:pt x="190" y="239"/>
                  <a:pt x="188" y="240"/>
                  <a:pt x="187" y="244"/>
                </a:cubicBezTo>
                <a:cubicBezTo>
                  <a:pt x="186" y="247"/>
                  <a:pt x="186" y="249"/>
                  <a:pt x="183" y="251"/>
                </a:cubicBezTo>
                <a:cubicBezTo>
                  <a:pt x="181" y="252"/>
                  <a:pt x="173" y="251"/>
                  <a:pt x="171" y="250"/>
                </a:cubicBezTo>
                <a:cubicBezTo>
                  <a:pt x="166" y="247"/>
                  <a:pt x="163" y="239"/>
                  <a:pt x="163" y="234"/>
                </a:cubicBezTo>
                <a:cubicBezTo>
                  <a:pt x="163" y="227"/>
                  <a:pt x="166" y="221"/>
                  <a:pt x="163" y="215"/>
                </a:cubicBezTo>
                <a:cubicBezTo>
                  <a:pt x="164" y="213"/>
                  <a:pt x="166" y="211"/>
                  <a:pt x="168" y="210"/>
                </a:cubicBezTo>
                <a:cubicBezTo>
                  <a:pt x="169" y="209"/>
                  <a:pt x="171" y="210"/>
                  <a:pt x="172" y="207"/>
                </a:cubicBezTo>
                <a:cubicBezTo>
                  <a:pt x="171" y="207"/>
                  <a:pt x="170" y="206"/>
                  <a:pt x="170" y="206"/>
                </a:cubicBezTo>
                <a:cubicBezTo>
                  <a:pt x="173" y="208"/>
                  <a:pt x="180" y="203"/>
                  <a:pt x="184" y="206"/>
                </a:cubicBezTo>
                <a:cubicBezTo>
                  <a:pt x="186" y="207"/>
                  <a:pt x="188" y="208"/>
                  <a:pt x="189" y="205"/>
                </a:cubicBezTo>
                <a:cubicBezTo>
                  <a:pt x="189" y="205"/>
                  <a:pt x="187" y="202"/>
                  <a:pt x="188" y="200"/>
                </a:cubicBezTo>
                <a:cubicBezTo>
                  <a:pt x="189" y="204"/>
                  <a:pt x="192" y="205"/>
                  <a:pt x="196" y="202"/>
                </a:cubicBezTo>
                <a:cubicBezTo>
                  <a:pt x="197" y="203"/>
                  <a:pt x="201" y="203"/>
                  <a:pt x="204" y="204"/>
                </a:cubicBezTo>
                <a:cubicBezTo>
                  <a:pt x="207" y="206"/>
                  <a:pt x="207" y="209"/>
                  <a:pt x="211" y="205"/>
                </a:cubicBezTo>
                <a:cubicBezTo>
                  <a:pt x="213" y="208"/>
                  <a:pt x="213" y="208"/>
                  <a:pt x="214" y="211"/>
                </a:cubicBezTo>
                <a:cubicBezTo>
                  <a:pt x="214" y="214"/>
                  <a:pt x="216" y="221"/>
                  <a:pt x="218" y="222"/>
                </a:cubicBezTo>
                <a:cubicBezTo>
                  <a:pt x="224" y="225"/>
                  <a:pt x="222" y="217"/>
                  <a:pt x="222" y="214"/>
                </a:cubicBezTo>
                <a:cubicBezTo>
                  <a:pt x="222" y="213"/>
                  <a:pt x="222" y="205"/>
                  <a:pt x="221" y="205"/>
                </a:cubicBezTo>
                <a:cubicBezTo>
                  <a:pt x="213" y="203"/>
                  <a:pt x="216" y="197"/>
                  <a:pt x="221" y="193"/>
                </a:cubicBezTo>
                <a:cubicBezTo>
                  <a:pt x="222" y="192"/>
                  <a:pt x="227" y="190"/>
                  <a:pt x="230" y="188"/>
                </a:cubicBezTo>
                <a:cubicBezTo>
                  <a:pt x="232" y="186"/>
                  <a:pt x="235" y="183"/>
                  <a:pt x="234" y="179"/>
                </a:cubicBezTo>
                <a:cubicBezTo>
                  <a:pt x="235" y="179"/>
                  <a:pt x="236" y="178"/>
                  <a:pt x="236" y="177"/>
                </a:cubicBezTo>
                <a:cubicBezTo>
                  <a:pt x="236" y="177"/>
                  <a:pt x="233" y="174"/>
                  <a:pt x="232" y="175"/>
                </a:cubicBezTo>
                <a:cubicBezTo>
                  <a:pt x="234" y="174"/>
                  <a:pt x="234" y="172"/>
                  <a:pt x="233" y="171"/>
                </a:cubicBezTo>
                <a:cubicBezTo>
                  <a:pt x="235" y="169"/>
                  <a:pt x="234" y="166"/>
                  <a:pt x="236" y="165"/>
                </a:cubicBezTo>
                <a:cubicBezTo>
                  <a:pt x="239" y="169"/>
                  <a:pt x="245" y="165"/>
                  <a:pt x="242" y="162"/>
                </a:cubicBezTo>
                <a:cubicBezTo>
                  <a:pt x="244" y="158"/>
                  <a:pt x="250" y="160"/>
                  <a:pt x="252" y="157"/>
                </a:cubicBezTo>
                <a:cubicBezTo>
                  <a:pt x="255" y="158"/>
                  <a:pt x="253" y="153"/>
                  <a:pt x="255" y="150"/>
                </a:cubicBezTo>
                <a:cubicBezTo>
                  <a:pt x="256" y="148"/>
                  <a:pt x="259" y="148"/>
                  <a:pt x="262" y="147"/>
                </a:cubicBezTo>
                <a:cubicBezTo>
                  <a:pt x="262" y="147"/>
                  <a:pt x="268" y="143"/>
                  <a:pt x="266" y="143"/>
                </a:cubicBezTo>
                <a:cubicBezTo>
                  <a:pt x="270" y="144"/>
                  <a:pt x="279" y="139"/>
                  <a:pt x="272" y="135"/>
                </a:cubicBezTo>
                <a:cubicBezTo>
                  <a:pt x="273" y="133"/>
                  <a:pt x="270" y="132"/>
                  <a:pt x="268" y="132"/>
                </a:cubicBezTo>
                <a:cubicBezTo>
                  <a:pt x="269" y="131"/>
                  <a:pt x="272" y="132"/>
                  <a:pt x="273" y="131"/>
                </a:cubicBezTo>
                <a:cubicBezTo>
                  <a:pt x="276" y="129"/>
                  <a:pt x="274" y="128"/>
                  <a:pt x="271" y="127"/>
                </a:cubicBezTo>
                <a:cubicBezTo>
                  <a:pt x="268" y="126"/>
                  <a:pt x="263" y="128"/>
                  <a:pt x="261" y="130"/>
                </a:cubicBezTo>
                <a:cubicBezTo>
                  <a:pt x="259" y="132"/>
                  <a:pt x="257" y="134"/>
                  <a:pt x="255" y="135"/>
                </a:cubicBezTo>
                <a:close/>
                <a:moveTo>
                  <a:pt x="308" y="302"/>
                </a:moveTo>
                <a:cubicBezTo>
                  <a:pt x="306" y="301"/>
                  <a:pt x="303" y="301"/>
                  <a:pt x="301" y="300"/>
                </a:cubicBezTo>
                <a:cubicBezTo>
                  <a:pt x="299" y="300"/>
                  <a:pt x="298" y="299"/>
                  <a:pt x="295" y="298"/>
                </a:cubicBezTo>
                <a:cubicBezTo>
                  <a:pt x="296" y="293"/>
                  <a:pt x="290" y="292"/>
                  <a:pt x="287" y="289"/>
                </a:cubicBezTo>
                <a:cubicBezTo>
                  <a:pt x="284" y="287"/>
                  <a:pt x="282" y="284"/>
                  <a:pt x="277" y="285"/>
                </a:cubicBezTo>
                <a:cubicBezTo>
                  <a:pt x="276" y="285"/>
                  <a:pt x="271" y="287"/>
                  <a:pt x="272" y="288"/>
                </a:cubicBezTo>
                <a:cubicBezTo>
                  <a:pt x="269" y="285"/>
                  <a:pt x="268" y="284"/>
                  <a:pt x="263" y="282"/>
                </a:cubicBezTo>
                <a:cubicBezTo>
                  <a:pt x="259" y="281"/>
                  <a:pt x="257" y="276"/>
                  <a:pt x="253" y="281"/>
                </a:cubicBezTo>
                <a:cubicBezTo>
                  <a:pt x="251" y="283"/>
                  <a:pt x="252" y="286"/>
                  <a:pt x="251" y="288"/>
                </a:cubicBezTo>
                <a:cubicBezTo>
                  <a:pt x="247" y="285"/>
                  <a:pt x="254" y="282"/>
                  <a:pt x="251" y="279"/>
                </a:cubicBezTo>
                <a:cubicBezTo>
                  <a:pt x="248" y="275"/>
                  <a:pt x="243" y="281"/>
                  <a:pt x="240" y="282"/>
                </a:cubicBezTo>
                <a:cubicBezTo>
                  <a:pt x="239" y="284"/>
                  <a:pt x="237" y="284"/>
                  <a:pt x="236" y="286"/>
                </a:cubicBezTo>
                <a:cubicBezTo>
                  <a:pt x="235" y="287"/>
                  <a:pt x="234" y="290"/>
                  <a:pt x="233" y="291"/>
                </a:cubicBezTo>
                <a:cubicBezTo>
                  <a:pt x="233" y="289"/>
                  <a:pt x="228" y="290"/>
                  <a:pt x="228" y="288"/>
                </a:cubicBezTo>
                <a:cubicBezTo>
                  <a:pt x="229" y="294"/>
                  <a:pt x="229" y="301"/>
                  <a:pt x="230" y="307"/>
                </a:cubicBezTo>
                <a:cubicBezTo>
                  <a:pt x="231" y="310"/>
                  <a:pt x="230" y="316"/>
                  <a:pt x="227" y="319"/>
                </a:cubicBezTo>
                <a:cubicBezTo>
                  <a:pt x="224" y="321"/>
                  <a:pt x="221" y="324"/>
                  <a:pt x="220" y="329"/>
                </a:cubicBezTo>
                <a:cubicBezTo>
                  <a:pt x="220" y="332"/>
                  <a:pt x="220" y="334"/>
                  <a:pt x="223" y="335"/>
                </a:cubicBezTo>
                <a:cubicBezTo>
                  <a:pt x="223" y="339"/>
                  <a:pt x="219" y="342"/>
                  <a:pt x="219" y="346"/>
                </a:cubicBezTo>
                <a:cubicBezTo>
                  <a:pt x="219" y="346"/>
                  <a:pt x="220" y="348"/>
                  <a:pt x="220" y="350"/>
                </a:cubicBezTo>
                <a:cubicBezTo>
                  <a:pt x="254" y="344"/>
                  <a:pt x="285" y="327"/>
                  <a:pt x="308" y="30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grpSp>
        <p:nvGrpSpPr>
          <p:cNvPr id="9" name="Group 14"/>
          <p:cNvGrpSpPr/>
          <p:nvPr/>
        </p:nvGrpSpPr>
        <p:grpSpPr>
          <a:xfrm>
            <a:off x="4431561" y="1924992"/>
            <a:ext cx="1027347" cy="1027347"/>
            <a:chOff x="2786183" y="1189182"/>
            <a:chExt cx="921712" cy="921712"/>
          </a:xfrm>
        </p:grpSpPr>
        <p:sp>
          <p:nvSpPr>
            <p:cNvPr id="10" name="Oval 15"/>
            <p:cNvSpPr/>
            <p:nvPr/>
          </p:nvSpPr>
          <p:spPr>
            <a:xfrm>
              <a:off x="2786183" y="1189182"/>
              <a:ext cx="921712" cy="921712"/>
            </a:xfrm>
            <a:prstGeom prst="ellipse">
              <a:avLst/>
            </a:pr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1" name="Oval 16"/>
            <p:cNvSpPr/>
            <p:nvPr/>
          </p:nvSpPr>
          <p:spPr>
            <a:xfrm>
              <a:off x="2878354" y="1281353"/>
              <a:ext cx="737370" cy="7373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12" name="Group 17"/>
          <p:cNvGrpSpPr/>
          <p:nvPr/>
        </p:nvGrpSpPr>
        <p:grpSpPr>
          <a:xfrm>
            <a:off x="6743092" y="1924992"/>
            <a:ext cx="1027347" cy="1027347"/>
            <a:chOff x="2786183" y="1189182"/>
            <a:chExt cx="921712" cy="921712"/>
          </a:xfrm>
        </p:grpSpPr>
        <p:sp>
          <p:nvSpPr>
            <p:cNvPr id="13" name="Oval 18"/>
            <p:cNvSpPr/>
            <p:nvPr/>
          </p:nvSpPr>
          <p:spPr>
            <a:xfrm>
              <a:off x="2786183" y="1189182"/>
              <a:ext cx="921712" cy="921712"/>
            </a:xfrm>
            <a:prstGeom prst="ellipse">
              <a:avLst/>
            </a:prstGeom>
            <a:solidFill>
              <a:srgbClr val="FFC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4" name="Oval 19"/>
            <p:cNvSpPr/>
            <p:nvPr/>
          </p:nvSpPr>
          <p:spPr>
            <a:xfrm>
              <a:off x="2878354" y="1281353"/>
              <a:ext cx="737370" cy="7373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15" name="Group 20"/>
          <p:cNvGrpSpPr/>
          <p:nvPr/>
        </p:nvGrpSpPr>
        <p:grpSpPr>
          <a:xfrm>
            <a:off x="4431561" y="4753795"/>
            <a:ext cx="1027347" cy="1027347"/>
            <a:chOff x="2786183" y="1189182"/>
            <a:chExt cx="921712" cy="921712"/>
          </a:xfrm>
        </p:grpSpPr>
        <p:sp>
          <p:nvSpPr>
            <p:cNvPr id="16" name="Oval 21"/>
            <p:cNvSpPr/>
            <p:nvPr/>
          </p:nvSpPr>
          <p:spPr>
            <a:xfrm>
              <a:off x="2786183" y="1189182"/>
              <a:ext cx="921712" cy="921712"/>
            </a:xfrm>
            <a:prstGeom prst="ellipse">
              <a:avLst/>
            </a:prstGeom>
            <a:solidFill>
              <a:srgbClr val="FFC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7" name="Oval 22"/>
            <p:cNvSpPr/>
            <p:nvPr/>
          </p:nvSpPr>
          <p:spPr>
            <a:xfrm>
              <a:off x="2878354" y="1281353"/>
              <a:ext cx="737370" cy="7373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18" name="Group 23"/>
          <p:cNvGrpSpPr/>
          <p:nvPr/>
        </p:nvGrpSpPr>
        <p:grpSpPr>
          <a:xfrm>
            <a:off x="6743092" y="4753795"/>
            <a:ext cx="1027347" cy="1027347"/>
            <a:chOff x="2786183" y="1189182"/>
            <a:chExt cx="921712" cy="921712"/>
          </a:xfrm>
        </p:grpSpPr>
        <p:sp>
          <p:nvSpPr>
            <p:cNvPr id="19" name="Oval 24"/>
            <p:cNvSpPr/>
            <p:nvPr/>
          </p:nvSpPr>
          <p:spPr>
            <a:xfrm>
              <a:off x="2786183" y="1189182"/>
              <a:ext cx="921712" cy="921712"/>
            </a:xfrm>
            <a:prstGeom prst="ellipse">
              <a:avLst/>
            </a:pr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0" name="Oval 25"/>
            <p:cNvSpPr/>
            <p:nvPr/>
          </p:nvSpPr>
          <p:spPr>
            <a:xfrm>
              <a:off x="2878354" y="1281353"/>
              <a:ext cx="737370" cy="7373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21" name="Group 26"/>
          <p:cNvGrpSpPr/>
          <p:nvPr/>
        </p:nvGrpSpPr>
        <p:grpSpPr>
          <a:xfrm>
            <a:off x="7449393" y="3328345"/>
            <a:ext cx="1027347" cy="1027347"/>
            <a:chOff x="2786183" y="1189182"/>
            <a:chExt cx="921712" cy="921712"/>
          </a:xfrm>
        </p:grpSpPr>
        <p:sp>
          <p:nvSpPr>
            <p:cNvPr id="22" name="Oval 27"/>
            <p:cNvSpPr/>
            <p:nvPr/>
          </p:nvSpPr>
          <p:spPr>
            <a:xfrm>
              <a:off x="2786183" y="1189182"/>
              <a:ext cx="921712" cy="921712"/>
            </a:xfrm>
            <a:prstGeom prst="ellipse">
              <a:avLst/>
            </a:prstGeom>
            <a:solidFill>
              <a:srgbClr val="FC6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3" name="Oval 28"/>
            <p:cNvSpPr/>
            <p:nvPr/>
          </p:nvSpPr>
          <p:spPr>
            <a:xfrm>
              <a:off x="2878354" y="1281353"/>
              <a:ext cx="737370" cy="7373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24" name="Group 29"/>
          <p:cNvGrpSpPr/>
          <p:nvPr/>
        </p:nvGrpSpPr>
        <p:grpSpPr>
          <a:xfrm>
            <a:off x="3776220" y="3328345"/>
            <a:ext cx="1027347" cy="1027347"/>
            <a:chOff x="2786183" y="1189182"/>
            <a:chExt cx="921712" cy="921712"/>
          </a:xfrm>
        </p:grpSpPr>
        <p:sp>
          <p:nvSpPr>
            <p:cNvPr id="25" name="Oval 30"/>
            <p:cNvSpPr/>
            <p:nvPr/>
          </p:nvSpPr>
          <p:spPr>
            <a:xfrm>
              <a:off x="2786183" y="1189182"/>
              <a:ext cx="921712" cy="921712"/>
            </a:xfrm>
            <a:prstGeom prst="ellipse">
              <a:avLst/>
            </a:prstGeom>
            <a:solidFill>
              <a:srgbClr val="FC6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6" name="Oval 31"/>
            <p:cNvSpPr/>
            <p:nvPr/>
          </p:nvSpPr>
          <p:spPr>
            <a:xfrm>
              <a:off x="2878354" y="1281353"/>
              <a:ext cx="737370" cy="7373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27" name="Freeform 5"/>
          <p:cNvSpPr>
            <a:spLocks noEditPoints="1"/>
          </p:cNvSpPr>
          <p:nvPr/>
        </p:nvSpPr>
        <p:spPr bwMode="auto">
          <a:xfrm>
            <a:off x="4702569" y="2122042"/>
            <a:ext cx="468360" cy="553516"/>
          </a:xfrm>
          <a:custGeom>
            <a:avLst/>
            <a:gdLst/>
            <a:ahLst/>
            <a:cxnLst>
              <a:cxn ang="0">
                <a:pos x="250" y="250"/>
              </a:cxn>
              <a:cxn ang="0">
                <a:pos x="125" y="296"/>
              </a:cxn>
              <a:cxn ang="0">
                <a:pos x="0" y="250"/>
              </a:cxn>
              <a:cxn ang="0">
                <a:pos x="66" y="210"/>
              </a:cxn>
              <a:cxn ang="0">
                <a:pos x="79" y="219"/>
              </a:cxn>
              <a:cxn ang="0">
                <a:pos x="70" y="232"/>
              </a:cxn>
              <a:cxn ang="0">
                <a:pos x="23" y="251"/>
              </a:cxn>
              <a:cxn ang="0">
                <a:pos x="125" y="273"/>
              </a:cxn>
              <a:cxn ang="0">
                <a:pos x="228" y="250"/>
              </a:cxn>
              <a:cxn ang="0">
                <a:pos x="180" y="232"/>
              </a:cxn>
              <a:cxn ang="0">
                <a:pos x="171" y="219"/>
              </a:cxn>
              <a:cxn ang="0">
                <a:pos x="184" y="210"/>
              </a:cxn>
              <a:cxn ang="0">
                <a:pos x="250" y="250"/>
              </a:cxn>
              <a:cxn ang="0">
                <a:pos x="80" y="182"/>
              </a:cxn>
              <a:cxn ang="0">
                <a:pos x="91" y="182"/>
              </a:cxn>
              <a:cxn ang="0">
                <a:pos x="91" y="250"/>
              </a:cxn>
              <a:cxn ang="0">
                <a:pos x="102" y="262"/>
              </a:cxn>
              <a:cxn ang="0">
                <a:pos x="148" y="262"/>
              </a:cxn>
              <a:cxn ang="0">
                <a:pos x="159" y="250"/>
              </a:cxn>
              <a:cxn ang="0">
                <a:pos x="159" y="182"/>
              </a:cxn>
              <a:cxn ang="0">
                <a:pos x="171" y="182"/>
              </a:cxn>
              <a:cxn ang="0">
                <a:pos x="182" y="171"/>
              </a:cxn>
              <a:cxn ang="0">
                <a:pos x="182" y="102"/>
              </a:cxn>
              <a:cxn ang="0">
                <a:pos x="157" y="82"/>
              </a:cxn>
              <a:cxn ang="0">
                <a:pos x="125" y="80"/>
              </a:cxn>
              <a:cxn ang="0">
                <a:pos x="93" y="82"/>
              </a:cxn>
              <a:cxn ang="0">
                <a:pos x="68" y="102"/>
              </a:cxn>
              <a:cxn ang="0">
                <a:pos x="68" y="171"/>
              </a:cxn>
              <a:cxn ang="0">
                <a:pos x="80" y="182"/>
              </a:cxn>
              <a:cxn ang="0">
                <a:pos x="125" y="68"/>
              </a:cxn>
              <a:cxn ang="0">
                <a:pos x="159" y="34"/>
              </a:cxn>
              <a:cxn ang="0">
                <a:pos x="125" y="0"/>
              </a:cxn>
              <a:cxn ang="0">
                <a:pos x="91" y="34"/>
              </a:cxn>
              <a:cxn ang="0">
                <a:pos x="125" y="68"/>
              </a:cxn>
              <a:cxn ang="0">
                <a:pos x="125" y="68"/>
              </a:cxn>
              <a:cxn ang="0">
                <a:pos x="125" y="68"/>
              </a:cxn>
            </a:cxnLst>
            <a:rect l="0" t="0" r="r" b="b"/>
            <a:pathLst>
              <a:path w="250" h="296">
                <a:moveTo>
                  <a:pt x="250" y="250"/>
                </a:moveTo>
                <a:cubicBezTo>
                  <a:pt x="250" y="282"/>
                  <a:pt x="185" y="296"/>
                  <a:pt x="125" y="296"/>
                </a:cubicBezTo>
                <a:cubicBezTo>
                  <a:pt x="65" y="296"/>
                  <a:pt x="0" y="282"/>
                  <a:pt x="0" y="250"/>
                </a:cubicBezTo>
                <a:cubicBezTo>
                  <a:pt x="0" y="226"/>
                  <a:pt x="36" y="215"/>
                  <a:pt x="66" y="210"/>
                </a:cubicBezTo>
                <a:cubicBezTo>
                  <a:pt x="72" y="209"/>
                  <a:pt x="78" y="213"/>
                  <a:pt x="79" y="219"/>
                </a:cubicBezTo>
                <a:cubicBezTo>
                  <a:pt x="80" y="225"/>
                  <a:pt x="76" y="231"/>
                  <a:pt x="70" y="232"/>
                </a:cubicBezTo>
                <a:cubicBezTo>
                  <a:pt x="33" y="239"/>
                  <a:pt x="23" y="249"/>
                  <a:pt x="23" y="251"/>
                </a:cubicBezTo>
                <a:cubicBezTo>
                  <a:pt x="24" y="257"/>
                  <a:pt x="58" y="273"/>
                  <a:pt x="125" y="273"/>
                </a:cubicBezTo>
                <a:cubicBezTo>
                  <a:pt x="192" y="273"/>
                  <a:pt x="226" y="257"/>
                  <a:pt x="228" y="250"/>
                </a:cubicBezTo>
                <a:cubicBezTo>
                  <a:pt x="227" y="249"/>
                  <a:pt x="217" y="238"/>
                  <a:pt x="180" y="232"/>
                </a:cubicBezTo>
                <a:cubicBezTo>
                  <a:pt x="174" y="231"/>
                  <a:pt x="170" y="225"/>
                  <a:pt x="171" y="219"/>
                </a:cubicBezTo>
                <a:cubicBezTo>
                  <a:pt x="172" y="213"/>
                  <a:pt x="178" y="209"/>
                  <a:pt x="184" y="210"/>
                </a:cubicBezTo>
                <a:cubicBezTo>
                  <a:pt x="214" y="215"/>
                  <a:pt x="250" y="226"/>
                  <a:pt x="250" y="250"/>
                </a:cubicBezTo>
                <a:close/>
                <a:moveTo>
                  <a:pt x="80" y="182"/>
                </a:moveTo>
                <a:cubicBezTo>
                  <a:pt x="91" y="182"/>
                  <a:pt x="91" y="182"/>
                  <a:pt x="91" y="182"/>
                </a:cubicBezTo>
                <a:cubicBezTo>
                  <a:pt x="91" y="250"/>
                  <a:pt x="91" y="250"/>
                  <a:pt x="91" y="250"/>
                </a:cubicBezTo>
                <a:cubicBezTo>
                  <a:pt x="91" y="257"/>
                  <a:pt x="96" y="262"/>
                  <a:pt x="102" y="262"/>
                </a:cubicBezTo>
                <a:cubicBezTo>
                  <a:pt x="148" y="262"/>
                  <a:pt x="148" y="262"/>
                  <a:pt x="148" y="262"/>
                </a:cubicBezTo>
                <a:cubicBezTo>
                  <a:pt x="154" y="262"/>
                  <a:pt x="159" y="257"/>
                  <a:pt x="159" y="250"/>
                </a:cubicBezTo>
                <a:cubicBezTo>
                  <a:pt x="159" y="182"/>
                  <a:pt x="159" y="182"/>
                  <a:pt x="159" y="182"/>
                </a:cubicBezTo>
                <a:cubicBezTo>
                  <a:pt x="171" y="182"/>
                  <a:pt x="171" y="182"/>
                  <a:pt x="171" y="182"/>
                </a:cubicBezTo>
                <a:cubicBezTo>
                  <a:pt x="177" y="182"/>
                  <a:pt x="182" y="177"/>
                  <a:pt x="182" y="171"/>
                </a:cubicBezTo>
                <a:cubicBezTo>
                  <a:pt x="182" y="102"/>
                  <a:pt x="182" y="102"/>
                  <a:pt x="182" y="102"/>
                </a:cubicBezTo>
                <a:cubicBezTo>
                  <a:pt x="182" y="97"/>
                  <a:pt x="173" y="84"/>
                  <a:pt x="157" y="82"/>
                </a:cubicBezTo>
                <a:cubicBezTo>
                  <a:pt x="150" y="81"/>
                  <a:pt x="138" y="80"/>
                  <a:pt x="125" y="80"/>
                </a:cubicBezTo>
                <a:cubicBezTo>
                  <a:pt x="112" y="80"/>
                  <a:pt x="100" y="81"/>
                  <a:pt x="93" y="82"/>
                </a:cubicBezTo>
                <a:cubicBezTo>
                  <a:pt x="77" y="84"/>
                  <a:pt x="68" y="97"/>
                  <a:pt x="68" y="102"/>
                </a:cubicBezTo>
                <a:cubicBezTo>
                  <a:pt x="68" y="171"/>
                  <a:pt x="68" y="171"/>
                  <a:pt x="68" y="171"/>
                </a:cubicBezTo>
                <a:cubicBezTo>
                  <a:pt x="68" y="177"/>
                  <a:pt x="73" y="182"/>
                  <a:pt x="80" y="182"/>
                </a:cubicBezTo>
                <a:close/>
                <a:moveTo>
                  <a:pt x="125" y="68"/>
                </a:moveTo>
                <a:cubicBezTo>
                  <a:pt x="144" y="68"/>
                  <a:pt x="159" y="53"/>
                  <a:pt x="159" y="34"/>
                </a:cubicBezTo>
                <a:cubicBezTo>
                  <a:pt x="159" y="15"/>
                  <a:pt x="144" y="0"/>
                  <a:pt x="125" y="0"/>
                </a:cubicBezTo>
                <a:cubicBezTo>
                  <a:pt x="106" y="0"/>
                  <a:pt x="91" y="15"/>
                  <a:pt x="91" y="34"/>
                </a:cubicBezTo>
                <a:cubicBezTo>
                  <a:pt x="91" y="53"/>
                  <a:pt x="106" y="68"/>
                  <a:pt x="125" y="68"/>
                </a:cubicBezTo>
                <a:close/>
                <a:moveTo>
                  <a:pt x="125" y="68"/>
                </a:moveTo>
                <a:cubicBezTo>
                  <a:pt x="125" y="68"/>
                  <a:pt x="125" y="68"/>
                  <a:pt x="125" y="68"/>
                </a:cubicBezTo>
              </a:path>
            </a:pathLst>
          </a:custGeom>
          <a:solidFill>
            <a:srgbClr val="1C2B38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28" name="Freeform 66"/>
          <p:cNvSpPr>
            <a:spLocks noEditPoints="1"/>
          </p:cNvSpPr>
          <p:nvPr/>
        </p:nvSpPr>
        <p:spPr bwMode="auto">
          <a:xfrm>
            <a:off x="7098811" y="2241281"/>
            <a:ext cx="350581" cy="409504"/>
          </a:xfrm>
          <a:custGeom>
            <a:avLst/>
            <a:gdLst/>
            <a:ahLst/>
            <a:cxnLst>
              <a:cxn ang="0">
                <a:pos x="55" y="9"/>
              </a:cxn>
              <a:cxn ang="0">
                <a:pos x="55" y="14"/>
              </a:cxn>
              <a:cxn ang="0">
                <a:pos x="27" y="23"/>
              </a:cxn>
              <a:cxn ang="0">
                <a:pos x="0" y="14"/>
              </a:cxn>
              <a:cxn ang="0">
                <a:pos x="0" y="9"/>
              </a:cxn>
              <a:cxn ang="0">
                <a:pos x="27" y="0"/>
              </a:cxn>
              <a:cxn ang="0">
                <a:pos x="55" y="9"/>
              </a:cxn>
              <a:cxn ang="0">
                <a:pos x="55" y="21"/>
              </a:cxn>
              <a:cxn ang="0">
                <a:pos x="55" y="27"/>
              </a:cxn>
              <a:cxn ang="0">
                <a:pos x="27" y="37"/>
              </a:cxn>
              <a:cxn ang="0">
                <a:pos x="0" y="27"/>
              </a:cxn>
              <a:cxn ang="0">
                <a:pos x="0" y="21"/>
              </a:cxn>
              <a:cxn ang="0">
                <a:pos x="27" y="27"/>
              </a:cxn>
              <a:cxn ang="0">
                <a:pos x="55" y="21"/>
              </a:cxn>
              <a:cxn ang="0">
                <a:pos x="55" y="35"/>
              </a:cxn>
              <a:cxn ang="0">
                <a:pos x="55" y="41"/>
              </a:cxn>
              <a:cxn ang="0">
                <a:pos x="27" y="50"/>
              </a:cxn>
              <a:cxn ang="0">
                <a:pos x="0" y="41"/>
              </a:cxn>
              <a:cxn ang="0">
                <a:pos x="0" y="35"/>
              </a:cxn>
              <a:cxn ang="0">
                <a:pos x="27" y="41"/>
              </a:cxn>
              <a:cxn ang="0">
                <a:pos x="55" y="35"/>
              </a:cxn>
              <a:cxn ang="0">
                <a:pos x="55" y="49"/>
              </a:cxn>
              <a:cxn ang="0">
                <a:pos x="55" y="55"/>
              </a:cxn>
              <a:cxn ang="0">
                <a:pos x="27" y="64"/>
              </a:cxn>
              <a:cxn ang="0">
                <a:pos x="0" y="55"/>
              </a:cxn>
              <a:cxn ang="0">
                <a:pos x="0" y="49"/>
              </a:cxn>
              <a:cxn ang="0">
                <a:pos x="27" y="55"/>
              </a:cxn>
              <a:cxn ang="0">
                <a:pos x="55" y="49"/>
              </a:cxn>
            </a:cxnLst>
            <a:rect l="0" t="0" r="r" b="b"/>
            <a:pathLst>
              <a:path w="55" h="64">
                <a:moveTo>
                  <a:pt x="55" y="9"/>
                </a:moveTo>
                <a:cubicBezTo>
                  <a:pt x="55" y="14"/>
                  <a:pt x="55" y="14"/>
                  <a:pt x="55" y="14"/>
                </a:cubicBezTo>
                <a:cubicBezTo>
                  <a:pt x="55" y="19"/>
                  <a:pt x="42" y="23"/>
                  <a:pt x="27" y="23"/>
                </a:cubicBezTo>
                <a:cubicBezTo>
                  <a:pt x="12" y="23"/>
                  <a:pt x="0" y="19"/>
                  <a:pt x="0" y="14"/>
                </a:cubicBezTo>
                <a:cubicBezTo>
                  <a:pt x="0" y="9"/>
                  <a:pt x="0" y="9"/>
                  <a:pt x="0" y="9"/>
                </a:cubicBezTo>
                <a:cubicBezTo>
                  <a:pt x="0" y="4"/>
                  <a:pt x="12" y="0"/>
                  <a:pt x="27" y="0"/>
                </a:cubicBezTo>
                <a:cubicBezTo>
                  <a:pt x="42" y="0"/>
                  <a:pt x="55" y="4"/>
                  <a:pt x="55" y="9"/>
                </a:cubicBezTo>
                <a:close/>
                <a:moveTo>
                  <a:pt x="55" y="21"/>
                </a:moveTo>
                <a:cubicBezTo>
                  <a:pt x="55" y="27"/>
                  <a:pt x="55" y="27"/>
                  <a:pt x="55" y="27"/>
                </a:cubicBezTo>
                <a:cubicBezTo>
                  <a:pt x="55" y="32"/>
                  <a:pt x="42" y="37"/>
                  <a:pt x="27" y="37"/>
                </a:cubicBezTo>
                <a:cubicBezTo>
                  <a:pt x="12" y="37"/>
                  <a:pt x="0" y="32"/>
                  <a:pt x="0" y="27"/>
                </a:cubicBezTo>
                <a:cubicBezTo>
                  <a:pt x="0" y="21"/>
                  <a:pt x="0" y="21"/>
                  <a:pt x="0" y="21"/>
                </a:cubicBezTo>
                <a:cubicBezTo>
                  <a:pt x="6" y="25"/>
                  <a:pt x="16" y="27"/>
                  <a:pt x="27" y="27"/>
                </a:cubicBezTo>
                <a:cubicBezTo>
                  <a:pt x="38" y="27"/>
                  <a:pt x="49" y="25"/>
                  <a:pt x="55" y="21"/>
                </a:cubicBezTo>
                <a:close/>
                <a:moveTo>
                  <a:pt x="55" y="35"/>
                </a:moveTo>
                <a:cubicBezTo>
                  <a:pt x="55" y="41"/>
                  <a:pt x="55" y="41"/>
                  <a:pt x="55" y="41"/>
                </a:cubicBezTo>
                <a:cubicBezTo>
                  <a:pt x="55" y="46"/>
                  <a:pt x="42" y="50"/>
                  <a:pt x="27" y="50"/>
                </a:cubicBezTo>
                <a:cubicBezTo>
                  <a:pt x="12" y="50"/>
                  <a:pt x="0" y="46"/>
                  <a:pt x="0" y="41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39"/>
                  <a:pt x="16" y="41"/>
                  <a:pt x="27" y="41"/>
                </a:cubicBezTo>
                <a:cubicBezTo>
                  <a:pt x="38" y="41"/>
                  <a:pt x="49" y="39"/>
                  <a:pt x="55" y="35"/>
                </a:cubicBezTo>
                <a:close/>
                <a:moveTo>
                  <a:pt x="55" y="49"/>
                </a:moveTo>
                <a:cubicBezTo>
                  <a:pt x="55" y="55"/>
                  <a:pt x="55" y="55"/>
                  <a:pt x="55" y="55"/>
                </a:cubicBezTo>
                <a:cubicBezTo>
                  <a:pt x="55" y="60"/>
                  <a:pt x="42" y="64"/>
                  <a:pt x="27" y="64"/>
                </a:cubicBezTo>
                <a:cubicBezTo>
                  <a:pt x="12" y="64"/>
                  <a:pt x="0" y="60"/>
                  <a:pt x="0" y="55"/>
                </a:cubicBezTo>
                <a:cubicBezTo>
                  <a:pt x="0" y="49"/>
                  <a:pt x="0" y="49"/>
                  <a:pt x="0" y="49"/>
                </a:cubicBezTo>
                <a:cubicBezTo>
                  <a:pt x="6" y="53"/>
                  <a:pt x="16" y="55"/>
                  <a:pt x="27" y="55"/>
                </a:cubicBezTo>
                <a:cubicBezTo>
                  <a:pt x="38" y="55"/>
                  <a:pt x="49" y="53"/>
                  <a:pt x="55" y="49"/>
                </a:cubicBezTo>
                <a:close/>
              </a:path>
            </a:pathLst>
          </a:custGeom>
          <a:solidFill>
            <a:srgbClr val="FFC543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29" name="Freeform 21"/>
          <p:cNvSpPr>
            <a:spLocks noEditPoints="1"/>
          </p:cNvSpPr>
          <p:nvPr/>
        </p:nvSpPr>
        <p:spPr bwMode="auto">
          <a:xfrm>
            <a:off x="7688661" y="3584727"/>
            <a:ext cx="595451" cy="404664"/>
          </a:xfrm>
          <a:custGeom>
            <a:avLst/>
            <a:gdLst/>
            <a:ahLst/>
            <a:cxnLst>
              <a:cxn ang="0">
                <a:pos x="389" y="347"/>
              </a:cxn>
              <a:cxn ang="0">
                <a:pos x="389" y="371"/>
              </a:cxn>
              <a:cxn ang="0">
                <a:pos x="619" y="283"/>
              </a:cxn>
              <a:cxn ang="0">
                <a:pos x="611" y="420"/>
              </a:cxn>
              <a:cxn ang="0">
                <a:pos x="73" y="411"/>
              </a:cxn>
              <a:cxn ang="0">
                <a:pos x="67" y="359"/>
              </a:cxn>
              <a:cxn ang="0">
                <a:pos x="30" y="362"/>
              </a:cxn>
              <a:cxn ang="0">
                <a:pos x="8" y="370"/>
              </a:cxn>
              <a:cxn ang="0">
                <a:pos x="0" y="84"/>
              </a:cxn>
              <a:cxn ang="0">
                <a:pos x="7" y="8"/>
              </a:cxn>
              <a:cxn ang="0">
                <a:pos x="23" y="8"/>
              </a:cxn>
              <a:cxn ang="0">
                <a:pos x="30" y="84"/>
              </a:cxn>
              <a:cxn ang="0">
                <a:pos x="67" y="334"/>
              </a:cxn>
              <a:cxn ang="0">
                <a:pos x="73" y="283"/>
              </a:cxn>
              <a:cxn ang="0">
                <a:pos x="169" y="275"/>
              </a:cxn>
              <a:cxn ang="0">
                <a:pos x="185" y="321"/>
              </a:cxn>
              <a:cxn ang="0">
                <a:pos x="214" y="275"/>
              </a:cxn>
              <a:cxn ang="0">
                <a:pos x="231" y="321"/>
              </a:cxn>
              <a:cxn ang="0">
                <a:pos x="262" y="275"/>
              </a:cxn>
              <a:cxn ang="0">
                <a:pos x="278" y="321"/>
              </a:cxn>
              <a:cxn ang="0">
                <a:pos x="611" y="275"/>
              </a:cxn>
              <a:cxn ang="0">
                <a:pos x="435" y="321"/>
              </a:cxn>
              <a:cxn ang="0">
                <a:pos x="545" y="301"/>
              </a:cxn>
              <a:cxn ang="0">
                <a:pos x="435" y="321"/>
              </a:cxn>
              <a:cxn ang="0">
                <a:pos x="150" y="340"/>
              </a:cxn>
              <a:cxn ang="0">
                <a:pos x="548" y="377"/>
              </a:cxn>
              <a:cxn ang="0">
                <a:pos x="447" y="371"/>
              </a:cxn>
              <a:cxn ang="0">
                <a:pos x="447" y="347"/>
              </a:cxn>
              <a:cxn ang="0">
                <a:pos x="447" y="371"/>
              </a:cxn>
              <a:cxn ang="0">
                <a:pos x="520" y="359"/>
              </a:cxn>
              <a:cxn ang="0">
                <a:pos x="496" y="359"/>
              </a:cxn>
              <a:cxn ang="0">
                <a:pos x="508" y="371"/>
              </a:cxn>
            </a:cxnLst>
            <a:rect l="0" t="0" r="r" b="b"/>
            <a:pathLst>
              <a:path w="619" h="420">
                <a:moveTo>
                  <a:pt x="377" y="359"/>
                </a:moveTo>
                <a:cubicBezTo>
                  <a:pt x="377" y="353"/>
                  <a:pt x="382" y="347"/>
                  <a:pt x="389" y="347"/>
                </a:cubicBezTo>
                <a:cubicBezTo>
                  <a:pt x="395" y="347"/>
                  <a:pt x="400" y="353"/>
                  <a:pt x="400" y="359"/>
                </a:cubicBezTo>
                <a:cubicBezTo>
                  <a:pt x="400" y="365"/>
                  <a:pt x="395" y="371"/>
                  <a:pt x="389" y="371"/>
                </a:cubicBezTo>
                <a:cubicBezTo>
                  <a:pt x="382" y="371"/>
                  <a:pt x="377" y="365"/>
                  <a:pt x="377" y="359"/>
                </a:cubicBezTo>
                <a:close/>
                <a:moveTo>
                  <a:pt x="619" y="283"/>
                </a:moveTo>
                <a:cubicBezTo>
                  <a:pt x="619" y="411"/>
                  <a:pt x="619" y="411"/>
                  <a:pt x="619" y="411"/>
                </a:cubicBezTo>
                <a:cubicBezTo>
                  <a:pt x="619" y="416"/>
                  <a:pt x="615" y="420"/>
                  <a:pt x="611" y="420"/>
                </a:cubicBezTo>
                <a:cubicBezTo>
                  <a:pt x="81" y="420"/>
                  <a:pt x="81" y="420"/>
                  <a:pt x="81" y="420"/>
                </a:cubicBezTo>
                <a:cubicBezTo>
                  <a:pt x="77" y="420"/>
                  <a:pt x="73" y="416"/>
                  <a:pt x="73" y="411"/>
                </a:cubicBezTo>
                <a:cubicBezTo>
                  <a:pt x="73" y="357"/>
                  <a:pt x="73" y="357"/>
                  <a:pt x="73" y="357"/>
                </a:cubicBezTo>
                <a:cubicBezTo>
                  <a:pt x="71" y="358"/>
                  <a:pt x="69" y="359"/>
                  <a:pt x="67" y="359"/>
                </a:cubicBezTo>
                <a:cubicBezTo>
                  <a:pt x="30" y="359"/>
                  <a:pt x="30" y="359"/>
                  <a:pt x="30" y="359"/>
                </a:cubicBezTo>
                <a:cubicBezTo>
                  <a:pt x="30" y="362"/>
                  <a:pt x="30" y="362"/>
                  <a:pt x="30" y="362"/>
                </a:cubicBezTo>
                <a:cubicBezTo>
                  <a:pt x="30" y="367"/>
                  <a:pt x="26" y="370"/>
                  <a:pt x="22" y="370"/>
                </a:cubicBezTo>
                <a:cubicBezTo>
                  <a:pt x="8" y="370"/>
                  <a:pt x="8" y="370"/>
                  <a:pt x="8" y="370"/>
                </a:cubicBezTo>
                <a:cubicBezTo>
                  <a:pt x="4" y="370"/>
                  <a:pt x="0" y="367"/>
                  <a:pt x="0" y="362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80"/>
                  <a:pt x="3" y="77"/>
                  <a:pt x="7" y="76"/>
                </a:cubicBezTo>
                <a:cubicBezTo>
                  <a:pt x="7" y="8"/>
                  <a:pt x="7" y="8"/>
                  <a:pt x="7" y="8"/>
                </a:cubicBezTo>
                <a:cubicBezTo>
                  <a:pt x="7" y="4"/>
                  <a:pt x="10" y="0"/>
                  <a:pt x="15" y="0"/>
                </a:cubicBezTo>
                <a:cubicBezTo>
                  <a:pt x="19" y="0"/>
                  <a:pt x="23" y="4"/>
                  <a:pt x="23" y="8"/>
                </a:cubicBezTo>
                <a:cubicBezTo>
                  <a:pt x="23" y="76"/>
                  <a:pt x="23" y="76"/>
                  <a:pt x="23" y="76"/>
                </a:cubicBezTo>
                <a:cubicBezTo>
                  <a:pt x="27" y="77"/>
                  <a:pt x="30" y="80"/>
                  <a:pt x="30" y="84"/>
                </a:cubicBezTo>
                <a:cubicBezTo>
                  <a:pt x="30" y="334"/>
                  <a:pt x="30" y="334"/>
                  <a:pt x="30" y="334"/>
                </a:cubicBezTo>
                <a:cubicBezTo>
                  <a:pt x="67" y="334"/>
                  <a:pt x="67" y="334"/>
                  <a:pt x="67" y="334"/>
                </a:cubicBezTo>
                <a:cubicBezTo>
                  <a:pt x="69" y="334"/>
                  <a:pt x="71" y="335"/>
                  <a:pt x="73" y="336"/>
                </a:cubicBezTo>
                <a:cubicBezTo>
                  <a:pt x="73" y="283"/>
                  <a:pt x="73" y="283"/>
                  <a:pt x="73" y="283"/>
                </a:cubicBezTo>
                <a:cubicBezTo>
                  <a:pt x="73" y="279"/>
                  <a:pt x="77" y="275"/>
                  <a:pt x="81" y="275"/>
                </a:cubicBezTo>
                <a:cubicBezTo>
                  <a:pt x="169" y="275"/>
                  <a:pt x="169" y="275"/>
                  <a:pt x="169" y="275"/>
                </a:cubicBezTo>
                <a:cubicBezTo>
                  <a:pt x="169" y="321"/>
                  <a:pt x="169" y="321"/>
                  <a:pt x="169" y="321"/>
                </a:cubicBezTo>
                <a:cubicBezTo>
                  <a:pt x="185" y="321"/>
                  <a:pt x="185" y="321"/>
                  <a:pt x="185" y="321"/>
                </a:cubicBezTo>
                <a:cubicBezTo>
                  <a:pt x="185" y="275"/>
                  <a:pt x="185" y="275"/>
                  <a:pt x="185" y="275"/>
                </a:cubicBezTo>
                <a:cubicBezTo>
                  <a:pt x="214" y="275"/>
                  <a:pt x="214" y="275"/>
                  <a:pt x="214" y="275"/>
                </a:cubicBezTo>
                <a:cubicBezTo>
                  <a:pt x="214" y="321"/>
                  <a:pt x="214" y="321"/>
                  <a:pt x="214" y="321"/>
                </a:cubicBezTo>
                <a:cubicBezTo>
                  <a:pt x="231" y="321"/>
                  <a:pt x="231" y="321"/>
                  <a:pt x="231" y="321"/>
                </a:cubicBezTo>
                <a:cubicBezTo>
                  <a:pt x="231" y="275"/>
                  <a:pt x="231" y="275"/>
                  <a:pt x="231" y="275"/>
                </a:cubicBezTo>
                <a:cubicBezTo>
                  <a:pt x="262" y="275"/>
                  <a:pt x="262" y="275"/>
                  <a:pt x="262" y="275"/>
                </a:cubicBezTo>
                <a:cubicBezTo>
                  <a:pt x="262" y="321"/>
                  <a:pt x="262" y="321"/>
                  <a:pt x="262" y="321"/>
                </a:cubicBezTo>
                <a:cubicBezTo>
                  <a:pt x="278" y="321"/>
                  <a:pt x="278" y="321"/>
                  <a:pt x="278" y="321"/>
                </a:cubicBezTo>
                <a:cubicBezTo>
                  <a:pt x="278" y="275"/>
                  <a:pt x="278" y="275"/>
                  <a:pt x="278" y="275"/>
                </a:cubicBezTo>
                <a:cubicBezTo>
                  <a:pt x="611" y="275"/>
                  <a:pt x="611" y="275"/>
                  <a:pt x="611" y="275"/>
                </a:cubicBezTo>
                <a:cubicBezTo>
                  <a:pt x="615" y="275"/>
                  <a:pt x="619" y="279"/>
                  <a:pt x="619" y="283"/>
                </a:cubicBezTo>
                <a:close/>
                <a:moveTo>
                  <a:pt x="435" y="321"/>
                </a:moveTo>
                <a:cubicBezTo>
                  <a:pt x="545" y="321"/>
                  <a:pt x="545" y="321"/>
                  <a:pt x="545" y="321"/>
                </a:cubicBezTo>
                <a:cubicBezTo>
                  <a:pt x="545" y="301"/>
                  <a:pt x="545" y="301"/>
                  <a:pt x="545" y="301"/>
                </a:cubicBezTo>
                <a:cubicBezTo>
                  <a:pt x="435" y="301"/>
                  <a:pt x="435" y="301"/>
                  <a:pt x="435" y="301"/>
                </a:cubicBezTo>
                <a:lnTo>
                  <a:pt x="435" y="321"/>
                </a:lnTo>
                <a:close/>
                <a:moveTo>
                  <a:pt x="548" y="340"/>
                </a:moveTo>
                <a:cubicBezTo>
                  <a:pt x="150" y="340"/>
                  <a:pt x="150" y="340"/>
                  <a:pt x="150" y="340"/>
                </a:cubicBezTo>
                <a:cubicBezTo>
                  <a:pt x="150" y="377"/>
                  <a:pt x="150" y="377"/>
                  <a:pt x="150" y="377"/>
                </a:cubicBezTo>
                <a:cubicBezTo>
                  <a:pt x="548" y="377"/>
                  <a:pt x="548" y="377"/>
                  <a:pt x="548" y="377"/>
                </a:cubicBezTo>
                <a:lnTo>
                  <a:pt x="548" y="340"/>
                </a:lnTo>
                <a:close/>
                <a:moveTo>
                  <a:pt x="447" y="371"/>
                </a:moveTo>
                <a:cubicBezTo>
                  <a:pt x="453" y="371"/>
                  <a:pt x="458" y="365"/>
                  <a:pt x="458" y="359"/>
                </a:cubicBezTo>
                <a:cubicBezTo>
                  <a:pt x="458" y="353"/>
                  <a:pt x="453" y="347"/>
                  <a:pt x="447" y="347"/>
                </a:cubicBezTo>
                <a:cubicBezTo>
                  <a:pt x="440" y="347"/>
                  <a:pt x="435" y="353"/>
                  <a:pt x="435" y="359"/>
                </a:cubicBezTo>
                <a:cubicBezTo>
                  <a:pt x="435" y="365"/>
                  <a:pt x="440" y="371"/>
                  <a:pt x="447" y="371"/>
                </a:cubicBezTo>
                <a:close/>
                <a:moveTo>
                  <a:pt x="508" y="371"/>
                </a:moveTo>
                <a:cubicBezTo>
                  <a:pt x="515" y="371"/>
                  <a:pt x="520" y="365"/>
                  <a:pt x="520" y="359"/>
                </a:cubicBezTo>
                <a:cubicBezTo>
                  <a:pt x="520" y="353"/>
                  <a:pt x="515" y="347"/>
                  <a:pt x="508" y="347"/>
                </a:cubicBezTo>
                <a:cubicBezTo>
                  <a:pt x="502" y="347"/>
                  <a:pt x="496" y="353"/>
                  <a:pt x="496" y="359"/>
                </a:cubicBezTo>
                <a:cubicBezTo>
                  <a:pt x="496" y="365"/>
                  <a:pt x="502" y="371"/>
                  <a:pt x="508" y="371"/>
                </a:cubicBezTo>
                <a:close/>
                <a:moveTo>
                  <a:pt x="508" y="371"/>
                </a:moveTo>
                <a:cubicBezTo>
                  <a:pt x="508" y="371"/>
                  <a:pt x="508" y="371"/>
                  <a:pt x="508" y="371"/>
                </a:cubicBezTo>
              </a:path>
            </a:pathLst>
          </a:custGeom>
          <a:solidFill>
            <a:srgbClr val="FC611F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grpSp>
        <p:nvGrpSpPr>
          <p:cNvPr id="30" name="Group 36"/>
          <p:cNvGrpSpPr/>
          <p:nvPr/>
        </p:nvGrpSpPr>
        <p:grpSpPr>
          <a:xfrm>
            <a:off x="7037754" y="5071243"/>
            <a:ext cx="461292" cy="404517"/>
            <a:chOff x="6365875" y="1458913"/>
            <a:chExt cx="619125" cy="542925"/>
          </a:xfrm>
          <a:solidFill>
            <a:srgbClr val="1C2B38"/>
          </a:solidFill>
        </p:grpSpPr>
        <p:sp>
          <p:nvSpPr>
            <p:cNvPr id="31" name="Freeform 43"/>
            <p:cNvSpPr>
              <a:spLocks noEditPoints="1"/>
            </p:cNvSpPr>
            <p:nvPr/>
          </p:nvSpPr>
          <p:spPr bwMode="auto">
            <a:xfrm>
              <a:off x="6365875" y="1846263"/>
              <a:ext cx="619125" cy="1555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5" y="48"/>
                </a:cxn>
                <a:cxn ang="0">
                  <a:pos x="390" y="0"/>
                </a:cxn>
                <a:cxn ang="0">
                  <a:pos x="390" y="48"/>
                </a:cxn>
                <a:cxn ang="0">
                  <a:pos x="195" y="98"/>
                </a:cxn>
                <a:cxn ang="0">
                  <a:pos x="0" y="4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90" h="98">
                  <a:moveTo>
                    <a:pt x="0" y="0"/>
                  </a:moveTo>
                  <a:lnTo>
                    <a:pt x="195" y="48"/>
                  </a:lnTo>
                  <a:lnTo>
                    <a:pt x="390" y="0"/>
                  </a:lnTo>
                  <a:lnTo>
                    <a:pt x="390" y="48"/>
                  </a:lnTo>
                  <a:lnTo>
                    <a:pt x="195" y="98"/>
                  </a:lnTo>
                  <a:lnTo>
                    <a:pt x="0" y="4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2" name="Freeform 44"/>
            <p:cNvSpPr>
              <a:spLocks noEditPoints="1"/>
            </p:cNvSpPr>
            <p:nvPr/>
          </p:nvSpPr>
          <p:spPr bwMode="auto">
            <a:xfrm>
              <a:off x="6365875" y="1846263"/>
              <a:ext cx="619125" cy="1555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5" y="48"/>
                </a:cxn>
                <a:cxn ang="0">
                  <a:pos x="390" y="0"/>
                </a:cxn>
                <a:cxn ang="0">
                  <a:pos x="390" y="48"/>
                </a:cxn>
                <a:cxn ang="0">
                  <a:pos x="195" y="98"/>
                </a:cxn>
                <a:cxn ang="0">
                  <a:pos x="0" y="4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90" h="98">
                  <a:moveTo>
                    <a:pt x="0" y="0"/>
                  </a:moveTo>
                  <a:lnTo>
                    <a:pt x="195" y="48"/>
                  </a:lnTo>
                  <a:lnTo>
                    <a:pt x="390" y="0"/>
                  </a:lnTo>
                  <a:lnTo>
                    <a:pt x="390" y="48"/>
                  </a:lnTo>
                  <a:lnTo>
                    <a:pt x="195" y="98"/>
                  </a:lnTo>
                  <a:lnTo>
                    <a:pt x="0" y="4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3" name="Freeform 45"/>
            <p:cNvSpPr>
              <a:spLocks noEditPoints="1"/>
            </p:cNvSpPr>
            <p:nvPr/>
          </p:nvSpPr>
          <p:spPr bwMode="auto">
            <a:xfrm>
              <a:off x="6365875" y="1692276"/>
              <a:ext cx="619125" cy="1539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5" y="48"/>
                </a:cxn>
                <a:cxn ang="0">
                  <a:pos x="390" y="0"/>
                </a:cxn>
                <a:cxn ang="0">
                  <a:pos x="390" y="48"/>
                </a:cxn>
                <a:cxn ang="0">
                  <a:pos x="195" y="97"/>
                </a:cxn>
                <a:cxn ang="0">
                  <a:pos x="0" y="4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90" h="97">
                  <a:moveTo>
                    <a:pt x="0" y="0"/>
                  </a:moveTo>
                  <a:lnTo>
                    <a:pt x="195" y="48"/>
                  </a:lnTo>
                  <a:lnTo>
                    <a:pt x="390" y="0"/>
                  </a:lnTo>
                  <a:lnTo>
                    <a:pt x="390" y="48"/>
                  </a:lnTo>
                  <a:lnTo>
                    <a:pt x="195" y="97"/>
                  </a:lnTo>
                  <a:lnTo>
                    <a:pt x="0" y="4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4" name="Freeform 46"/>
            <p:cNvSpPr>
              <a:spLocks noEditPoints="1"/>
            </p:cNvSpPr>
            <p:nvPr/>
          </p:nvSpPr>
          <p:spPr bwMode="auto">
            <a:xfrm>
              <a:off x="6365875" y="1692276"/>
              <a:ext cx="619125" cy="1539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5" y="48"/>
                </a:cxn>
                <a:cxn ang="0">
                  <a:pos x="390" y="0"/>
                </a:cxn>
                <a:cxn ang="0">
                  <a:pos x="390" y="48"/>
                </a:cxn>
                <a:cxn ang="0">
                  <a:pos x="195" y="97"/>
                </a:cxn>
                <a:cxn ang="0">
                  <a:pos x="0" y="4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90" h="97">
                  <a:moveTo>
                    <a:pt x="0" y="0"/>
                  </a:moveTo>
                  <a:lnTo>
                    <a:pt x="195" y="48"/>
                  </a:lnTo>
                  <a:lnTo>
                    <a:pt x="390" y="0"/>
                  </a:lnTo>
                  <a:lnTo>
                    <a:pt x="390" y="48"/>
                  </a:lnTo>
                  <a:lnTo>
                    <a:pt x="195" y="97"/>
                  </a:lnTo>
                  <a:lnTo>
                    <a:pt x="0" y="4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5" name="Freeform 47"/>
            <p:cNvSpPr>
              <a:spLocks noEditPoints="1"/>
            </p:cNvSpPr>
            <p:nvPr/>
          </p:nvSpPr>
          <p:spPr bwMode="auto">
            <a:xfrm>
              <a:off x="6365875" y="1458913"/>
              <a:ext cx="619125" cy="233363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95" y="0"/>
                </a:cxn>
                <a:cxn ang="0">
                  <a:pos x="390" y="48"/>
                </a:cxn>
                <a:cxn ang="0">
                  <a:pos x="390" y="96"/>
                </a:cxn>
                <a:cxn ang="0">
                  <a:pos x="195" y="147"/>
                </a:cxn>
                <a:cxn ang="0">
                  <a:pos x="0" y="96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390" h="147">
                  <a:moveTo>
                    <a:pt x="0" y="48"/>
                  </a:moveTo>
                  <a:lnTo>
                    <a:pt x="195" y="0"/>
                  </a:lnTo>
                  <a:lnTo>
                    <a:pt x="390" y="48"/>
                  </a:lnTo>
                  <a:lnTo>
                    <a:pt x="390" y="96"/>
                  </a:lnTo>
                  <a:lnTo>
                    <a:pt x="195" y="147"/>
                  </a:lnTo>
                  <a:lnTo>
                    <a:pt x="0" y="96"/>
                  </a:lnTo>
                  <a:lnTo>
                    <a:pt x="0" y="48"/>
                  </a:lnTo>
                  <a:close/>
                  <a:moveTo>
                    <a:pt x="0" y="48"/>
                  </a:move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6" name="Freeform 48"/>
            <p:cNvSpPr>
              <a:spLocks noEditPoints="1"/>
            </p:cNvSpPr>
            <p:nvPr/>
          </p:nvSpPr>
          <p:spPr bwMode="auto">
            <a:xfrm>
              <a:off x="6365875" y="1458913"/>
              <a:ext cx="619125" cy="233363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95" y="0"/>
                </a:cxn>
                <a:cxn ang="0">
                  <a:pos x="390" y="48"/>
                </a:cxn>
                <a:cxn ang="0">
                  <a:pos x="390" y="96"/>
                </a:cxn>
                <a:cxn ang="0">
                  <a:pos x="195" y="147"/>
                </a:cxn>
                <a:cxn ang="0">
                  <a:pos x="0" y="96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390" h="147">
                  <a:moveTo>
                    <a:pt x="0" y="48"/>
                  </a:moveTo>
                  <a:lnTo>
                    <a:pt x="195" y="0"/>
                  </a:lnTo>
                  <a:lnTo>
                    <a:pt x="390" y="48"/>
                  </a:lnTo>
                  <a:lnTo>
                    <a:pt x="390" y="96"/>
                  </a:lnTo>
                  <a:lnTo>
                    <a:pt x="195" y="147"/>
                  </a:lnTo>
                  <a:lnTo>
                    <a:pt x="0" y="96"/>
                  </a:lnTo>
                  <a:lnTo>
                    <a:pt x="0" y="48"/>
                  </a:lnTo>
                  <a:moveTo>
                    <a:pt x="0" y="48"/>
                  </a:moveTo>
                  <a:lnTo>
                    <a:pt x="0" y="4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37" name="Group 43"/>
          <p:cNvGrpSpPr/>
          <p:nvPr/>
        </p:nvGrpSpPr>
        <p:grpSpPr>
          <a:xfrm>
            <a:off x="4796490" y="5028267"/>
            <a:ext cx="292572" cy="484940"/>
            <a:chOff x="6954838" y="1485900"/>
            <a:chExt cx="866775" cy="1436688"/>
          </a:xfrm>
          <a:solidFill>
            <a:schemeClr val="accent5"/>
          </a:solidFill>
        </p:grpSpPr>
        <p:sp>
          <p:nvSpPr>
            <p:cNvPr id="38" name="Freeform 25"/>
            <p:cNvSpPr>
              <a:spLocks noEditPoints="1"/>
            </p:cNvSpPr>
            <p:nvPr/>
          </p:nvSpPr>
          <p:spPr bwMode="auto">
            <a:xfrm>
              <a:off x="6954838" y="1485900"/>
              <a:ext cx="866775" cy="1436688"/>
            </a:xfrm>
            <a:custGeom>
              <a:avLst/>
              <a:gdLst/>
              <a:ahLst/>
              <a:cxnLst>
                <a:cxn ang="0">
                  <a:pos x="213" y="0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0" y="365"/>
                </a:cxn>
                <a:cxn ang="0">
                  <a:pos x="15" y="380"/>
                </a:cxn>
                <a:cxn ang="0">
                  <a:pos x="213" y="380"/>
                </a:cxn>
                <a:cxn ang="0">
                  <a:pos x="228" y="365"/>
                </a:cxn>
                <a:cxn ang="0">
                  <a:pos x="228" y="15"/>
                </a:cxn>
                <a:cxn ang="0">
                  <a:pos x="213" y="0"/>
                </a:cxn>
                <a:cxn ang="0">
                  <a:pos x="114" y="280"/>
                </a:cxn>
                <a:cxn ang="0">
                  <a:pos x="91" y="257"/>
                </a:cxn>
                <a:cxn ang="0">
                  <a:pos x="114" y="234"/>
                </a:cxn>
                <a:cxn ang="0">
                  <a:pos x="137" y="257"/>
                </a:cxn>
                <a:cxn ang="0">
                  <a:pos x="114" y="280"/>
                </a:cxn>
                <a:cxn ang="0">
                  <a:pos x="198" y="169"/>
                </a:cxn>
                <a:cxn ang="0">
                  <a:pos x="30" y="169"/>
                </a:cxn>
                <a:cxn ang="0">
                  <a:pos x="30" y="161"/>
                </a:cxn>
                <a:cxn ang="0">
                  <a:pos x="198" y="161"/>
                </a:cxn>
                <a:cxn ang="0">
                  <a:pos x="198" y="169"/>
                </a:cxn>
                <a:cxn ang="0">
                  <a:pos x="198" y="123"/>
                </a:cxn>
                <a:cxn ang="0">
                  <a:pos x="30" y="123"/>
                </a:cxn>
                <a:cxn ang="0">
                  <a:pos x="30" y="115"/>
                </a:cxn>
                <a:cxn ang="0">
                  <a:pos x="198" y="115"/>
                </a:cxn>
                <a:cxn ang="0">
                  <a:pos x="198" y="123"/>
                </a:cxn>
                <a:cxn ang="0">
                  <a:pos x="198" y="74"/>
                </a:cxn>
                <a:cxn ang="0">
                  <a:pos x="30" y="74"/>
                </a:cxn>
                <a:cxn ang="0">
                  <a:pos x="30" y="28"/>
                </a:cxn>
                <a:cxn ang="0">
                  <a:pos x="198" y="28"/>
                </a:cxn>
                <a:cxn ang="0">
                  <a:pos x="198" y="74"/>
                </a:cxn>
                <a:cxn ang="0">
                  <a:pos x="198" y="74"/>
                </a:cxn>
                <a:cxn ang="0">
                  <a:pos x="198" y="74"/>
                </a:cxn>
              </a:cxnLst>
              <a:rect l="0" t="0" r="r" b="b"/>
              <a:pathLst>
                <a:path w="228" h="380">
                  <a:moveTo>
                    <a:pt x="213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365"/>
                    <a:pt x="0" y="365"/>
                    <a:pt x="0" y="365"/>
                  </a:cubicBezTo>
                  <a:cubicBezTo>
                    <a:pt x="0" y="373"/>
                    <a:pt x="7" y="380"/>
                    <a:pt x="15" y="380"/>
                  </a:cubicBezTo>
                  <a:cubicBezTo>
                    <a:pt x="213" y="380"/>
                    <a:pt x="213" y="380"/>
                    <a:pt x="213" y="380"/>
                  </a:cubicBezTo>
                  <a:cubicBezTo>
                    <a:pt x="221" y="380"/>
                    <a:pt x="228" y="373"/>
                    <a:pt x="228" y="365"/>
                  </a:cubicBezTo>
                  <a:cubicBezTo>
                    <a:pt x="228" y="15"/>
                    <a:pt x="228" y="15"/>
                    <a:pt x="228" y="15"/>
                  </a:cubicBezTo>
                  <a:cubicBezTo>
                    <a:pt x="228" y="7"/>
                    <a:pt x="221" y="0"/>
                    <a:pt x="213" y="0"/>
                  </a:cubicBezTo>
                  <a:close/>
                  <a:moveTo>
                    <a:pt x="114" y="280"/>
                  </a:moveTo>
                  <a:cubicBezTo>
                    <a:pt x="101" y="280"/>
                    <a:pt x="91" y="269"/>
                    <a:pt x="91" y="257"/>
                  </a:cubicBezTo>
                  <a:cubicBezTo>
                    <a:pt x="91" y="244"/>
                    <a:pt x="101" y="234"/>
                    <a:pt x="114" y="234"/>
                  </a:cubicBezTo>
                  <a:cubicBezTo>
                    <a:pt x="127" y="234"/>
                    <a:pt x="137" y="244"/>
                    <a:pt x="137" y="257"/>
                  </a:cubicBezTo>
                  <a:cubicBezTo>
                    <a:pt x="137" y="269"/>
                    <a:pt x="127" y="280"/>
                    <a:pt x="114" y="280"/>
                  </a:cubicBezTo>
                  <a:close/>
                  <a:moveTo>
                    <a:pt x="198" y="169"/>
                  </a:moveTo>
                  <a:cubicBezTo>
                    <a:pt x="30" y="169"/>
                    <a:pt x="30" y="169"/>
                    <a:pt x="30" y="169"/>
                  </a:cubicBezTo>
                  <a:cubicBezTo>
                    <a:pt x="30" y="161"/>
                    <a:pt x="30" y="161"/>
                    <a:pt x="30" y="161"/>
                  </a:cubicBezTo>
                  <a:cubicBezTo>
                    <a:pt x="198" y="161"/>
                    <a:pt x="198" y="161"/>
                    <a:pt x="198" y="161"/>
                  </a:cubicBezTo>
                  <a:lnTo>
                    <a:pt x="198" y="169"/>
                  </a:lnTo>
                  <a:close/>
                  <a:moveTo>
                    <a:pt x="198" y="123"/>
                  </a:moveTo>
                  <a:cubicBezTo>
                    <a:pt x="30" y="123"/>
                    <a:pt x="30" y="123"/>
                    <a:pt x="30" y="123"/>
                  </a:cubicBezTo>
                  <a:cubicBezTo>
                    <a:pt x="30" y="115"/>
                    <a:pt x="30" y="115"/>
                    <a:pt x="30" y="115"/>
                  </a:cubicBezTo>
                  <a:cubicBezTo>
                    <a:pt x="198" y="115"/>
                    <a:pt x="198" y="115"/>
                    <a:pt x="198" y="115"/>
                  </a:cubicBezTo>
                  <a:lnTo>
                    <a:pt x="198" y="123"/>
                  </a:lnTo>
                  <a:close/>
                  <a:moveTo>
                    <a:pt x="198" y="74"/>
                  </a:moveTo>
                  <a:cubicBezTo>
                    <a:pt x="30" y="74"/>
                    <a:pt x="30" y="74"/>
                    <a:pt x="30" y="74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198" y="28"/>
                    <a:pt x="198" y="28"/>
                    <a:pt x="198" y="28"/>
                  </a:cubicBezTo>
                  <a:lnTo>
                    <a:pt x="198" y="74"/>
                  </a:lnTo>
                  <a:close/>
                  <a:moveTo>
                    <a:pt x="198" y="74"/>
                  </a:moveTo>
                  <a:cubicBezTo>
                    <a:pt x="198" y="74"/>
                    <a:pt x="198" y="74"/>
                    <a:pt x="198" y="74"/>
                  </a:cubicBezTo>
                </a:path>
              </a:pathLst>
            </a:custGeom>
            <a:solidFill>
              <a:srgbClr val="FFC543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9" name="Freeform 26"/>
            <p:cNvSpPr>
              <a:spLocks noEditPoints="1"/>
            </p:cNvSpPr>
            <p:nvPr/>
          </p:nvSpPr>
          <p:spPr bwMode="auto">
            <a:xfrm>
              <a:off x="7600951" y="1698625"/>
              <a:ext cx="57150" cy="25400"/>
            </a:xfrm>
            <a:custGeom>
              <a:avLst/>
              <a:gdLst/>
              <a:ahLst/>
              <a:cxnLst>
                <a:cxn ang="0">
                  <a:pos x="15" y="3"/>
                </a:cxn>
                <a:cxn ang="0">
                  <a:pos x="7" y="7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15" y="3"/>
                </a:cxn>
                <a:cxn ang="0">
                  <a:pos x="15" y="3"/>
                </a:cxn>
                <a:cxn ang="0">
                  <a:pos x="15" y="3"/>
                </a:cxn>
              </a:cxnLst>
              <a:rect l="0" t="0" r="r" b="b"/>
              <a:pathLst>
                <a:path w="15" h="7">
                  <a:moveTo>
                    <a:pt x="15" y="3"/>
                  </a:moveTo>
                  <a:cubicBezTo>
                    <a:pt x="15" y="5"/>
                    <a:pt x="11" y="7"/>
                    <a:pt x="7" y="7"/>
                  </a:cubicBezTo>
                  <a:cubicBezTo>
                    <a:pt x="3" y="7"/>
                    <a:pt x="0" y="5"/>
                    <a:pt x="0" y="3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1" y="0"/>
                    <a:pt x="15" y="1"/>
                    <a:pt x="15" y="3"/>
                  </a:cubicBezTo>
                  <a:close/>
                  <a:moveTo>
                    <a:pt x="15" y="3"/>
                  </a:moveTo>
                  <a:cubicBezTo>
                    <a:pt x="15" y="3"/>
                    <a:pt x="15" y="3"/>
                    <a:pt x="15" y="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sp>
        <p:nvSpPr>
          <p:cNvPr id="40" name="Freeform 101"/>
          <p:cNvSpPr>
            <a:spLocks noEditPoints="1"/>
          </p:cNvSpPr>
          <p:nvPr/>
        </p:nvSpPr>
        <p:spPr bwMode="auto">
          <a:xfrm>
            <a:off x="4044921" y="3658639"/>
            <a:ext cx="499132" cy="330749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rgbClr val="FC611F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grpSp>
        <p:nvGrpSpPr>
          <p:cNvPr id="41" name="Group 59"/>
          <p:cNvGrpSpPr/>
          <p:nvPr/>
        </p:nvGrpSpPr>
        <p:grpSpPr>
          <a:xfrm>
            <a:off x="8053681" y="4940943"/>
            <a:ext cx="3034927" cy="945766"/>
            <a:chOff x="7154104" y="3206176"/>
            <a:chExt cx="2276195" cy="709324"/>
          </a:xfrm>
        </p:grpSpPr>
        <p:sp>
          <p:nvSpPr>
            <p:cNvPr id="42" name="TextBox 48"/>
            <p:cNvSpPr txBox="1"/>
            <p:nvPr/>
          </p:nvSpPr>
          <p:spPr>
            <a:xfrm>
              <a:off x="7154105" y="3453979"/>
              <a:ext cx="2276194" cy="4615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rgbClr val="1C2B38"/>
                  </a:solidFill>
                </a:rPr>
                <a:t>There are many variations passages of lorem ipsum available  majority have suffered alteration .</a:t>
              </a:r>
            </a:p>
          </p:txBody>
        </p:sp>
        <p:sp>
          <p:nvSpPr>
            <p:cNvPr id="43" name="Rectangle 49"/>
            <p:cNvSpPr/>
            <p:nvPr/>
          </p:nvSpPr>
          <p:spPr>
            <a:xfrm>
              <a:off x="7154104" y="3206176"/>
              <a:ext cx="1140120" cy="21549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865" b="1" dirty="0">
                  <a:solidFill>
                    <a:srgbClr val="1C2B38"/>
                  </a:solidFill>
                </a:rPr>
                <a:t>Title Goes Here</a:t>
              </a:r>
            </a:p>
          </p:txBody>
        </p:sp>
      </p:grpSp>
      <p:grpSp>
        <p:nvGrpSpPr>
          <p:cNvPr id="44" name="Group 57"/>
          <p:cNvGrpSpPr/>
          <p:nvPr/>
        </p:nvGrpSpPr>
        <p:grpSpPr>
          <a:xfrm>
            <a:off x="488919" y="3275051"/>
            <a:ext cx="2996119" cy="945766"/>
            <a:chOff x="-267404" y="3168889"/>
            <a:chExt cx="2247089" cy="709324"/>
          </a:xfrm>
        </p:grpSpPr>
        <p:sp>
          <p:nvSpPr>
            <p:cNvPr id="45" name="TextBox 51"/>
            <p:cNvSpPr txBox="1"/>
            <p:nvPr/>
          </p:nvSpPr>
          <p:spPr>
            <a:xfrm>
              <a:off x="-267404" y="3416692"/>
              <a:ext cx="2247089" cy="4615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rgbClr val="1C2B38"/>
                  </a:solidFill>
                </a:rPr>
                <a:t>There are many variations passages of lorem ipsum available  majority have suffered alteration </a:t>
              </a:r>
            </a:p>
          </p:txBody>
        </p:sp>
        <p:sp>
          <p:nvSpPr>
            <p:cNvPr id="46" name="Rectangle 52"/>
            <p:cNvSpPr/>
            <p:nvPr/>
          </p:nvSpPr>
          <p:spPr>
            <a:xfrm>
              <a:off x="839565" y="3168889"/>
              <a:ext cx="1140120" cy="21549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865" b="1" dirty="0">
                  <a:solidFill>
                    <a:srgbClr val="1C2B38"/>
                  </a:solidFill>
                </a:rPr>
                <a:t>Title Goes Here</a:t>
              </a:r>
            </a:p>
          </p:txBody>
        </p:sp>
      </p:grpSp>
      <p:grpSp>
        <p:nvGrpSpPr>
          <p:cNvPr id="47" name="Group 58"/>
          <p:cNvGrpSpPr/>
          <p:nvPr/>
        </p:nvGrpSpPr>
        <p:grpSpPr>
          <a:xfrm>
            <a:off x="8053681" y="1708112"/>
            <a:ext cx="3034927" cy="945766"/>
            <a:chOff x="7174424" y="1352592"/>
            <a:chExt cx="2276195" cy="709324"/>
          </a:xfrm>
        </p:grpSpPr>
        <p:sp>
          <p:nvSpPr>
            <p:cNvPr id="48" name="TextBox 54"/>
            <p:cNvSpPr txBox="1"/>
            <p:nvPr/>
          </p:nvSpPr>
          <p:spPr>
            <a:xfrm>
              <a:off x="7174424" y="1600395"/>
              <a:ext cx="2276195" cy="4615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rgbClr val="1C2B38"/>
                  </a:solidFill>
                </a:rPr>
                <a:t>There are many variations passages of lorem ipsum available  majority have suffered alteration .</a:t>
              </a:r>
            </a:p>
          </p:txBody>
        </p:sp>
        <p:sp>
          <p:nvSpPr>
            <p:cNvPr id="49" name="Rectangle 55"/>
            <p:cNvSpPr/>
            <p:nvPr/>
          </p:nvSpPr>
          <p:spPr>
            <a:xfrm>
              <a:off x="7178222" y="1352592"/>
              <a:ext cx="1140120" cy="21549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865" b="1" dirty="0">
                  <a:solidFill>
                    <a:srgbClr val="1C2B38"/>
                  </a:solidFill>
                </a:rPr>
                <a:t>Title Goes Here</a:t>
              </a:r>
            </a:p>
          </p:txBody>
        </p:sp>
      </p:grpSp>
      <p:grpSp>
        <p:nvGrpSpPr>
          <p:cNvPr id="50" name="Group 56"/>
          <p:cNvGrpSpPr/>
          <p:nvPr/>
        </p:nvGrpSpPr>
        <p:grpSpPr>
          <a:xfrm>
            <a:off x="1113745" y="1708112"/>
            <a:ext cx="3034928" cy="945766"/>
            <a:chOff x="-296510" y="1363501"/>
            <a:chExt cx="2276196" cy="709324"/>
          </a:xfrm>
        </p:grpSpPr>
        <p:sp>
          <p:nvSpPr>
            <p:cNvPr id="51" name="TextBox 57"/>
            <p:cNvSpPr txBox="1"/>
            <p:nvPr/>
          </p:nvSpPr>
          <p:spPr>
            <a:xfrm>
              <a:off x="-296510" y="1611304"/>
              <a:ext cx="2276196" cy="4615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rgbClr val="1C2B38"/>
                  </a:solidFill>
                </a:rPr>
                <a:t>There are many variations passages of lorem ipsum available  majority have suffered alteration </a:t>
              </a:r>
            </a:p>
          </p:txBody>
        </p:sp>
        <p:sp>
          <p:nvSpPr>
            <p:cNvPr id="52" name="Rectangle 58"/>
            <p:cNvSpPr/>
            <p:nvPr/>
          </p:nvSpPr>
          <p:spPr>
            <a:xfrm>
              <a:off x="839565" y="1363501"/>
              <a:ext cx="1140120" cy="21549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865" b="1" dirty="0">
                  <a:solidFill>
                    <a:srgbClr val="1C2B38"/>
                  </a:solidFill>
                </a:rPr>
                <a:t>Title Goes Here</a:t>
              </a:r>
            </a:p>
          </p:txBody>
        </p:sp>
      </p:grpSp>
      <p:grpSp>
        <p:nvGrpSpPr>
          <p:cNvPr id="53" name="Group 56"/>
          <p:cNvGrpSpPr/>
          <p:nvPr/>
        </p:nvGrpSpPr>
        <p:grpSpPr>
          <a:xfrm>
            <a:off x="1113745" y="4940942"/>
            <a:ext cx="3034928" cy="945766"/>
            <a:chOff x="-296510" y="1363501"/>
            <a:chExt cx="2276196" cy="709324"/>
          </a:xfrm>
        </p:grpSpPr>
        <p:sp>
          <p:nvSpPr>
            <p:cNvPr id="54" name="TextBox 60"/>
            <p:cNvSpPr txBox="1"/>
            <p:nvPr/>
          </p:nvSpPr>
          <p:spPr>
            <a:xfrm>
              <a:off x="-296510" y="1611304"/>
              <a:ext cx="2276196" cy="4615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rgbClr val="1C2B38"/>
                  </a:solidFill>
                </a:rPr>
                <a:t>There are many variations passages of lorem ipsum available  majority have suffered alteration </a:t>
              </a:r>
            </a:p>
          </p:txBody>
        </p:sp>
        <p:sp>
          <p:nvSpPr>
            <p:cNvPr id="55" name="Rectangle 61"/>
            <p:cNvSpPr/>
            <p:nvPr/>
          </p:nvSpPr>
          <p:spPr>
            <a:xfrm>
              <a:off x="839565" y="1363501"/>
              <a:ext cx="1140120" cy="21549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865" b="1" dirty="0">
                  <a:solidFill>
                    <a:srgbClr val="1C2B38"/>
                  </a:solidFill>
                </a:rPr>
                <a:t>Title Goes Here</a:t>
              </a:r>
            </a:p>
          </p:txBody>
        </p:sp>
      </p:grpSp>
      <p:grpSp>
        <p:nvGrpSpPr>
          <p:cNvPr id="56" name="Group 58"/>
          <p:cNvGrpSpPr/>
          <p:nvPr/>
        </p:nvGrpSpPr>
        <p:grpSpPr>
          <a:xfrm>
            <a:off x="8668155" y="3275050"/>
            <a:ext cx="3034927" cy="945766"/>
            <a:chOff x="7174424" y="1352592"/>
            <a:chExt cx="2276195" cy="709324"/>
          </a:xfrm>
        </p:grpSpPr>
        <p:sp>
          <p:nvSpPr>
            <p:cNvPr id="57" name="TextBox 63"/>
            <p:cNvSpPr txBox="1"/>
            <p:nvPr/>
          </p:nvSpPr>
          <p:spPr>
            <a:xfrm>
              <a:off x="7174424" y="1600395"/>
              <a:ext cx="2276195" cy="4615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rgbClr val="1C2B38"/>
                  </a:solidFill>
                </a:rPr>
                <a:t>There are many variations passages of lorem ipsum available  majority have suffered alteration .</a:t>
              </a:r>
            </a:p>
          </p:txBody>
        </p:sp>
        <p:sp>
          <p:nvSpPr>
            <p:cNvPr id="58" name="Rectangle 64"/>
            <p:cNvSpPr/>
            <p:nvPr/>
          </p:nvSpPr>
          <p:spPr>
            <a:xfrm>
              <a:off x="7174424" y="1352592"/>
              <a:ext cx="1140120" cy="21549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865" b="1" dirty="0">
                  <a:solidFill>
                    <a:srgbClr val="1C2B38"/>
                  </a:solidFill>
                </a:rPr>
                <a:t>Title Goes Here</a:t>
              </a:r>
            </a:p>
          </p:txBody>
        </p:sp>
      </p:grpSp>
    </p:spTree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5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500"/>
                            </p:stCondLst>
                            <p:childTnLst>
                              <p:par>
                                <p:cTn id="98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000"/>
                            </p:stCondLst>
                            <p:childTnLst>
                              <p:par>
                                <p:cTn id="103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500"/>
                            </p:stCondLst>
                            <p:childTnLst>
                              <p:par>
                                <p:cTn id="108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3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8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7" grpId="0" animBg="1"/>
      <p:bldP spid="28" grpId="0" animBg="1"/>
      <p:bldP spid="29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7952" y="382016"/>
            <a:ext cx="207264" cy="609600"/>
          </a:xfrm>
          <a:prstGeom prst="rect">
            <a:avLst/>
          </a:prstGeom>
          <a:solidFill>
            <a:srgbClr val="FC6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3" name="直接连接符 2"/>
          <p:cNvCxnSpPr/>
          <p:nvPr/>
        </p:nvCxnSpPr>
        <p:spPr>
          <a:xfrm>
            <a:off x="670560" y="382016"/>
            <a:ext cx="0" cy="609600"/>
          </a:xfrm>
          <a:prstGeom prst="line">
            <a:avLst/>
          </a:prstGeom>
          <a:ln w="38100">
            <a:solidFill>
              <a:srgbClr val="FC6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643331" y="261427"/>
            <a:ext cx="3940501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665" b="1" dirty="0">
                <a:solidFill>
                  <a:srgbClr val="FC611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请在此处输入第一章标题</a:t>
            </a:r>
          </a:p>
        </p:txBody>
      </p:sp>
      <p:sp>
        <p:nvSpPr>
          <p:cNvPr id="5" name="TextBox 9"/>
          <p:cNvSpPr txBox="1"/>
          <p:nvPr/>
        </p:nvSpPr>
        <p:spPr>
          <a:xfrm>
            <a:off x="699645" y="638049"/>
            <a:ext cx="2199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FC611F"/>
                </a:solidFill>
              </a:rPr>
              <a:t>ADD</a:t>
            </a:r>
            <a:r>
              <a:rPr lang="zh-CN" altLang="en-US" sz="2400" dirty="0">
                <a:solidFill>
                  <a:srgbClr val="FC611F"/>
                </a:solidFill>
              </a:rPr>
              <a:t> </a:t>
            </a:r>
            <a:r>
              <a:rPr lang="en-US" altLang="zh-CN" sz="2400" dirty="0">
                <a:solidFill>
                  <a:srgbClr val="FC611F"/>
                </a:solidFill>
              </a:rPr>
              <a:t>YOUR TEXT</a:t>
            </a:r>
          </a:p>
        </p:txBody>
      </p:sp>
      <p:cxnSp>
        <p:nvCxnSpPr>
          <p:cNvPr id="60" name="Straight Connector 212"/>
          <p:cNvCxnSpPr>
            <a:endCxn id="64" idx="6"/>
          </p:cNvCxnSpPr>
          <p:nvPr/>
        </p:nvCxnSpPr>
        <p:spPr>
          <a:xfrm flipH="1">
            <a:off x="4364716" y="3712248"/>
            <a:ext cx="548115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130"/>
          <p:cNvSpPr>
            <a:spLocks noEditPoints="1"/>
          </p:cNvSpPr>
          <p:nvPr/>
        </p:nvSpPr>
        <p:spPr bwMode="auto">
          <a:xfrm>
            <a:off x="5046194" y="2675329"/>
            <a:ext cx="2097247" cy="2019043"/>
          </a:xfrm>
          <a:custGeom>
            <a:avLst/>
            <a:gdLst/>
            <a:ahLst/>
            <a:cxnLst>
              <a:cxn ang="0">
                <a:pos x="275" y="12"/>
              </a:cxn>
              <a:cxn ang="0">
                <a:pos x="297" y="7"/>
              </a:cxn>
              <a:cxn ang="0">
                <a:pos x="237" y="26"/>
              </a:cxn>
              <a:cxn ang="0">
                <a:pos x="731" y="474"/>
              </a:cxn>
              <a:cxn ang="0">
                <a:pos x="724" y="482"/>
              </a:cxn>
              <a:cxn ang="0">
                <a:pos x="470" y="13"/>
              </a:cxn>
              <a:cxn ang="0">
                <a:pos x="454" y="10"/>
              </a:cxn>
              <a:cxn ang="0">
                <a:pos x="470" y="32"/>
              </a:cxn>
              <a:cxn ang="0">
                <a:pos x="475" y="26"/>
              </a:cxn>
              <a:cxn ang="0">
                <a:pos x="432" y="9"/>
              </a:cxn>
              <a:cxn ang="0">
                <a:pos x="423" y="8"/>
              </a:cxn>
              <a:cxn ang="0">
                <a:pos x="397" y="9"/>
              </a:cxn>
              <a:cxn ang="0">
                <a:pos x="386" y="10"/>
              </a:cxn>
              <a:cxn ang="0">
                <a:pos x="390" y="18"/>
              </a:cxn>
              <a:cxn ang="0">
                <a:pos x="538" y="408"/>
              </a:cxn>
              <a:cxn ang="0">
                <a:pos x="730" y="264"/>
              </a:cxn>
              <a:cxn ang="0">
                <a:pos x="478" y="71"/>
              </a:cxn>
              <a:cxn ang="0">
                <a:pos x="418" y="50"/>
              </a:cxn>
              <a:cxn ang="0">
                <a:pos x="363" y="88"/>
              </a:cxn>
              <a:cxn ang="0">
                <a:pos x="418" y="83"/>
              </a:cxn>
              <a:cxn ang="0">
                <a:pos x="389" y="134"/>
              </a:cxn>
              <a:cxn ang="0">
                <a:pos x="366" y="141"/>
              </a:cxn>
              <a:cxn ang="0">
                <a:pos x="283" y="212"/>
              </a:cxn>
              <a:cxn ang="0">
                <a:pos x="375" y="215"/>
              </a:cxn>
              <a:cxn ang="0">
                <a:pos x="451" y="261"/>
              </a:cxn>
              <a:cxn ang="0">
                <a:pos x="492" y="285"/>
              </a:cxn>
              <a:cxn ang="0">
                <a:pos x="500" y="23"/>
              </a:cxn>
              <a:cxn ang="0">
                <a:pos x="512" y="40"/>
              </a:cxn>
              <a:cxn ang="0">
                <a:pos x="514" y="62"/>
              </a:cxn>
              <a:cxn ang="0">
                <a:pos x="671" y="360"/>
              </a:cxn>
              <a:cxn ang="0">
                <a:pos x="733" y="432"/>
              </a:cxn>
              <a:cxn ang="0">
                <a:pos x="314" y="123"/>
              </a:cxn>
              <a:cxn ang="0">
                <a:pos x="291" y="165"/>
              </a:cxn>
              <a:cxn ang="0">
                <a:pos x="288" y="153"/>
              </a:cxn>
              <a:cxn ang="0">
                <a:pos x="460" y="297"/>
              </a:cxn>
              <a:cxn ang="0">
                <a:pos x="364" y="533"/>
              </a:cxn>
              <a:cxn ang="0">
                <a:pos x="48" y="434"/>
              </a:cxn>
              <a:cxn ang="0">
                <a:pos x="126" y="647"/>
              </a:cxn>
              <a:cxn ang="0">
                <a:pos x="166" y="674"/>
              </a:cxn>
              <a:cxn ang="0">
                <a:pos x="11" y="348"/>
              </a:cxn>
              <a:cxn ang="0">
                <a:pos x="290" y="70"/>
              </a:cxn>
              <a:cxn ang="0">
                <a:pos x="88" y="161"/>
              </a:cxn>
              <a:cxn ang="0">
                <a:pos x="351" y="3"/>
              </a:cxn>
              <a:cxn ang="0">
                <a:pos x="352" y="1"/>
              </a:cxn>
              <a:cxn ang="0">
                <a:pos x="347" y="1"/>
              </a:cxn>
              <a:cxn ang="0">
                <a:pos x="341" y="2"/>
              </a:cxn>
              <a:cxn ang="0">
                <a:pos x="322" y="4"/>
              </a:cxn>
              <a:cxn ang="0">
                <a:pos x="281" y="13"/>
              </a:cxn>
              <a:cxn ang="0">
                <a:pos x="270" y="17"/>
              </a:cxn>
              <a:cxn ang="0">
                <a:pos x="242" y="33"/>
              </a:cxn>
              <a:cxn ang="0">
                <a:pos x="175" y="96"/>
              </a:cxn>
              <a:cxn ang="0">
                <a:pos x="299" y="35"/>
              </a:cxn>
              <a:cxn ang="0">
                <a:pos x="351" y="0"/>
              </a:cxn>
              <a:cxn ang="0">
                <a:pos x="330" y="2"/>
              </a:cxn>
              <a:cxn ang="0">
                <a:pos x="271" y="14"/>
              </a:cxn>
              <a:cxn ang="0">
                <a:pos x="319" y="3"/>
              </a:cxn>
              <a:cxn ang="0">
                <a:pos x="186" y="52"/>
              </a:cxn>
              <a:cxn ang="0">
                <a:pos x="208" y="42"/>
              </a:cxn>
              <a:cxn ang="0">
                <a:pos x="179" y="53"/>
              </a:cxn>
              <a:cxn ang="0">
                <a:pos x="193" y="48"/>
              </a:cxn>
              <a:cxn ang="0">
                <a:pos x="108" y="138"/>
              </a:cxn>
              <a:cxn ang="0">
                <a:pos x="86" y="134"/>
              </a:cxn>
              <a:cxn ang="0">
                <a:pos x="66" y="186"/>
              </a:cxn>
            </a:cxnLst>
            <a:rect l="0" t="0" r="r" b="b"/>
            <a:pathLst>
              <a:path w="746" h="719">
                <a:moveTo>
                  <a:pt x="713" y="218"/>
                </a:moveTo>
                <a:cubicBezTo>
                  <a:pt x="709" y="210"/>
                  <a:pt x="709" y="210"/>
                  <a:pt x="709" y="210"/>
                </a:cubicBezTo>
                <a:cubicBezTo>
                  <a:pt x="711" y="213"/>
                  <a:pt x="712" y="216"/>
                  <a:pt x="713" y="218"/>
                </a:cubicBezTo>
                <a:cubicBezTo>
                  <a:pt x="713" y="218"/>
                  <a:pt x="713" y="218"/>
                  <a:pt x="713" y="218"/>
                </a:cubicBezTo>
                <a:moveTo>
                  <a:pt x="709" y="210"/>
                </a:moveTo>
                <a:cubicBezTo>
                  <a:pt x="706" y="203"/>
                  <a:pt x="701" y="194"/>
                  <a:pt x="697" y="187"/>
                </a:cubicBezTo>
                <a:cubicBezTo>
                  <a:pt x="697" y="186"/>
                  <a:pt x="697" y="186"/>
                  <a:pt x="697" y="186"/>
                </a:cubicBezTo>
                <a:cubicBezTo>
                  <a:pt x="702" y="195"/>
                  <a:pt x="704" y="199"/>
                  <a:pt x="709" y="210"/>
                </a:cubicBezTo>
                <a:cubicBezTo>
                  <a:pt x="709" y="210"/>
                  <a:pt x="709" y="210"/>
                  <a:pt x="709" y="210"/>
                </a:cubicBezTo>
                <a:moveTo>
                  <a:pt x="696" y="186"/>
                </a:moveTo>
                <a:cubicBezTo>
                  <a:pt x="697" y="186"/>
                  <a:pt x="697" y="186"/>
                  <a:pt x="697" y="186"/>
                </a:cubicBezTo>
                <a:cubicBezTo>
                  <a:pt x="697" y="187"/>
                  <a:pt x="697" y="187"/>
                  <a:pt x="697" y="187"/>
                </a:cubicBezTo>
                <a:cubicBezTo>
                  <a:pt x="697" y="186"/>
                  <a:pt x="697" y="186"/>
                  <a:pt x="696" y="186"/>
                </a:cubicBezTo>
                <a:moveTo>
                  <a:pt x="746" y="352"/>
                </a:moveTo>
                <a:cubicBezTo>
                  <a:pt x="745" y="351"/>
                  <a:pt x="745" y="350"/>
                  <a:pt x="745" y="348"/>
                </a:cubicBezTo>
                <a:cubicBezTo>
                  <a:pt x="745" y="350"/>
                  <a:pt x="745" y="351"/>
                  <a:pt x="746" y="352"/>
                </a:cubicBezTo>
                <a:cubicBezTo>
                  <a:pt x="746" y="352"/>
                  <a:pt x="746" y="352"/>
                  <a:pt x="746" y="352"/>
                </a:cubicBezTo>
                <a:moveTo>
                  <a:pt x="745" y="347"/>
                </a:moveTo>
                <a:cubicBezTo>
                  <a:pt x="745" y="346"/>
                  <a:pt x="745" y="344"/>
                  <a:pt x="745" y="343"/>
                </a:cubicBezTo>
                <a:cubicBezTo>
                  <a:pt x="745" y="345"/>
                  <a:pt x="745" y="347"/>
                  <a:pt x="745" y="348"/>
                </a:cubicBezTo>
                <a:cubicBezTo>
                  <a:pt x="745" y="348"/>
                  <a:pt x="745" y="348"/>
                  <a:pt x="745" y="347"/>
                </a:cubicBezTo>
                <a:moveTo>
                  <a:pt x="743" y="327"/>
                </a:moveTo>
                <a:cubicBezTo>
                  <a:pt x="743" y="321"/>
                  <a:pt x="743" y="321"/>
                  <a:pt x="743" y="321"/>
                </a:cubicBezTo>
                <a:cubicBezTo>
                  <a:pt x="743" y="324"/>
                  <a:pt x="743" y="326"/>
                  <a:pt x="743" y="329"/>
                </a:cubicBezTo>
                <a:cubicBezTo>
                  <a:pt x="743" y="328"/>
                  <a:pt x="743" y="327"/>
                  <a:pt x="743" y="327"/>
                </a:cubicBezTo>
                <a:moveTo>
                  <a:pt x="309" y="4"/>
                </a:moveTo>
                <a:cubicBezTo>
                  <a:pt x="309" y="5"/>
                  <a:pt x="309" y="5"/>
                  <a:pt x="309" y="5"/>
                </a:cubicBezTo>
                <a:cubicBezTo>
                  <a:pt x="313" y="4"/>
                  <a:pt x="313" y="4"/>
                  <a:pt x="313" y="4"/>
                </a:cubicBezTo>
                <a:cubicBezTo>
                  <a:pt x="313" y="4"/>
                  <a:pt x="313" y="4"/>
                  <a:pt x="313" y="4"/>
                </a:cubicBezTo>
                <a:cubicBezTo>
                  <a:pt x="312" y="4"/>
                  <a:pt x="311" y="4"/>
                  <a:pt x="309" y="4"/>
                </a:cubicBezTo>
                <a:moveTo>
                  <a:pt x="307" y="5"/>
                </a:moveTo>
                <a:cubicBezTo>
                  <a:pt x="304" y="5"/>
                  <a:pt x="304" y="5"/>
                  <a:pt x="304" y="5"/>
                </a:cubicBezTo>
                <a:cubicBezTo>
                  <a:pt x="305" y="5"/>
                  <a:pt x="305" y="5"/>
                  <a:pt x="305" y="5"/>
                </a:cubicBezTo>
                <a:cubicBezTo>
                  <a:pt x="306" y="5"/>
                  <a:pt x="306" y="5"/>
                  <a:pt x="307" y="5"/>
                </a:cubicBezTo>
                <a:moveTo>
                  <a:pt x="259" y="17"/>
                </a:moveTo>
                <a:cubicBezTo>
                  <a:pt x="259" y="17"/>
                  <a:pt x="258" y="17"/>
                  <a:pt x="258" y="17"/>
                </a:cubicBezTo>
                <a:cubicBezTo>
                  <a:pt x="258" y="17"/>
                  <a:pt x="259" y="17"/>
                  <a:pt x="259" y="17"/>
                </a:cubicBezTo>
                <a:moveTo>
                  <a:pt x="266" y="15"/>
                </a:moveTo>
                <a:cubicBezTo>
                  <a:pt x="267" y="14"/>
                  <a:pt x="267" y="14"/>
                  <a:pt x="268" y="14"/>
                </a:cubicBezTo>
                <a:cubicBezTo>
                  <a:pt x="268" y="14"/>
                  <a:pt x="268" y="14"/>
                  <a:pt x="268" y="14"/>
                </a:cubicBezTo>
                <a:cubicBezTo>
                  <a:pt x="267" y="14"/>
                  <a:pt x="267" y="14"/>
                  <a:pt x="267" y="14"/>
                </a:cubicBezTo>
                <a:cubicBezTo>
                  <a:pt x="267" y="14"/>
                  <a:pt x="267" y="14"/>
                  <a:pt x="267" y="14"/>
                </a:cubicBezTo>
                <a:cubicBezTo>
                  <a:pt x="266" y="15"/>
                  <a:pt x="266" y="15"/>
                  <a:pt x="266" y="15"/>
                </a:cubicBezTo>
                <a:cubicBezTo>
                  <a:pt x="266" y="15"/>
                  <a:pt x="266" y="15"/>
                  <a:pt x="266" y="15"/>
                </a:cubicBezTo>
                <a:moveTo>
                  <a:pt x="269" y="14"/>
                </a:moveTo>
                <a:cubicBezTo>
                  <a:pt x="269" y="14"/>
                  <a:pt x="269" y="14"/>
                  <a:pt x="269" y="14"/>
                </a:cubicBezTo>
                <a:cubicBezTo>
                  <a:pt x="269" y="14"/>
                  <a:pt x="269" y="14"/>
                  <a:pt x="268" y="14"/>
                </a:cubicBezTo>
                <a:cubicBezTo>
                  <a:pt x="267" y="14"/>
                  <a:pt x="267" y="14"/>
                  <a:pt x="266" y="15"/>
                </a:cubicBezTo>
                <a:cubicBezTo>
                  <a:pt x="269" y="14"/>
                  <a:pt x="269" y="14"/>
                  <a:pt x="269" y="14"/>
                </a:cubicBezTo>
                <a:moveTo>
                  <a:pt x="267" y="14"/>
                </a:moveTo>
                <a:cubicBezTo>
                  <a:pt x="268" y="14"/>
                  <a:pt x="268" y="14"/>
                  <a:pt x="268" y="14"/>
                </a:cubicBezTo>
                <a:cubicBezTo>
                  <a:pt x="269" y="14"/>
                  <a:pt x="269" y="14"/>
                  <a:pt x="270" y="13"/>
                </a:cubicBezTo>
                <a:cubicBezTo>
                  <a:pt x="269" y="14"/>
                  <a:pt x="268" y="14"/>
                  <a:pt x="268" y="14"/>
                </a:cubicBezTo>
                <a:cubicBezTo>
                  <a:pt x="267" y="14"/>
                  <a:pt x="267" y="14"/>
                  <a:pt x="267" y="14"/>
                </a:cubicBezTo>
                <a:cubicBezTo>
                  <a:pt x="267" y="14"/>
                  <a:pt x="267" y="14"/>
                  <a:pt x="267" y="14"/>
                </a:cubicBezTo>
                <a:moveTo>
                  <a:pt x="270" y="13"/>
                </a:moveTo>
                <a:cubicBezTo>
                  <a:pt x="274" y="12"/>
                  <a:pt x="274" y="12"/>
                  <a:pt x="274" y="12"/>
                </a:cubicBezTo>
                <a:cubicBezTo>
                  <a:pt x="274" y="12"/>
                  <a:pt x="274" y="12"/>
                  <a:pt x="274" y="12"/>
                </a:cubicBezTo>
                <a:cubicBezTo>
                  <a:pt x="275" y="12"/>
                  <a:pt x="275" y="12"/>
                  <a:pt x="275" y="12"/>
                </a:cubicBezTo>
                <a:cubicBezTo>
                  <a:pt x="275" y="12"/>
                  <a:pt x="275" y="12"/>
                  <a:pt x="275" y="12"/>
                </a:cubicBezTo>
                <a:cubicBezTo>
                  <a:pt x="273" y="13"/>
                  <a:pt x="272" y="13"/>
                  <a:pt x="270" y="13"/>
                </a:cubicBezTo>
                <a:cubicBezTo>
                  <a:pt x="269" y="14"/>
                  <a:pt x="269" y="14"/>
                  <a:pt x="268" y="14"/>
                </a:cubicBezTo>
                <a:cubicBezTo>
                  <a:pt x="270" y="13"/>
                  <a:pt x="270" y="13"/>
                  <a:pt x="270" y="13"/>
                </a:cubicBezTo>
                <a:moveTo>
                  <a:pt x="279" y="11"/>
                </a:moveTo>
                <a:cubicBezTo>
                  <a:pt x="279" y="11"/>
                  <a:pt x="279" y="11"/>
                  <a:pt x="279" y="11"/>
                </a:cubicBezTo>
                <a:cubicBezTo>
                  <a:pt x="280" y="11"/>
                  <a:pt x="281" y="11"/>
                  <a:pt x="281" y="10"/>
                </a:cubicBezTo>
                <a:cubicBezTo>
                  <a:pt x="284" y="10"/>
                  <a:pt x="284" y="10"/>
                  <a:pt x="284" y="10"/>
                </a:cubicBezTo>
                <a:cubicBezTo>
                  <a:pt x="284" y="10"/>
                  <a:pt x="284" y="10"/>
                  <a:pt x="284" y="10"/>
                </a:cubicBezTo>
                <a:cubicBezTo>
                  <a:pt x="283" y="10"/>
                  <a:pt x="283" y="10"/>
                  <a:pt x="283" y="10"/>
                </a:cubicBezTo>
                <a:cubicBezTo>
                  <a:pt x="282" y="10"/>
                  <a:pt x="281" y="10"/>
                  <a:pt x="280" y="11"/>
                </a:cubicBezTo>
                <a:cubicBezTo>
                  <a:pt x="280" y="11"/>
                  <a:pt x="280" y="11"/>
                  <a:pt x="280" y="11"/>
                </a:cubicBezTo>
                <a:cubicBezTo>
                  <a:pt x="279" y="11"/>
                  <a:pt x="279" y="11"/>
                  <a:pt x="279" y="11"/>
                </a:cubicBezTo>
                <a:moveTo>
                  <a:pt x="286" y="9"/>
                </a:moveTo>
                <a:cubicBezTo>
                  <a:pt x="287" y="9"/>
                  <a:pt x="287" y="9"/>
                  <a:pt x="287" y="9"/>
                </a:cubicBezTo>
                <a:cubicBezTo>
                  <a:pt x="289" y="9"/>
                  <a:pt x="289" y="9"/>
                  <a:pt x="289" y="9"/>
                </a:cubicBezTo>
                <a:cubicBezTo>
                  <a:pt x="290" y="8"/>
                  <a:pt x="290" y="8"/>
                  <a:pt x="290" y="8"/>
                </a:cubicBezTo>
                <a:cubicBezTo>
                  <a:pt x="288" y="9"/>
                  <a:pt x="288" y="9"/>
                  <a:pt x="288" y="9"/>
                </a:cubicBezTo>
                <a:cubicBezTo>
                  <a:pt x="287" y="9"/>
                  <a:pt x="287" y="9"/>
                  <a:pt x="287" y="9"/>
                </a:cubicBezTo>
                <a:cubicBezTo>
                  <a:pt x="286" y="9"/>
                  <a:pt x="286" y="9"/>
                  <a:pt x="286" y="9"/>
                </a:cubicBezTo>
                <a:cubicBezTo>
                  <a:pt x="286" y="9"/>
                  <a:pt x="286" y="9"/>
                  <a:pt x="286" y="9"/>
                </a:cubicBezTo>
                <a:moveTo>
                  <a:pt x="293" y="8"/>
                </a:moveTo>
                <a:cubicBezTo>
                  <a:pt x="294" y="7"/>
                  <a:pt x="294" y="7"/>
                  <a:pt x="294" y="7"/>
                </a:cubicBezTo>
                <a:cubicBezTo>
                  <a:pt x="298" y="7"/>
                  <a:pt x="298" y="7"/>
                  <a:pt x="298" y="7"/>
                </a:cubicBezTo>
                <a:cubicBezTo>
                  <a:pt x="298" y="7"/>
                  <a:pt x="298" y="7"/>
                  <a:pt x="298" y="7"/>
                </a:cubicBezTo>
                <a:cubicBezTo>
                  <a:pt x="296" y="7"/>
                  <a:pt x="296" y="7"/>
                  <a:pt x="296" y="7"/>
                </a:cubicBezTo>
                <a:cubicBezTo>
                  <a:pt x="293" y="8"/>
                  <a:pt x="293" y="8"/>
                  <a:pt x="293" y="8"/>
                </a:cubicBezTo>
                <a:cubicBezTo>
                  <a:pt x="292" y="8"/>
                  <a:pt x="292" y="8"/>
                  <a:pt x="292" y="8"/>
                </a:cubicBezTo>
                <a:cubicBezTo>
                  <a:pt x="292" y="8"/>
                  <a:pt x="291" y="8"/>
                  <a:pt x="291" y="8"/>
                </a:cubicBezTo>
                <a:cubicBezTo>
                  <a:pt x="293" y="8"/>
                  <a:pt x="293" y="8"/>
                  <a:pt x="293" y="8"/>
                </a:cubicBezTo>
                <a:moveTo>
                  <a:pt x="298" y="7"/>
                </a:moveTo>
                <a:cubicBezTo>
                  <a:pt x="298" y="7"/>
                  <a:pt x="298" y="7"/>
                  <a:pt x="298" y="7"/>
                </a:cubicBezTo>
                <a:cubicBezTo>
                  <a:pt x="298" y="7"/>
                  <a:pt x="298" y="7"/>
                  <a:pt x="298" y="7"/>
                </a:cubicBezTo>
                <a:cubicBezTo>
                  <a:pt x="298" y="7"/>
                  <a:pt x="298" y="7"/>
                  <a:pt x="298" y="7"/>
                </a:cubicBezTo>
                <a:moveTo>
                  <a:pt x="309" y="5"/>
                </a:moveTo>
                <a:cubicBezTo>
                  <a:pt x="314" y="4"/>
                  <a:pt x="314" y="4"/>
                  <a:pt x="314" y="4"/>
                </a:cubicBezTo>
                <a:cubicBezTo>
                  <a:pt x="315" y="4"/>
                  <a:pt x="315" y="4"/>
                  <a:pt x="315" y="4"/>
                </a:cubicBezTo>
                <a:cubicBezTo>
                  <a:pt x="314" y="4"/>
                  <a:pt x="313" y="4"/>
                  <a:pt x="312" y="4"/>
                </a:cubicBezTo>
                <a:cubicBezTo>
                  <a:pt x="311" y="4"/>
                  <a:pt x="311" y="4"/>
                  <a:pt x="311" y="4"/>
                </a:cubicBezTo>
                <a:cubicBezTo>
                  <a:pt x="308" y="5"/>
                  <a:pt x="308" y="5"/>
                  <a:pt x="308" y="5"/>
                </a:cubicBezTo>
                <a:cubicBezTo>
                  <a:pt x="309" y="5"/>
                  <a:pt x="309" y="5"/>
                  <a:pt x="309" y="5"/>
                </a:cubicBezTo>
                <a:moveTo>
                  <a:pt x="315" y="4"/>
                </a:moveTo>
                <a:cubicBezTo>
                  <a:pt x="315" y="4"/>
                  <a:pt x="315" y="4"/>
                  <a:pt x="315" y="4"/>
                </a:cubicBezTo>
                <a:cubicBezTo>
                  <a:pt x="315" y="4"/>
                  <a:pt x="315" y="4"/>
                  <a:pt x="315" y="4"/>
                </a:cubicBezTo>
                <a:cubicBezTo>
                  <a:pt x="315" y="4"/>
                  <a:pt x="315" y="4"/>
                  <a:pt x="315" y="4"/>
                </a:cubicBezTo>
                <a:moveTo>
                  <a:pt x="295" y="7"/>
                </a:moveTo>
                <a:cubicBezTo>
                  <a:pt x="295" y="7"/>
                  <a:pt x="295" y="7"/>
                  <a:pt x="295" y="7"/>
                </a:cubicBezTo>
                <a:cubicBezTo>
                  <a:pt x="295" y="7"/>
                  <a:pt x="295" y="7"/>
                  <a:pt x="294" y="8"/>
                </a:cubicBezTo>
                <a:cubicBezTo>
                  <a:pt x="295" y="7"/>
                  <a:pt x="295" y="7"/>
                  <a:pt x="295" y="7"/>
                </a:cubicBezTo>
                <a:moveTo>
                  <a:pt x="295" y="7"/>
                </a:moveTo>
                <a:cubicBezTo>
                  <a:pt x="296" y="7"/>
                  <a:pt x="296" y="7"/>
                  <a:pt x="296" y="7"/>
                </a:cubicBezTo>
                <a:cubicBezTo>
                  <a:pt x="298" y="7"/>
                  <a:pt x="298" y="7"/>
                  <a:pt x="298" y="7"/>
                </a:cubicBezTo>
                <a:cubicBezTo>
                  <a:pt x="301" y="6"/>
                  <a:pt x="301" y="6"/>
                  <a:pt x="301" y="6"/>
                </a:cubicBezTo>
                <a:cubicBezTo>
                  <a:pt x="300" y="6"/>
                  <a:pt x="300" y="6"/>
                  <a:pt x="300" y="6"/>
                </a:cubicBezTo>
                <a:cubicBezTo>
                  <a:pt x="303" y="6"/>
                  <a:pt x="303" y="6"/>
                  <a:pt x="303" y="6"/>
                </a:cubicBezTo>
                <a:cubicBezTo>
                  <a:pt x="305" y="5"/>
                  <a:pt x="305" y="5"/>
                  <a:pt x="305" y="5"/>
                </a:cubicBezTo>
                <a:cubicBezTo>
                  <a:pt x="305" y="5"/>
                  <a:pt x="305" y="5"/>
                  <a:pt x="305" y="5"/>
                </a:cubicBezTo>
                <a:cubicBezTo>
                  <a:pt x="305" y="5"/>
                  <a:pt x="305" y="5"/>
                  <a:pt x="305" y="5"/>
                </a:cubicBezTo>
                <a:cubicBezTo>
                  <a:pt x="302" y="6"/>
                  <a:pt x="300" y="6"/>
                  <a:pt x="297" y="7"/>
                </a:cubicBezTo>
                <a:cubicBezTo>
                  <a:pt x="296" y="7"/>
                  <a:pt x="296" y="7"/>
                  <a:pt x="295" y="7"/>
                </a:cubicBezTo>
                <a:cubicBezTo>
                  <a:pt x="295" y="7"/>
                  <a:pt x="295" y="7"/>
                  <a:pt x="295" y="7"/>
                </a:cubicBezTo>
                <a:moveTo>
                  <a:pt x="2" y="405"/>
                </a:moveTo>
                <a:cubicBezTo>
                  <a:pt x="2" y="405"/>
                  <a:pt x="2" y="405"/>
                  <a:pt x="2" y="405"/>
                </a:cubicBezTo>
                <a:cubicBezTo>
                  <a:pt x="2" y="406"/>
                  <a:pt x="2" y="406"/>
                  <a:pt x="2" y="406"/>
                </a:cubicBezTo>
                <a:cubicBezTo>
                  <a:pt x="2" y="405"/>
                  <a:pt x="2" y="405"/>
                  <a:pt x="2" y="405"/>
                </a:cubicBezTo>
                <a:moveTo>
                  <a:pt x="2" y="404"/>
                </a:moveTo>
                <a:cubicBezTo>
                  <a:pt x="2" y="403"/>
                  <a:pt x="2" y="402"/>
                  <a:pt x="1" y="401"/>
                </a:cubicBezTo>
                <a:cubicBezTo>
                  <a:pt x="2" y="401"/>
                  <a:pt x="2" y="401"/>
                  <a:pt x="2" y="402"/>
                </a:cubicBezTo>
                <a:cubicBezTo>
                  <a:pt x="2" y="405"/>
                  <a:pt x="2" y="405"/>
                  <a:pt x="2" y="405"/>
                </a:cubicBezTo>
                <a:cubicBezTo>
                  <a:pt x="2" y="404"/>
                  <a:pt x="2" y="404"/>
                  <a:pt x="2" y="404"/>
                </a:cubicBezTo>
                <a:moveTo>
                  <a:pt x="1" y="383"/>
                </a:moveTo>
                <a:cubicBezTo>
                  <a:pt x="1" y="385"/>
                  <a:pt x="1" y="386"/>
                  <a:pt x="1" y="388"/>
                </a:cubicBezTo>
                <a:cubicBezTo>
                  <a:pt x="1" y="392"/>
                  <a:pt x="1" y="395"/>
                  <a:pt x="1" y="398"/>
                </a:cubicBezTo>
                <a:cubicBezTo>
                  <a:pt x="1" y="399"/>
                  <a:pt x="1" y="399"/>
                  <a:pt x="1" y="399"/>
                </a:cubicBezTo>
                <a:cubicBezTo>
                  <a:pt x="1" y="394"/>
                  <a:pt x="1" y="388"/>
                  <a:pt x="1" y="383"/>
                </a:cubicBezTo>
                <a:moveTo>
                  <a:pt x="23" y="243"/>
                </a:moveTo>
                <a:cubicBezTo>
                  <a:pt x="24" y="240"/>
                  <a:pt x="26" y="236"/>
                  <a:pt x="27" y="232"/>
                </a:cubicBezTo>
                <a:cubicBezTo>
                  <a:pt x="26" y="235"/>
                  <a:pt x="25" y="237"/>
                  <a:pt x="25" y="239"/>
                </a:cubicBezTo>
                <a:cubicBezTo>
                  <a:pt x="23" y="243"/>
                  <a:pt x="23" y="243"/>
                  <a:pt x="23" y="243"/>
                </a:cubicBezTo>
                <a:cubicBezTo>
                  <a:pt x="23" y="243"/>
                  <a:pt x="23" y="243"/>
                  <a:pt x="23" y="243"/>
                </a:cubicBezTo>
                <a:moveTo>
                  <a:pt x="33" y="217"/>
                </a:moveTo>
                <a:cubicBezTo>
                  <a:pt x="33" y="218"/>
                  <a:pt x="33" y="218"/>
                  <a:pt x="33" y="219"/>
                </a:cubicBezTo>
                <a:cubicBezTo>
                  <a:pt x="31" y="224"/>
                  <a:pt x="29" y="228"/>
                  <a:pt x="27" y="232"/>
                </a:cubicBezTo>
                <a:cubicBezTo>
                  <a:pt x="26" y="236"/>
                  <a:pt x="24" y="240"/>
                  <a:pt x="23" y="243"/>
                </a:cubicBezTo>
                <a:cubicBezTo>
                  <a:pt x="27" y="232"/>
                  <a:pt x="29" y="227"/>
                  <a:pt x="33" y="217"/>
                </a:cubicBezTo>
                <a:moveTo>
                  <a:pt x="33" y="217"/>
                </a:moveTo>
                <a:cubicBezTo>
                  <a:pt x="33" y="217"/>
                  <a:pt x="33" y="217"/>
                  <a:pt x="33" y="217"/>
                </a:cubicBezTo>
                <a:cubicBezTo>
                  <a:pt x="33" y="218"/>
                  <a:pt x="33" y="218"/>
                  <a:pt x="33" y="218"/>
                </a:cubicBezTo>
                <a:cubicBezTo>
                  <a:pt x="33" y="219"/>
                  <a:pt x="33" y="219"/>
                  <a:pt x="33" y="219"/>
                </a:cubicBezTo>
                <a:cubicBezTo>
                  <a:pt x="33" y="218"/>
                  <a:pt x="33" y="218"/>
                  <a:pt x="33" y="217"/>
                </a:cubicBezTo>
                <a:moveTo>
                  <a:pt x="47" y="190"/>
                </a:moveTo>
                <a:cubicBezTo>
                  <a:pt x="47" y="190"/>
                  <a:pt x="48" y="189"/>
                  <a:pt x="48" y="188"/>
                </a:cubicBezTo>
                <a:cubicBezTo>
                  <a:pt x="48" y="189"/>
                  <a:pt x="48" y="189"/>
                  <a:pt x="47" y="190"/>
                </a:cubicBezTo>
                <a:cubicBezTo>
                  <a:pt x="47" y="190"/>
                  <a:pt x="47" y="190"/>
                  <a:pt x="47" y="190"/>
                </a:cubicBezTo>
                <a:cubicBezTo>
                  <a:pt x="47" y="190"/>
                  <a:pt x="47" y="190"/>
                  <a:pt x="47" y="190"/>
                </a:cubicBezTo>
                <a:moveTo>
                  <a:pt x="47" y="190"/>
                </a:moveTo>
                <a:cubicBezTo>
                  <a:pt x="47" y="190"/>
                  <a:pt x="48" y="189"/>
                  <a:pt x="48" y="188"/>
                </a:cubicBezTo>
                <a:cubicBezTo>
                  <a:pt x="48" y="189"/>
                  <a:pt x="47" y="190"/>
                  <a:pt x="47" y="190"/>
                </a:cubicBezTo>
                <a:cubicBezTo>
                  <a:pt x="52" y="181"/>
                  <a:pt x="55" y="177"/>
                  <a:pt x="59" y="170"/>
                </a:cubicBezTo>
                <a:cubicBezTo>
                  <a:pt x="55" y="176"/>
                  <a:pt x="52" y="182"/>
                  <a:pt x="48" y="188"/>
                </a:cubicBezTo>
                <a:cubicBezTo>
                  <a:pt x="48" y="189"/>
                  <a:pt x="47" y="190"/>
                  <a:pt x="47" y="190"/>
                </a:cubicBezTo>
                <a:cubicBezTo>
                  <a:pt x="47" y="190"/>
                  <a:pt x="47" y="190"/>
                  <a:pt x="47" y="190"/>
                </a:cubicBezTo>
                <a:moveTo>
                  <a:pt x="135" y="87"/>
                </a:moveTo>
                <a:cubicBezTo>
                  <a:pt x="136" y="86"/>
                  <a:pt x="136" y="85"/>
                  <a:pt x="137" y="85"/>
                </a:cubicBezTo>
                <a:cubicBezTo>
                  <a:pt x="138" y="84"/>
                  <a:pt x="139" y="83"/>
                  <a:pt x="140" y="82"/>
                </a:cubicBezTo>
                <a:cubicBezTo>
                  <a:pt x="140" y="82"/>
                  <a:pt x="140" y="82"/>
                  <a:pt x="140" y="82"/>
                </a:cubicBezTo>
                <a:cubicBezTo>
                  <a:pt x="138" y="83"/>
                  <a:pt x="138" y="83"/>
                  <a:pt x="138" y="83"/>
                </a:cubicBezTo>
                <a:cubicBezTo>
                  <a:pt x="134" y="87"/>
                  <a:pt x="134" y="87"/>
                  <a:pt x="134" y="87"/>
                </a:cubicBezTo>
                <a:cubicBezTo>
                  <a:pt x="134" y="87"/>
                  <a:pt x="134" y="87"/>
                  <a:pt x="134" y="87"/>
                </a:cubicBezTo>
                <a:cubicBezTo>
                  <a:pt x="135" y="87"/>
                  <a:pt x="135" y="87"/>
                  <a:pt x="135" y="87"/>
                </a:cubicBezTo>
                <a:moveTo>
                  <a:pt x="140" y="81"/>
                </a:moveTo>
                <a:cubicBezTo>
                  <a:pt x="141" y="81"/>
                  <a:pt x="141" y="81"/>
                  <a:pt x="141" y="81"/>
                </a:cubicBezTo>
                <a:cubicBezTo>
                  <a:pt x="143" y="79"/>
                  <a:pt x="143" y="79"/>
                  <a:pt x="143" y="79"/>
                </a:cubicBezTo>
                <a:cubicBezTo>
                  <a:pt x="140" y="81"/>
                  <a:pt x="137" y="83"/>
                  <a:pt x="137" y="84"/>
                </a:cubicBezTo>
                <a:cubicBezTo>
                  <a:pt x="137" y="84"/>
                  <a:pt x="139" y="82"/>
                  <a:pt x="140" y="81"/>
                </a:cubicBezTo>
                <a:moveTo>
                  <a:pt x="231" y="28"/>
                </a:moveTo>
                <a:cubicBezTo>
                  <a:pt x="233" y="28"/>
                  <a:pt x="233" y="28"/>
                  <a:pt x="233" y="28"/>
                </a:cubicBezTo>
                <a:cubicBezTo>
                  <a:pt x="237" y="26"/>
                  <a:pt x="237" y="26"/>
                  <a:pt x="237" y="26"/>
                </a:cubicBezTo>
                <a:cubicBezTo>
                  <a:pt x="237" y="26"/>
                  <a:pt x="237" y="26"/>
                  <a:pt x="237" y="26"/>
                </a:cubicBezTo>
                <a:cubicBezTo>
                  <a:pt x="236" y="25"/>
                  <a:pt x="236" y="25"/>
                  <a:pt x="236" y="25"/>
                </a:cubicBezTo>
                <a:cubicBezTo>
                  <a:pt x="231" y="28"/>
                  <a:pt x="231" y="28"/>
                  <a:pt x="231" y="28"/>
                </a:cubicBezTo>
                <a:cubicBezTo>
                  <a:pt x="228" y="29"/>
                  <a:pt x="228" y="29"/>
                  <a:pt x="228" y="29"/>
                </a:cubicBezTo>
                <a:cubicBezTo>
                  <a:pt x="228" y="30"/>
                  <a:pt x="228" y="30"/>
                  <a:pt x="228" y="30"/>
                </a:cubicBezTo>
                <a:cubicBezTo>
                  <a:pt x="231" y="28"/>
                  <a:pt x="231" y="28"/>
                  <a:pt x="231" y="28"/>
                </a:cubicBezTo>
                <a:moveTo>
                  <a:pt x="695" y="448"/>
                </a:moveTo>
                <a:cubicBezTo>
                  <a:pt x="695" y="447"/>
                  <a:pt x="695" y="446"/>
                  <a:pt x="695" y="445"/>
                </a:cubicBezTo>
                <a:cubicBezTo>
                  <a:pt x="695" y="445"/>
                  <a:pt x="695" y="444"/>
                  <a:pt x="695" y="444"/>
                </a:cubicBezTo>
                <a:cubicBezTo>
                  <a:pt x="695" y="443"/>
                  <a:pt x="696" y="443"/>
                  <a:pt x="696" y="443"/>
                </a:cubicBezTo>
                <a:cubicBezTo>
                  <a:pt x="696" y="443"/>
                  <a:pt x="696" y="440"/>
                  <a:pt x="694" y="436"/>
                </a:cubicBezTo>
                <a:cubicBezTo>
                  <a:pt x="694" y="436"/>
                  <a:pt x="694" y="436"/>
                  <a:pt x="694" y="433"/>
                </a:cubicBezTo>
                <a:cubicBezTo>
                  <a:pt x="694" y="432"/>
                  <a:pt x="694" y="432"/>
                  <a:pt x="694" y="432"/>
                </a:cubicBezTo>
                <a:cubicBezTo>
                  <a:pt x="693" y="433"/>
                  <a:pt x="693" y="433"/>
                  <a:pt x="693" y="433"/>
                </a:cubicBezTo>
                <a:cubicBezTo>
                  <a:pt x="692" y="435"/>
                  <a:pt x="692" y="435"/>
                  <a:pt x="692" y="435"/>
                </a:cubicBezTo>
                <a:cubicBezTo>
                  <a:pt x="692" y="435"/>
                  <a:pt x="692" y="437"/>
                  <a:pt x="692" y="438"/>
                </a:cubicBezTo>
                <a:cubicBezTo>
                  <a:pt x="692" y="438"/>
                  <a:pt x="692" y="438"/>
                  <a:pt x="692" y="439"/>
                </a:cubicBezTo>
                <a:cubicBezTo>
                  <a:pt x="692" y="439"/>
                  <a:pt x="692" y="439"/>
                  <a:pt x="692" y="439"/>
                </a:cubicBezTo>
                <a:cubicBezTo>
                  <a:pt x="692" y="440"/>
                  <a:pt x="692" y="441"/>
                  <a:pt x="692" y="441"/>
                </a:cubicBezTo>
                <a:cubicBezTo>
                  <a:pt x="691" y="444"/>
                  <a:pt x="691" y="444"/>
                  <a:pt x="691" y="444"/>
                </a:cubicBezTo>
                <a:cubicBezTo>
                  <a:pt x="690" y="447"/>
                  <a:pt x="690" y="449"/>
                  <a:pt x="690" y="450"/>
                </a:cubicBezTo>
                <a:cubicBezTo>
                  <a:pt x="690" y="451"/>
                  <a:pt x="691" y="453"/>
                  <a:pt x="691" y="453"/>
                </a:cubicBezTo>
                <a:cubicBezTo>
                  <a:pt x="692" y="453"/>
                  <a:pt x="692" y="453"/>
                  <a:pt x="694" y="453"/>
                </a:cubicBezTo>
                <a:cubicBezTo>
                  <a:pt x="694" y="451"/>
                  <a:pt x="695" y="449"/>
                  <a:pt x="695" y="448"/>
                </a:cubicBezTo>
                <a:moveTo>
                  <a:pt x="711" y="529"/>
                </a:moveTo>
                <a:cubicBezTo>
                  <a:pt x="714" y="522"/>
                  <a:pt x="714" y="522"/>
                  <a:pt x="714" y="522"/>
                </a:cubicBezTo>
                <a:cubicBezTo>
                  <a:pt x="714" y="522"/>
                  <a:pt x="715" y="520"/>
                  <a:pt x="715" y="520"/>
                </a:cubicBezTo>
                <a:cubicBezTo>
                  <a:pt x="714" y="521"/>
                  <a:pt x="713" y="521"/>
                  <a:pt x="712" y="522"/>
                </a:cubicBezTo>
                <a:cubicBezTo>
                  <a:pt x="712" y="522"/>
                  <a:pt x="712" y="522"/>
                  <a:pt x="711" y="523"/>
                </a:cubicBezTo>
                <a:cubicBezTo>
                  <a:pt x="712" y="523"/>
                  <a:pt x="712" y="523"/>
                  <a:pt x="712" y="523"/>
                </a:cubicBezTo>
                <a:cubicBezTo>
                  <a:pt x="711" y="524"/>
                  <a:pt x="711" y="525"/>
                  <a:pt x="711" y="525"/>
                </a:cubicBezTo>
                <a:cubicBezTo>
                  <a:pt x="711" y="525"/>
                  <a:pt x="711" y="525"/>
                  <a:pt x="711" y="525"/>
                </a:cubicBezTo>
                <a:cubicBezTo>
                  <a:pt x="711" y="526"/>
                  <a:pt x="711" y="526"/>
                  <a:pt x="710" y="527"/>
                </a:cubicBezTo>
                <a:cubicBezTo>
                  <a:pt x="710" y="528"/>
                  <a:pt x="710" y="528"/>
                  <a:pt x="710" y="528"/>
                </a:cubicBezTo>
                <a:cubicBezTo>
                  <a:pt x="710" y="528"/>
                  <a:pt x="710" y="528"/>
                  <a:pt x="710" y="528"/>
                </a:cubicBezTo>
                <a:cubicBezTo>
                  <a:pt x="710" y="528"/>
                  <a:pt x="711" y="527"/>
                  <a:pt x="711" y="527"/>
                </a:cubicBezTo>
                <a:cubicBezTo>
                  <a:pt x="711" y="527"/>
                  <a:pt x="711" y="526"/>
                  <a:pt x="712" y="527"/>
                </a:cubicBezTo>
                <a:cubicBezTo>
                  <a:pt x="711" y="527"/>
                  <a:pt x="711" y="528"/>
                  <a:pt x="711" y="529"/>
                </a:cubicBezTo>
                <a:cubicBezTo>
                  <a:pt x="711" y="528"/>
                  <a:pt x="711" y="528"/>
                  <a:pt x="711" y="528"/>
                </a:cubicBezTo>
                <a:cubicBezTo>
                  <a:pt x="711" y="528"/>
                  <a:pt x="711" y="528"/>
                  <a:pt x="711" y="528"/>
                </a:cubicBezTo>
                <a:cubicBezTo>
                  <a:pt x="711" y="529"/>
                  <a:pt x="710" y="530"/>
                  <a:pt x="710" y="531"/>
                </a:cubicBezTo>
                <a:cubicBezTo>
                  <a:pt x="710" y="531"/>
                  <a:pt x="710" y="531"/>
                  <a:pt x="710" y="531"/>
                </a:cubicBezTo>
                <a:cubicBezTo>
                  <a:pt x="710" y="531"/>
                  <a:pt x="710" y="531"/>
                  <a:pt x="710" y="531"/>
                </a:cubicBezTo>
                <a:cubicBezTo>
                  <a:pt x="710" y="530"/>
                  <a:pt x="710" y="530"/>
                  <a:pt x="711" y="529"/>
                </a:cubicBezTo>
                <a:moveTo>
                  <a:pt x="712" y="517"/>
                </a:moveTo>
                <a:cubicBezTo>
                  <a:pt x="712" y="517"/>
                  <a:pt x="712" y="516"/>
                  <a:pt x="712" y="516"/>
                </a:cubicBezTo>
                <a:cubicBezTo>
                  <a:pt x="712" y="515"/>
                  <a:pt x="712" y="515"/>
                  <a:pt x="712" y="515"/>
                </a:cubicBezTo>
                <a:cubicBezTo>
                  <a:pt x="713" y="515"/>
                  <a:pt x="713" y="514"/>
                  <a:pt x="713" y="514"/>
                </a:cubicBezTo>
                <a:cubicBezTo>
                  <a:pt x="713" y="514"/>
                  <a:pt x="713" y="515"/>
                  <a:pt x="712" y="515"/>
                </a:cubicBezTo>
                <a:cubicBezTo>
                  <a:pt x="712" y="515"/>
                  <a:pt x="712" y="516"/>
                  <a:pt x="712" y="516"/>
                </a:cubicBezTo>
                <a:cubicBezTo>
                  <a:pt x="712" y="517"/>
                  <a:pt x="712" y="517"/>
                  <a:pt x="712" y="517"/>
                </a:cubicBezTo>
                <a:moveTo>
                  <a:pt x="728" y="487"/>
                </a:moveTo>
                <a:cubicBezTo>
                  <a:pt x="734" y="465"/>
                  <a:pt x="734" y="465"/>
                  <a:pt x="734" y="465"/>
                </a:cubicBezTo>
                <a:cubicBezTo>
                  <a:pt x="733" y="469"/>
                  <a:pt x="733" y="469"/>
                  <a:pt x="733" y="469"/>
                </a:cubicBezTo>
                <a:cubicBezTo>
                  <a:pt x="732" y="471"/>
                  <a:pt x="732" y="473"/>
                  <a:pt x="731" y="475"/>
                </a:cubicBezTo>
                <a:cubicBezTo>
                  <a:pt x="731" y="476"/>
                  <a:pt x="731" y="476"/>
                  <a:pt x="731" y="476"/>
                </a:cubicBezTo>
                <a:cubicBezTo>
                  <a:pt x="731" y="475"/>
                  <a:pt x="731" y="475"/>
                  <a:pt x="731" y="474"/>
                </a:cubicBezTo>
                <a:cubicBezTo>
                  <a:pt x="731" y="473"/>
                  <a:pt x="731" y="473"/>
                  <a:pt x="731" y="473"/>
                </a:cubicBezTo>
                <a:cubicBezTo>
                  <a:pt x="731" y="474"/>
                  <a:pt x="731" y="474"/>
                  <a:pt x="731" y="474"/>
                </a:cubicBezTo>
                <a:cubicBezTo>
                  <a:pt x="728" y="480"/>
                  <a:pt x="727" y="486"/>
                  <a:pt x="725" y="493"/>
                </a:cubicBezTo>
                <a:cubicBezTo>
                  <a:pt x="725" y="493"/>
                  <a:pt x="725" y="493"/>
                  <a:pt x="725" y="493"/>
                </a:cubicBezTo>
                <a:cubicBezTo>
                  <a:pt x="725" y="494"/>
                  <a:pt x="725" y="494"/>
                  <a:pt x="725" y="494"/>
                </a:cubicBezTo>
                <a:cubicBezTo>
                  <a:pt x="723" y="498"/>
                  <a:pt x="723" y="498"/>
                  <a:pt x="722" y="501"/>
                </a:cubicBezTo>
                <a:cubicBezTo>
                  <a:pt x="722" y="504"/>
                  <a:pt x="721" y="504"/>
                  <a:pt x="721" y="504"/>
                </a:cubicBezTo>
                <a:cubicBezTo>
                  <a:pt x="722" y="504"/>
                  <a:pt x="722" y="504"/>
                  <a:pt x="722" y="504"/>
                </a:cubicBezTo>
                <a:cubicBezTo>
                  <a:pt x="728" y="487"/>
                  <a:pt x="728" y="487"/>
                  <a:pt x="728" y="487"/>
                </a:cubicBezTo>
                <a:moveTo>
                  <a:pt x="714" y="506"/>
                </a:moveTo>
                <a:cubicBezTo>
                  <a:pt x="715" y="505"/>
                  <a:pt x="715" y="503"/>
                  <a:pt x="716" y="502"/>
                </a:cubicBezTo>
                <a:cubicBezTo>
                  <a:pt x="716" y="501"/>
                  <a:pt x="716" y="501"/>
                  <a:pt x="716" y="501"/>
                </a:cubicBezTo>
                <a:cubicBezTo>
                  <a:pt x="716" y="500"/>
                  <a:pt x="716" y="500"/>
                  <a:pt x="716" y="500"/>
                </a:cubicBezTo>
                <a:cubicBezTo>
                  <a:pt x="716" y="500"/>
                  <a:pt x="716" y="500"/>
                  <a:pt x="716" y="500"/>
                </a:cubicBezTo>
                <a:cubicBezTo>
                  <a:pt x="716" y="500"/>
                  <a:pt x="716" y="499"/>
                  <a:pt x="716" y="496"/>
                </a:cubicBezTo>
                <a:cubicBezTo>
                  <a:pt x="718" y="491"/>
                  <a:pt x="718" y="491"/>
                  <a:pt x="718" y="491"/>
                </a:cubicBezTo>
                <a:cubicBezTo>
                  <a:pt x="715" y="496"/>
                  <a:pt x="715" y="502"/>
                  <a:pt x="715" y="503"/>
                </a:cubicBezTo>
                <a:cubicBezTo>
                  <a:pt x="715" y="503"/>
                  <a:pt x="715" y="503"/>
                  <a:pt x="715" y="504"/>
                </a:cubicBezTo>
                <a:cubicBezTo>
                  <a:pt x="714" y="505"/>
                  <a:pt x="714" y="506"/>
                  <a:pt x="714" y="506"/>
                </a:cubicBezTo>
                <a:cubicBezTo>
                  <a:pt x="714" y="506"/>
                  <a:pt x="714" y="506"/>
                  <a:pt x="714" y="506"/>
                </a:cubicBezTo>
                <a:moveTo>
                  <a:pt x="719" y="481"/>
                </a:moveTo>
                <a:cubicBezTo>
                  <a:pt x="719" y="480"/>
                  <a:pt x="719" y="480"/>
                  <a:pt x="719" y="480"/>
                </a:cubicBezTo>
                <a:cubicBezTo>
                  <a:pt x="719" y="480"/>
                  <a:pt x="719" y="480"/>
                  <a:pt x="719" y="481"/>
                </a:cubicBezTo>
                <a:cubicBezTo>
                  <a:pt x="719" y="481"/>
                  <a:pt x="719" y="481"/>
                  <a:pt x="719" y="481"/>
                </a:cubicBezTo>
                <a:moveTo>
                  <a:pt x="719" y="485"/>
                </a:moveTo>
                <a:cubicBezTo>
                  <a:pt x="719" y="484"/>
                  <a:pt x="719" y="484"/>
                  <a:pt x="719" y="484"/>
                </a:cubicBezTo>
                <a:cubicBezTo>
                  <a:pt x="719" y="483"/>
                  <a:pt x="719" y="482"/>
                  <a:pt x="719" y="482"/>
                </a:cubicBezTo>
                <a:cubicBezTo>
                  <a:pt x="720" y="479"/>
                  <a:pt x="720" y="479"/>
                  <a:pt x="720" y="479"/>
                </a:cubicBezTo>
                <a:cubicBezTo>
                  <a:pt x="719" y="478"/>
                  <a:pt x="719" y="478"/>
                  <a:pt x="719" y="478"/>
                </a:cubicBezTo>
                <a:cubicBezTo>
                  <a:pt x="719" y="479"/>
                  <a:pt x="719" y="479"/>
                  <a:pt x="719" y="479"/>
                </a:cubicBezTo>
                <a:cubicBezTo>
                  <a:pt x="719" y="480"/>
                  <a:pt x="719" y="480"/>
                  <a:pt x="719" y="482"/>
                </a:cubicBezTo>
                <a:cubicBezTo>
                  <a:pt x="719" y="485"/>
                  <a:pt x="719" y="485"/>
                  <a:pt x="718" y="486"/>
                </a:cubicBezTo>
                <a:cubicBezTo>
                  <a:pt x="719" y="485"/>
                  <a:pt x="719" y="485"/>
                  <a:pt x="719" y="485"/>
                </a:cubicBezTo>
                <a:moveTo>
                  <a:pt x="720" y="475"/>
                </a:moveTo>
                <a:cubicBezTo>
                  <a:pt x="720" y="475"/>
                  <a:pt x="720" y="474"/>
                  <a:pt x="720" y="474"/>
                </a:cubicBezTo>
                <a:cubicBezTo>
                  <a:pt x="720" y="473"/>
                  <a:pt x="720" y="473"/>
                  <a:pt x="720" y="473"/>
                </a:cubicBezTo>
                <a:cubicBezTo>
                  <a:pt x="720" y="472"/>
                  <a:pt x="720" y="471"/>
                  <a:pt x="720" y="471"/>
                </a:cubicBezTo>
                <a:cubicBezTo>
                  <a:pt x="720" y="470"/>
                  <a:pt x="720" y="470"/>
                  <a:pt x="720" y="470"/>
                </a:cubicBezTo>
                <a:cubicBezTo>
                  <a:pt x="720" y="470"/>
                  <a:pt x="720" y="471"/>
                  <a:pt x="720" y="471"/>
                </a:cubicBezTo>
                <a:cubicBezTo>
                  <a:pt x="720" y="472"/>
                  <a:pt x="720" y="472"/>
                  <a:pt x="719" y="473"/>
                </a:cubicBezTo>
                <a:cubicBezTo>
                  <a:pt x="719" y="474"/>
                  <a:pt x="719" y="474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20" y="475"/>
                  <a:pt x="720" y="475"/>
                  <a:pt x="720" y="475"/>
                </a:cubicBezTo>
                <a:moveTo>
                  <a:pt x="721" y="502"/>
                </a:moveTo>
                <a:cubicBezTo>
                  <a:pt x="721" y="502"/>
                  <a:pt x="723" y="495"/>
                  <a:pt x="723" y="494"/>
                </a:cubicBezTo>
                <a:cubicBezTo>
                  <a:pt x="722" y="495"/>
                  <a:pt x="722" y="495"/>
                  <a:pt x="721" y="497"/>
                </a:cubicBezTo>
                <a:cubicBezTo>
                  <a:pt x="721" y="497"/>
                  <a:pt x="721" y="497"/>
                  <a:pt x="721" y="497"/>
                </a:cubicBezTo>
                <a:cubicBezTo>
                  <a:pt x="723" y="492"/>
                  <a:pt x="723" y="492"/>
                  <a:pt x="723" y="492"/>
                </a:cubicBezTo>
                <a:cubicBezTo>
                  <a:pt x="723" y="492"/>
                  <a:pt x="723" y="492"/>
                  <a:pt x="723" y="492"/>
                </a:cubicBezTo>
                <a:cubicBezTo>
                  <a:pt x="722" y="491"/>
                  <a:pt x="722" y="491"/>
                  <a:pt x="722" y="491"/>
                </a:cubicBezTo>
                <a:cubicBezTo>
                  <a:pt x="723" y="490"/>
                  <a:pt x="723" y="489"/>
                  <a:pt x="723" y="488"/>
                </a:cubicBezTo>
                <a:cubicBezTo>
                  <a:pt x="724" y="486"/>
                  <a:pt x="724" y="484"/>
                  <a:pt x="725" y="482"/>
                </a:cubicBezTo>
                <a:cubicBezTo>
                  <a:pt x="724" y="482"/>
                  <a:pt x="724" y="482"/>
                  <a:pt x="724" y="482"/>
                </a:cubicBezTo>
                <a:cubicBezTo>
                  <a:pt x="724" y="482"/>
                  <a:pt x="724" y="482"/>
                  <a:pt x="724" y="482"/>
                </a:cubicBezTo>
                <a:cubicBezTo>
                  <a:pt x="724" y="480"/>
                  <a:pt x="725" y="477"/>
                  <a:pt x="726" y="474"/>
                </a:cubicBezTo>
                <a:cubicBezTo>
                  <a:pt x="725" y="475"/>
                  <a:pt x="725" y="475"/>
                  <a:pt x="725" y="475"/>
                </a:cubicBezTo>
                <a:cubicBezTo>
                  <a:pt x="725" y="475"/>
                  <a:pt x="725" y="475"/>
                  <a:pt x="725" y="475"/>
                </a:cubicBezTo>
                <a:cubicBezTo>
                  <a:pt x="725" y="475"/>
                  <a:pt x="724" y="474"/>
                  <a:pt x="725" y="473"/>
                </a:cubicBezTo>
                <a:cubicBezTo>
                  <a:pt x="725" y="472"/>
                  <a:pt x="725" y="472"/>
                  <a:pt x="725" y="472"/>
                </a:cubicBezTo>
                <a:cubicBezTo>
                  <a:pt x="725" y="471"/>
                  <a:pt x="725" y="464"/>
                  <a:pt x="725" y="461"/>
                </a:cubicBezTo>
                <a:cubicBezTo>
                  <a:pt x="725" y="461"/>
                  <a:pt x="725" y="461"/>
                  <a:pt x="725" y="457"/>
                </a:cubicBezTo>
                <a:cubicBezTo>
                  <a:pt x="725" y="457"/>
                  <a:pt x="724" y="458"/>
                  <a:pt x="724" y="458"/>
                </a:cubicBezTo>
                <a:cubicBezTo>
                  <a:pt x="724" y="458"/>
                  <a:pt x="723" y="456"/>
                  <a:pt x="723" y="455"/>
                </a:cubicBezTo>
                <a:cubicBezTo>
                  <a:pt x="722" y="455"/>
                  <a:pt x="722" y="456"/>
                  <a:pt x="722" y="458"/>
                </a:cubicBezTo>
                <a:cubicBezTo>
                  <a:pt x="722" y="461"/>
                  <a:pt x="722" y="461"/>
                  <a:pt x="722" y="465"/>
                </a:cubicBezTo>
                <a:cubicBezTo>
                  <a:pt x="723" y="468"/>
                  <a:pt x="721" y="470"/>
                  <a:pt x="721" y="473"/>
                </a:cubicBezTo>
                <a:cubicBezTo>
                  <a:pt x="721" y="473"/>
                  <a:pt x="721" y="473"/>
                  <a:pt x="721" y="473"/>
                </a:cubicBezTo>
                <a:cubicBezTo>
                  <a:pt x="722" y="474"/>
                  <a:pt x="722" y="474"/>
                  <a:pt x="722" y="474"/>
                </a:cubicBezTo>
                <a:cubicBezTo>
                  <a:pt x="722" y="475"/>
                  <a:pt x="721" y="478"/>
                  <a:pt x="721" y="481"/>
                </a:cubicBezTo>
                <a:cubicBezTo>
                  <a:pt x="721" y="481"/>
                  <a:pt x="720" y="481"/>
                  <a:pt x="720" y="482"/>
                </a:cubicBezTo>
                <a:cubicBezTo>
                  <a:pt x="720" y="485"/>
                  <a:pt x="720" y="488"/>
                  <a:pt x="719" y="491"/>
                </a:cubicBezTo>
                <a:cubicBezTo>
                  <a:pt x="719" y="494"/>
                  <a:pt x="718" y="497"/>
                  <a:pt x="717" y="500"/>
                </a:cubicBezTo>
                <a:cubicBezTo>
                  <a:pt x="716" y="506"/>
                  <a:pt x="715" y="512"/>
                  <a:pt x="713" y="517"/>
                </a:cubicBezTo>
                <a:cubicBezTo>
                  <a:pt x="714" y="516"/>
                  <a:pt x="715" y="515"/>
                  <a:pt x="715" y="514"/>
                </a:cubicBezTo>
                <a:cubicBezTo>
                  <a:pt x="715" y="514"/>
                  <a:pt x="716" y="513"/>
                  <a:pt x="716" y="513"/>
                </a:cubicBezTo>
                <a:cubicBezTo>
                  <a:pt x="716" y="513"/>
                  <a:pt x="718" y="508"/>
                  <a:pt x="719" y="506"/>
                </a:cubicBezTo>
                <a:cubicBezTo>
                  <a:pt x="719" y="506"/>
                  <a:pt x="719" y="506"/>
                  <a:pt x="719" y="505"/>
                </a:cubicBezTo>
                <a:cubicBezTo>
                  <a:pt x="720" y="503"/>
                  <a:pt x="720" y="503"/>
                  <a:pt x="720" y="503"/>
                </a:cubicBezTo>
                <a:cubicBezTo>
                  <a:pt x="720" y="504"/>
                  <a:pt x="720" y="504"/>
                  <a:pt x="720" y="504"/>
                </a:cubicBezTo>
                <a:cubicBezTo>
                  <a:pt x="720" y="503"/>
                  <a:pt x="720" y="503"/>
                  <a:pt x="721" y="502"/>
                </a:cubicBezTo>
                <a:moveTo>
                  <a:pt x="482" y="16"/>
                </a:moveTo>
                <a:cubicBezTo>
                  <a:pt x="480" y="15"/>
                  <a:pt x="479" y="15"/>
                  <a:pt x="479" y="15"/>
                </a:cubicBezTo>
                <a:cubicBezTo>
                  <a:pt x="479" y="15"/>
                  <a:pt x="479" y="15"/>
                  <a:pt x="479" y="15"/>
                </a:cubicBezTo>
                <a:cubicBezTo>
                  <a:pt x="478" y="15"/>
                  <a:pt x="478" y="15"/>
                  <a:pt x="478" y="15"/>
                </a:cubicBezTo>
                <a:cubicBezTo>
                  <a:pt x="478" y="15"/>
                  <a:pt x="478" y="15"/>
                  <a:pt x="478" y="15"/>
                </a:cubicBezTo>
                <a:cubicBezTo>
                  <a:pt x="478" y="15"/>
                  <a:pt x="478" y="15"/>
                  <a:pt x="478" y="15"/>
                </a:cubicBezTo>
                <a:cubicBezTo>
                  <a:pt x="479" y="15"/>
                  <a:pt x="479" y="15"/>
                  <a:pt x="479" y="15"/>
                </a:cubicBezTo>
                <a:cubicBezTo>
                  <a:pt x="480" y="15"/>
                  <a:pt x="480" y="15"/>
                  <a:pt x="481" y="15"/>
                </a:cubicBezTo>
                <a:cubicBezTo>
                  <a:pt x="481" y="15"/>
                  <a:pt x="481" y="15"/>
                  <a:pt x="481" y="15"/>
                </a:cubicBezTo>
                <a:cubicBezTo>
                  <a:pt x="481" y="16"/>
                  <a:pt x="482" y="16"/>
                  <a:pt x="482" y="16"/>
                </a:cubicBezTo>
                <a:cubicBezTo>
                  <a:pt x="483" y="16"/>
                  <a:pt x="483" y="16"/>
                  <a:pt x="483" y="16"/>
                </a:cubicBezTo>
                <a:cubicBezTo>
                  <a:pt x="483" y="16"/>
                  <a:pt x="483" y="16"/>
                  <a:pt x="483" y="16"/>
                </a:cubicBezTo>
                <a:cubicBezTo>
                  <a:pt x="483" y="16"/>
                  <a:pt x="482" y="16"/>
                  <a:pt x="482" y="16"/>
                </a:cubicBezTo>
                <a:moveTo>
                  <a:pt x="492" y="21"/>
                </a:moveTo>
                <a:cubicBezTo>
                  <a:pt x="492" y="20"/>
                  <a:pt x="488" y="19"/>
                  <a:pt x="488" y="19"/>
                </a:cubicBezTo>
                <a:cubicBezTo>
                  <a:pt x="488" y="19"/>
                  <a:pt x="488" y="19"/>
                  <a:pt x="488" y="19"/>
                </a:cubicBezTo>
                <a:cubicBezTo>
                  <a:pt x="489" y="20"/>
                  <a:pt x="490" y="20"/>
                  <a:pt x="490" y="20"/>
                </a:cubicBezTo>
                <a:cubicBezTo>
                  <a:pt x="491" y="20"/>
                  <a:pt x="491" y="20"/>
                  <a:pt x="491" y="21"/>
                </a:cubicBezTo>
                <a:cubicBezTo>
                  <a:pt x="491" y="20"/>
                  <a:pt x="491" y="20"/>
                  <a:pt x="491" y="20"/>
                </a:cubicBezTo>
                <a:cubicBezTo>
                  <a:pt x="491" y="20"/>
                  <a:pt x="492" y="21"/>
                  <a:pt x="492" y="21"/>
                </a:cubicBezTo>
                <a:cubicBezTo>
                  <a:pt x="492" y="21"/>
                  <a:pt x="492" y="21"/>
                  <a:pt x="492" y="21"/>
                </a:cubicBezTo>
                <a:moveTo>
                  <a:pt x="476" y="14"/>
                </a:moveTo>
                <a:cubicBezTo>
                  <a:pt x="475" y="14"/>
                  <a:pt x="475" y="14"/>
                  <a:pt x="474" y="14"/>
                </a:cubicBezTo>
                <a:cubicBezTo>
                  <a:pt x="474" y="13"/>
                  <a:pt x="473" y="13"/>
                  <a:pt x="473" y="13"/>
                </a:cubicBezTo>
                <a:cubicBezTo>
                  <a:pt x="473" y="13"/>
                  <a:pt x="473" y="13"/>
                  <a:pt x="473" y="13"/>
                </a:cubicBezTo>
                <a:cubicBezTo>
                  <a:pt x="469" y="12"/>
                  <a:pt x="468" y="12"/>
                  <a:pt x="467" y="12"/>
                </a:cubicBezTo>
                <a:cubicBezTo>
                  <a:pt x="468" y="12"/>
                  <a:pt x="469" y="12"/>
                  <a:pt x="469" y="12"/>
                </a:cubicBezTo>
                <a:cubicBezTo>
                  <a:pt x="469" y="12"/>
                  <a:pt x="469" y="12"/>
                  <a:pt x="469" y="12"/>
                </a:cubicBezTo>
                <a:cubicBezTo>
                  <a:pt x="467" y="12"/>
                  <a:pt x="465" y="11"/>
                  <a:pt x="463" y="11"/>
                </a:cubicBezTo>
                <a:cubicBezTo>
                  <a:pt x="463" y="11"/>
                  <a:pt x="463" y="11"/>
                  <a:pt x="463" y="11"/>
                </a:cubicBezTo>
                <a:cubicBezTo>
                  <a:pt x="465" y="12"/>
                  <a:pt x="468" y="12"/>
                  <a:pt x="470" y="13"/>
                </a:cubicBezTo>
                <a:cubicBezTo>
                  <a:pt x="470" y="13"/>
                  <a:pt x="470" y="13"/>
                  <a:pt x="470" y="13"/>
                </a:cubicBezTo>
                <a:cubicBezTo>
                  <a:pt x="482" y="17"/>
                  <a:pt x="482" y="17"/>
                  <a:pt x="483" y="17"/>
                </a:cubicBezTo>
                <a:cubicBezTo>
                  <a:pt x="482" y="16"/>
                  <a:pt x="480" y="16"/>
                  <a:pt x="479" y="15"/>
                </a:cubicBezTo>
                <a:cubicBezTo>
                  <a:pt x="480" y="16"/>
                  <a:pt x="480" y="16"/>
                  <a:pt x="480" y="16"/>
                </a:cubicBezTo>
                <a:cubicBezTo>
                  <a:pt x="480" y="16"/>
                  <a:pt x="480" y="16"/>
                  <a:pt x="480" y="16"/>
                </a:cubicBezTo>
                <a:cubicBezTo>
                  <a:pt x="479" y="15"/>
                  <a:pt x="479" y="15"/>
                  <a:pt x="478" y="15"/>
                </a:cubicBezTo>
                <a:cubicBezTo>
                  <a:pt x="479" y="15"/>
                  <a:pt x="479" y="15"/>
                  <a:pt x="479" y="15"/>
                </a:cubicBezTo>
                <a:cubicBezTo>
                  <a:pt x="478" y="15"/>
                  <a:pt x="478" y="15"/>
                  <a:pt x="478" y="15"/>
                </a:cubicBezTo>
                <a:cubicBezTo>
                  <a:pt x="478" y="15"/>
                  <a:pt x="478" y="15"/>
                  <a:pt x="478" y="15"/>
                </a:cubicBezTo>
                <a:cubicBezTo>
                  <a:pt x="478" y="15"/>
                  <a:pt x="477" y="14"/>
                  <a:pt x="476" y="14"/>
                </a:cubicBezTo>
                <a:moveTo>
                  <a:pt x="460" y="10"/>
                </a:moveTo>
                <a:cubicBezTo>
                  <a:pt x="455" y="9"/>
                  <a:pt x="455" y="9"/>
                  <a:pt x="455" y="9"/>
                </a:cubicBezTo>
                <a:cubicBezTo>
                  <a:pt x="455" y="9"/>
                  <a:pt x="456" y="9"/>
                  <a:pt x="457" y="10"/>
                </a:cubicBezTo>
                <a:cubicBezTo>
                  <a:pt x="457" y="10"/>
                  <a:pt x="457" y="10"/>
                  <a:pt x="455" y="9"/>
                </a:cubicBezTo>
                <a:cubicBezTo>
                  <a:pt x="454" y="9"/>
                  <a:pt x="454" y="9"/>
                  <a:pt x="453" y="9"/>
                </a:cubicBezTo>
                <a:cubicBezTo>
                  <a:pt x="453" y="9"/>
                  <a:pt x="453" y="9"/>
                  <a:pt x="453" y="9"/>
                </a:cubicBezTo>
                <a:cubicBezTo>
                  <a:pt x="454" y="9"/>
                  <a:pt x="455" y="9"/>
                  <a:pt x="456" y="10"/>
                </a:cubicBezTo>
                <a:cubicBezTo>
                  <a:pt x="455" y="10"/>
                  <a:pt x="455" y="10"/>
                  <a:pt x="455" y="10"/>
                </a:cubicBezTo>
                <a:cubicBezTo>
                  <a:pt x="456" y="10"/>
                  <a:pt x="457" y="10"/>
                  <a:pt x="458" y="10"/>
                </a:cubicBezTo>
                <a:cubicBezTo>
                  <a:pt x="457" y="10"/>
                  <a:pt x="457" y="10"/>
                  <a:pt x="457" y="10"/>
                </a:cubicBezTo>
                <a:cubicBezTo>
                  <a:pt x="458" y="11"/>
                  <a:pt x="459" y="11"/>
                  <a:pt x="460" y="11"/>
                </a:cubicBezTo>
                <a:cubicBezTo>
                  <a:pt x="461" y="11"/>
                  <a:pt x="461" y="11"/>
                  <a:pt x="461" y="11"/>
                </a:cubicBezTo>
                <a:cubicBezTo>
                  <a:pt x="462" y="11"/>
                  <a:pt x="462" y="11"/>
                  <a:pt x="466" y="13"/>
                </a:cubicBezTo>
                <a:cubicBezTo>
                  <a:pt x="467" y="13"/>
                  <a:pt x="467" y="13"/>
                  <a:pt x="467" y="13"/>
                </a:cubicBezTo>
                <a:cubicBezTo>
                  <a:pt x="468" y="13"/>
                  <a:pt x="469" y="13"/>
                  <a:pt x="470" y="13"/>
                </a:cubicBezTo>
                <a:cubicBezTo>
                  <a:pt x="470" y="13"/>
                  <a:pt x="470" y="13"/>
                  <a:pt x="470" y="13"/>
                </a:cubicBezTo>
                <a:cubicBezTo>
                  <a:pt x="471" y="13"/>
                  <a:pt x="471" y="13"/>
                  <a:pt x="471" y="13"/>
                </a:cubicBezTo>
                <a:cubicBezTo>
                  <a:pt x="471" y="13"/>
                  <a:pt x="471" y="13"/>
                  <a:pt x="471" y="13"/>
                </a:cubicBezTo>
                <a:cubicBezTo>
                  <a:pt x="470" y="13"/>
                  <a:pt x="470" y="13"/>
                  <a:pt x="469" y="13"/>
                </a:cubicBezTo>
                <a:cubicBezTo>
                  <a:pt x="468" y="12"/>
                  <a:pt x="467" y="12"/>
                  <a:pt x="466" y="12"/>
                </a:cubicBezTo>
                <a:cubicBezTo>
                  <a:pt x="464" y="12"/>
                  <a:pt x="462" y="11"/>
                  <a:pt x="460" y="10"/>
                </a:cubicBezTo>
                <a:moveTo>
                  <a:pt x="445" y="7"/>
                </a:moveTo>
                <a:cubicBezTo>
                  <a:pt x="444" y="7"/>
                  <a:pt x="444" y="7"/>
                  <a:pt x="444" y="7"/>
                </a:cubicBezTo>
                <a:cubicBezTo>
                  <a:pt x="444" y="7"/>
                  <a:pt x="444" y="7"/>
                  <a:pt x="444" y="7"/>
                </a:cubicBezTo>
                <a:cubicBezTo>
                  <a:pt x="443" y="7"/>
                  <a:pt x="443" y="7"/>
                  <a:pt x="443" y="7"/>
                </a:cubicBezTo>
                <a:cubicBezTo>
                  <a:pt x="440" y="6"/>
                  <a:pt x="439" y="6"/>
                  <a:pt x="438" y="6"/>
                </a:cubicBezTo>
                <a:cubicBezTo>
                  <a:pt x="440" y="6"/>
                  <a:pt x="441" y="6"/>
                  <a:pt x="442" y="7"/>
                </a:cubicBezTo>
                <a:cubicBezTo>
                  <a:pt x="442" y="7"/>
                  <a:pt x="442" y="7"/>
                  <a:pt x="442" y="7"/>
                </a:cubicBezTo>
                <a:cubicBezTo>
                  <a:pt x="444" y="7"/>
                  <a:pt x="445" y="7"/>
                  <a:pt x="447" y="8"/>
                </a:cubicBezTo>
                <a:cubicBezTo>
                  <a:pt x="447" y="8"/>
                  <a:pt x="447" y="8"/>
                  <a:pt x="447" y="8"/>
                </a:cubicBezTo>
                <a:cubicBezTo>
                  <a:pt x="450" y="9"/>
                  <a:pt x="450" y="9"/>
                  <a:pt x="450" y="9"/>
                </a:cubicBezTo>
                <a:cubicBezTo>
                  <a:pt x="450" y="9"/>
                  <a:pt x="450" y="9"/>
                  <a:pt x="450" y="9"/>
                </a:cubicBezTo>
                <a:cubicBezTo>
                  <a:pt x="450" y="9"/>
                  <a:pt x="450" y="9"/>
                  <a:pt x="450" y="9"/>
                </a:cubicBezTo>
                <a:cubicBezTo>
                  <a:pt x="451" y="9"/>
                  <a:pt x="452" y="9"/>
                  <a:pt x="452" y="9"/>
                </a:cubicBezTo>
                <a:cubicBezTo>
                  <a:pt x="454" y="9"/>
                  <a:pt x="454" y="9"/>
                  <a:pt x="454" y="9"/>
                </a:cubicBezTo>
                <a:cubicBezTo>
                  <a:pt x="454" y="9"/>
                  <a:pt x="453" y="9"/>
                  <a:pt x="452" y="9"/>
                </a:cubicBezTo>
                <a:cubicBezTo>
                  <a:pt x="453" y="9"/>
                  <a:pt x="453" y="9"/>
                  <a:pt x="453" y="9"/>
                </a:cubicBezTo>
                <a:cubicBezTo>
                  <a:pt x="452" y="9"/>
                  <a:pt x="452" y="9"/>
                  <a:pt x="451" y="9"/>
                </a:cubicBezTo>
                <a:cubicBezTo>
                  <a:pt x="451" y="8"/>
                  <a:pt x="451" y="8"/>
                  <a:pt x="451" y="8"/>
                </a:cubicBezTo>
                <a:cubicBezTo>
                  <a:pt x="451" y="8"/>
                  <a:pt x="451" y="8"/>
                  <a:pt x="449" y="8"/>
                </a:cubicBezTo>
                <a:cubicBezTo>
                  <a:pt x="448" y="8"/>
                  <a:pt x="447" y="7"/>
                  <a:pt x="446" y="7"/>
                </a:cubicBezTo>
                <a:cubicBezTo>
                  <a:pt x="446" y="7"/>
                  <a:pt x="446" y="7"/>
                  <a:pt x="446" y="7"/>
                </a:cubicBezTo>
                <a:cubicBezTo>
                  <a:pt x="446" y="7"/>
                  <a:pt x="445" y="7"/>
                  <a:pt x="445" y="7"/>
                </a:cubicBezTo>
                <a:moveTo>
                  <a:pt x="459" y="11"/>
                </a:moveTo>
                <a:cubicBezTo>
                  <a:pt x="458" y="10"/>
                  <a:pt x="458" y="10"/>
                  <a:pt x="458" y="10"/>
                </a:cubicBezTo>
                <a:cubicBezTo>
                  <a:pt x="457" y="10"/>
                  <a:pt x="457" y="10"/>
                  <a:pt x="457" y="10"/>
                </a:cubicBezTo>
                <a:cubicBezTo>
                  <a:pt x="456" y="10"/>
                  <a:pt x="456" y="10"/>
                  <a:pt x="456" y="10"/>
                </a:cubicBezTo>
                <a:cubicBezTo>
                  <a:pt x="456" y="10"/>
                  <a:pt x="456" y="10"/>
                  <a:pt x="456" y="10"/>
                </a:cubicBezTo>
                <a:cubicBezTo>
                  <a:pt x="455" y="10"/>
                  <a:pt x="454" y="10"/>
                  <a:pt x="454" y="10"/>
                </a:cubicBezTo>
                <a:cubicBezTo>
                  <a:pt x="454" y="10"/>
                  <a:pt x="454" y="10"/>
                  <a:pt x="454" y="10"/>
                </a:cubicBezTo>
                <a:cubicBezTo>
                  <a:pt x="453" y="9"/>
                  <a:pt x="453" y="9"/>
                  <a:pt x="453" y="9"/>
                </a:cubicBezTo>
                <a:cubicBezTo>
                  <a:pt x="454" y="10"/>
                  <a:pt x="454" y="10"/>
                  <a:pt x="454" y="10"/>
                </a:cubicBezTo>
                <a:cubicBezTo>
                  <a:pt x="454" y="10"/>
                  <a:pt x="454" y="10"/>
                  <a:pt x="454" y="10"/>
                </a:cubicBezTo>
                <a:cubicBezTo>
                  <a:pt x="454" y="10"/>
                  <a:pt x="454" y="10"/>
                  <a:pt x="454" y="10"/>
                </a:cubicBezTo>
                <a:cubicBezTo>
                  <a:pt x="457" y="10"/>
                  <a:pt x="457" y="10"/>
                  <a:pt x="458" y="11"/>
                </a:cubicBezTo>
                <a:cubicBezTo>
                  <a:pt x="458" y="11"/>
                  <a:pt x="458" y="11"/>
                  <a:pt x="458" y="11"/>
                </a:cubicBezTo>
                <a:cubicBezTo>
                  <a:pt x="458" y="11"/>
                  <a:pt x="459" y="11"/>
                  <a:pt x="460" y="11"/>
                </a:cubicBezTo>
                <a:cubicBezTo>
                  <a:pt x="460" y="11"/>
                  <a:pt x="460" y="11"/>
                  <a:pt x="460" y="11"/>
                </a:cubicBezTo>
                <a:cubicBezTo>
                  <a:pt x="460" y="11"/>
                  <a:pt x="459" y="11"/>
                  <a:pt x="459" y="11"/>
                </a:cubicBezTo>
                <a:moveTo>
                  <a:pt x="440" y="6"/>
                </a:moveTo>
                <a:cubicBezTo>
                  <a:pt x="440" y="6"/>
                  <a:pt x="437" y="6"/>
                  <a:pt x="436" y="6"/>
                </a:cubicBezTo>
                <a:cubicBezTo>
                  <a:pt x="437" y="6"/>
                  <a:pt x="437" y="6"/>
                  <a:pt x="437" y="6"/>
                </a:cubicBezTo>
                <a:cubicBezTo>
                  <a:pt x="437" y="6"/>
                  <a:pt x="436" y="6"/>
                  <a:pt x="436" y="6"/>
                </a:cubicBezTo>
                <a:cubicBezTo>
                  <a:pt x="437" y="6"/>
                  <a:pt x="437" y="6"/>
                  <a:pt x="437" y="6"/>
                </a:cubicBezTo>
                <a:cubicBezTo>
                  <a:pt x="438" y="6"/>
                  <a:pt x="439" y="6"/>
                  <a:pt x="440" y="6"/>
                </a:cubicBezTo>
                <a:cubicBezTo>
                  <a:pt x="440" y="7"/>
                  <a:pt x="441" y="7"/>
                  <a:pt x="442" y="7"/>
                </a:cubicBezTo>
                <a:cubicBezTo>
                  <a:pt x="442" y="7"/>
                  <a:pt x="442" y="7"/>
                  <a:pt x="442" y="7"/>
                </a:cubicBezTo>
                <a:cubicBezTo>
                  <a:pt x="441" y="7"/>
                  <a:pt x="441" y="7"/>
                  <a:pt x="440" y="6"/>
                </a:cubicBezTo>
                <a:moveTo>
                  <a:pt x="487" y="60"/>
                </a:moveTo>
                <a:cubicBezTo>
                  <a:pt x="487" y="59"/>
                  <a:pt x="487" y="59"/>
                  <a:pt x="486" y="59"/>
                </a:cubicBezTo>
                <a:cubicBezTo>
                  <a:pt x="485" y="59"/>
                  <a:pt x="485" y="59"/>
                  <a:pt x="485" y="59"/>
                </a:cubicBezTo>
                <a:cubicBezTo>
                  <a:pt x="484" y="58"/>
                  <a:pt x="484" y="58"/>
                  <a:pt x="484" y="58"/>
                </a:cubicBezTo>
                <a:cubicBezTo>
                  <a:pt x="483" y="58"/>
                  <a:pt x="482" y="58"/>
                  <a:pt x="480" y="58"/>
                </a:cubicBezTo>
                <a:cubicBezTo>
                  <a:pt x="481" y="58"/>
                  <a:pt x="481" y="58"/>
                  <a:pt x="481" y="58"/>
                </a:cubicBezTo>
                <a:cubicBezTo>
                  <a:pt x="482" y="59"/>
                  <a:pt x="482" y="59"/>
                  <a:pt x="482" y="59"/>
                </a:cubicBezTo>
                <a:cubicBezTo>
                  <a:pt x="483" y="60"/>
                  <a:pt x="483" y="61"/>
                  <a:pt x="484" y="62"/>
                </a:cubicBezTo>
                <a:cubicBezTo>
                  <a:pt x="485" y="62"/>
                  <a:pt x="485" y="62"/>
                  <a:pt x="486" y="62"/>
                </a:cubicBezTo>
                <a:cubicBezTo>
                  <a:pt x="487" y="62"/>
                  <a:pt x="486" y="62"/>
                  <a:pt x="486" y="61"/>
                </a:cubicBezTo>
                <a:cubicBezTo>
                  <a:pt x="486" y="61"/>
                  <a:pt x="486" y="61"/>
                  <a:pt x="486" y="61"/>
                </a:cubicBezTo>
                <a:cubicBezTo>
                  <a:pt x="486" y="61"/>
                  <a:pt x="486" y="61"/>
                  <a:pt x="486" y="61"/>
                </a:cubicBezTo>
                <a:cubicBezTo>
                  <a:pt x="487" y="61"/>
                  <a:pt x="487" y="61"/>
                  <a:pt x="487" y="61"/>
                </a:cubicBezTo>
                <a:cubicBezTo>
                  <a:pt x="487" y="61"/>
                  <a:pt x="487" y="61"/>
                  <a:pt x="487" y="61"/>
                </a:cubicBezTo>
                <a:cubicBezTo>
                  <a:pt x="487" y="60"/>
                  <a:pt x="487" y="60"/>
                  <a:pt x="487" y="60"/>
                </a:cubicBezTo>
                <a:moveTo>
                  <a:pt x="473" y="23"/>
                </a:moveTo>
                <a:cubicBezTo>
                  <a:pt x="471" y="22"/>
                  <a:pt x="471" y="22"/>
                  <a:pt x="468" y="21"/>
                </a:cubicBezTo>
                <a:cubicBezTo>
                  <a:pt x="468" y="21"/>
                  <a:pt x="468" y="21"/>
                  <a:pt x="468" y="21"/>
                </a:cubicBezTo>
                <a:cubicBezTo>
                  <a:pt x="468" y="21"/>
                  <a:pt x="468" y="21"/>
                  <a:pt x="468" y="21"/>
                </a:cubicBezTo>
                <a:cubicBezTo>
                  <a:pt x="468" y="21"/>
                  <a:pt x="468" y="21"/>
                  <a:pt x="467" y="21"/>
                </a:cubicBezTo>
                <a:cubicBezTo>
                  <a:pt x="468" y="22"/>
                  <a:pt x="469" y="22"/>
                  <a:pt x="470" y="23"/>
                </a:cubicBezTo>
                <a:cubicBezTo>
                  <a:pt x="470" y="23"/>
                  <a:pt x="470" y="23"/>
                  <a:pt x="470" y="23"/>
                </a:cubicBezTo>
                <a:cubicBezTo>
                  <a:pt x="469" y="23"/>
                  <a:pt x="469" y="23"/>
                  <a:pt x="469" y="23"/>
                </a:cubicBezTo>
                <a:cubicBezTo>
                  <a:pt x="469" y="23"/>
                  <a:pt x="470" y="23"/>
                  <a:pt x="470" y="23"/>
                </a:cubicBezTo>
                <a:cubicBezTo>
                  <a:pt x="469" y="23"/>
                  <a:pt x="469" y="23"/>
                  <a:pt x="469" y="23"/>
                </a:cubicBezTo>
                <a:cubicBezTo>
                  <a:pt x="469" y="24"/>
                  <a:pt x="469" y="24"/>
                  <a:pt x="469" y="24"/>
                </a:cubicBezTo>
                <a:cubicBezTo>
                  <a:pt x="469" y="24"/>
                  <a:pt x="469" y="24"/>
                  <a:pt x="469" y="24"/>
                </a:cubicBezTo>
                <a:cubicBezTo>
                  <a:pt x="469" y="24"/>
                  <a:pt x="469" y="24"/>
                  <a:pt x="469" y="24"/>
                </a:cubicBezTo>
                <a:cubicBezTo>
                  <a:pt x="468" y="24"/>
                  <a:pt x="468" y="24"/>
                  <a:pt x="467" y="24"/>
                </a:cubicBezTo>
                <a:cubicBezTo>
                  <a:pt x="467" y="24"/>
                  <a:pt x="467" y="24"/>
                  <a:pt x="467" y="24"/>
                </a:cubicBezTo>
                <a:cubicBezTo>
                  <a:pt x="467" y="24"/>
                  <a:pt x="467" y="24"/>
                  <a:pt x="467" y="24"/>
                </a:cubicBezTo>
                <a:cubicBezTo>
                  <a:pt x="466" y="24"/>
                  <a:pt x="466" y="24"/>
                  <a:pt x="466" y="24"/>
                </a:cubicBezTo>
                <a:cubicBezTo>
                  <a:pt x="466" y="24"/>
                  <a:pt x="466" y="24"/>
                  <a:pt x="466" y="24"/>
                </a:cubicBezTo>
                <a:cubicBezTo>
                  <a:pt x="466" y="25"/>
                  <a:pt x="466" y="25"/>
                  <a:pt x="468" y="26"/>
                </a:cubicBezTo>
                <a:cubicBezTo>
                  <a:pt x="467" y="26"/>
                  <a:pt x="466" y="26"/>
                  <a:pt x="466" y="26"/>
                </a:cubicBezTo>
                <a:cubicBezTo>
                  <a:pt x="466" y="26"/>
                  <a:pt x="466" y="26"/>
                  <a:pt x="467" y="27"/>
                </a:cubicBezTo>
                <a:cubicBezTo>
                  <a:pt x="467" y="27"/>
                  <a:pt x="467" y="27"/>
                  <a:pt x="467" y="27"/>
                </a:cubicBezTo>
                <a:cubicBezTo>
                  <a:pt x="467" y="27"/>
                  <a:pt x="467" y="27"/>
                  <a:pt x="466" y="28"/>
                </a:cubicBezTo>
                <a:cubicBezTo>
                  <a:pt x="466" y="28"/>
                  <a:pt x="466" y="28"/>
                  <a:pt x="469" y="30"/>
                </a:cubicBezTo>
                <a:cubicBezTo>
                  <a:pt x="468" y="30"/>
                  <a:pt x="467" y="29"/>
                  <a:pt x="467" y="30"/>
                </a:cubicBezTo>
                <a:cubicBezTo>
                  <a:pt x="468" y="30"/>
                  <a:pt x="469" y="31"/>
                  <a:pt x="470" y="32"/>
                </a:cubicBezTo>
                <a:cubicBezTo>
                  <a:pt x="470" y="33"/>
                  <a:pt x="470" y="33"/>
                  <a:pt x="470" y="33"/>
                </a:cubicBezTo>
                <a:cubicBezTo>
                  <a:pt x="471" y="33"/>
                  <a:pt x="471" y="33"/>
                  <a:pt x="472" y="34"/>
                </a:cubicBezTo>
                <a:cubicBezTo>
                  <a:pt x="471" y="34"/>
                  <a:pt x="471" y="33"/>
                  <a:pt x="470" y="34"/>
                </a:cubicBezTo>
                <a:cubicBezTo>
                  <a:pt x="470" y="34"/>
                  <a:pt x="470" y="34"/>
                  <a:pt x="470" y="35"/>
                </a:cubicBezTo>
                <a:cubicBezTo>
                  <a:pt x="470" y="35"/>
                  <a:pt x="472" y="37"/>
                  <a:pt x="472" y="36"/>
                </a:cubicBezTo>
                <a:cubicBezTo>
                  <a:pt x="472" y="36"/>
                  <a:pt x="472" y="36"/>
                  <a:pt x="474" y="37"/>
                </a:cubicBezTo>
                <a:cubicBezTo>
                  <a:pt x="474" y="37"/>
                  <a:pt x="474" y="37"/>
                  <a:pt x="474" y="37"/>
                </a:cubicBezTo>
                <a:cubicBezTo>
                  <a:pt x="475" y="37"/>
                  <a:pt x="475" y="37"/>
                  <a:pt x="475" y="37"/>
                </a:cubicBezTo>
                <a:cubicBezTo>
                  <a:pt x="474" y="38"/>
                  <a:pt x="473" y="37"/>
                  <a:pt x="473" y="38"/>
                </a:cubicBezTo>
                <a:cubicBezTo>
                  <a:pt x="473" y="38"/>
                  <a:pt x="474" y="39"/>
                  <a:pt x="475" y="39"/>
                </a:cubicBezTo>
                <a:cubicBezTo>
                  <a:pt x="474" y="39"/>
                  <a:pt x="473" y="39"/>
                  <a:pt x="473" y="40"/>
                </a:cubicBezTo>
                <a:cubicBezTo>
                  <a:pt x="474" y="41"/>
                  <a:pt x="475" y="41"/>
                  <a:pt x="475" y="42"/>
                </a:cubicBezTo>
                <a:cubicBezTo>
                  <a:pt x="475" y="42"/>
                  <a:pt x="475" y="42"/>
                  <a:pt x="476" y="43"/>
                </a:cubicBezTo>
                <a:cubicBezTo>
                  <a:pt x="475" y="43"/>
                  <a:pt x="475" y="43"/>
                  <a:pt x="475" y="43"/>
                </a:cubicBezTo>
                <a:cubicBezTo>
                  <a:pt x="475" y="43"/>
                  <a:pt x="475" y="43"/>
                  <a:pt x="476" y="44"/>
                </a:cubicBezTo>
                <a:cubicBezTo>
                  <a:pt x="476" y="44"/>
                  <a:pt x="476" y="44"/>
                  <a:pt x="476" y="44"/>
                </a:cubicBezTo>
                <a:cubicBezTo>
                  <a:pt x="477" y="46"/>
                  <a:pt x="478" y="46"/>
                  <a:pt x="479" y="47"/>
                </a:cubicBezTo>
                <a:cubicBezTo>
                  <a:pt x="479" y="47"/>
                  <a:pt x="480" y="47"/>
                  <a:pt x="480" y="47"/>
                </a:cubicBezTo>
                <a:cubicBezTo>
                  <a:pt x="480" y="47"/>
                  <a:pt x="480" y="47"/>
                  <a:pt x="480" y="47"/>
                </a:cubicBezTo>
                <a:cubicBezTo>
                  <a:pt x="480" y="47"/>
                  <a:pt x="480" y="47"/>
                  <a:pt x="480" y="47"/>
                </a:cubicBezTo>
                <a:cubicBezTo>
                  <a:pt x="481" y="47"/>
                  <a:pt x="481" y="47"/>
                  <a:pt x="482" y="48"/>
                </a:cubicBezTo>
                <a:cubicBezTo>
                  <a:pt x="482" y="47"/>
                  <a:pt x="482" y="47"/>
                  <a:pt x="481" y="47"/>
                </a:cubicBezTo>
                <a:cubicBezTo>
                  <a:pt x="484" y="48"/>
                  <a:pt x="485" y="48"/>
                  <a:pt x="486" y="49"/>
                </a:cubicBezTo>
                <a:cubicBezTo>
                  <a:pt x="486" y="50"/>
                  <a:pt x="486" y="50"/>
                  <a:pt x="486" y="50"/>
                </a:cubicBezTo>
                <a:cubicBezTo>
                  <a:pt x="487" y="51"/>
                  <a:pt x="487" y="51"/>
                  <a:pt x="487" y="51"/>
                </a:cubicBezTo>
                <a:cubicBezTo>
                  <a:pt x="488" y="51"/>
                  <a:pt x="488" y="51"/>
                  <a:pt x="488" y="51"/>
                </a:cubicBezTo>
                <a:cubicBezTo>
                  <a:pt x="488" y="51"/>
                  <a:pt x="489" y="51"/>
                  <a:pt x="490" y="51"/>
                </a:cubicBezTo>
                <a:cubicBezTo>
                  <a:pt x="492" y="51"/>
                  <a:pt x="494" y="52"/>
                  <a:pt x="495" y="52"/>
                </a:cubicBezTo>
                <a:cubicBezTo>
                  <a:pt x="495" y="52"/>
                  <a:pt x="496" y="52"/>
                  <a:pt x="496" y="52"/>
                </a:cubicBezTo>
                <a:cubicBezTo>
                  <a:pt x="496" y="52"/>
                  <a:pt x="496" y="52"/>
                  <a:pt x="497" y="52"/>
                </a:cubicBezTo>
                <a:cubicBezTo>
                  <a:pt x="496" y="52"/>
                  <a:pt x="496" y="51"/>
                  <a:pt x="495" y="51"/>
                </a:cubicBezTo>
                <a:cubicBezTo>
                  <a:pt x="495" y="51"/>
                  <a:pt x="495" y="51"/>
                  <a:pt x="487" y="46"/>
                </a:cubicBezTo>
                <a:cubicBezTo>
                  <a:pt x="486" y="45"/>
                  <a:pt x="484" y="44"/>
                  <a:pt x="483" y="43"/>
                </a:cubicBezTo>
                <a:cubicBezTo>
                  <a:pt x="483" y="43"/>
                  <a:pt x="483" y="43"/>
                  <a:pt x="483" y="43"/>
                </a:cubicBezTo>
                <a:cubicBezTo>
                  <a:pt x="483" y="42"/>
                  <a:pt x="483" y="42"/>
                  <a:pt x="481" y="41"/>
                </a:cubicBezTo>
                <a:cubicBezTo>
                  <a:pt x="480" y="40"/>
                  <a:pt x="480" y="40"/>
                  <a:pt x="480" y="40"/>
                </a:cubicBezTo>
                <a:cubicBezTo>
                  <a:pt x="480" y="40"/>
                  <a:pt x="480" y="40"/>
                  <a:pt x="480" y="40"/>
                </a:cubicBezTo>
                <a:cubicBezTo>
                  <a:pt x="480" y="39"/>
                  <a:pt x="480" y="39"/>
                  <a:pt x="479" y="39"/>
                </a:cubicBezTo>
                <a:cubicBezTo>
                  <a:pt x="479" y="38"/>
                  <a:pt x="479" y="38"/>
                  <a:pt x="479" y="38"/>
                </a:cubicBezTo>
                <a:cubicBezTo>
                  <a:pt x="479" y="38"/>
                  <a:pt x="479" y="38"/>
                  <a:pt x="479" y="38"/>
                </a:cubicBezTo>
                <a:cubicBezTo>
                  <a:pt x="479" y="38"/>
                  <a:pt x="479" y="38"/>
                  <a:pt x="479" y="38"/>
                </a:cubicBezTo>
                <a:cubicBezTo>
                  <a:pt x="479" y="37"/>
                  <a:pt x="479" y="37"/>
                  <a:pt x="479" y="37"/>
                </a:cubicBezTo>
                <a:cubicBezTo>
                  <a:pt x="479" y="37"/>
                  <a:pt x="479" y="37"/>
                  <a:pt x="479" y="37"/>
                </a:cubicBezTo>
                <a:cubicBezTo>
                  <a:pt x="479" y="37"/>
                  <a:pt x="479" y="37"/>
                  <a:pt x="478" y="36"/>
                </a:cubicBezTo>
                <a:cubicBezTo>
                  <a:pt x="478" y="35"/>
                  <a:pt x="477" y="35"/>
                  <a:pt x="477" y="35"/>
                </a:cubicBezTo>
                <a:cubicBezTo>
                  <a:pt x="477" y="35"/>
                  <a:pt x="477" y="35"/>
                  <a:pt x="477" y="35"/>
                </a:cubicBezTo>
                <a:cubicBezTo>
                  <a:pt x="477" y="34"/>
                  <a:pt x="475" y="33"/>
                  <a:pt x="474" y="32"/>
                </a:cubicBezTo>
                <a:cubicBezTo>
                  <a:pt x="475" y="32"/>
                  <a:pt x="475" y="32"/>
                  <a:pt x="476" y="32"/>
                </a:cubicBezTo>
                <a:cubicBezTo>
                  <a:pt x="475" y="31"/>
                  <a:pt x="475" y="31"/>
                  <a:pt x="475" y="31"/>
                </a:cubicBezTo>
                <a:cubicBezTo>
                  <a:pt x="476" y="31"/>
                  <a:pt x="476" y="31"/>
                  <a:pt x="476" y="31"/>
                </a:cubicBezTo>
                <a:cubicBezTo>
                  <a:pt x="475" y="31"/>
                  <a:pt x="475" y="31"/>
                  <a:pt x="475" y="31"/>
                </a:cubicBezTo>
                <a:cubicBezTo>
                  <a:pt x="475" y="30"/>
                  <a:pt x="475" y="30"/>
                  <a:pt x="475" y="30"/>
                </a:cubicBezTo>
                <a:cubicBezTo>
                  <a:pt x="475" y="30"/>
                  <a:pt x="475" y="30"/>
                  <a:pt x="475" y="30"/>
                </a:cubicBezTo>
                <a:cubicBezTo>
                  <a:pt x="475" y="29"/>
                  <a:pt x="473" y="29"/>
                  <a:pt x="472" y="28"/>
                </a:cubicBezTo>
                <a:cubicBezTo>
                  <a:pt x="473" y="27"/>
                  <a:pt x="473" y="28"/>
                  <a:pt x="474" y="28"/>
                </a:cubicBezTo>
                <a:cubicBezTo>
                  <a:pt x="474" y="27"/>
                  <a:pt x="473" y="27"/>
                  <a:pt x="473" y="27"/>
                </a:cubicBezTo>
                <a:cubicBezTo>
                  <a:pt x="473" y="27"/>
                  <a:pt x="473" y="27"/>
                  <a:pt x="473" y="27"/>
                </a:cubicBezTo>
                <a:cubicBezTo>
                  <a:pt x="473" y="26"/>
                  <a:pt x="473" y="26"/>
                  <a:pt x="473" y="26"/>
                </a:cubicBezTo>
                <a:cubicBezTo>
                  <a:pt x="474" y="26"/>
                  <a:pt x="474" y="26"/>
                  <a:pt x="475" y="26"/>
                </a:cubicBezTo>
                <a:cubicBezTo>
                  <a:pt x="475" y="26"/>
                  <a:pt x="474" y="26"/>
                  <a:pt x="474" y="26"/>
                </a:cubicBezTo>
                <a:cubicBezTo>
                  <a:pt x="475" y="25"/>
                  <a:pt x="475" y="25"/>
                  <a:pt x="475" y="25"/>
                </a:cubicBezTo>
                <a:cubicBezTo>
                  <a:pt x="474" y="25"/>
                  <a:pt x="474" y="25"/>
                  <a:pt x="474" y="25"/>
                </a:cubicBezTo>
                <a:cubicBezTo>
                  <a:pt x="475" y="25"/>
                  <a:pt x="475" y="25"/>
                  <a:pt x="476" y="25"/>
                </a:cubicBezTo>
                <a:cubicBezTo>
                  <a:pt x="475" y="24"/>
                  <a:pt x="475" y="24"/>
                  <a:pt x="473" y="23"/>
                </a:cubicBezTo>
                <a:cubicBezTo>
                  <a:pt x="473" y="23"/>
                  <a:pt x="473" y="23"/>
                  <a:pt x="473" y="23"/>
                </a:cubicBezTo>
                <a:cubicBezTo>
                  <a:pt x="474" y="23"/>
                  <a:pt x="474" y="23"/>
                  <a:pt x="474" y="23"/>
                </a:cubicBezTo>
                <a:cubicBezTo>
                  <a:pt x="474" y="23"/>
                  <a:pt x="473" y="23"/>
                  <a:pt x="473" y="23"/>
                </a:cubicBezTo>
                <a:moveTo>
                  <a:pt x="504" y="38"/>
                </a:moveTo>
                <a:cubicBezTo>
                  <a:pt x="503" y="37"/>
                  <a:pt x="501" y="36"/>
                  <a:pt x="501" y="36"/>
                </a:cubicBezTo>
                <a:cubicBezTo>
                  <a:pt x="500" y="36"/>
                  <a:pt x="500" y="36"/>
                  <a:pt x="500" y="36"/>
                </a:cubicBezTo>
                <a:cubicBezTo>
                  <a:pt x="500" y="36"/>
                  <a:pt x="500" y="36"/>
                  <a:pt x="500" y="36"/>
                </a:cubicBezTo>
                <a:cubicBezTo>
                  <a:pt x="501" y="37"/>
                  <a:pt x="501" y="37"/>
                  <a:pt x="501" y="37"/>
                </a:cubicBezTo>
                <a:cubicBezTo>
                  <a:pt x="502" y="38"/>
                  <a:pt x="502" y="38"/>
                  <a:pt x="502" y="38"/>
                </a:cubicBezTo>
                <a:cubicBezTo>
                  <a:pt x="503" y="39"/>
                  <a:pt x="503" y="39"/>
                  <a:pt x="503" y="39"/>
                </a:cubicBezTo>
                <a:cubicBezTo>
                  <a:pt x="504" y="39"/>
                  <a:pt x="504" y="39"/>
                  <a:pt x="504" y="39"/>
                </a:cubicBezTo>
                <a:cubicBezTo>
                  <a:pt x="504" y="39"/>
                  <a:pt x="504" y="39"/>
                  <a:pt x="504" y="39"/>
                </a:cubicBezTo>
                <a:cubicBezTo>
                  <a:pt x="504" y="39"/>
                  <a:pt x="504" y="39"/>
                  <a:pt x="504" y="39"/>
                </a:cubicBezTo>
                <a:cubicBezTo>
                  <a:pt x="504" y="38"/>
                  <a:pt x="504" y="38"/>
                  <a:pt x="504" y="38"/>
                </a:cubicBezTo>
                <a:cubicBezTo>
                  <a:pt x="504" y="38"/>
                  <a:pt x="504" y="38"/>
                  <a:pt x="504" y="38"/>
                </a:cubicBezTo>
                <a:cubicBezTo>
                  <a:pt x="504" y="38"/>
                  <a:pt x="504" y="38"/>
                  <a:pt x="504" y="38"/>
                </a:cubicBezTo>
                <a:cubicBezTo>
                  <a:pt x="505" y="38"/>
                  <a:pt x="505" y="38"/>
                  <a:pt x="505" y="38"/>
                </a:cubicBezTo>
                <a:cubicBezTo>
                  <a:pt x="505" y="38"/>
                  <a:pt x="504" y="38"/>
                  <a:pt x="504" y="38"/>
                </a:cubicBezTo>
                <a:moveTo>
                  <a:pt x="428" y="7"/>
                </a:moveTo>
                <a:cubicBezTo>
                  <a:pt x="428" y="7"/>
                  <a:pt x="428" y="7"/>
                  <a:pt x="428" y="7"/>
                </a:cubicBezTo>
                <a:cubicBezTo>
                  <a:pt x="428" y="7"/>
                  <a:pt x="427" y="6"/>
                  <a:pt x="426" y="6"/>
                </a:cubicBezTo>
                <a:cubicBezTo>
                  <a:pt x="426" y="6"/>
                  <a:pt x="426" y="6"/>
                  <a:pt x="426" y="6"/>
                </a:cubicBezTo>
                <a:cubicBezTo>
                  <a:pt x="426" y="6"/>
                  <a:pt x="426" y="6"/>
                  <a:pt x="426" y="6"/>
                </a:cubicBezTo>
                <a:cubicBezTo>
                  <a:pt x="426" y="6"/>
                  <a:pt x="426" y="6"/>
                  <a:pt x="426" y="6"/>
                </a:cubicBezTo>
                <a:cubicBezTo>
                  <a:pt x="427" y="7"/>
                  <a:pt x="427" y="7"/>
                  <a:pt x="427" y="7"/>
                </a:cubicBezTo>
                <a:cubicBezTo>
                  <a:pt x="426" y="7"/>
                  <a:pt x="426" y="7"/>
                  <a:pt x="426" y="7"/>
                </a:cubicBezTo>
                <a:cubicBezTo>
                  <a:pt x="426" y="7"/>
                  <a:pt x="427" y="7"/>
                  <a:pt x="427" y="7"/>
                </a:cubicBezTo>
                <a:cubicBezTo>
                  <a:pt x="427" y="7"/>
                  <a:pt x="427" y="7"/>
                  <a:pt x="427" y="7"/>
                </a:cubicBezTo>
                <a:cubicBezTo>
                  <a:pt x="427" y="7"/>
                  <a:pt x="431" y="8"/>
                  <a:pt x="431" y="8"/>
                </a:cubicBezTo>
                <a:cubicBezTo>
                  <a:pt x="431" y="8"/>
                  <a:pt x="431" y="8"/>
                  <a:pt x="431" y="8"/>
                </a:cubicBezTo>
                <a:cubicBezTo>
                  <a:pt x="431" y="8"/>
                  <a:pt x="431" y="8"/>
                  <a:pt x="429" y="7"/>
                </a:cubicBezTo>
                <a:cubicBezTo>
                  <a:pt x="429" y="7"/>
                  <a:pt x="429" y="7"/>
                  <a:pt x="429" y="7"/>
                </a:cubicBezTo>
                <a:cubicBezTo>
                  <a:pt x="428" y="7"/>
                  <a:pt x="428" y="7"/>
                  <a:pt x="428" y="7"/>
                </a:cubicBezTo>
                <a:moveTo>
                  <a:pt x="431" y="8"/>
                </a:moveTo>
                <a:cubicBezTo>
                  <a:pt x="430" y="8"/>
                  <a:pt x="430" y="8"/>
                  <a:pt x="429" y="8"/>
                </a:cubicBezTo>
                <a:cubicBezTo>
                  <a:pt x="429" y="8"/>
                  <a:pt x="429" y="8"/>
                  <a:pt x="428" y="8"/>
                </a:cubicBezTo>
                <a:cubicBezTo>
                  <a:pt x="427" y="7"/>
                  <a:pt x="426" y="7"/>
                  <a:pt x="425" y="7"/>
                </a:cubicBezTo>
                <a:cubicBezTo>
                  <a:pt x="424" y="6"/>
                  <a:pt x="424" y="6"/>
                  <a:pt x="424" y="6"/>
                </a:cubicBezTo>
                <a:cubicBezTo>
                  <a:pt x="424" y="6"/>
                  <a:pt x="424" y="6"/>
                  <a:pt x="424" y="6"/>
                </a:cubicBezTo>
                <a:cubicBezTo>
                  <a:pt x="424" y="6"/>
                  <a:pt x="424" y="6"/>
                  <a:pt x="424" y="7"/>
                </a:cubicBezTo>
                <a:cubicBezTo>
                  <a:pt x="425" y="7"/>
                  <a:pt x="425" y="7"/>
                  <a:pt x="426" y="7"/>
                </a:cubicBezTo>
                <a:cubicBezTo>
                  <a:pt x="425" y="7"/>
                  <a:pt x="425" y="7"/>
                  <a:pt x="425" y="7"/>
                </a:cubicBezTo>
                <a:cubicBezTo>
                  <a:pt x="425" y="7"/>
                  <a:pt x="426" y="7"/>
                  <a:pt x="426" y="7"/>
                </a:cubicBezTo>
                <a:cubicBezTo>
                  <a:pt x="426" y="7"/>
                  <a:pt x="426" y="7"/>
                  <a:pt x="426" y="7"/>
                </a:cubicBezTo>
                <a:cubicBezTo>
                  <a:pt x="427" y="8"/>
                  <a:pt x="427" y="8"/>
                  <a:pt x="428" y="8"/>
                </a:cubicBezTo>
                <a:cubicBezTo>
                  <a:pt x="428" y="8"/>
                  <a:pt x="429" y="8"/>
                  <a:pt x="430" y="9"/>
                </a:cubicBezTo>
                <a:cubicBezTo>
                  <a:pt x="430" y="8"/>
                  <a:pt x="430" y="8"/>
                  <a:pt x="430" y="8"/>
                </a:cubicBezTo>
                <a:cubicBezTo>
                  <a:pt x="429" y="8"/>
                  <a:pt x="429" y="8"/>
                  <a:pt x="429" y="8"/>
                </a:cubicBezTo>
                <a:cubicBezTo>
                  <a:pt x="430" y="8"/>
                  <a:pt x="430" y="8"/>
                  <a:pt x="430" y="8"/>
                </a:cubicBezTo>
                <a:cubicBezTo>
                  <a:pt x="430" y="8"/>
                  <a:pt x="430" y="8"/>
                  <a:pt x="430" y="8"/>
                </a:cubicBezTo>
                <a:cubicBezTo>
                  <a:pt x="430" y="8"/>
                  <a:pt x="430" y="8"/>
                  <a:pt x="431" y="8"/>
                </a:cubicBezTo>
                <a:cubicBezTo>
                  <a:pt x="431" y="8"/>
                  <a:pt x="431" y="8"/>
                  <a:pt x="431" y="8"/>
                </a:cubicBezTo>
                <a:moveTo>
                  <a:pt x="433" y="10"/>
                </a:moveTo>
                <a:cubicBezTo>
                  <a:pt x="433" y="10"/>
                  <a:pt x="432" y="9"/>
                  <a:pt x="432" y="9"/>
                </a:cubicBezTo>
                <a:cubicBezTo>
                  <a:pt x="432" y="9"/>
                  <a:pt x="432" y="9"/>
                  <a:pt x="432" y="9"/>
                </a:cubicBezTo>
                <a:cubicBezTo>
                  <a:pt x="432" y="9"/>
                  <a:pt x="432" y="9"/>
                  <a:pt x="432" y="9"/>
                </a:cubicBezTo>
                <a:cubicBezTo>
                  <a:pt x="432" y="9"/>
                  <a:pt x="432" y="9"/>
                  <a:pt x="432" y="9"/>
                </a:cubicBezTo>
                <a:cubicBezTo>
                  <a:pt x="432" y="9"/>
                  <a:pt x="432" y="9"/>
                  <a:pt x="432" y="9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3" y="10"/>
                  <a:pt x="433" y="10"/>
                  <a:pt x="433" y="10"/>
                </a:cubicBezTo>
                <a:cubicBezTo>
                  <a:pt x="434" y="10"/>
                  <a:pt x="434" y="10"/>
                  <a:pt x="434" y="10"/>
                </a:cubicBezTo>
                <a:cubicBezTo>
                  <a:pt x="434" y="10"/>
                  <a:pt x="434" y="10"/>
                  <a:pt x="434" y="10"/>
                </a:cubicBezTo>
                <a:cubicBezTo>
                  <a:pt x="433" y="10"/>
                  <a:pt x="433" y="10"/>
                  <a:pt x="433" y="10"/>
                </a:cubicBezTo>
                <a:cubicBezTo>
                  <a:pt x="433" y="10"/>
                  <a:pt x="433" y="10"/>
                  <a:pt x="433" y="10"/>
                </a:cubicBezTo>
                <a:moveTo>
                  <a:pt x="430" y="9"/>
                </a:moveTo>
                <a:cubicBezTo>
                  <a:pt x="429" y="9"/>
                  <a:pt x="429" y="9"/>
                  <a:pt x="429" y="9"/>
                </a:cubicBezTo>
                <a:cubicBezTo>
                  <a:pt x="428" y="8"/>
                  <a:pt x="428" y="8"/>
                  <a:pt x="428" y="8"/>
                </a:cubicBezTo>
                <a:cubicBezTo>
                  <a:pt x="428" y="8"/>
                  <a:pt x="428" y="8"/>
                  <a:pt x="427" y="8"/>
                </a:cubicBezTo>
                <a:cubicBezTo>
                  <a:pt x="427" y="8"/>
                  <a:pt x="427" y="8"/>
                  <a:pt x="427" y="8"/>
                </a:cubicBezTo>
                <a:cubicBezTo>
                  <a:pt x="428" y="9"/>
                  <a:pt x="428" y="9"/>
                  <a:pt x="428" y="9"/>
                </a:cubicBezTo>
                <a:cubicBezTo>
                  <a:pt x="428" y="9"/>
                  <a:pt x="428" y="9"/>
                  <a:pt x="428" y="9"/>
                </a:cubicBezTo>
                <a:cubicBezTo>
                  <a:pt x="429" y="9"/>
                  <a:pt x="429" y="10"/>
                  <a:pt x="430" y="10"/>
                </a:cubicBezTo>
                <a:cubicBezTo>
                  <a:pt x="431" y="10"/>
                  <a:pt x="431" y="10"/>
                  <a:pt x="431" y="10"/>
                </a:cubicBezTo>
                <a:cubicBezTo>
                  <a:pt x="430" y="9"/>
                  <a:pt x="429" y="9"/>
                  <a:pt x="429" y="9"/>
                </a:cubicBezTo>
                <a:cubicBezTo>
                  <a:pt x="430" y="10"/>
                  <a:pt x="431" y="10"/>
                  <a:pt x="432" y="10"/>
                </a:cubicBezTo>
                <a:cubicBezTo>
                  <a:pt x="431" y="10"/>
                  <a:pt x="431" y="10"/>
                  <a:pt x="431" y="10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1" y="10"/>
                  <a:pt x="430" y="9"/>
                  <a:pt x="429" y="9"/>
                </a:cubicBezTo>
                <a:cubicBezTo>
                  <a:pt x="430" y="9"/>
                  <a:pt x="430" y="9"/>
                  <a:pt x="430" y="9"/>
                </a:cubicBezTo>
                <a:moveTo>
                  <a:pt x="425" y="7"/>
                </a:moveTo>
                <a:cubicBezTo>
                  <a:pt x="424" y="7"/>
                  <a:pt x="424" y="7"/>
                  <a:pt x="424" y="7"/>
                </a:cubicBezTo>
                <a:cubicBezTo>
                  <a:pt x="423" y="7"/>
                  <a:pt x="423" y="7"/>
                  <a:pt x="423" y="6"/>
                </a:cubicBezTo>
                <a:cubicBezTo>
                  <a:pt x="422" y="6"/>
                  <a:pt x="422" y="6"/>
                  <a:pt x="422" y="6"/>
                </a:cubicBezTo>
                <a:cubicBezTo>
                  <a:pt x="422" y="7"/>
                  <a:pt x="422" y="7"/>
                  <a:pt x="422" y="7"/>
                </a:cubicBezTo>
                <a:cubicBezTo>
                  <a:pt x="422" y="7"/>
                  <a:pt x="422" y="7"/>
                  <a:pt x="419" y="6"/>
                </a:cubicBezTo>
                <a:cubicBezTo>
                  <a:pt x="419" y="5"/>
                  <a:pt x="418" y="5"/>
                  <a:pt x="418" y="5"/>
                </a:cubicBezTo>
                <a:cubicBezTo>
                  <a:pt x="418" y="5"/>
                  <a:pt x="418" y="5"/>
                  <a:pt x="418" y="5"/>
                </a:cubicBezTo>
                <a:cubicBezTo>
                  <a:pt x="418" y="5"/>
                  <a:pt x="418" y="5"/>
                  <a:pt x="418" y="5"/>
                </a:cubicBezTo>
                <a:cubicBezTo>
                  <a:pt x="418" y="5"/>
                  <a:pt x="418" y="5"/>
                  <a:pt x="418" y="5"/>
                </a:cubicBezTo>
                <a:cubicBezTo>
                  <a:pt x="418" y="6"/>
                  <a:pt x="418" y="6"/>
                  <a:pt x="418" y="6"/>
                </a:cubicBezTo>
                <a:cubicBezTo>
                  <a:pt x="419" y="6"/>
                  <a:pt x="420" y="6"/>
                  <a:pt x="421" y="7"/>
                </a:cubicBezTo>
                <a:cubicBezTo>
                  <a:pt x="420" y="6"/>
                  <a:pt x="420" y="6"/>
                  <a:pt x="420" y="6"/>
                </a:cubicBezTo>
                <a:cubicBezTo>
                  <a:pt x="420" y="6"/>
                  <a:pt x="420" y="6"/>
                  <a:pt x="420" y="6"/>
                </a:cubicBezTo>
                <a:cubicBezTo>
                  <a:pt x="420" y="6"/>
                  <a:pt x="420" y="6"/>
                  <a:pt x="420" y="6"/>
                </a:cubicBezTo>
                <a:cubicBezTo>
                  <a:pt x="420" y="6"/>
                  <a:pt x="420" y="6"/>
                  <a:pt x="420" y="6"/>
                </a:cubicBezTo>
                <a:cubicBezTo>
                  <a:pt x="420" y="7"/>
                  <a:pt x="421" y="7"/>
                  <a:pt x="421" y="7"/>
                </a:cubicBezTo>
                <a:cubicBezTo>
                  <a:pt x="421" y="7"/>
                  <a:pt x="421" y="7"/>
                  <a:pt x="421" y="7"/>
                </a:cubicBezTo>
                <a:cubicBezTo>
                  <a:pt x="422" y="7"/>
                  <a:pt x="422" y="7"/>
                  <a:pt x="422" y="7"/>
                </a:cubicBezTo>
                <a:cubicBezTo>
                  <a:pt x="423" y="7"/>
                  <a:pt x="423" y="8"/>
                  <a:pt x="424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4" y="9"/>
                </a:cubicBezTo>
                <a:cubicBezTo>
                  <a:pt x="424" y="9"/>
                  <a:pt x="424" y="9"/>
                  <a:pt x="424" y="9"/>
                </a:cubicBezTo>
                <a:cubicBezTo>
                  <a:pt x="425" y="9"/>
                  <a:pt x="425" y="9"/>
                  <a:pt x="425" y="9"/>
                </a:cubicBezTo>
                <a:cubicBezTo>
                  <a:pt x="425" y="9"/>
                  <a:pt x="425" y="9"/>
                  <a:pt x="425" y="9"/>
                </a:cubicBezTo>
                <a:cubicBezTo>
                  <a:pt x="425" y="9"/>
                  <a:pt x="425" y="9"/>
                  <a:pt x="425" y="9"/>
                </a:cubicBezTo>
                <a:cubicBezTo>
                  <a:pt x="425" y="9"/>
                  <a:pt x="424" y="9"/>
                  <a:pt x="423" y="8"/>
                </a:cubicBezTo>
                <a:cubicBezTo>
                  <a:pt x="424" y="8"/>
                  <a:pt x="424" y="8"/>
                  <a:pt x="424" y="8"/>
                </a:cubicBezTo>
                <a:cubicBezTo>
                  <a:pt x="424" y="8"/>
                  <a:pt x="424" y="8"/>
                  <a:pt x="424" y="8"/>
                </a:cubicBezTo>
                <a:cubicBezTo>
                  <a:pt x="424" y="8"/>
                  <a:pt x="424" y="8"/>
                  <a:pt x="424" y="8"/>
                </a:cubicBezTo>
                <a:cubicBezTo>
                  <a:pt x="424" y="8"/>
                  <a:pt x="424" y="8"/>
                  <a:pt x="424" y="8"/>
                </a:cubicBezTo>
                <a:cubicBezTo>
                  <a:pt x="424" y="8"/>
                  <a:pt x="424" y="8"/>
                  <a:pt x="424" y="8"/>
                </a:cubicBezTo>
                <a:cubicBezTo>
                  <a:pt x="424" y="8"/>
                  <a:pt x="424" y="8"/>
                  <a:pt x="423" y="8"/>
                </a:cubicBezTo>
                <a:cubicBezTo>
                  <a:pt x="423" y="7"/>
                  <a:pt x="423" y="7"/>
                  <a:pt x="423" y="7"/>
                </a:cubicBezTo>
                <a:cubicBezTo>
                  <a:pt x="424" y="8"/>
                  <a:pt x="424" y="8"/>
                  <a:pt x="425" y="8"/>
                </a:cubicBezTo>
                <a:cubicBezTo>
                  <a:pt x="425" y="8"/>
                  <a:pt x="425" y="8"/>
                  <a:pt x="425" y="8"/>
                </a:cubicBezTo>
                <a:cubicBezTo>
                  <a:pt x="422" y="7"/>
                  <a:pt x="422" y="7"/>
                  <a:pt x="422" y="7"/>
                </a:cubicBezTo>
                <a:cubicBezTo>
                  <a:pt x="423" y="7"/>
                  <a:pt x="423" y="7"/>
                  <a:pt x="423" y="7"/>
                </a:cubicBezTo>
                <a:cubicBezTo>
                  <a:pt x="425" y="7"/>
                  <a:pt x="425" y="7"/>
                  <a:pt x="425" y="7"/>
                </a:cubicBezTo>
                <a:cubicBezTo>
                  <a:pt x="425" y="7"/>
                  <a:pt x="425" y="7"/>
                  <a:pt x="425" y="7"/>
                </a:cubicBezTo>
                <a:moveTo>
                  <a:pt x="421" y="8"/>
                </a:moveTo>
                <a:cubicBezTo>
                  <a:pt x="420" y="8"/>
                  <a:pt x="420" y="8"/>
                  <a:pt x="419" y="7"/>
                </a:cubicBezTo>
                <a:cubicBezTo>
                  <a:pt x="419" y="7"/>
                  <a:pt x="419" y="7"/>
                  <a:pt x="419" y="7"/>
                </a:cubicBezTo>
                <a:cubicBezTo>
                  <a:pt x="418" y="7"/>
                  <a:pt x="417" y="7"/>
                  <a:pt x="417" y="7"/>
                </a:cubicBezTo>
                <a:cubicBezTo>
                  <a:pt x="416" y="6"/>
                  <a:pt x="416" y="6"/>
                  <a:pt x="416" y="6"/>
                </a:cubicBezTo>
                <a:cubicBezTo>
                  <a:pt x="416" y="6"/>
                  <a:pt x="416" y="6"/>
                  <a:pt x="416" y="6"/>
                </a:cubicBezTo>
                <a:cubicBezTo>
                  <a:pt x="416" y="6"/>
                  <a:pt x="416" y="6"/>
                  <a:pt x="416" y="6"/>
                </a:cubicBezTo>
                <a:cubicBezTo>
                  <a:pt x="416" y="6"/>
                  <a:pt x="416" y="6"/>
                  <a:pt x="416" y="6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7"/>
                  <a:pt x="417" y="7"/>
                  <a:pt x="417" y="7"/>
                </a:cubicBezTo>
                <a:cubicBezTo>
                  <a:pt x="417" y="7"/>
                  <a:pt x="417" y="7"/>
                  <a:pt x="416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7" y="7"/>
                  <a:pt x="417" y="7"/>
                  <a:pt x="417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7"/>
                  <a:pt x="416" y="7"/>
                  <a:pt x="415" y="7"/>
                </a:cubicBezTo>
                <a:cubicBezTo>
                  <a:pt x="416" y="8"/>
                  <a:pt x="416" y="8"/>
                  <a:pt x="416" y="8"/>
                </a:cubicBezTo>
                <a:cubicBezTo>
                  <a:pt x="416" y="8"/>
                  <a:pt x="415" y="7"/>
                  <a:pt x="415" y="7"/>
                </a:cubicBezTo>
                <a:cubicBezTo>
                  <a:pt x="414" y="7"/>
                  <a:pt x="414" y="7"/>
                  <a:pt x="414" y="7"/>
                </a:cubicBezTo>
                <a:cubicBezTo>
                  <a:pt x="416" y="8"/>
                  <a:pt x="417" y="9"/>
                  <a:pt x="417" y="8"/>
                </a:cubicBezTo>
                <a:cubicBezTo>
                  <a:pt x="417" y="8"/>
                  <a:pt x="417" y="8"/>
                  <a:pt x="417" y="8"/>
                </a:cubicBezTo>
                <a:cubicBezTo>
                  <a:pt x="417" y="8"/>
                  <a:pt x="417" y="8"/>
                  <a:pt x="417" y="8"/>
                </a:cubicBezTo>
                <a:cubicBezTo>
                  <a:pt x="417" y="8"/>
                  <a:pt x="417" y="8"/>
                  <a:pt x="417" y="8"/>
                </a:cubicBezTo>
                <a:cubicBezTo>
                  <a:pt x="417" y="8"/>
                  <a:pt x="418" y="8"/>
                  <a:pt x="418" y="8"/>
                </a:cubicBezTo>
                <a:cubicBezTo>
                  <a:pt x="418" y="8"/>
                  <a:pt x="418" y="8"/>
                  <a:pt x="418" y="8"/>
                </a:cubicBezTo>
                <a:cubicBezTo>
                  <a:pt x="419" y="8"/>
                  <a:pt x="419" y="8"/>
                  <a:pt x="420" y="9"/>
                </a:cubicBezTo>
                <a:cubicBezTo>
                  <a:pt x="419" y="9"/>
                  <a:pt x="419" y="9"/>
                  <a:pt x="419" y="9"/>
                </a:cubicBezTo>
                <a:cubicBezTo>
                  <a:pt x="420" y="9"/>
                  <a:pt x="420" y="9"/>
                  <a:pt x="420" y="9"/>
                </a:cubicBezTo>
                <a:cubicBezTo>
                  <a:pt x="421" y="9"/>
                  <a:pt x="421" y="10"/>
                  <a:pt x="422" y="10"/>
                </a:cubicBezTo>
                <a:cubicBezTo>
                  <a:pt x="424" y="10"/>
                  <a:pt x="424" y="10"/>
                  <a:pt x="424" y="10"/>
                </a:cubicBezTo>
                <a:cubicBezTo>
                  <a:pt x="424" y="10"/>
                  <a:pt x="423" y="9"/>
                  <a:pt x="421" y="9"/>
                </a:cubicBezTo>
                <a:cubicBezTo>
                  <a:pt x="421" y="9"/>
                  <a:pt x="421" y="9"/>
                  <a:pt x="421" y="9"/>
                </a:cubicBezTo>
                <a:cubicBezTo>
                  <a:pt x="421" y="9"/>
                  <a:pt x="421" y="9"/>
                  <a:pt x="422" y="9"/>
                </a:cubicBezTo>
                <a:cubicBezTo>
                  <a:pt x="422" y="9"/>
                  <a:pt x="422" y="9"/>
                  <a:pt x="422" y="9"/>
                </a:cubicBezTo>
                <a:cubicBezTo>
                  <a:pt x="422" y="9"/>
                  <a:pt x="422" y="9"/>
                  <a:pt x="422" y="9"/>
                </a:cubicBezTo>
                <a:cubicBezTo>
                  <a:pt x="422" y="8"/>
                  <a:pt x="421" y="8"/>
                  <a:pt x="421" y="8"/>
                </a:cubicBezTo>
                <a:moveTo>
                  <a:pt x="399" y="10"/>
                </a:moveTo>
                <a:cubicBezTo>
                  <a:pt x="399" y="9"/>
                  <a:pt x="399" y="9"/>
                  <a:pt x="399" y="9"/>
                </a:cubicBezTo>
                <a:cubicBezTo>
                  <a:pt x="398" y="9"/>
                  <a:pt x="398" y="9"/>
                  <a:pt x="398" y="9"/>
                </a:cubicBezTo>
                <a:cubicBezTo>
                  <a:pt x="397" y="9"/>
                  <a:pt x="397" y="9"/>
                  <a:pt x="397" y="9"/>
                </a:cubicBezTo>
                <a:cubicBezTo>
                  <a:pt x="397" y="9"/>
                  <a:pt x="397" y="9"/>
                  <a:pt x="397" y="9"/>
                </a:cubicBezTo>
                <a:cubicBezTo>
                  <a:pt x="397" y="9"/>
                  <a:pt x="397" y="9"/>
                  <a:pt x="397" y="9"/>
                </a:cubicBezTo>
                <a:cubicBezTo>
                  <a:pt x="396" y="8"/>
                  <a:pt x="395" y="8"/>
                  <a:pt x="395" y="8"/>
                </a:cubicBezTo>
                <a:cubicBezTo>
                  <a:pt x="395" y="9"/>
                  <a:pt x="395" y="9"/>
                  <a:pt x="394" y="9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3" y="8"/>
                  <a:pt x="393" y="8"/>
                  <a:pt x="393" y="8"/>
                </a:cubicBezTo>
                <a:cubicBezTo>
                  <a:pt x="393" y="8"/>
                  <a:pt x="393" y="8"/>
                  <a:pt x="393" y="8"/>
                </a:cubicBezTo>
                <a:cubicBezTo>
                  <a:pt x="393" y="9"/>
                  <a:pt x="393" y="9"/>
                  <a:pt x="393" y="9"/>
                </a:cubicBezTo>
                <a:cubicBezTo>
                  <a:pt x="393" y="9"/>
                  <a:pt x="393" y="9"/>
                  <a:pt x="393" y="9"/>
                </a:cubicBezTo>
                <a:cubicBezTo>
                  <a:pt x="393" y="9"/>
                  <a:pt x="392" y="8"/>
                  <a:pt x="392" y="8"/>
                </a:cubicBezTo>
                <a:cubicBezTo>
                  <a:pt x="392" y="8"/>
                  <a:pt x="390" y="8"/>
                  <a:pt x="389" y="8"/>
                </a:cubicBezTo>
                <a:cubicBezTo>
                  <a:pt x="389" y="8"/>
                  <a:pt x="388" y="9"/>
                  <a:pt x="390" y="9"/>
                </a:cubicBezTo>
                <a:cubicBezTo>
                  <a:pt x="390" y="9"/>
                  <a:pt x="390" y="9"/>
                  <a:pt x="390" y="9"/>
                </a:cubicBezTo>
                <a:cubicBezTo>
                  <a:pt x="391" y="9"/>
                  <a:pt x="391" y="9"/>
                  <a:pt x="391" y="9"/>
                </a:cubicBezTo>
                <a:cubicBezTo>
                  <a:pt x="391" y="9"/>
                  <a:pt x="391" y="9"/>
                  <a:pt x="392" y="9"/>
                </a:cubicBezTo>
                <a:cubicBezTo>
                  <a:pt x="392" y="9"/>
                  <a:pt x="392" y="10"/>
                  <a:pt x="393" y="10"/>
                </a:cubicBezTo>
                <a:cubicBezTo>
                  <a:pt x="392" y="10"/>
                  <a:pt x="391" y="10"/>
                  <a:pt x="391" y="10"/>
                </a:cubicBezTo>
                <a:cubicBezTo>
                  <a:pt x="391" y="10"/>
                  <a:pt x="391" y="10"/>
                  <a:pt x="391" y="10"/>
                </a:cubicBezTo>
                <a:cubicBezTo>
                  <a:pt x="391" y="11"/>
                  <a:pt x="392" y="11"/>
                  <a:pt x="392" y="11"/>
                </a:cubicBezTo>
                <a:cubicBezTo>
                  <a:pt x="393" y="11"/>
                  <a:pt x="393" y="11"/>
                  <a:pt x="394" y="11"/>
                </a:cubicBezTo>
                <a:cubicBezTo>
                  <a:pt x="394" y="11"/>
                  <a:pt x="394" y="11"/>
                  <a:pt x="394" y="11"/>
                </a:cubicBezTo>
                <a:cubicBezTo>
                  <a:pt x="395" y="11"/>
                  <a:pt x="395" y="11"/>
                  <a:pt x="395" y="11"/>
                </a:cubicBezTo>
                <a:cubicBezTo>
                  <a:pt x="396" y="12"/>
                  <a:pt x="396" y="12"/>
                  <a:pt x="396" y="12"/>
                </a:cubicBezTo>
                <a:cubicBezTo>
                  <a:pt x="397" y="12"/>
                  <a:pt x="397" y="11"/>
                  <a:pt x="397" y="11"/>
                </a:cubicBezTo>
                <a:cubicBezTo>
                  <a:pt x="398" y="11"/>
                  <a:pt x="398" y="11"/>
                  <a:pt x="399" y="11"/>
                </a:cubicBezTo>
                <a:cubicBezTo>
                  <a:pt x="398" y="11"/>
                  <a:pt x="398" y="11"/>
                  <a:pt x="398" y="11"/>
                </a:cubicBezTo>
                <a:cubicBezTo>
                  <a:pt x="398" y="10"/>
                  <a:pt x="398" y="10"/>
                  <a:pt x="398" y="10"/>
                </a:cubicBezTo>
                <a:cubicBezTo>
                  <a:pt x="398" y="10"/>
                  <a:pt x="399" y="10"/>
                  <a:pt x="399" y="10"/>
                </a:cubicBezTo>
                <a:moveTo>
                  <a:pt x="390" y="11"/>
                </a:moveTo>
                <a:cubicBezTo>
                  <a:pt x="390" y="11"/>
                  <a:pt x="390" y="11"/>
                  <a:pt x="390" y="11"/>
                </a:cubicBezTo>
                <a:cubicBezTo>
                  <a:pt x="390" y="11"/>
                  <a:pt x="390" y="11"/>
                  <a:pt x="390" y="11"/>
                </a:cubicBezTo>
                <a:cubicBezTo>
                  <a:pt x="390" y="11"/>
                  <a:pt x="390" y="11"/>
                  <a:pt x="390" y="11"/>
                </a:cubicBezTo>
                <a:cubicBezTo>
                  <a:pt x="390" y="11"/>
                  <a:pt x="390" y="11"/>
                  <a:pt x="390" y="11"/>
                </a:cubicBezTo>
                <a:moveTo>
                  <a:pt x="401" y="18"/>
                </a:moveTo>
                <a:cubicBezTo>
                  <a:pt x="401" y="17"/>
                  <a:pt x="401" y="17"/>
                  <a:pt x="401" y="17"/>
                </a:cubicBezTo>
                <a:cubicBezTo>
                  <a:pt x="401" y="17"/>
                  <a:pt x="401" y="17"/>
                  <a:pt x="399" y="17"/>
                </a:cubicBezTo>
                <a:cubicBezTo>
                  <a:pt x="398" y="16"/>
                  <a:pt x="398" y="16"/>
                  <a:pt x="398" y="16"/>
                </a:cubicBezTo>
                <a:cubicBezTo>
                  <a:pt x="398" y="15"/>
                  <a:pt x="397" y="15"/>
                  <a:pt x="396" y="15"/>
                </a:cubicBezTo>
                <a:cubicBezTo>
                  <a:pt x="396" y="15"/>
                  <a:pt x="396" y="14"/>
                  <a:pt x="395" y="14"/>
                </a:cubicBezTo>
                <a:cubicBezTo>
                  <a:pt x="395" y="14"/>
                  <a:pt x="395" y="14"/>
                  <a:pt x="394" y="13"/>
                </a:cubicBezTo>
                <a:cubicBezTo>
                  <a:pt x="394" y="13"/>
                  <a:pt x="394" y="13"/>
                  <a:pt x="393" y="13"/>
                </a:cubicBezTo>
                <a:cubicBezTo>
                  <a:pt x="393" y="13"/>
                  <a:pt x="393" y="12"/>
                  <a:pt x="392" y="12"/>
                </a:cubicBezTo>
                <a:cubicBezTo>
                  <a:pt x="392" y="12"/>
                  <a:pt x="392" y="12"/>
                  <a:pt x="392" y="12"/>
                </a:cubicBezTo>
                <a:cubicBezTo>
                  <a:pt x="392" y="12"/>
                  <a:pt x="392" y="12"/>
                  <a:pt x="391" y="12"/>
                </a:cubicBezTo>
                <a:cubicBezTo>
                  <a:pt x="390" y="12"/>
                  <a:pt x="390" y="12"/>
                  <a:pt x="390" y="12"/>
                </a:cubicBezTo>
                <a:cubicBezTo>
                  <a:pt x="390" y="11"/>
                  <a:pt x="390" y="11"/>
                  <a:pt x="390" y="11"/>
                </a:cubicBezTo>
                <a:cubicBezTo>
                  <a:pt x="389" y="11"/>
                  <a:pt x="389" y="11"/>
                  <a:pt x="389" y="11"/>
                </a:cubicBezTo>
                <a:cubicBezTo>
                  <a:pt x="389" y="10"/>
                  <a:pt x="389" y="10"/>
                  <a:pt x="389" y="10"/>
                </a:cubicBezTo>
                <a:cubicBezTo>
                  <a:pt x="388" y="10"/>
                  <a:pt x="387" y="9"/>
                  <a:pt x="387" y="9"/>
                </a:cubicBezTo>
                <a:cubicBezTo>
                  <a:pt x="387" y="9"/>
                  <a:pt x="387" y="9"/>
                  <a:pt x="387" y="9"/>
                </a:cubicBezTo>
                <a:cubicBezTo>
                  <a:pt x="386" y="9"/>
                  <a:pt x="386" y="9"/>
                  <a:pt x="386" y="10"/>
                </a:cubicBezTo>
                <a:cubicBezTo>
                  <a:pt x="386" y="10"/>
                  <a:pt x="386" y="10"/>
                  <a:pt x="386" y="10"/>
                </a:cubicBezTo>
                <a:cubicBezTo>
                  <a:pt x="386" y="11"/>
                  <a:pt x="387" y="11"/>
                  <a:pt x="387" y="11"/>
                </a:cubicBezTo>
                <a:cubicBezTo>
                  <a:pt x="386" y="12"/>
                  <a:pt x="386" y="12"/>
                  <a:pt x="386" y="12"/>
                </a:cubicBezTo>
                <a:cubicBezTo>
                  <a:pt x="385" y="11"/>
                  <a:pt x="385" y="11"/>
                  <a:pt x="385" y="11"/>
                </a:cubicBezTo>
                <a:cubicBezTo>
                  <a:pt x="385" y="11"/>
                  <a:pt x="385" y="11"/>
                  <a:pt x="385" y="11"/>
                </a:cubicBezTo>
                <a:cubicBezTo>
                  <a:pt x="385" y="10"/>
                  <a:pt x="385" y="10"/>
                  <a:pt x="385" y="10"/>
                </a:cubicBezTo>
                <a:cubicBezTo>
                  <a:pt x="385" y="10"/>
                  <a:pt x="385" y="10"/>
                  <a:pt x="385" y="10"/>
                </a:cubicBezTo>
                <a:cubicBezTo>
                  <a:pt x="385" y="10"/>
                  <a:pt x="385" y="10"/>
                  <a:pt x="385" y="10"/>
                </a:cubicBezTo>
                <a:cubicBezTo>
                  <a:pt x="385" y="9"/>
                  <a:pt x="385" y="9"/>
                  <a:pt x="385" y="9"/>
                </a:cubicBezTo>
                <a:cubicBezTo>
                  <a:pt x="384" y="10"/>
                  <a:pt x="384" y="10"/>
                  <a:pt x="384" y="10"/>
                </a:cubicBezTo>
                <a:cubicBezTo>
                  <a:pt x="383" y="10"/>
                  <a:pt x="383" y="10"/>
                  <a:pt x="383" y="10"/>
                </a:cubicBezTo>
                <a:cubicBezTo>
                  <a:pt x="383" y="10"/>
                  <a:pt x="383" y="10"/>
                  <a:pt x="383" y="10"/>
                </a:cubicBezTo>
                <a:cubicBezTo>
                  <a:pt x="383" y="9"/>
                  <a:pt x="383" y="9"/>
                  <a:pt x="383" y="9"/>
                </a:cubicBezTo>
                <a:cubicBezTo>
                  <a:pt x="383" y="9"/>
                  <a:pt x="383" y="9"/>
                  <a:pt x="383" y="9"/>
                </a:cubicBezTo>
                <a:cubicBezTo>
                  <a:pt x="383" y="9"/>
                  <a:pt x="383" y="9"/>
                  <a:pt x="382" y="10"/>
                </a:cubicBezTo>
                <a:cubicBezTo>
                  <a:pt x="382" y="10"/>
                  <a:pt x="381" y="10"/>
                  <a:pt x="381" y="10"/>
                </a:cubicBezTo>
                <a:cubicBezTo>
                  <a:pt x="378" y="10"/>
                  <a:pt x="380" y="11"/>
                  <a:pt x="380" y="11"/>
                </a:cubicBezTo>
                <a:cubicBezTo>
                  <a:pt x="380" y="11"/>
                  <a:pt x="381" y="11"/>
                  <a:pt x="381" y="11"/>
                </a:cubicBezTo>
                <a:cubicBezTo>
                  <a:pt x="381" y="11"/>
                  <a:pt x="381" y="12"/>
                  <a:pt x="381" y="12"/>
                </a:cubicBezTo>
                <a:cubicBezTo>
                  <a:pt x="380" y="13"/>
                  <a:pt x="381" y="13"/>
                  <a:pt x="381" y="14"/>
                </a:cubicBezTo>
                <a:cubicBezTo>
                  <a:pt x="380" y="14"/>
                  <a:pt x="380" y="12"/>
                  <a:pt x="379" y="12"/>
                </a:cubicBezTo>
                <a:cubicBezTo>
                  <a:pt x="379" y="13"/>
                  <a:pt x="379" y="13"/>
                  <a:pt x="379" y="14"/>
                </a:cubicBezTo>
                <a:cubicBezTo>
                  <a:pt x="380" y="15"/>
                  <a:pt x="381" y="15"/>
                  <a:pt x="381" y="15"/>
                </a:cubicBezTo>
                <a:cubicBezTo>
                  <a:pt x="381" y="14"/>
                  <a:pt x="381" y="14"/>
                  <a:pt x="381" y="14"/>
                </a:cubicBezTo>
                <a:cubicBezTo>
                  <a:pt x="381" y="14"/>
                  <a:pt x="381" y="14"/>
                  <a:pt x="381" y="14"/>
                </a:cubicBezTo>
                <a:cubicBezTo>
                  <a:pt x="382" y="15"/>
                  <a:pt x="382" y="15"/>
                  <a:pt x="382" y="15"/>
                </a:cubicBezTo>
                <a:cubicBezTo>
                  <a:pt x="382" y="15"/>
                  <a:pt x="382" y="15"/>
                  <a:pt x="383" y="15"/>
                </a:cubicBezTo>
                <a:cubicBezTo>
                  <a:pt x="383" y="15"/>
                  <a:pt x="383" y="15"/>
                  <a:pt x="383" y="15"/>
                </a:cubicBezTo>
                <a:cubicBezTo>
                  <a:pt x="384" y="15"/>
                  <a:pt x="384" y="14"/>
                  <a:pt x="384" y="14"/>
                </a:cubicBezTo>
                <a:cubicBezTo>
                  <a:pt x="384" y="14"/>
                  <a:pt x="384" y="14"/>
                  <a:pt x="385" y="14"/>
                </a:cubicBezTo>
                <a:cubicBezTo>
                  <a:pt x="385" y="14"/>
                  <a:pt x="385" y="14"/>
                  <a:pt x="385" y="14"/>
                </a:cubicBezTo>
                <a:cubicBezTo>
                  <a:pt x="385" y="13"/>
                  <a:pt x="385" y="13"/>
                  <a:pt x="385" y="13"/>
                </a:cubicBezTo>
                <a:cubicBezTo>
                  <a:pt x="385" y="13"/>
                  <a:pt x="385" y="13"/>
                  <a:pt x="385" y="13"/>
                </a:cubicBezTo>
                <a:cubicBezTo>
                  <a:pt x="385" y="13"/>
                  <a:pt x="385" y="13"/>
                  <a:pt x="385" y="14"/>
                </a:cubicBezTo>
                <a:cubicBezTo>
                  <a:pt x="386" y="14"/>
                  <a:pt x="386" y="14"/>
                  <a:pt x="387" y="14"/>
                </a:cubicBezTo>
                <a:cubicBezTo>
                  <a:pt x="387" y="14"/>
                  <a:pt x="387" y="14"/>
                  <a:pt x="387" y="14"/>
                </a:cubicBezTo>
                <a:cubicBezTo>
                  <a:pt x="388" y="14"/>
                  <a:pt x="388" y="14"/>
                  <a:pt x="388" y="14"/>
                </a:cubicBezTo>
                <a:cubicBezTo>
                  <a:pt x="388" y="15"/>
                  <a:pt x="388" y="15"/>
                  <a:pt x="388" y="15"/>
                </a:cubicBezTo>
                <a:cubicBezTo>
                  <a:pt x="388" y="15"/>
                  <a:pt x="388" y="15"/>
                  <a:pt x="388" y="15"/>
                </a:cubicBezTo>
                <a:cubicBezTo>
                  <a:pt x="388" y="15"/>
                  <a:pt x="388" y="15"/>
                  <a:pt x="387" y="15"/>
                </a:cubicBezTo>
                <a:cubicBezTo>
                  <a:pt x="387" y="15"/>
                  <a:pt x="387" y="15"/>
                  <a:pt x="387" y="15"/>
                </a:cubicBezTo>
                <a:cubicBezTo>
                  <a:pt x="387" y="15"/>
                  <a:pt x="383" y="15"/>
                  <a:pt x="383" y="16"/>
                </a:cubicBezTo>
                <a:cubicBezTo>
                  <a:pt x="383" y="17"/>
                  <a:pt x="383" y="17"/>
                  <a:pt x="383" y="17"/>
                </a:cubicBezTo>
                <a:cubicBezTo>
                  <a:pt x="384" y="17"/>
                  <a:pt x="384" y="17"/>
                  <a:pt x="384" y="17"/>
                </a:cubicBezTo>
                <a:cubicBezTo>
                  <a:pt x="384" y="17"/>
                  <a:pt x="384" y="17"/>
                  <a:pt x="384" y="17"/>
                </a:cubicBezTo>
                <a:cubicBezTo>
                  <a:pt x="385" y="17"/>
                  <a:pt x="385" y="17"/>
                  <a:pt x="386" y="17"/>
                </a:cubicBezTo>
                <a:cubicBezTo>
                  <a:pt x="386" y="17"/>
                  <a:pt x="387" y="16"/>
                  <a:pt x="387" y="16"/>
                </a:cubicBezTo>
                <a:cubicBezTo>
                  <a:pt x="387" y="16"/>
                  <a:pt x="387" y="16"/>
                  <a:pt x="387" y="16"/>
                </a:cubicBezTo>
                <a:cubicBezTo>
                  <a:pt x="387" y="16"/>
                  <a:pt x="387" y="16"/>
                  <a:pt x="388" y="16"/>
                </a:cubicBezTo>
                <a:cubicBezTo>
                  <a:pt x="387" y="17"/>
                  <a:pt x="387" y="17"/>
                  <a:pt x="387" y="17"/>
                </a:cubicBezTo>
                <a:cubicBezTo>
                  <a:pt x="386" y="18"/>
                  <a:pt x="386" y="18"/>
                  <a:pt x="386" y="18"/>
                </a:cubicBezTo>
                <a:cubicBezTo>
                  <a:pt x="386" y="18"/>
                  <a:pt x="386" y="18"/>
                  <a:pt x="386" y="18"/>
                </a:cubicBezTo>
                <a:cubicBezTo>
                  <a:pt x="383" y="17"/>
                  <a:pt x="383" y="18"/>
                  <a:pt x="384" y="19"/>
                </a:cubicBezTo>
                <a:cubicBezTo>
                  <a:pt x="384" y="19"/>
                  <a:pt x="384" y="19"/>
                  <a:pt x="385" y="19"/>
                </a:cubicBezTo>
                <a:cubicBezTo>
                  <a:pt x="386" y="19"/>
                  <a:pt x="386" y="19"/>
                  <a:pt x="388" y="22"/>
                </a:cubicBezTo>
                <a:cubicBezTo>
                  <a:pt x="388" y="22"/>
                  <a:pt x="388" y="22"/>
                  <a:pt x="388" y="22"/>
                </a:cubicBezTo>
                <a:cubicBezTo>
                  <a:pt x="388" y="21"/>
                  <a:pt x="388" y="21"/>
                  <a:pt x="388" y="21"/>
                </a:cubicBezTo>
                <a:cubicBezTo>
                  <a:pt x="388" y="21"/>
                  <a:pt x="389" y="21"/>
                  <a:pt x="389" y="20"/>
                </a:cubicBezTo>
                <a:cubicBezTo>
                  <a:pt x="389" y="19"/>
                  <a:pt x="389" y="19"/>
                  <a:pt x="389" y="18"/>
                </a:cubicBezTo>
                <a:cubicBezTo>
                  <a:pt x="390" y="18"/>
                  <a:pt x="390" y="18"/>
                  <a:pt x="390" y="18"/>
                </a:cubicBezTo>
                <a:cubicBezTo>
                  <a:pt x="390" y="17"/>
                  <a:pt x="390" y="17"/>
                  <a:pt x="390" y="16"/>
                </a:cubicBezTo>
                <a:cubicBezTo>
                  <a:pt x="391" y="16"/>
                  <a:pt x="391" y="16"/>
                  <a:pt x="391" y="16"/>
                </a:cubicBezTo>
                <a:cubicBezTo>
                  <a:pt x="391" y="15"/>
                  <a:pt x="391" y="14"/>
                  <a:pt x="391" y="14"/>
                </a:cubicBezTo>
                <a:cubicBezTo>
                  <a:pt x="391" y="14"/>
                  <a:pt x="392" y="14"/>
                  <a:pt x="393" y="14"/>
                </a:cubicBezTo>
                <a:cubicBezTo>
                  <a:pt x="393" y="14"/>
                  <a:pt x="393" y="14"/>
                  <a:pt x="393" y="14"/>
                </a:cubicBezTo>
                <a:cubicBezTo>
                  <a:pt x="393" y="14"/>
                  <a:pt x="393" y="15"/>
                  <a:pt x="393" y="15"/>
                </a:cubicBezTo>
                <a:cubicBezTo>
                  <a:pt x="395" y="15"/>
                  <a:pt x="395" y="17"/>
                  <a:pt x="395" y="17"/>
                </a:cubicBezTo>
                <a:cubicBezTo>
                  <a:pt x="394" y="17"/>
                  <a:pt x="394" y="18"/>
                  <a:pt x="395" y="18"/>
                </a:cubicBezTo>
                <a:cubicBezTo>
                  <a:pt x="395" y="18"/>
                  <a:pt x="395" y="18"/>
                  <a:pt x="395" y="18"/>
                </a:cubicBezTo>
                <a:cubicBezTo>
                  <a:pt x="396" y="18"/>
                  <a:pt x="396" y="17"/>
                  <a:pt x="397" y="17"/>
                </a:cubicBezTo>
                <a:cubicBezTo>
                  <a:pt x="397" y="18"/>
                  <a:pt x="397" y="18"/>
                  <a:pt x="398" y="19"/>
                </a:cubicBezTo>
                <a:cubicBezTo>
                  <a:pt x="398" y="19"/>
                  <a:pt x="398" y="19"/>
                  <a:pt x="399" y="19"/>
                </a:cubicBezTo>
                <a:cubicBezTo>
                  <a:pt x="399" y="19"/>
                  <a:pt x="399" y="19"/>
                  <a:pt x="399" y="19"/>
                </a:cubicBezTo>
                <a:cubicBezTo>
                  <a:pt x="399" y="18"/>
                  <a:pt x="399" y="18"/>
                  <a:pt x="399" y="18"/>
                </a:cubicBezTo>
                <a:cubicBezTo>
                  <a:pt x="400" y="18"/>
                  <a:pt x="400" y="18"/>
                  <a:pt x="401" y="18"/>
                </a:cubicBezTo>
                <a:cubicBezTo>
                  <a:pt x="401" y="18"/>
                  <a:pt x="401" y="18"/>
                  <a:pt x="401" y="18"/>
                </a:cubicBezTo>
                <a:moveTo>
                  <a:pt x="609" y="325"/>
                </a:moveTo>
                <a:cubicBezTo>
                  <a:pt x="608" y="313"/>
                  <a:pt x="607" y="300"/>
                  <a:pt x="605" y="288"/>
                </a:cubicBezTo>
                <a:cubicBezTo>
                  <a:pt x="590" y="288"/>
                  <a:pt x="575" y="288"/>
                  <a:pt x="558" y="288"/>
                </a:cubicBezTo>
                <a:cubicBezTo>
                  <a:pt x="537" y="287"/>
                  <a:pt x="514" y="287"/>
                  <a:pt x="492" y="287"/>
                </a:cubicBezTo>
                <a:cubicBezTo>
                  <a:pt x="492" y="287"/>
                  <a:pt x="490" y="292"/>
                  <a:pt x="489" y="294"/>
                </a:cubicBezTo>
                <a:cubicBezTo>
                  <a:pt x="488" y="294"/>
                  <a:pt x="488" y="294"/>
                  <a:pt x="488" y="294"/>
                </a:cubicBezTo>
                <a:cubicBezTo>
                  <a:pt x="488" y="295"/>
                  <a:pt x="488" y="295"/>
                  <a:pt x="488" y="295"/>
                </a:cubicBezTo>
                <a:cubicBezTo>
                  <a:pt x="487" y="295"/>
                  <a:pt x="487" y="295"/>
                  <a:pt x="487" y="295"/>
                </a:cubicBezTo>
                <a:cubicBezTo>
                  <a:pt x="486" y="295"/>
                  <a:pt x="486" y="295"/>
                  <a:pt x="484" y="295"/>
                </a:cubicBezTo>
                <a:cubicBezTo>
                  <a:pt x="484" y="295"/>
                  <a:pt x="484" y="295"/>
                  <a:pt x="484" y="295"/>
                </a:cubicBezTo>
                <a:cubicBezTo>
                  <a:pt x="483" y="295"/>
                  <a:pt x="483" y="295"/>
                  <a:pt x="483" y="295"/>
                </a:cubicBezTo>
                <a:cubicBezTo>
                  <a:pt x="482" y="296"/>
                  <a:pt x="482" y="296"/>
                  <a:pt x="482" y="296"/>
                </a:cubicBezTo>
                <a:cubicBezTo>
                  <a:pt x="482" y="296"/>
                  <a:pt x="482" y="296"/>
                  <a:pt x="482" y="296"/>
                </a:cubicBezTo>
                <a:cubicBezTo>
                  <a:pt x="481" y="296"/>
                  <a:pt x="481" y="296"/>
                  <a:pt x="480" y="296"/>
                </a:cubicBezTo>
                <a:cubicBezTo>
                  <a:pt x="480" y="295"/>
                  <a:pt x="479" y="295"/>
                  <a:pt x="479" y="295"/>
                </a:cubicBezTo>
                <a:cubicBezTo>
                  <a:pt x="479" y="295"/>
                  <a:pt x="478" y="294"/>
                  <a:pt x="478" y="294"/>
                </a:cubicBezTo>
                <a:cubicBezTo>
                  <a:pt x="478" y="294"/>
                  <a:pt x="475" y="294"/>
                  <a:pt x="473" y="294"/>
                </a:cubicBezTo>
                <a:cubicBezTo>
                  <a:pt x="473" y="294"/>
                  <a:pt x="473" y="294"/>
                  <a:pt x="473" y="294"/>
                </a:cubicBezTo>
                <a:cubicBezTo>
                  <a:pt x="472" y="294"/>
                  <a:pt x="472" y="294"/>
                  <a:pt x="472" y="294"/>
                </a:cubicBezTo>
                <a:cubicBezTo>
                  <a:pt x="471" y="294"/>
                  <a:pt x="471" y="294"/>
                  <a:pt x="471" y="294"/>
                </a:cubicBezTo>
                <a:cubicBezTo>
                  <a:pt x="473" y="295"/>
                  <a:pt x="474" y="295"/>
                  <a:pt x="477" y="296"/>
                </a:cubicBezTo>
                <a:cubicBezTo>
                  <a:pt x="478" y="296"/>
                  <a:pt x="478" y="297"/>
                  <a:pt x="478" y="297"/>
                </a:cubicBezTo>
                <a:cubicBezTo>
                  <a:pt x="478" y="298"/>
                  <a:pt x="478" y="298"/>
                  <a:pt x="478" y="298"/>
                </a:cubicBezTo>
                <a:cubicBezTo>
                  <a:pt x="478" y="299"/>
                  <a:pt x="478" y="299"/>
                  <a:pt x="479" y="300"/>
                </a:cubicBezTo>
                <a:cubicBezTo>
                  <a:pt x="479" y="300"/>
                  <a:pt x="479" y="301"/>
                  <a:pt x="479" y="301"/>
                </a:cubicBezTo>
                <a:cubicBezTo>
                  <a:pt x="479" y="302"/>
                  <a:pt x="479" y="302"/>
                  <a:pt x="479" y="302"/>
                </a:cubicBezTo>
                <a:cubicBezTo>
                  <a:pt x="479" y="303"/>
                  <a:pt x="479" y="303"/>
                  <a:pt x="479" y="303"/>
                </a:cubicBezTo>
                <a:cubicBezTo>
                  <a:pt x="479" y="306"/>
                  <a:pt x="482" y="308"/>
                  <a:pt x="483" y="311"/>
                </a:cubicBezTo>
                <a:cubicBezTo>
                  <a:pt x="485" y="314"/>
                  <a:pt x="486" y="314"/>
                  <a:pt x="487" y="315"/>
                </a:cubicBezTo>
                <a:cubicBezTo>
                  <a:pt x="488" y="315"/>
                  <a:pt x="488" y="315"/>
                  <a:pt x="489" y="315"/>
                </a:cubicBezTo>
                <a:cubicBezTo>
                  <a:pt x="491" y="316"/>
                  <a:pt x="491" y="313"/>
                  <a:pt x="492" y="312"/>
                </a:cubicBezTo>
                <a:cubicBezTo>
                  <a:pt x="492" y="313"/>
                  <a:pt x="493" y="313"/>
                  <a:pt x="493" y="313"/>
                </a:cubicBezTo>
                <a:cubicBezTo>
                  <a:pt x="495" y="316"/>
                  <a:pt x="498" y="318"/>
                  <a:pt x="499" y="321"/>
                </a:cubicBezTo>
                <a:cubicBezTo>
                  <a:pt x="505" y="332"/>
                  <a:pt x="505" y="332"/>
                  <a:pt x="505" y="332"/>
                </a:cubicBezTo>
                <a:cubicBezTo>
                  <a:pt x="505" y="333"/>
                  <a:pt x="505" y="333"/>
                  <a:pt x="505" y="333"/>
                </a:cubicBezTo>
                <a:cubicBezTo>
                  <a:pt x="504" y="335"/>
                  <a:pt x="504" y="337"/>
                  <a:pt x="505" y="339"/>
                </a:cubicBezTo>
                <a:cubicBezTo>
                  <a:pt x="506" y="341"/>
                  <a:pt x="509" y="340"/>
                  <a:pt x="510" y="341"/>
                </a:cubicBezTo>
                <a:cubicBezTo>
                  <a:pt x="511" y="342"/>
                  <a:pt x="516" y="352"/>
                  <a:pt x="516" y="352"/>
                </a:cubicBezTo>
                <a:cubicBezTo>
                  <a:pt x="518" y="356"/>
                  <a:pt x="514" y="362"/>
                  <a:pt x="519" y="364"/>
                </a:cubicBezTo>
                <a:cubicBezTo>
                  <a:pt x="519" y="364"/>
                  <a:pt x="525" y="368"/>
                  <a:pt x="527" y="373"/>
                </a:cubicBezTo>
                <a:cubicBezTo>
                  <a:pt x="527" y="376"/>
                  <a:pt x="528" y="376"/>
                  <a:pt x="529" y="377"/>
                </a:cubicBezTo>
                <a:cubicBezTo>
                  <a:pt x="531" y="379"/>
                  <a:pt x="531" y="379"/>
                  <a:pt x="538" y="397"/>
                </a:cubicBezTo>
                <a:cubicBezTo>
                  <a:pt x="538" y="401"/>
                  <a:pt x="538" y="404"/>
                  <a:pt x="538" y="408"/>
                </a:cubicBezTo>
                <a:cubicBezTo>
                  <a:pt x="539" y="414"/>
                  <a:pt x="547" y="415"/>
                  <a:pt x="549" y="412"/>
                </a:cubicBezTo>
                <a:cubicBezTo>
                  <a:pt x="553" y="408"/>
                  <a:pt x="553" y="408"/>
                  <a:pt x="555" y="407"/>
                </a:cubicBezTo>
                <a:cubicBezTo>
                  <a:pt x="557" y="407"/>
                  <a:pt x="559" y="407"/>
                  <a:pt x="561" y="407"/>
                </a:cubicBezTo>
                <a:cubicBezTo>
                  <a:pt x="561" y="407"/>
                  <a:pt x="561" y="407"/>
                  <a:pt x="561" y="407"/>
                </a:cubicBezTo>
                <a:cubicBezTo>
                  <a:pt x="562" y="408"/>
                  <a:pt x="562" y="408"/>
                  <a:pt x="563" y="408"/>
                </a:cubicBezTo>
                <a:cubicBezTo>
                  <a:pt x="563" y="408"/>
                  <a:pt x="563" y="408"/>
                  <a:pt x="563" y="408"/>
                </a:cubicBezTo>
                <a:cubicBezTo>
                  <a:pt x="564" y="408"/>
                  <a:pt x="564" y="407"/>
                  <a:pt x="565" y="406"/>
                </a:cubicBezTo>
                <a:cubicBezTo>
                  <a:pt x="569" y="400"/>
                  <a:pt x="577" y="402"/>
                  <a:pt x="582" y="397"/>
                </a:cubicBezTo>
                <a:cubicBezTo>
                  <a:pt x="583" y="396"/>
                  <a:pt x="583" y="396"/>
                  <a:pt x="586" y="396"/>
                </a:cubicBezTo>
                <a:cubicBezTo>
                  <a:pt x="587" y="395"/>
                  <a:pt x="587" y="395"/>
                  <a:pt x="587" y="395"/>
                </a:cubicBezTo>
                <a:cubicBezTo>
                  <a:pt x="587" y="392"/>
                  <a:pt x="587" y="392"/>
                  <a:pt x="588" y="391"/>
                </a:cubicBezTo>
                <a:cubicBezTo>
                  <a:pt x="589" y="391"/>
                  <a:pt x="589" y="391"/>
                  <a:pt x="591" y="390"/>
                </a:cubicBezTo>
                <a:cubicBezTo>
                  <a:pt x="593" y="389"/>
                  <a:pt x="593" y="389"/>
                  <a:pt x="601" y="389"/>
                </a:cubicBezTo>
                <a:cubicBezTo>
                  <a:pt x="601" y="389"/>
                  <a:pt x="601" y="385"/>
                  <a:pt x="603" y="382"/>
                </a:cubicBezTo>
                <a:cubicBezTo>
                  <a:pt x="605" y="382"/>
                  <a:pt x="606" y="382"/>
                  <a:pt x="608" y="382"/>
                </a:cubicBezTo>
                <a:cubicBezTo>
                  <a:pt x="609" y="379"/>
                  <a:pt x="610" y="376"/>
                  <a:pt x="610" y="376"/>
                </a:cubicBezTo>
                <a:cubicBezTo>
                  <a:pt x="611" y="365"/>
                  <a:pt x="610" y="354"/>
                  <a:pt x="610" y="342"/>
                </a:cubicBezTo>
                <a:cubicBezTo>
                  <a:pt x="609" y="343"/>
                  <a:pt x="609" y="343"/>
                  <a:pt x="609" y="343"/>
                </a:cubicBezTo>
                <a:cubicBezTo>
                  <a:pt x="608" y="342"/>
                  <a:pt x="609" y="340"/>
                  <a:pt x="608" y="339"/>
                </a:cubicBezTo>
                <a:cubicBezTo>
                  <a:pt x="607" y="339"/>
                  <a:pt x="607" y="339"/>
                  <a:pt x="607" y="338"/>
                </a:cubicBezTo>
                <a:cubicBezTo>
                  <a:pt x="607" y="335"/>
                  <a:pt x="606" y="333"/>
                  <a:pt x="606" y="331"/>
                </a:cubicBezTo>
                <a:cubicBezTo>
                  <a:pt x="606" y="330"/>
                  <a:pt x="606" y="330"/>
                  <a:pt x="605" y="329"/>
                </a:cubicBezTo>
                <a:cubicBezTo>
                  <a:pt x="602" y="331"/>
                  <a:pt x="602" y="331"/>
                  <a:pt x="601" y="340"/>
                </a:cubicBezTo>
                <a:cubicBezTo>
                  <a:pt x="600" y="340"/>
                  <a:pt x="599" y="340"/>
                  <a:pt x="597" y="340"/>
                </a:cubicBezTo>
                <a:cubicBezTo>
                  <a:pt x="596" y="340"/>
                  <a:pt x="596" y="340"/>
                  <a:pt x="596" y="340"/>
                </a:cubicBezTo>
                <a:cubicBezTo>
                  <a:pt x="595" y="340"/>
                  <a:pt x="594" y="339"/>
                  <a:pt x="593" y="339"/>
                </a:cubicBezTo>
                <a:cubicBezTo>
                  <a:pt x="592" y="339"/>
                  <a:pt x="592" y="339"/>
                  <a:pt x="592" y="339"/>
                </a:cubicBezTo>
                <a:cubicBezTo>
                  <a:pt x="589" y="341"/>
                  <a:pt x="589" y="341"/>
                  <a:pt x="588" y="343"/>
                </a:cubicBezTo>
                <a:cubicBezTo>
                  <a:pt x="588" y="343"/>
                  <a:pt x="584" y="342"/>
                  <a:pt x="584" y="337"/>
                </a:cubicBezTo>
                <a:cubicBezTo>
                  <a:pt x="584" y="337"/>
                  <a:pt x="584" y="336"/>
                  <a:pt x="585" y="336"/>
                </a:cubicBezTo>
                <a:cubicBezTo>
                  <a:pt x="586" y="335"/>
                  <a:pt x="586" y="335"/>
                  <a:pt x="587" y="335"/>
                </a:cubicBezTo>
                <a:cubicBezTo>
                  <a:pt x="587" y="335"/>
                  <a:pt x="588" y="335"/>
                  <a:pt x="588" y="335"/>
                </a:cubicBezTo>
                <a:cubicBezTo>
                  <a:pt x="594" y="338"/>
                  <a:pt x="594" y="334"/>
                  <a:pt x="594" y="334"/>
                </a:cubicBezTo>
                <a:cubicBezTo>
                  <a:pt x="593" y="334"/>
                  <a:pt x="593" y="334"/>
                  <a:pt x="593" y="334"/>
                </a:cubicBezTo>
                <a:cubicBezTo>
                  <a:pt x="592" y="333"/>
                  <a:pt x="592" y="333"/>
                  <a:pt x="591" y="333"/>
                </a:cubicBezTo>
                <a:cubicBezTo>
                  <a:pt x="591" y="333"/>
                  <a:pt x="590" y="333"/>
                  <a:pt x="590" y="334"/>
                </a:cubicBezTo>
                <a:cubicBezTo>
                  <a:pt x="589" y="334"/>
                  <a:pt x="589" y="334"/>
                  <a:pt x="588" y="334"/>
                </a:cubicBezTo>
                <a:cubicBezTo>
                  <a:pt x="585" y="333"/>
                  <a:pt x="582" y="333"/>
                  <a:pt x="580" y="332"/>
                </a:cubicBezTo>
                <a:cubicBezTo>
                  <a:pt x="579" y="332"/>
                  <a:pt x="578" y="332"/>
                  <a:pt x="578" y="332"/>
                </a:cubicBezTo>
                <a:cubicBezTo>
                  <a:pt x="578" y="330"/>
                  <a:pt x="578" y="327"/>
                  <a:pt x="577" y="325"/>
                </a:cubicBezTo>
                <a:cubicBezTo>
                  <a:pt x="576" y="324"/>
                  <a:pt x="576" y="324"/>
                  <a:pt x="570" y="321"/>
                </a:cubicBezTo>
                <a:cubicBezTo>
                  <a:pt x="568" y="316"/>
                  <a:pt x="565" y="311"/>
                  <a:pt x="565" y="305"/>
                </a:cubicBezTo>
                <a:cubicBezTo>
                  <a:pt x="566" y="301"/>
                  <a:pt x="571" y="303"/>
                  <a:pt x="572" y="303"/>
                </a:cubicBezTo>
                <a:cubicBezTo>
                  <a:pt x="572" y="304"/>
                  <a:pt x="572" y="304"/>
                  <a:pt x="576" y="308"/>
                </a:cubicBezTo>
                <a:cubicBezTo>
                  <a:pt x="578" y="310"/>
                  <a:pt x="578" y="310"/>
                  <a:pt x="580" y="314"/>
                </a:cubicBezTo>
                <a:cubicBezTo>
                  <a:pt x="581" y="317"/>
                  <a:pt x="584" y="317"/>
                  <a:pt x="586" y="319"/>
                </a:cubicBezTo>
                <a:cubicBezTo>
                  <a:pt x="589" y="323"/>
                  <a:pt x="590" y="323"/>
                  <a:pt x="598" y="324"/>
                </a:cubicBezTo>
                <a:cubicBezTo>
                  <a:pt x="599" y="324"/>
                  <a:pt x="599" y="324"/>
                  <a:pt x="599" y="324"/>
                </a:cubicBezTo>
                <a:cubicBezTo>
                  <a:pt x="599" y="324"/>
                  <a:pt x="600" y="324"/>
                  <a:pt x="600" y="324"/>
                </a:cubicBezTo>
                <a:cubicBezTo>
                  <a:pt x="601" y="324"/>
                  <a:pt x="602" y="324"/>
                  <a:pt x="604" y="323"/>
                </a:cubicBezTo>
                <a:cubicBezTo>
                  <a:pt x="604" y="323"/>
                  <a:pt x="605" y="323"/>
                  <a:pt x="605" y="323"/>
                </a:cubicBezTo>
                <a:cubicBezTo>
                  <a:pt x="607" y="323"/>
                  <a:pt x="607" y="323"/>
                  <a:pt x="609" y="325"/>
                </a:cubicBezTo>
                <a:cubicBezTo>
                  <a:pt x="609" y="325"/>
                  <a:pt x="609" y="325"/>
                  <a:pt x="609" y="325"/>
                </a:cubicBezTo>
                <a:moveTo>
                  <a:pt x="680" y="160"/>
                </a:moveTo>
                <a:cubicBezTo>
                  <a:pt x="671" y="147"/>
                  <a:pt x="657" y="130"/>
                  <a:pt x="646" y="118"/>
                </a:cubicBezTo>
                <a:cubicBezTo>
                  <a:pt x="649" y="120"/>
                  <a:pt x="614" y="121"/>
                  <a:pt x="550" y="121"/>
                </a:cubicBezTo>
                <a:cubicBezTo>
                  <a:pt x="577" y="168"/>
                  <a:pt x="596" y="225"/>
                  <a:pt x="605" y="288"/>
                </a:cubicBezTo>
                <a:cubicBezTo>
                  <a:pt x="690" y="289"/>
                  <a:pt x="736" y="287"/>
                  <a:pt x="736" y="284"/>
                </a:cubicBezTo>
                <a:cubicBezTo>
                  <a:pt x="730" y="264"/>
                  <a:pt x="730" y="264"/>
                  <a:pt x="730" y="264"/>
                </a:cubicBezTo>
                <a:cubicBezTo>
                  <a:pt x="718" y="228"/>
                  <a:pt x="718" y="227"/>
                  <a:pt x="709" y="210"/>
                </a:cubicBezTo>
                <a:cubicBezTo>
                  <a:pt x="693" y="178"/>
                  <a:pt x="690" y="173"/>
                  <a:pt x="680" y="160"/>
                </a:cubicBezTo>
                <a:moveTo>
                  <a:pt x="415" y="119"/>
                </a:moveTo>
                <a:cubicBezTo>
                  <a:pt x="416" y="119"/>
                  <a:pt x="418" y="119"/>
                  <a:pt x="420" y="119"/>
                </a:cubicBezTo>
                <a:cubicBezTo>
                  <a:pt x="419" y="119"/>
                  <a:pt x="419" y="119"/>
                  <a:pt x="419" y="119"/>
                </a:cubicBezTo>
                <a:cubicBezTo>
                  <a:pt x="418" y="119"/>
                  <a:pt x="418" y="119"/>
                  <a:pt x="418" y="119"/>
                </a:cubicBezTo>
                <a:cubicBezTo>
                  <a:pt x="418" y="119"/>
                  <a:pt x="418" y="119"/>
                  <a:pt x="418" y="119"/>
                </a:cubicBezTo>
                <a:cubicBezTo>
                  <a:pt x="418" y="119"/>
                  <a:pt x="418" y="119"/>
                  <a:pt x="417" y="118"/>
                </a:cubicBezTo>
                <a:cubicBezTo>
                  <a:pt x="417" y="117"/>
                  <a:pt x="417" y="117"/>
                  <a:pt x="417" y="117"/>
                </a:cubicBezTo>
                <a:cubicBezTo>
                  <a:pt x="417" y="117"/>
                  <a:pt x="417" y="117"/>
                  <a:pt x="417" y="117"/>
                </a:cubicBezTo>
                <a:cubicBezTo>
                  <a:pt x="416" y="117"/>
                  <a:pt x="416" y="117"/>
                  <a:pt x="415" y="117"/>
                </a:cubicBezTo>
                <a:cubicBezTo>
                  <a:pt x="415" y="117"/>
                  <a:pt x="415" y="117"/>
                  <a:pt x="415" y="117"/>
                </a:cubicBezTo>
                <a:cubicBezTo>
                  <a:pt x="414" y="118"/>
                  <a:pt x="414" y="118"/>
                  <a:pt x="414" y="118"/>
                </a:cubicBezTo>
                <a:cubicBezTo>
                  <a:pt x="414" y="118"/>
                  <a:pt x="414" y="118"/>
                  <a:pt x="414" y="118"/>
                </a:cubicBezTo>
                <a:cubicBezTo>
                  <a:pt x="415" y="119"/>
                  <a:pt x="415" y="119"/>
                  <a:pt x="415" y="119"/>
                </a:cubicBezTo>
                <a:moveTo>
                  <a:pt x="416" y="52"/>
                </a:moveTo>
                <a:cubicBezTo>
                  <a:pt x="416" y="51"/>
                  <a:pt x="416" y="50"/>
                  <a:pt x="415" y="50"/>
                </a:cubicBezTo>
                <a:cubicBezTo>
                  <a:pt x="415" y="50"/>
                  <a:pt x="415" y="50"/>
                  <a:pt x="415" y="50"/>
                </a:cubicBezTo>
                <a:cubicBezTo>
                  <a:pt x="415" y="50"/>
                  <a:pt x="415" y="50"/>
                  <a:pt x="415" y="50"/>
                </a:cubicBezTo>
                <a:cubicBezTo>
                  <a:pt x="414" y="50"/>
                  <a:pt x="414" y="50"/>
                  <a:pt x="413" y="50"/>
                </a:cubicBezTo>
                <a:cubicBezTo>
                  <a:pt x="414" y="50"/>
                  <a:pt x="414" y="50"/>
                  <a:pt x="414" y="50"/>
                </a:cubicBezTo>
                <a:cubicBezTo>
                  <a:pt x="414" y="51"/>
                  <a:pt x="414" y="51"/>
                  <a:pt x="414" y="51"/>
                </a:cubicBezTo>
                <a:cubicBezTo>
                  <a:pt x="414" y="51"/>
                  <a:pt x="414" y="52"/>
                  <a:pt x="414" y="52"/>
                </a:cubicBezTo>
                <a:cubicBezTo>
                  <a:pt x="415" y="52"/>
                  <a:pt x="415" y="52"/>
                  <a:pt x="416" y="52"/>
                </a:cubicBezTo>
                <a:moveTo>
                  <a:pt x="550" y="121"/>
                </a:moveTo>
                <a:cubicBezTo>
                  <a:pt x="537" y="99"/>
                  <a:pt x="522" y="79"/>
                  <a:pt x="507" y="62"/>
                </a:cubicBezTo>
                <a:cubicBezTo>
                  <a:pt x="507" y="63"/>
                  <a:pt x="507" y="63"/>
                  <a:pt x="507" y="63"/>
                </a:cubicBezTo>
                <a:cubicBezTo>
                  <a:pt x="506" y="64"/>
                  <a:pt x="506" y="64"/>
                  <a:pt x="506" y="64"/>
                </a:cubicBezTo>
                <a:cubicBezTo>
                  <a:pt x="505" y="63"/>
                  <a:pt x="504" y="63"/>
                  <a:pt x="504" y="63"/>
                </a:cubicBezTo>
                <a:cubicBezTo>
                  <a:pt x="504" y="63"/>
                  <a:pt x="504" y="63"/>
                  <a:pt x="503" y="63"/>
                </a:cubicBezTo>
                <a:cubicBezTo>
                  <a:pt x="503" y="64"/>
                  <a:pt x="504" y="65"/>
                  <a:pt x="504" y="65"/>
                </a:cubicBezTo>
                <a:cubicBezTo>
                  <a:pt x="504" y="65"/>
                  <a:pt x="503" y="65"/>
                  <a:pt x="503" y="65"/>
                </a:cubicBezTo>
                <a:cubicBezTo>
                  <a:pt x="501" y="64"/>
                  <a:pt x="501" y="64"/>
                  <a:pt x="498" y="61"/>
                </a:cubicBezTo>
                <a:cubicBezTo>
                  <a:pt x="497" y="62"/>
                  <a:pt x="497" y="62"/>
                  <a:pt x="497" y="62"/>
                </a:cubicBezTo>
                <a:cubicBezTo>
                  <a:pt x="497" y="62"/>
                  <a:pt x="497" y="62"/>
                  <a:pt x="496" y="62"/>
                </a:cubicBezTo>
                <a:cubicBezTo>
                  <a:pt x="496" y="63"/>
                  <a:pt x="496" y="63"/>
                  <a:pt x="496" y="63"/>
                </a:cubicBezTo>
                <a:cubicBezTo>
                  <a:pt x="495" y="63"/>
                  <a:pt x="495" y="63"/>
                  <a:pt x="495" y="63"/>
                </a:cubicBezTo>
                <a:cubicBezTo>
                  <a:pt x="494" y="63"/>
                  <a:pt x="494" y="63"/>
                  <a:pt x="494" y="63"/>
                </a:cubicBezTo>
                <a:cubicBezTo>
                  <a:pt x="494" y="64"/>
                  <a:pt x="493" y="64"/>
                  <a:pt x="493" y="64"/>
                </a:cubicBezTo>
                <a:cubicBezTo>
                  <a:pt x="492" y="65"/>
                  <a:pt x="492" y="65"/>
                  <a:pt x="492" y="65"/>
                </a:cubicBezTo>
                <a:cubicBezTo>
                  <a:pt x="490" y="65"/>
                  <a:pt x="490" y="65"/>
                  <a:pt x="490" y="67"/>
                </a:cubicBezTo>
                <a:cubicBezTo>
                  <a:pt x="489" y="67"/>
                  <a:pt x="489" y="67"/>
                  <a:pt x="488" y="67"/>
                </a:cubicBezTo>
                <a:cubicBezTo>
                  <a:pt x="487" y="68"/>
                  <a:pt x="487" y="68"/>
                  <a:pt x="487" y="68"/>
                </a:cubicBezTo>
                <a:cubicBezTo>
                  <a:pt x="490" y="70"/>
                  <a:pt x="490" y="70"/>
                  <a:pt x="490" y="70"/>
                </a:cubicBezTo>
                <a:cubicBezTo>
                  <a:pt x="489" y="72"/>
                  <a:pt x="489" y="72"/>
                  <a:pt x="486" y="73"/>
                </a:cubicBezTo>
                <a:cubicBezTo>
                  <a:pt x="486" y="73"/>
                  <a:pt x="486" y="73"/>
                  <a:pt x="486" y="73"/>
                </a:cubicBezTo>
                <a:cubicBezTo>
                  <a:pt x="480" y="69"/>
                  <a:pt x="480" y="69"/>
                  <a:pt x="480" y="68"/>
                </a:cubicBezTo>
                <a:cubicBezTo>
                  <a:pt x="481" y="68"/>
                  <a:pt x="482" y="68"/>
                  <a:pt x="483" y="68"/>
                </a:cubicBezTo>
                <a:cubicBezTo>
                  <a:pt x="483" y="67"/>
                  <a:pt x="482" y="66"/>
                  <a:pt x="482" y="65"/>
                </a:cubicBezTo>
                <a:cubicBezTo>
                  <a:pt x="481" y="65"/>
                  <a:pt x="481" y="65"/>
                  <a:pt x="480" y="65"/>
                </a:cubicBezTo>
                <a:cubicBezTo>
                  <a:pt x="479" y="64"/>
                  <a:pt x="479" y="64"/>
                  <a:pt x="477" y="63"/>
                </a:cubicBezTo>
                <a:cubicBezTo>
                  <a:pt x="477" y="63"/>
                  <a:pt x="477" y="63"/>
                  <a:pt x="476" y="63"/>
                </a:cubicBezTo>
                <a:cubicBezTo>
                  <a:pt x="476" y="63"/>
                  <a:pt x="476" y="63"/>
                  <a:pt x="476" y="63"/>
                </a:cubicBezTo>
                <a:cubicBezTo>
                  <a:pt x="475" y="62"/>
                  <a:pt x="475" y="62"/>
                  <a:pt x="473" y="62"/>
                </a:cubicBezTo>
                <a:cubicBezTo>
                  <a:pt x="472" y="62"/>
                  <a:pt x="472" y="62"/>
                  <a:pt x="472" y="62"/>
                </a:cubicBezTo>
                <a:cubicBezTo>
                  <a:pt x="471" y="63"/>
                  <a:pt x="471" y="63"/>
                  <a:pt x="472" y="63"/>
                </a:cubicBezTo>
                <a:cubicBezTo>
                  <a:pt x="472" y="64"/>
                  <a:pt x="472" y="64"/>
                  <a:pt x="473" y="64"/>
                </a:cubicBezTo>
                <a:cubicBezTo>
                  <a:pt x="475" y="65"/>
                  <a:pt x="476" y="67"/>
                  <a:pt x="476" y="68"/>
                </a:cubicBezTo>
                <a:cubicBezTo>
                  <a:pt x="476" y="69"/>
                  <a:pt x="476" y="70"/>
                  <a:pt x="478" y="71"/>
                </a:cubicBezTo>
                <a:cubicBezTo>
                  <a:pt x="479" y="71"/>
                  <a:pt x="479" y="71"/>
                  <a:pt x="481" y="73"/>
                </a:cubicBezTo>
                <a:cubicBezTo>
                  <a:pt x="481" y="73"/>
                  <a:pt x="481" y="73"/>
                  <a:pt x="481" y="73"/>
                </a:cubicBezTo>
                <a:cubicBezTo>
                  <a:pt x="481" y="75"/>
                  <a:pt x="482" y="76"/>
                  <a:pt x="483" y="77"/>
                </a:cubicBezTo>
                <a:cubicBezTo>
                  <a:pt x="480" y="77"/>
                  <a:pt x="480" y="77"/>
                  <a:pt x="480" y="76"/>
                </a:cubicBezTo>
                <a:cubicBezTo>
                  <a:pt x="479" y="75"/>
                  <a:pt x="479" y="75"/>
                  <a:pt x="479" y="75"/>
                </a:cubicBezTo>
                <a:cubicBezTo>
                  <a:pt x="479" y="75"/>
                  <a:pt x="479" y="75"/>
                  <a:pt x="474" y="75"/>
                </a:cubicBezTo>
                <a:cubicBezTo>
                  <a:pt x="474" y="76"/>
                  <a:pt x="474" y="77"/>
                  <a:pt x="474" y="77"/>
                </a:cubicBezTo>
                <a:cubicBezTo>
                  <a:pt x="471" y="78"/>
                  <a:pt x="471" y="78"/>
                  <a:pt x="471" y="80"/>
                </a:cubicBezTo>
                <a:cubicBezTo>
                  <a:pt x="470" y="80"/>
                  <a:pt x="470" y="80"/>
                  <a:pt x="470" y="80"/>
                </a:cubicBezTo>
                <a:cubicBezTo>
                  <a:pt x="470" y="80"/>
                  <a:pt x="470" y="80"/>
                  <a:pt x="470" y="80"/>
                </a:cubicBezTo>
                <a:cubicBezTo>
                  <a:pt x="471" y="82"/>
                  <a:pt x="474" y="83"/>
                  <a:pt x="475" y="85"/>
                </a:cubicBezTo>
                <a:cubicBezTo>
                  <a:pt x="474" y="85"/>
                  <a:pt x="474" y="85"/>
                  <a:pt x="474" y="85"/>
                </a:cubicBezTo>
                <a:cubicBezTo>
                  <a:pt x="471" y="85"/>
                  <a:pt x="471" y="85"/>
                  <a:pt x="470" y="85"/>
                </a:cubicBezTo>
                <a:cubicBezTo>
                  <a:pt x="470" y="85"/>
                  <a:pt x="470" y="85"/>
                  <a:pt x="469" y="85"/>
                </a:cubicBezTo>
                <a:cubicBezTo>
                  <a:pt x="464" y="84"/>
                  <a:pt x="462" y="82"/>
                  <a:pt x="462" y="81"/>
                </a:cubicBezTo>
                <a:cubicBezTo>
                  <a:pt x="461" y="82"/>
                  <a:pt x="461" y="82"/>
                  <a:pt x="460" y="83"/>
                </a:cubicBezTo>
                <a:cubicBezTo>
                  <a:pt x="460" y="84"/>
                  <a:pt x="460" y="85"/>
                  <a:pt x="463" y="85"/>
                </a:cubicBezTo>
                <a:cubicBezTo>
                  <a:pt x="463" y="86"/>
                  <a:pt x="463" y="86"/>
                  <a:pt x="463" y="86"/>
                </a:cubicBezTo>
                <a:cubicBezTo>
                  <a:pt x="464" y="87"/>
                  <a:pt x="464" y="87"/>
                  <a:pt x="464" y="87"/>
                </a:cubicBezTo>
                <a:cubicBezTo>
                  <a:pt x="466" y="87"/>
                  <a:pt x="467" y="87"/>
                  <a:pt x="468" y="88"/>
                </a:cubicBezTo>
                <a:cubicBezTo>
                  <a:pt x="468" y="89"/>
                  <a:pt x="468" y="89"/>
                  <a:pt x="468" y="89"/>
                </a:cubicBezTo>
                <a:cubicBezTo>
                  <a:pt x="467" y="89"/>
                  <a:pt x="466" y="89"/>
                  <a:pt x="465" y="89"/>
                </a:cubicBezTo>
                <a:cubicBezTo>
                  <a:pt x="464" y="90"/>
                  <a:pt x="464" y="90"/>
                  <a:pt x="464" y="90"/>
                </a:cubicBezTo>
                <a:cubicBezTo>
                  <a:pt x="455" y="83"/>
                  <a:pt x="455" y="83"/>
                  <a:pt x="455" y="83"/>
                </a:cubicBezTo>
                <a:cubicBezTo>
                  <a:pt x="454" y="83"/>
                  <a:pt x="453" y="83"/>
                  <a:pt x="453" y="83"/>
                </a:cubicBezTo>
                <a:cubicBezTo>
                  <a:pt x="452" y="80"/>
                  <a:pt x="452" y="80"/>
                  <a:pt x="452" y="80"/>
                </a:cubicBezTo>
                <a:cubicBezTo>
                  <a:pt x="450" y="75"/>
                  <a:pt x="443" y="75"/>
                  <a:pt x="441" y="70"/>
                </a:cubicBezTo>
                <a:cubicBezTo>
                  <a:pt x="443" y="71"/>
                  <a:pt x="452" y="74"/>
                  <a:pt x="452" y="74"/>
                </a:cubicBezTo>
                <a:cubicBezTo>
                  <a:pt x="454" y="74"/>
                  <a:pt x="455" y="75"/>
                  <a:pt x="457" y="75"/>
                </a:cubicBezTo>
                <a:cubicBezTo>
                  <a:pt x="459" y="75"/>
                  <a:pt x="460" y="76"/>
                  <a:pt x="462" y="76"/>
                </a:cubicBezTo>
                <a:cubicBezTo>
                  <a:pt x="463" y="76"/>
                  <a:pt x="463" y="76"/>
                  <a:pt x="464" y="76"/>
                </a:cubicBezTo>
                <a:cubicBezTo>
                  <a:pt x="464" y="76"/>
                  <a:pt x="464" y="76"/>
                  <a:pt x="464" y="76"/>
                </a:cubicBezTo>
                <a:cubicBezTo>
                  <a:pt x="477" y="72"/>
                  <a:pt x="464" y="66"/>
                  <a:pt x="464" y="66"/>
                </a:cubicBezTo>
                <a:cubicBezTo>
                  <a:pt x="454" y="62"/>
                  <a:pt x="454" y="62"/>
                  <a:pt x="454" y="62"/>
                </a:cubicBezTo>
                <a:cubicBezTo>
                  <a:pt x="453" y="61"/>
                  <a:pt x="452" y="61"/>
                  <a:pt x="451" y="61"/>
                </a:cubicBezTo>
                <a:cubicBezTo>
                  <a:pt x="450" y="60"/>
                  <a:pt x="450" y="60"/>
                  <a:pt x="447" y="60"/>
                </a:cubicBezTo>
                <a:cubicBezTo>
                  <a:pt x="446" y="60"/>
                  <a:pt x="446" y="60"/>
                  <a:pt x="446" y="60"/>
                </a:cubicBezTo>
                <a:cubicBezTo>
                  <a:pt x="445" y="60"/>
                  <a:pt x="444" y="59"/>
                  <a:pt x="443" y="58"/>
                </a:cubicBezTo>
                <a:cubicBezTo>
                  <a:pt x="442" y="58"/>
                  <a:pt x="441" y="58"/>
                  <a:pt x="441" y="58"/>
                </a:cubicBezTo>
                <a:cubicBezTo>
                  <a:pt x="441" y="59"/>
                  <a:pt x="441" y="59"/>
                  <a:pt x="441" y="59"/>
                </a:cubicBezTo>
                <a:cubicBezTo>
                  <a:pt x="440" y="60"/>
                  <a:pt x="440" y="60"/>
                  <a:pt x="440" y="60"/>
                </a:cubicBezTo>
                <a:cubicBezTo>
                  <a:pt x="439" y="59"/>
                  <a:pt x="439" y="59"/>
                  <a:pt x="439" y="59"/>
                </a:cubicBezTo>
                <a:cubicBezTo>
                  <a:pt x="439" y="59"/>
                  <a:pt x="439" y="58"/>
                  <a:pt x="439" y="58"/>
                </a:cubicBezTo>
                <a:cubicBezTo>
                  <a:pt x="439" y="57"/>
                  <a:pt x="439" y="57"/>
                  <a:pt x="439" y="57"/>
                </a:cubicBezTo>
                <a:cubicBezTo>
                  <a:pt x="438" y="57"/>
                  <a:pt x="437" y="57"/>
                  <a:pt x="436" y="55"/>
                </a:cubicBezTo>
                <a:cubicBezTo>
                  <a:pt x="436" y="55"/>
                  <a:pt x="435" y="55"/>
                  <a:pt x="435" y="55"/>
                </a:cubicBezTo>
                <a:cubicBezTo>
                  <a:pt x="434" y="56"/>
                  <a:pt x="434" y="56"/>
                  <a:pt x="434" y="56"/>
                </a:cubicBezTo>
                <a:cubicBezTo>
                  <a:pt x="432" y="56"/>
                  <a:pt x="431" y="55"/>
                  <a:pt x="429" y="54"/>
                </a:cubicBezTo>
                <a:cubicBezTo>
                  <a:pt x="428" y="54"/>
                  <a:pt x="428" y="54"/>
                  <a:pt x="428" y="54"/>
                </a:cubicBezTo>
                <a:cubicBezTo>
                  <a:pt x="428" y="54"/>
                  <a:pt x="429" y="54"/>
                  <a:pt x="429" y="54"/>
                </a:cubicBezTo>
                <a:cubicBezTo>
                  <a:pt x="429" y="53"/>
                  <a:pt x="429" y="53"/>
                  <a:pt x="430" y="52"/>
                </a:cubicBezTo>
                <a:cubicBezTo>
                  <a:pt x="429" y="52"/>
                  <a:pt x="427" y="50"/>
                  <a:pt x="423" y="50"/>
                </a:cubicBezTo>
                <a:cubicBezTo>
                  <a:pt x="423" y="50"/>
                  <a:pt x="423" y="51"/>
                  <a:pt x="423" y="51"/>
                </a:cubicBezTo>
                <a:cubicBezTo>
                  <a:pt x="423" y="51"/>
                  <a:pt x="423" y="51"/>
                  <a:pt x="422" y="51"/>
                </a:cubicBezTo>
                <a:cubicBezTo>
                  <a:pt x="422" y="51"/>
                  <a:pt x="421" y="51"/>
                  <a:pt x="421" y="50"/>
                </a:cubicBezTo>
                <a:cubicBezTo>
                  <a:pt x="422" y="49"/>
                  <a:pt x="422" y="49"/>
                  <a:pt x="422" y="49"/>
                </a:cubicBezTo>
                <a:cubicBezTo>
                  <a:pt x="422" y="49"/>
                  <a:pt x="422" y="49"/>
                  <a:pt x="422" y="49"/>
                </a:cubicBezTo>
                <a:cubicBezTo>
                  <a:pt x="418" y="48"/>
                  <a:pt x="418" y="48"/>
                  <a:pt x="418" y="48"/>
                </a:cubicBezTo>
                <a:cubicBezTo>
                  <a:pt x="418" y="49"/>
                  <a:pt x="418" y="50"/>
                  <a:pt x="418" y="50"/>
                </a:cubicBezTo>
                <a:cubicBezTo>
                  <a:pt x="418" y="51"/>
                  <a:pt x="418" y="51"/>
                  <a:pt x="418" y="52"/>
                </a:cubicBezTo>
                <a:cubicBezTo>
                  <a:pt x="418" y="52"/>
                  <a:pt x="418" y="52"/>
                  <a:pt x="418" y="52"/>
                </a:cubicBezTo>
                <a:cubicBezTo>
                  <a:pt x="418" y="50"/>
                  <a:pt x="418" y="50"/>
                  <a:pt x="417" y="49"/>
                </a:cubicBezTo>
                <a:cubicBezTo>
                  <a:pt x="416" y="49"/>
                  <a:pt x="416" y="49"/>
                  <a:pt x="415" y="49"/>
                </a:cubicBezTo>
                <a:cubicBezTo>
                  <a:pt x="415" y="48"/>
                  <a:pt x="415" y="48"/>
                  <a:pt x="415" y="48"/>
                </a:cubicBezTo>
                <a:cubicBezTo>
                  <a:pt x="414" y="48"/>
                  <a:pt x="414" y="48"/>
                  <a:pt x="414" y="48"/>
                </a:cubicBezTo>
                <a:cubicBezTo>
                  <a:pt x="414" y="48"/>
                  <a:pt x="414" y="48"/>
                  <a:pt x="414" y="48"/>
                </a:cubicBezTo>
                <a:cubicBezTo>
                  <a:pt x="413" y="48"/>
                  <a:pt x="412" y="49"/>
                  <a:pt x="411" y="49"/>
                </a:cubicBezTo>
                <a:cubicBezTo>
                  <a:pt x="411" y="50"/>
                  <a:pt x="411" y="50"/>
                  <a:pt x="410" y="51"/>
                </a:cubicBezTo>
                <a:cubicBezTo>
                  <a:pt x="410" y="51"/>
                  <a:pt x="410" y="51"/>
                  <a:pt x="410" y="51"/>
                </a:cubicBezTo>
                <a:cubicBezTo>
                  <a:pt x="409" y="50"/>
                  <a:pt x="409" y="50"/>
                  <a:pt x="409" y="50"/>
                </a:cubicBezTo>
                <a:cubicBezTo>
                  <a:pt x="409" y="50"/>
                  <a:pt x="409" y="50"/>
                  <a:pt x="409" y="49"/>
                </a:cubicBezTo>
                <a:cubicBezTo>
                  <a:pt x="409" y="49"/>
                  <a:pt x="408" y="49"/>
                  <a:pt x="407" y="49"/>
                </a:cubicBezTo>
                <a:cubicBezTo>
                  <a:pt x="406" y="49"/>
                  <a:pt x="405" y="49"/>
                  <a:pt x="404" y="50"/>
                </a:cubicBezTo>
                <a:cubicBezTo>
                  <a:pt x="405" y="52"/>
                  <a:pt x="405" y="52"/>
                  <a:pt x="407" y="52"/>
                </a:cubicBezTo>
                <a:cubicBezTo>
                  <a:pt x="408" y="53"/>
                  <a:pt x="408" y="53"/>
                  <a:pt x="408" y="54"/>
                </a:cubicBezTo>
                <a:cubicBezTo>
                  <a:pt x="408" y="54"/>
                  <a:pt x="407" y="54"/>
                  <a:pt x="407" y="54"/>
                </a:cubicBezTo>
                <a:cubicBezTo>
                  <a:pt x="406" y="53"/>
                  <a:pt x="406" y="53"/>
                  <a:pt x="404" y="53"/>
                </a:cubicBezTo>
                <a:cubicBezTo>
                  <a:pt x="402" y="53"/>
                  <a:pt x="402" y="53"/>
                  <a:pt x="402" y="53"/>
                </a:cubicBezTo>
                <a:cubicBezTo>
                  <a:pt x="402" y="55"/>
                  <a:pt x="402" y="55"/>
                  <a:pt x="402" y="56"/>
                </a:cubicBezTo>
                <a:cubicBezTo>
                  <a:pt x="401" y="55"/>
                  <a:pt x="401" y="54"/>
                  <a:pt x="401" y="54"/>
                </a:cubicBezTo>
                <a:cubicBezTo>
                  <a:pt x="399" y="54"/>
                  <a:pt x="398" y="52"/>
                  <a:pt x="396" y="52"/>
                </a:cubicBezTo>
                <a:cubicBezTo>
                  <a:pt x="396" y="52"/>
                  <a:pt x="396" y="53"/>
                  <a:pt x="396" y="53"/>
                </a:cubicBezTo>
                <a:cubicBezTo>
                  <a:pt x="397" y="56"/>
                  <a:pt x="395" y="57"/>
                  <a:pt x="394" y="57"/>
                </a:cubicBezTo>
                <a:cubicBezTo>
                  <a:pt x="394" y="57"/>
                  <a:pt x="393" y="56"/>
                  <a:pt x="393" y="55"/>
                </a:cubicBezTo>
                <a:cubicBezTo>
                  <a:pt x="393" y="56"/>
                  <a:pt x="393" y="56"/>
                  <a:pt x="393" y="56"/>
                </a:cubicBezTo>
                <a:cubicBezTo>
                  <a:pt x="392" y="56"/>
                  <a:pt x="392" y="56"/>
                  <a:pt x="391" y="56"/>
                </a:cubicBezTo>
                <a:cubicBezTo>
                  <a:pt x="391" y="57"/>
                  <a:pt x="391" y="57"/>
                  <a:pt x="391" y="57"/>
                </a:cubicBezTo>
                <a:cubicBezTo>
                  <a:pt x="391" y="58"/>
                  <a:pt x="392" y="58"/>
                  <a:pt x="392" y="59"/>
                </a:cubicBezTo>
                <a:cubicBezTo>
                  <a:pt x="392" y="59"/>
                  <a:pt x="392" y="60"/>
                  <a:pt x="392" y="60"/>
                </a:cubicBezTo>
                <a:cubicBezTo>
                  <a:pt x="391" y="60"/>
                  <a:pt x="391" y="60"/>
                  <a:pt x="391" y="60"/>
                </a:cubicBezTo>
                <a:cubicBezTo>
                  <a:pt x="391" y="60"/>
                  <a:pt x="391" y="60"/>
                  <a:pt x="388" y="59"/>
                </a:cubicBezTo>
                <a:cubicBezTo>
                  <a:pt x="389" y="59"/>
                  <a:pt x="389" y="58"/>
                  <a:pt x="389" y="57"/>
                </a:cubicBezTo>
                <a:cubicBezTo>
                  <a:pt x="388" y="57"/>
                  <a:pt x="388" y="57"/>
                  <a:pt x="388" y="57"/>
                </a:cubicBezTo>
                <a:cubicBezTo>
                  <a:pt x="388" y="58"/>
                  <a:pt x="388" y="58"/>
                  <a:pt x="388" y="59"/>
                </a:cubicBezTo>
                <a:cubicBezTo>
                  <a:pt x="385" y="59"/>
                  <a:pt x="385" y="59"/>
                  <a:pt x="384" y="59"/>
                </a:cubicBezTo>
                <a:cubicBezTo>
                  <a:pt x="385" y="60"/>
                  <a:pt x="385" y="60"/>
                  <a:pt x="385" y="60"/>
                </a:cubicBezTo>
                <a:cubicBezTo>
                  <a:pt x="384" y="61"/>
                  <a:pt x="384" y="61"/>
                  <a:pt x="384" y="61"/>
                </a:cubicBezTo>
                <a:cubicBezTo>
                  <a:pt x="382" y="61"/>
                  <a:pt x="382" y="61"/>
                  <a:pt x="381" y="62"/>
                </a:cubicBezTo>
                <a:cubicBezTo>
                  <a:pt x="380" y="62"/>
                  <a:pt x="380" y="62"/>
                  <a:pt x="380" y="62"/>
                </a:cubicBezTo>
                <a:cubicBezTo>
                  <a:pt x="380" y="64"/>
                  <a:pt x="380" y="64"/>
                  <a:pt x="380" y="64"/>
                </a:cubicBezTo>
                <a:cubicBezTo>
                  <a:pt x="379" y="64"/>
                  <a:pt x="379" y="64"/>
                  <a:pt x="379" y="64"/>
                </a:cubicBezTo>
                <a:cubicBezTo>
                  <a:pt x="378" y="65"/>
                  <a:pt x="378" y="65"/>
                  <a:pt x="378" y="65"/>
                </a:cubicBezTo>
                <a:cubicBezTo>
                  <a:pt x="379" y="65"/>
                  <a:pt x="379" y="65"/>
                  <a:pt x="379" y="65"/>
                </a:cubicBezTo>
                <a:cubicBezTo>
                  <a:pt x="382" y="63"/>
                  <a:pt x="382" y="63"/>
                  <a:pt x="383" y="63"/>
                </a:cubicBezTo>
                <a:cubicBezTo>
                  <a:pt x="386" y="61"/>
                  <a:pt x="388" y="62"/>
                  <a:pt x="390" y="62"/>
                </a:cubicBezTo>
                <a:cubicBezTo>
                  <a:pt x="390" y="62"/>
                  <a:pt x="390" y="63"/>
                  <a:pt x="390" y="63"/>
                </a:cubicBezTo>
                <a:cubicBezTo>
                  <a:pt x="389" y="63"/>
                  <a:pt x="389" y="63"/>
                  <a:pt x="386" y="64"/>
                </a:cubicBezTo>
                <a:cubicBezTo>
                  <a:pt x="386" y="65"/>
                  <a:pt x="385" y="66"/>
                  <a:pt x="385" y="68"/>
                </a:cubicBezTo>
                <a:cubicBezTo>
                  <a:pt x="384" y="68"/>
                  <a:pt x="383" y="69"/>
                  <a:pt x="383" y="69"/>
                </a:cubicBezTo>
                <a:cubicBezTo>
                  <a:pt x="382" y="71"/>
                  <a:pt x="379" y="72"/>
                  <a:pt x="379" y="72"/>
                </a:cubicBezTo>
                <a:cubicBezTo>
                  <a:pt x="378" y="74"/>
                  <a:pt x="377" y="76"/>
                  <a:pt x="377" y="78"/>
                </a:cubicBezTo>
                <a:cubicBezTo>
                  <a:pt x="376" y="78"/>
                  <a:pt x="376" y="78"/>
                  <a:pt x="376" y="78"/>
                </a:cubicBezTo>
                <a:cubicBezTo>
                  <a:pt x="376" y="78"/>
                  <a:pt x="375" y="79"/>
                  <a:pt x="371" y="81"/>
                </a:cubicBezTo>
                <a:cubicBezTo>
                  <a:pt x="370" y="82"/>
                  <a:pt x="370" y="82"/>
                  <a:pt x="370" y="82"/>
                </a:cubicBezTo>
                <a:cubicBezTo>
                  <a:pt x="371" y="82"/>
                  <a:pt x="371" y="82"/>
                  <a:pt x="371" y="82"/>
                </a:cubicBezTo>
                <a:cubicBezTo>
                  <a:pt x="372" y="82"/>
                  <a:pt x="373" y="82"/>
                  <a:pt x="373" y="82"/>
                </a:cubicBezTo>
                <a:cubicBezTo>
                  <a:pt x="372" y="86"/>
                  <a:pt x="367" y="86"/>
                  <a:pt x="365" y="89"/>
                </a:cubicBezTo>
                <a:cubicBezTo>
                  <a:pt x="364" y="89"/>
                  <a:pt x="363" y="89"/>
                  <a:pt x="363" y="88"/>
                </a:cubicBezTo>
                <a:cubicBezTo>
                  <a:pt x="362" y="88"/>
                  <a:pt x="361" y="88"/>
                  <a:pt x="361" y="88"/>
                </a:cubicBezTo>
                <a:cubicBezTo>
                  <a:pt x="361" y="90"/>
                  <a:pt x="361" y="90"/>
                  <a:pt x="361" y="90"/>
                </a:cubicBezTo>
                <a:cubicBezTo>
                  <a:pt x="361" y="90"/>
                  <a:pt x="361" y="91"/>
                  <a:pt x="361" y="91"/>
                </a:cubicBezTo>
                <a:cubicBezTo>
                  <a:pt x="360" y="91"/>
                  <a:pt x="360" y="92"/>
                  <a:pt x="359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6" y="92"/>
                  <a:pt x="355" y="93"/>
                  <a:pt x="353" y="94"/>
                </a:cubicBezTo>
                <a:cubicBezTo>
                  <a:pt x="352" y="97"/>
                  <a:pt x="349" y="97"/>
                  <a:pt x="347" y="98"/>
                </a:cubicBezTo>
                <a:cubicBezTo>
                  <a:pt x="347" y="99"/>
                  <a:pt x="347" y="100"/>
                  <a:pt x="347" y="100"/>
                </a:cubicBezTo>
                <a:cubicBezTo>
                  <a:pt x="347" y="100"/>
                  <a:pt x="347" y="100"/>
                  <a:pt x="346" y="105"/>
                </a:cubicBezTo>
                <a:cubicBezTo>
                  <a:pt x="345" y="105"/>
                  <a:pt x="345" y="105"/>
                  <a:pt x="345" y="105"/>
                </a:cubicBezTo>
                <a:cubicBezTo>
                  <a:pt x="344" y="106"/>
                  <a:pt x="344" y="107"/>
                  <a:pt x="344" y="108"/>
                </a:cubicBezTo>
                <a:cubicBezTo>
                  <a:pt x="345" y="108"/>
                  <a:pt x="346" y="108"/>
                  <a:pt x="346" y="108"/>
                </a:cubicBezTo>
                <a:cubicBezTo>
                  <a:pt x="347" y="108"/>
                  <a:pt x="347" y="108"/>
                  <a:pt x="347" y="108"/>
                </a:cubicBezTo>
                <a:cubicBezTo>
                  <a:pt x="348" y="108"/>
                  <a:pt x="348" y="108"/>
                  <a:pt x="348" y="108"/>
                </a:cubicBezTo>
                <a:cubicBezTo>
                  <a:pt x="348" y="109"/>
                  <a:pt x="347" y="110"/>
                  <a:pt x="347" y="110"/>
                </a:cubicBezTo>
                <a:cubicBezTo>
                  <a:pt x="346" y="112"/>
                  <a:pt x="346" y="112"/>
                  <a:pt x="345" y="112"/>
                </a:cubicBezTo>
                <a:cubicBezTo>
                  <a:pt x="345" y="113"/>
                  <a:pt x="345" y="113"/>
                  <a:pt x="345" y="114"/>
                </a:cubicBezTo>
                <a:cubicBezTo>
                  <a:pt x="346" y="114"/>
                  <a:pt x="346" y="114"/>
                  <a:pt x="348" y="114"/>
                </a:cubicBezTo>
                <a:cubicBezTo>
                  <a:pt x="348" y="116"/>
                  <a:pt x="348" y="116"/>
                  <a:pt x="347" y="117"/>
                </a:cubicBezTo>
                <a:cubicBezTo>
                  <a:pt x="352" y="117"/>
                  <a:pt x="357" y="117"/>
                  <a:pt x="362" y="117"/>
                </a:cubicBezTo>
                <a:cubicBezTo>
                  <a:pt x="363" y="116"/>
                  <a:pt x="363" y="116"/>
                  <a:pt x="366" y="115"/>
                </a:cubicBezTo>
                <a:cubicBezTo>
                  <a:pt x="366" y="114"/>
                  <a:pt x="366" y="114"/>
                  <a:pt x="366" y="113"/>
                </a:cubicBezTo>
                <a:cubicBezTo>
                  <a:pt x="368" y="113"/>
                  <a:pt x="368" y="115"/>
                  <a:pt x="369" y="116"/>
                </a:cubicBezTo>
                <a:cubicBezTo>
                  <a:pt x="369" y="116"/>
                  <a:pt x="369" y="117"/>
                  <a:pt x="369" y="117"/>
                </a:cubicBezTo>
                <a:cubicBezTo>
                  <a:pt x="378" y="118"/>
                  <a:pt x="387" y="118"/>
                  <a:pt x="395" y="118"/>
                </a:cubicBezTo>
                <a:cubicBezTo>
                  <a:pt x="396" y="118"/>
                  <a:pt x="397" y="118"/>
                  <a:pt x="398" y="117"/>
                </a:cubicBezTo>
                <a:cubicBezTo>
                  <a:pt x="398" y="116"/>
                  <a:pt x="399" y="115"/>
                  <a:pt x="401" y="114"/>
                </a:cubicBezTo>
                <a:cubicBezTo>
                  <a:pt x="401" y="113"/>
                  <a:pt x="401" y="112"/>
                  <a:pt x="401" y="112"/>
                </a:cubicBezTo>
                <a:cubicBezTo>
                  <a:pt x="401" y="112"/>
                  <a:pt x="400" y="111"/>
                  <a:pt x="400" y="111"/>
                </a:cubicBezTo>
                <a:cubicBezTo>
                  <a:pt x="399" y="111"/>
                  <a:pt x="398" y="111"/>
                  <a:pt x="396" y="111"/>
                </a:cubicBezTo>
                <a:cubicBezTo>
                  <a:pt x="396" y="109"/>
                  <a:pt x="396" y="109"/>
                  <a:pt x="396" y="107"/>
                </a:cubicBezTo>
                <a:cubicBezTo>
                  <a:pt x="395" y="107"/>
                  <a:pt x="394" y="107"/>
                  <a:pt x="394" y="107"/>
                </a:cubicBezTo>
                <a:cubicBezTo>
                  <a:pt x="394" y="104"/>
                  <a:pt x="394" y="101"/>
                  <a:pt x="393" y="99"/>
                </a:cubicBezTo>
                <a:cubicBezTo>
                  <a:pt x="394" y="99"/>
                  <a:pt x="394" y="99"/>
                  <a:pt x="397" y="94"/>
                </a:cubicBezTo>
                <a:cubicBezTo>
                  <a:pt x="402" y="93"/>
                  <a:pt x="405" y="88"/>
                  <a:pt x="405" y="88"/>
                </a:cubicBezTo>
                <a:cubicBezTo>
                  <a:pt x="406" y="87"/>
                  <a:pt x="406" y="87"/>
                  <a:pt x="408" y="87"/>
                </a:cubicBezTo>
                <a:cubicBezTo>
                  <a:pt x="409" y="86"/>
                  <a:pt x="409" y="86"/>
                  <a:pt x="409" y="86"/>
                </a:cubicBezTo>
                <a:cubicBezTo>
                  <a:pt x="408" y="83"/>
                  <a:pt x="410" y="80"/>
                  <a:pt x="410" y="77"/>
                </a:cubicBezTo>
                <a:cubicBezTo>
                  <a:pt x="411" y="77"/>
                  <a:pt x="411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4" y="77"/>
                  <a:pt x="414" y="77"/>
                  <a:pt x="414" y="77"/>
                </a:cubicBezTo>
                <a:cubicBezTo>
                  <a:pt x="414" y="77"/>
                  <a:pt x="414" y="77"/>
                  <a:pt x="414" y="77"/>
                </a:cubicBezTo>
                <a:cubicBezTo>
                  <a:pt x="415" y="79"/>
                  <a:pt x="415" y="79"/>
                  <a:pt x="416" y="79"/>
                </a:cubicBezTo>
                <a:cubicBezTo>
                  <a:pt x="417" y="78"/>
                  <a:pt x="417" y="78"/>
                  <a:pt x="417" y="78"/>
                </a:cubicBezTo>
                <a:cubicBezTo>
                  <a:pt x="419" y="79"/>
                  <a:pt x="419" y="79"/>
                  <a:pt x="420" y="80"/>
                </a:cubicBezTo>
                <a:cubicBezTo>
                  <a:pt x="420" y="82"/>
                  <a:pt x="420" y="82"/>
                  <a:pt x="420" y="83"/>
                </a:cubicBezTo>
                <a:cubicBezTo>
                  <a:pt x="420" y="83"/>
                  <a:pt x="419" y="83"/>
                  <a:pt x="418" y="83"/>
                </a:cubicBezTo>
                <a:cubicBezTo>
                  <a:pt x="419" y="86"/>
                  <a:pt x="419" y="86"/>
                  <a:pt x="409" y="95"/>
                </a:cubicBezTo>
                <a:cubicBezTo>
                  <a:pt x="409" y="97"/>
                  <a:pt x="408" y="100"/>
                  <a:pt x="409" y="103"/>
                </a:cubicBezTo>
                <a:cubicBezTo>
                  <a:pt x="409" y="104"/>
                  <a:pt x="409" y="104"/>
                  <a:pt x="409" y="104"/>
                </a:cubicBezTo>
                <a:cubicBezTo>
                  <a:pt x="409" y="105"/>
                  <a:pt x="410" y="106"/>
                  <a:pt x="410" y="106"/>
                </a:cubicBezTo>
                <a:cubicBezTo>
                  <a:pt x="411" y="108"/>
                  <a:pt x="419" y="112"/>
                  <a:pt x="419" y="112"/>
                </a:cubicBezTo>
                <a:cubicBezTo>
                  <a:pt x="420" y="112"/>
                  <a:pt x="420" y="112"/>
                  <a:pt x="420" y="112"/>
                </a:cubicBezTo>
                <a:cubicBezTo>
                  <a:pt x="423" y="111"/>
                  <a:pt x="426" y="111"/>
                  <a:pt x="429" y="110"/>
                </a:cubicBezTo>
                <a:cubicBezTo>
                  <a:pt x="429" y="109"/>
                  <a:pt x="429" y="109"/>
                  <a:pt x="429" y="109"/>
                </a:cubicBezTo>
                <a:cubicBezTo>
                  <a:pt x="432" y="109"/>
                  <a:pt x="434" y="109"/>
                  <a:pt x="436" y="109"/>
                </a:cubicBezTo>
                <a:cubicBezTo>
                  <a:pt x="436" y="109"/>
                  <a:pt x="437" y="108"/>
                  <a:pt x="438" y="108"/>
                </a:cubicBezTo>
                <a:cubicBezTo>
                  <a:pt x="438" y="108"/>
                  <a:pt x="438" y="108"/>
                  <a:pt x="438" y="108"/>
                </a:cubicBezTo>
                <a:cubicBezTo>
                  <a:pt x="439" y="109"/>
                  <a:pt x="439" y="109"/>
                  <a:pt x="440" y="110"/>
                </a:cubicBezTo>
                <a:cubicBezTo>
                  <a:pt x="442" y="111"/>
                  <a:pt x="443" y="111"/>
                  <a:pt x="445" y="111"/>
                </a:cubicBezTo>
                <a:cubicBezTo>
                  <a:pt x="445" y="111"/>
                  <a:pt x="445" y="111"/>
                  <a:pt x="445" y="111"/>
                </a:cubicBezTo>
                <a:cubicBezTo>
                  <a:pt x="445" y="112"/>
                  <a:pt x="445" y="112"/>
                  <a:pt x="445" y="112"/>
                </a:cubicBezTo>
                <a:cubicBezTo>
                  <a:pt x="439" y="112"/>
                  <a:pt x="438" y="112"/>
                  <a:pt x="437" y="116"/>
                </a:cubicBezTo>
                <a:cubicBezTo>
                  <a:pt x="432" y="118"/>
                  <a:pt x="428" y="114"/>
                  <a:pt x="424" y="116"/>
                </a:cubicBezTo>
                <a:cubicBezTo>
                  <a:pt x="422" y="116"/>
                  <a:pt x="422" y="116"/>
                  <a:pt x="421" y="116"/>
                </a:cubicBezTo>
                <a:cubicBezTo>
                  <a:pt x="421" y="117"/>
                  <a:pt x="420" y="118"/>
                  <a:pt x="420" y="118"/>
                </a:cubicBezTo>
                <a:cubicBezTo>
                  <a:pt x="453" y="120"/>
                  <a:pt x="485" y="121"/>
                  <a:pt x="515" y="121"/>
                </a:cubicBezTo>
                <a:cubicBezTo>
                  <a:pt x="528" y="121"/>
                  <a:pt x="539" y="121"/>
                  <a:pt x="550" y="121"/>
                </a:cubicBezTo>
                <a:moveTo>
                  <a:pt x="362" y="117"/>
                </a:moveTo>
                <a:cubicBezTo>
                  <a:pt x="357" y="117"/>
                  <a:pt x="352" y="117"/>
                  <a:pt x="347" y="117"/>
                </a:cubicBezTo>
                <a:cubicBezTo>
                  <a:pt x="347" y="117"/>
                  <a:pt x="347" y="117"/>
                  <a:pt x="347" y="117"/>
                </a:cubicBezTo>
                <a:cubicBezTo>
                  <a:pt x="346" y="118"/>
                  <a:pt x="346" y="118"/>
                  <a:pt x="346" y="118"/>
                </a:cubicBezTo>
                <a:cubicBezTo>
                  <a:pt x="346" y="118"/>
                  <a:pt x="346" y="118"/>
                  <a:pt x="346" y="119"/>
                </a:cubicBezTo>
                <a:cubicBezTo>
                  <a:pt x="346" y="119"/>
                  <a:pt x="346" y="119"/>
                  <a:pt x="346" y="119"/>
                </a:cubicBezTo>
                <a:cubicBezTo>
                  <a:pt x="349" y="119"/>
                  <a:pt x="349" y="119"/>
                  <a:pt x="349" y="119"/>
                </a:cubicBezTo>
                <a:cubicBezTo>
                  <a:pt x="349" y="120"/>
                  <a:pt x="349" y="120"/>
                  <a:pt x="349" y="120"/>
                </a:cubicBezTo>
                <a:cubicBezTo>
                  <a:pt x="349" y="120"/>
                  <a:pt x="349" y="120"/>
                  <a:pt x="350" y="121"/>
                </a:cubicBezTo>
                <a:cubicBezTo>
                  <a:pt x="351" y="121"/>
                  <a:pt x="352" y="121"/>
                  <a:pt x="352" y="121"/>
                </a:cubicBezTo>
                <a:cubicBezTo>
                  <a:pt x="353" y="121"/>
                  <a:pt x="353" y="121"/>
                  <a:pt x="354" y="122"/>
                </a:cubicBezTo>
                <a:cubicBezTo>
                  <a:pt x="354" y="122"/>
                  <a:pt x="354" y="122"/>
                  <a:pt x="355" y="122"/>
                </a:cubicBezTo>
                <a:cubicBezTo>
                  <a:pt x="355" y="122"/>
                  <a:pt x="356" y="121"/>
                  <a:pt x="357" y="121"/>
                </a:cubicBezTo>
                <a:cubicBezTo>
                  <a:pt x="357" y="120"/>
                  <a:pt x="357" y="120"/>
                  <a:pt x="357" y="120"/>
                </a:cubicBezTo>
                <a:cubicBezTo>
                  <a:pt x="359" y="120"/>
                  <a:pt x="359" y="120"/>
                  <a:pt x="359" y="120"/>
                </a:cubicBezTo>
                <a:cubicBezTo>
                  <a:pt x="359" y="120"/>
                  <a:pt x="360" y="119"/>
                  <a:pt x="360" y="119"/>
                </a:cubicBezTo>
                <a:cubicBezTo>
                  <a:pt x="360" y="118"/>
                  <a:pt x="360" y="118"/>
                  <a:pt x="360" y="118"/>
                </a:cubicBezTo>
                <a:cubicBezTo>
                  <a:pt x="361" y="118"/>
                  <a:pt x="361" y="118"/>
                  <a:pt x="362" y="117"/>
                </a:cubicBezTo>
                <a:moveTo>
                  <a:pt x="395" y="118"/>
                </a:moveTo>
                <a:cubicBezTo>
                  <a:pt x="387" y="118"/>
                  <a:pt x="378" y="118"/>
                  <a:pt x="369" y="118"/>
                </a:cubicBezTo>
                <a:cubicBezTo>
                  <a:pt x="369" y="119"/>
                  <a:pt x="371" y="119"/>
                  <a:pt x="371" y="121"/>
                </a:cubicBezTo>
                <a:cubicBezTo>
                  <a:pt x="371" y="121"/>
                  <a:pt x="371" y="121"/>
                  <a:pt x="371" y="121"/>
                </a:cubicBezTo>
                <a:cubicBezTo>
                  <a:pt x="371" y="122"/>
                  <a:pt x="370" y="122"/>
                  <a:pt x="370" y="122"/>
                </a:cubicBezTo>
                <a:cubicBezTo>
                  <a:pt x="370" y="122"/>
                  <a:pt x="370" y="124"/>
                  <a:pt x="371" y="125"/>
                </a:cubicBezTo>
                <a:cubicBezTo>
                  <a:pt x="372" y="125"/>
                  <a:pt x="372" y="125"/>
                  <a:pt x="372" y="125"/>
                </a:cubicBezTo>
                <a:cubicBezTo>
                  <a:pt x="372" y="125"/>
                  <a:pt x="373" y="126"/>
                  <a:pt x="373" y="127"/>
                </a:cubicBezTo>
                <a:cubicBezTo>
                  <a:pt x="373" y="127"/>
                  <a:pt x="373" y="128"/>
                  <a:pt x="373" y="128"/>
                </a:cubicBezTo>
                <a:cubicBezTo>
                  <a:pt x="373" y="129"/>
                  <a:pt x="373" y="129"/>
                  <a:pt x="373" y="129"/>
                </a:cubicBezTo>
                <a:cubicBezTo>
                  <a:pt x="373" y="131"/>
                  <a:pt x="374" y="131"/>
                  <a:pt x="375" y="132"/>
                </a:cubicBezTo>
                <a:cubicBezTo>
                  <a:pt x="376" y="133"/>
                  <a:pt x="376" y="133"/>
                  <a:pt x="376" y="134"/>
                </a:cubicBezTo>
                <a:cubicBezTo>
                  <a:pt x="376" y="135"/>
                  <a:pt x="375" y="135"/>
                  <a:pt x="375" y="136"/>
                </a:cubicBezTo>
                <a:cubicBezTo>
                  <a:pt x="375" y="137"/>
                  <a:pt x="375" y="137"/>
                  <a:pt x="375" y="137"/>
                </a:cubicBezTo>
                <a:cubicBezTo>
                  <a:pt x="375" y="137"/>
                  <a:pt x="376" y="138"/>
                  <a:pt x="376" y="138"/>
                </a:cubicBezTo>
                <a:cubicBezTo>
                  <a:pt x="378" y="139"/>
                  <a:pt x="380" y="139"/>
                  <a:pt x="382" y="139"/>
                </a:cubicBezTo>
                <a:cubicBezTo>
                  <a:pt x="382" y="136"/>
                  <a:pt x="383" y="134"/>
                  <a:pt x="385" y="135"/>
                </a:cubicBezTo>
                <a:cubicBezTo>
                  <a:pt x="385" y="135"/>
                  <a:pt x="386" y="135"/>
                  <a:pt x="386" y="135"/>
                </a:cubicBezTo>
                <a:cubicBezTo>
                  <a:pt x="387" y="135"/>
                  <a:pt x="387" y="135"/>
                  <a:pt x="387" y="135"/>
                </a:cubicBezTo>
                <a:cubicBezTo>
                  <a:pt x="388" y="136"/>
                  <a:pt x="388" y="135"/>
                  <a:pt x="389" y="134"/>
                </a:cubicBezTo>
                <a:cubicBezTo>
                  <a:pt x="389" y="134"/>
                  <a:pt x="390" y="134"/>
                  <a:pt x="391" y="134"/>
                </a:cubicBezTo>
                <a:cubicBezTo>
                  <a:pt x="391" y="133"/>
                  <a:pt x="391" y="132"/>
                  <a:pt x="391" y="131"/>
                </a:cubicBezTo>
                <a:cubicBezTo>
                  <a:pt x="392" y="131"/>
                  <a:pt x="394" y="131"/>
                  <a:pt x="395" y="131"/>
                </a:cubicBezTo>
                <a:cubicBezTo>
                  <a:pt x="395" y="130"/>
                  <a:pt x="395" y="130"/>
                  <a:pt x="395" y="129"/>
                </a:cubicBezTo>
                <a:cubicBezTo>
                  <a:pt x="394" y="129"/>
                  <a:pt x="394" y="129"/>
                  <a:pt x="393" y="129"/>
                </a:cubicBezTo>
                <a:cubicBezTo>
                  <a:pt x="391" y="129"/>
                  <a:pt x="391" y="129"/>
                  <a:pt x="391" y="129"/>
                </a:cubicBezTo>
                <a:cubicBezTo>
                  <a:pt x="391" y="128"/>
                  <a:pt x="391" y="128"/>
                  <a:pt x="391" y="128"/>
                </a:cubicBezTo>
                <a:cubicBezTo>
                  <a:pt x="390" y="128"/>
                  <a:pt x="390" y="128"/>
                  <a:pt x="390" y="128"/>
                </a:cubicBezTo>
                <a:cubicBezTo>
                  <a:pt x="392" y="125"/>
                  <a:pt x="392" y="125"/>
                  <a:pt x="392" y="123"/>
                </a:cubicBezTo>
                <a:cubicBezTo>
                  <a:pt x="393" y="120"/>
                  <a:pt x="393" y="120"/>
                  <a:pt x="393" y="120"/>
                </a:cubicBezTo>
                <a:cubicBezTo>
                  <a:pt x="394" y="119"/>
                  <a:pt x="395" y="119"/>
                  <a:pt x="395" y="118"/>
                </a:cubicBezTo>
                <a:moveTo>
                  <a:pt x="605" y="288"/>
                </a:moveTo>
                <a:cubicBezTo>
                  <a:pt x="596" y="225"/>
                  <a:pt x="577" y="168"/>
                  <a:pt x="550" y="121"/>
                </a:cubicBezTo>
                <a:cubicBezTo>
                  <a:pt x="539" y="121"/>
                  <a:pt x="528" y="121"/>
                  <a:pt x="515" y="121"/>
                </a:cubicBezTo>
                <a:cubicBezTo>
                  <a:pt x="485" y="121"/>
                  <a:pt x="453" y="120"/>
                  <a:pt x="420" y="119"/>
                </a:cubicBezTo>
                <a:cubicBezTo>
                  <a:pt x="418" y="119"/>
                  <a:pt x="416" y="119"/>
                  <a:pt x="415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5" y="120"/>
                  <a:pt x="414" y="120"/>
                  <a:pt x="412" y="121"/>
                </a:cubicBezTo>
                <a:cubicBezTo>
                  <a:pt x="412" y="121"/>
                  <a:pt x="412" y="122"/>
                  <a:pt x="413" y="123"/>
                </a:cubicBezTo>
                <a:cubicBezTo>
                  <a:pt x="415" y="124"/>
                  <a:pt x="415" y="124"/>
                  <a:pt x="418" y="124"/>
                </a:cubicBezTo>
                <a:cubicBezTo>
                  <a:pt x="418" y="123"/>
                  <a:pt x="420" y="122"/>
                  <a:pt x="420" y="121"/>
                </a:cubicBezTo>
                <a:cubicBezTo>
                  <a:pt x="423" y="122"/>
                  <a:pt x="424" y="125"/>
                  <a:pt x="426" y="126"/>
                </a:cubicBezTo>
                <a:cubicBezTo>
                  <a:pt x="426" y="126"/>
                  <a:pt x="426" y="127"/>
                  <a:pt x="426" y="127"/>
                </a:cubicBezTo>
                <a:cubicBezTo>
                  <a:pt x="425" y="128"/>
                  <a:pt x="424" y="129"/>
                  <a:pt x="423" y="130"/>
                </a:cubicBezTo>
                <a:cubicBezTo>
                  <a:pt x="423" y="131"/>
                  <a:pt x="422" y="131"/>
                  <a:pt x="421" y="131"/>
                </a:cubicBezTo>
                <a:cubicBezTo>
                  <a:pt x="421" y="131"/>
                  <a:pt x="420" y="131"/>
                  <a:pt x="420" y="131"/>
                </a:cubicBezTo>
                <a:cubicBezTo>
                  <a:pt x="419" y="130"/>
                  <a:pt x="419" y="129"/>
                  <a:pt x="419" y="129"/>
                </a:cubicBezTo>
                <a:cubicBezTo>
                  <a:pt x="418" y="128"/>
                  <a:pt x="417" y="128"/>
                  <a:pt x="417" y="128"/>
                </a:cubicBezTo>
                <a:cubicBezTo>
                  <a:pt x="417" y="127"/>
                  <a:pt x="417" y="126"/>
                  <a:pt x="417" y="126"/>
                </a:cubicBezTo>
                <a:cubicBezTo>
                  <a:pt x="416" y="126"/>
                  <a:pt x="416" y="126"/>
                  <a:pt x="415" y="126"/>
                </a:cubicBezTo>
                <a:cubicBezTo>
                  <a:pt x="415" y="127"/>
                  <a:pt x="414" y="128"/>
                  <a:pt x="413" y="128"/>
                </a:cubicBezTo>
                <a:cubicBezTo>
                  <a:pt x="412" y="133"/>
                  <a:pt x="410" y="141"/>
                  <a:pt x="410" y="141"/>
                </a:cubicBezTo>
                <a:cubicBezTo>
                  <a:pt x="411" y="141"/>
                  <a:pt x="411" y="141"/>
                  <a:pt x="412" y="142"/>
                </a:cubicBezTo>
                <a:cubicBezTo>
                  <a:pt x="411" y="143"/>
                  <a:pt x="411" y="143"/>
                  <a:pt x="411" y="143"/>
                </a:cubicBezTo>
                <a:cubicBezTo>
                  <a:pt x="404" y="141"/>
                  <a:pt x="404" y="141"/>
                  <a:pt x="402" y="143"/>
                </a:cubicBezTo>
                <a:cubicBezTo>
                  <a:pt x="403" y="144"/>
                  <a:pt x="404" y="145"/>
                  <a:pt x="404" y="146"/>
                </a:cubicBezTo>
                <a:cubicBezTo>
                  <a:pt x="404" y="147"/>
                  <a:pt x="404" y="147"/>
                  <a:pt x="404" y="147"/>
                </a:cubicBezTo>
                <a:cubicBezTo>
                  <a:pt x="403" y="147"/>
                  <a:pt x="403" y="147"/>
                  <a:pt x="403" y="147"/>
                </a:cubicBezTo>
                <a:cubicBezTo>
                  <a:pt x="401" y="145"/>
                  <a:pt x="399" y="144"/>
                  <a:pt x="397" y="142"/>
                </a:cubicBezTo>
                <a:cubicBezTo>
                  <a:pt x="383" y="149"/>
                  <a:pt x="379" y="151"/>
                  <a:pt x="379" y="144"/>
                </a:cubicBezTo>
                <a:cubicBezTo>
                  <a:pt x="377" y="144"/>
                  <a:pt x="377" y="144"/>
                  <a:pt x="377" y="144"/>
                </a:cubicBezTo>
                <a:cubicBezTo>
                  <a:pt x="376" y="145"/>
                  <a:pt x="375" y="145"/>
                  <a:pt x="374" y="145"/>
                </a:cubicBezTo>
                <a:cubicBezTo>
                  <a:pt x="373" y="145"/>
                  <a:pt x="372" y="145"/>
                  <a:pt x="372" y="145"/>
                </a:cubicBezTo>
                <a:cubicBezTo>
                  <a:pt x="371" y="145"/>
                  <a:pt x="370" y="145"/>
                  <a:pt x="370" y="145"/>
                </a:cubicBezTo>
                <a:cubicBezTo>
                  <a:pt x="370" y="145"/>
                  <a:pt x="370" y="146"/>
                  <a:pt x="370" y="147"/>
                </a:cubicBezTo>
                <a:cubicBezTo>
                  <a:pt x="369" y="148"/>
                  <a:pt x="368" y="148"/>
                  <a:pt x="368" y="148"/>
                </a:cubicBezTo>
                <a:cubicBezTo>
                  <a:pt x="367" y="148"/>
                  <a:pt x="367" y="147"/>
                  <a:pt x="366" y="147"/>
                </a:cubicBezTo>
                <a:cubicBezTo>
                  <a:pt x="366" y="146"/>
                  <a:pt x="365" y="145"/>
                  <a:pt x="364" y="145"/>
                </a:cubicBezTo>
                <a:cubicBezTo>
                  <a:pt x="363" y="145"/>
                  <a:pt x="363" y="145"/>
                  <a:pt x="362" y="145"/>
                </a:cubicBezTo>
                <a:cubicBezTo>
                  <a:pt x="362" y="144"/>
                  <a:pt x="362" y="144"/>
                  <a:pt x="362" y="143"/>
                </a:cubicBezTo>
                <a:cubicBezTo>
                  <a:pt x="362" y="143"/>
                  <a:pt x="363" y="142"/>
                  <a:pt x="363" y="141"/>
                </a:cubicBezTo>
                <a:cubicBezTo>
                  <a:pt x="364" y="141"/>
                  <a:pt x="365" y="141"/>
                  <a:pt x="366" y="141"/>
                </a:cubicBezTo>
                <a:cubicBezTo>
                  <a:pt x="368" y="142"/>
                  <a:pt x="370" y="143"/>
                  <a:pt x="372" y="143"/>
                </a:cubicBezTo>
                <a:cubicBezTo>
                  <a:pt x="372" y="142"/>
                  <a:pt x="374" y="140"/>
                  <a:pt x="374" y="135"/>
                </a:cubicBezTo>
                <a:cubicBezTo>
                  <a:pt x="373" y="134"/>
                  <a:pt x="373" y="134"/>
                  <a:pt x="372" y="134"/>
                </a:cubicBezTo>
                <a:cubicBezTo>
                  <a:pt x="369" y="135"/>
                  <a:pt x="369" y="135"/>
                  <a:pt x="368" y="136"/>
                </a:cubicBezTo>
                <a:cubicBezTo>
                  <a:pt x="367" y="137"/>
                  <a:pt x="367" y="137"/>
                  <a:pt x="367" y="137"/>
                </a:cubicBezTo>
                <a:cubicBezTo>
                  <a:pt x="366" y="137"/>
                  <a:pt x="366" y="137"/>
                  <a:pt x="366" y="137"/>
                </a:cubicBezTo>
                <a:cubicBezTo>
                  <a:pt x="366" y="136"/>
                  <a:pt x="366" y="136"/>
                  <a:pt x="366" y="135"/>
                </a:cubicBezTo>
                <a:cubicBezTo>
                  <a:pt x="366" y="135"/>
                  <a:pt x="367" y="134"/>
                  <a:pt x="367" y="134"/>
                </a:cubicBezTo>
                <a:cubicBezTo>
                  <a:pt x="367" y="132"/>
                  <a:pt x="367" y="132"/>
                  <a:pt x="367" y="131"/>
                </a:cubicBezTo>
                <a:cubicBezTo>
                  <a:pt x="367" y="132"/>
                  <a:pt x="366" y="132"/>
                  <a:pt x="366" y="132"/>
                </a:cubicBezTo>
                <a:cubicBezTo>
                  <a:pt x="365" y="125"/>
                  <a:pt x="365" y="125"/>
                  <a:pt x="364" y="124"/>
                </a:cubicBezTo>
                <a:cubicBezTo>
                  <a:pt x="360" y="128"/>
                  <a:pt x="360" y="128"/>
                  <a:pt x="359" y="128"/>
                </a:cubicBezTo>
                <a:cubicBezTo>
                  <a:pt x="358" y="129"/>
                  <a:pt x="358" y="129"/>
                  <a:pt x="358" y="130"/>
                </a:cubicBezTo>
                <a:cubicBezTo>
                  <a:pt x="358" y="131"/>
                  <a:pt x="358" y="131"/>
                  <a:pt x="358" y="131"/>
                </a:cubicBezTo>
                <a:cubicBezTo>
                  <a:pt x="357" y="132"/>
                  <a:pt x="356" y="132"/>
                  <a:pt x="355" y="133"/>
                </a:cubicBezTo>
                <a:cubicBezTo>
                  <a:pt x="353" y="136"/>
                  <a:pt x="357" y="138"/>
                  <a:pt x="356" y="141"/>
                </a:cubicBezTo>
                <a:cubicBezTo>
                  <a:pt x="356" y="142"/>
                  <a:pt x="356" y="142"/>
                  <a:pt x="356" y="142"/>
                </a:cubicBezTo>
                <a:cubicBezTo>
                  <a:pt x="355" y="144"/>
                  <a:pt x="355" y="144"/>
                  <a:pt x="355" y="144"/>
                </a:cubicBezTo>
                <a:cubicBezTo>
                  <a:pt x="356" y="145"/>
                  <a:pt x="356" y="147"/>
                  <a:pt x="356" y="148"/>
                </a:cubicBezTo>
                <a:cubicBezTo>
                  <a:pt x="356" y="149"/>
                  <a:pt x="356" y="150"/>
                  <a:pt x="356" y="150"/>
                </a:cubicBezTo>
                <a:cubicBezTo>
                  <a:pt x="356" y="150"/>
                  <a:pt x="355" y="150"/>
                  <a:pt x="355" y="150"/>
                </a:cubicBezTo>
                <a:cubicBezTo>
                  <a:pt x="354" y="150"/>
                  <a:pt x="354" y="150"/>
                  <a:pt x="353" y="150"/>
                </a:cubicBezTo>
                <a:cubicBezTo>
                  <a:pt x="351" y="151"/>
                  <a:pt x="351" y="151"/>
                  <a:pt x="350" y="150"/>
                </a:cubicBezTo>
                <a:cubicBezTo>
                  <a:pt x="346" y="150"/>
                  <a:pt x="346" y="150"/>
                  <a:pt x="337" y="156"/>
                </a:cubicBezTo>
                <a:cubicBezTo>
                  <a:pt x="336" y="155"/>
                  <a:pt x="336" y="155"/>
                  <a:pt x="335" y="155"/>
                </a:cubicBezTo>
                <a:cubicBezTo>
                  <a:pt x="335" y="155"/>
                  <a:pt x="335" y="155"/>
                  <a:pt x="334" y="155"/>
                </a:cubicBezTo>
                <a:cubicBezTo>
                  <a:pt x="334" y="155"/>
                  <a:pt x="333" y="155"/>
                  <a:pt x="333" y="155"/>
                </a:cubicBezTo>
                <a:cubicBezTo>
                  <a:pt x="332" y="155"/>
                  <a:pt x="332" y="156"/>
                  <a:pt x="332" y="157"/>
                </a:cubicBezTo>
                <a:cubicBezTo>
                  <a:pt x="334" y="158"/>
                  <a:pt x="334" y="158"/>
                  <a:pt x="334" y="158"/>
                </a:cubicBezTo>
                <a:cubicBezTo>
                  <a:pt x="334" y="159"/>
                  <a:pt x="334" y="160"/>
                  <a:pt x="333" y="161"/>
                </a:cubicBezTo>
                <a:cubicBezTo>
                  <a:pt x="330" y="161"/>
                  <a:pt x="330" y="161"/>
                  <a:pt x="325" y="165"/>
                </a:cubicBezTo>
                <a:cubicBezTo>
                  <a:pt x="324" y="165"/>
                  <a:pt x="324" y="165"/>
                  <a:pt x="324" y="165"/>
                </a:cubicBezTo>
                <a:cubicBezTo>
                  <a:pt x="323" y="165"/>
                  <a:pt x="322" y="165"/>
                  <a:pt x="322" y="165"/>
                </a:cubicBezTo>
                <a:cubicBezTo>
                  <a:pt x="320" y="167"/>
                  <a:pt x="320" y="169"/>
                  <a:pt x="319" y="171"/>
                </a:cubicBezTo>
                <a:cubicBezTo>
                  <a:pt x="317" y="171"/>
                  <a:pt x="316" y="171"/>
                  <a:pt x="314" y="172"/>
                </a:cubicBezTo>
                <a:cubicBezTo>
                  <a:pt x="314" y="173"/>
                  <a:pt x="313" y="174"/>
                  <a:pt x="313" y="175"/>
                </a:cubicBezTo>
                <a:cubicBezTo>
                  <a:pt x="312" y="175"/>
                  <a:pt x="311" y="175"/>
                  <a:pt x="310" y="175"/>
                </a:cubicBezTo>
                <a:cubicBezTo>
                  <a:pt x="309" y="174"/>
                  <a:pt x="309" y="174"/>
                  <a:pt x="309" y="174"/>
                </a:cubicBezTo>
                <a:cubicBezTo>
                  <a:pt x="308" y="174"/>
                  <a:pt x="307" y="174"/>
                  <a:pt x="307" y="174"/>
                </a:cubicBezTo>
                <a:cubicBezTo>
                  <a:pt x="306" y="173"/>
                  <a:pt x="306" y="173"/>
                  <a:pt x="306" y="173"/>
                </a:cubicBezTo>
                <a:cubicBezTo>
                  <a:pt x="305" y="172"/>
                  <a:pt x="305" y="172"/>
                  <a:pt x="304" y="172"/>
                </a:cubicBezTo>
                <a:cubicBezTo>
                  <a:pt x="303" y="173"/>
                  <a:pt x="303" y="174"/>
                  <a:pt x="303" y="175"/>
                </a:cubicBezTo>
                <a:cubicBezTo>
                  <a:pt x="303" y="175"/>
                  <a:pt x="304" y="176"/>
                  <a:pt x="304" y="176"/>
                </a:cubicBezTo>
                <a:cubicBezTo>
                  <a:pt x="304" y="176"/>
                  <a:pt x="303" y="177"/>
                  <a:pt x="303" y="178"/>
                </a:cubicBezTo>
                <a:cubicBezTo>
                  <a:pt x="303" y="179"/>
                  <a:pt x="303" y="179"/>
                  <a:pt x="303" y="179"/>
                </a:cubicBezTo>
                <a:cubicBezTo>
                  <a:pt x="303" y="179"/>
                  <a:pt x="303" y="180"/>
                  <a:pt x="303" y="180"/>
                </a:cubicBezTo>
                <a:cubicBezTo>
                  <a:pt x="301" y="180"/>
                  <a:pt x="298" y="180"/>
                  <a:pt x="296" y="180"/>
                </a:cubicBezTo>
                <a:cubicBezTo>
                  <a:pt x="295" y="179"/>
                  <a:pt x="295" y="179"/>
                  <a:pt x="295" y="178"/>
                </a:cubicBezTo>
                <a:cubicBezTo>
                  <a:pt x="289" y="179"/>
                  <a:pt x="289" y="179"/>
                  <a:pt x="288" y="180"/>
                </a:cubicBezTo>
                <a:cubicBezTo>
                  <a:pt x="288" y="182"/>
                  <a:pt x="289" y="182"/>
                  <a:pt x="289" y="182"/>
                </a:cubicBezTo>
                <a:cubicBezTo>
                  <a:pt x="290" y="183"/>
                  <a:pt x="291" y="184"/>
                  <a:pt x="292" y="184"/>
                </a:cubicBezTo>
                <a:cubicBezTo>
                  <a:pt x="294" y="184"/>
                  <a:pt x="294" y="184"/>
                  <a:pt x="295" y="184"/>
                </a:cubicBezTo>
                <a:cubicBezTo>
                  <a:pt x="298" y="187"/>
                  <a:pt x="298" y="187"/>
                  <a:pt x="298" y="188"/>
                </a:cubicBezTo>
                <a:cubicBezTo>
                  <a:pt x="299" y="191"/>
                  <a:pt x="299" y="193"/>
                  <a:pt x="299" y="195"/>
                </a:cubicBezTo>
                <a:cubicBezTo>
                  <a:pt x="300" y="196"/>
                  <a:pt x="301" y="197"/>
                  <a:pt x="302" y="199"/>
                </a:cubicBezTo>
                <a:cubicBezTo>
                  <a:pt x="302" y="201"/>
                  <a:pt x="302" y="201"/>
                  <a:pt x="297" y="213"/>
                </a:cubicBezTo>
                <a:cubicBezTo>
                  <a:pt x="296" y="214"/>
                  <a:pt x="294" y="215"/>
                  <a:pt x="293" y="215"/>
                </a:cubicBezTo>
                <a:cubicBezTo>
                  <a:pt x="292" y="215"/>
                  <a:pt x="292" y="215"/>
                  <a:pt x="292" y="215"/>
                </a:cubicBezTo>
                <a:cubicBezTo>
                  <a:pt x="289" y="214"/>
                  <a:pt x="286" y="214"/>
                  <a:pt x="283" y="212"/>
                </a:cubicBezTo>
                <a:cubicBezTo>
                  <a:pt x="279" y="211"/>
                  <a:pt x="276" y="211"/>
                  <a:pt x="273" y="211"/>
                </a:cubicBezTo>
                <a:cubicBezTo>
                  <a:pt x="269" y="210"/>
                  <a:pt x="269" y="210"/>
                  <a:pt x="268" y="209"/>
                </a:cubicBezTo>
                <a:cubicBezTo>
                  <a:pt x="268" y="209"/>
                  <a:pt x="268" y="209"/>
                  <a:pt x="268" y="209"/>
                </a:cubicBezTo>
                <a:cubicBezTo>
                  <a:pt x="267" y="210"/>
                  <a:pt x="267" y="210"/>
                  <a:pt x="266" y="210"/>
                </a:cubicBezTo>
                <a:cubicBezTo>
                  <a:pt x="264" y="212"/>
                  <a:pt x="262" y="212"/>
                  <a:pt x="260" y="212"/>
                </a:cubicBezTo>
                <a:cubicBezTo>
                  <a:pt x="260" y="213"/>
                  <a:pt x="260" y="213"/>
                  <a:pt x="260" y="213"/>
                </a:cubicBezTo>
                <a:cubicBezTo>
                  <a:pt x="262" y="217"/>
                  <a:pt x="258" y="221"/>
                  <a:pt x="260" y="225"/>
                </a:cubicBezTo>
                <a:cubicBezTo>
                  <a:pt x="259" y="227"/>
                  <a:pt x="259" y="229"/>
                  <a:pt x="259" y="232"/>
                </a:cubicBezTo>
                <a:cubicBezTo>
                  <a:pt x="254" y="239"/>
                  <a:pt x="254" y="239"/>
                  <a:pt x="255" y="241"/>
                </a:cubicBezTo>
                <a:cubicBezTo>
                  <a:pt x="256" y="243"/>
                  <a:pt x="256" y="244"/>
                  <a:pt x="256" y="244"/>
                </a:cubicBezTo>
                <a:cubicBezTo>
                  <a:pt x="255" y="245"/>
                  <a:pt x="255" y="245"/>
                  <a:pt x="255" y="245"/>
                </a:cubicBezTo>
                <a:cubicBezTo>
                  <a:pt x="254" y="247"/>
                  <a:pt x="254" y="247"/>
                  <a:pt x="254" y="251"/>
                </a:cubicBezTo>
                <a:cubicBezTo>
                  <a:pt x="255" y="251"/>
                  <a:pt x="256" y="251"/>
                  <a:pt x="257" y="251"/>
                </a:cubicBezTo>
                <a:cubicBezTo>
                  <a:pt x="259" y="251"/>
                  <a:pt x="260" y="250"/>
                  <a:pt x="262" y="253"/>
                </a:cubicBezTo>
                <a:cubicBezTo>
                  <a:pt x="263" y="253"/>
                  <a:pt x="264" y="252"/>
                  <a:pt x="265" y="252"/>
                </a:cubicBezTo>
                <a:cubicBezTo>
                  <a:pt x="266" y="252"/>
                  <a:pt x="266" y="252"/>
                  <a:pt x="269" y="254"/>
                </a:cubicBezTo>
                <a:cubicBezTo>
                  <a:pt x="270" y="255"/>
                  <a:pt x="270" y="257"/>
                  <a:pt x="271" y="258"/>
                </a:cubicBezTo>
                <a:cubicBezTo>
                  <a:pt x="271" y="258"/>
                  <a:pt x="272" y="258"/>
                  <a:pt x="272" y="258"/>
                </a:cubicBezTo>
                <a:cubicBezTo>
                  <a:pt x="271" y="257"/>
                  <a:pt x="271" y="257"/>
                  <a:pt x="271" y="257"/>
                </a:cubicBezTo>
                <a:cubicBezTo>
                  <a:pt x="281" y="254"/>
                  <a:pt x="289" y="246"/>
                  <a:pt x="301" y="246"/>
                </a:cubicBezTo>
                <a:cubicBezTo>
                  <a:pt x="303" y="244"/>
                  <a:pt x="303" y="243"/>
                  <a:pt x="303" y="242"/>
                </a:cubicBezTo>
                <a:cubicBezTo>
                  <a:pt x="302" y="241"/>
                  <a:pt x="301" y="240"/>
                  <a:pt x="301" y="239"/>
                </a:cubicBezTo>
                <a:cubicBezTo>
                  <a:pt x="301" y="238"/>
                  <a:pt x="301" y="238"/>
                  <a:pt x="304" y="232"/>
                </a:cubicBezTo>
                <a:cubicBezTo>
                  <a:pt x="306" y="229"/>
                  <a:pt x="320" y="226"/>
                  <a:pt x="320" y="226"/>
                </a:cubicBezTo>
                <a:cubicBezTo>
                  <a:pt x="322" y="224"/>
                  <a:pt x="322" y="223"/>
                  <a:pt x="322" y="222"/>
                </a:cubicBezTo>
                <a:cubicBezTo>
                  <a:pt x="322" y="222"/>
                  <a:pt x="322" y="222"/>
                  <a:pt x="322" y="221"/>
                </a:cubicBezTo>
                <a:cubicBezTo>
                  <a:pt x="322" y="216"/>
                  <a:pt x="322" y="212"/>
                  <a:pt x="329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1" y="214"/>
                  <a:pt x="331" y="214"/>
                  <a:pt x="331" y="214"/>
                </a:cubicBezTo>
                <a:cubicBezTo>
                  <a:pt x="334" y="216"/>
                  <a:pt x="334" y="216"/>
                  <a:pt x="336" y="216"/>
                </a:cubicBezTo>
                <a:cubicBezTo>
                  <a:pt x="337" y="216"/>
                  <a:pt x="337" y="216"/>
                  <a:pt x="338" y="216"/>
                </a:cubicBezTo>
                <a:cubicBezTo>
                  <a:pt x="338" y="216"/>
                  <a:pt x="339" y="216"/>
                  <a:pt x="340" y="216"/>
                </a:cubicBezTo>
                <a:cubicBezTo>
                  <a:pt x="340" y="214"/>
                  <a:pt x="340" y="214"/>
                  <a:pt x="342" y="212"/>
                </a:cubicBezTo>
                <a:cubicBezTo>
                  <a:pt x="344" y="212"/>
                  <a:pt x="344" y="212"/>
                  <a:pt x="345" y="212"/>
                </a:cubicBezTo>
                <a:cubicBezTo>
                  <a:pt x="346" y="212"/>
                  <a:pt x="348" y="212"/>
                  <a:pt x="351" y="208"/>
                </a:cubicBezTo>
                <a:cubicBezTo>
                  <a:pt x="358" y="209"/>
                  <a:pt x="357" y="217"/>
                  <a:pt x="362" y="220"/>
                </a:cubicBezTo>
                <a:cubicBezTo>
                  <a:pt x="363" y="220"/>
                  <a:pt x="364" y="221"/>
                  <a:pt x="364" y="223"/>
                </a:cubicBezTo>
                <a:cubicBezTo>
                  <a:pt x="380" y="233"/>
                  <a:pt x="388" y="241"/>
                  <a:pt x="387" y="246"/>
                </a:cubicBezTo>
                <a:cubicBezTo>
                  <a:pt x="385" y="247"/>
                  <a:pt x="373" y="249"/>
                  <a:pt x="369" y="249"/>
                </a:cubicBezTo>
                <a:cubicBezTo>
                  <a:pt x="369" y="249"/>
                  <a:pt x="368" y="250"/>
                  <a:pt x="368" y="250"/>
                </a:cubicBezTo>
                <a:cubicBezTo>
                  <a:pt x="371" y="252"/>
                  <a:pt x="373" y="255"/>
                  <a:pt x="377" y="256"/>
                </a:cubicBezTo>
                <a:cubicBezTo>
                  <a:pt x="379" y="256"/>
                  <a:pt x="382" y="256"/>
                  <a:pt x="384" y="256"/>
                </a:cubicBezTo>
                <a:cubicBezTo>
                  <a:pt x="384" y="255"/>
                  <a:pt x="384" y="253"/>
                  <a:pt x="384" y="252"/>
                </a:cubicBezTo>
                <a:cubicBezTo>
                  <a:pt x="389" y="250"/>
                  <a:pt x="392" y="245"/>
                  <a:pt x="396" y="242"/>
                </a:cubicBezTo>
                <a:cubicBezTo>
                  <a:pt x="396" y="240"/>
                  <a:pt x="396" y="240"/>
                  <a:pt x="396" y="239"/>
                </a:cubicBezTo>
                <a:cubicBezTo>
                  <a:pt x="393" y="239"/>
                  <a:pt x="393" y="239"/>
                  <a:pt x="392" y="239"/>
                </a:cubicBezTo>
                <a:cubicBezTo>
                  <a:pt x="391" y="239"/>
                  <a:pt x="391" y="238"/>
                  <a:pt x="391" y="238"/>
                </a:cubicBezTo>
                <a:cubicBezTo>
                  <a:pt x="393" y="236"/>
                  <a:pt x="394" y="236"/>
                  <a:pt x="395" y="236"/>
                </a:cubicBezTo>
                <a:cubicBezTo>
                  <a:pt x="398" y="237"/>
                  <a:pt x="398" y="237"/>
                  <a:pt x="400" y="239"/>
                </a:cubicBezTo>
                <a:cubicBezTo>
                  <a:pt x="400" y="239"/>
                  <a:pt x="400" y="239"/>
                  <a:pt x="400" y="234"/>
                </a:cubicBezTo>
                <a:cubicBezTo>
                  <a:pt x="396" y="231"/>
                  <a:pt x="391" y="230"/>
                  <a:pt x="389" y="226"/>
                </a:cubicBezTo>
                <a:cubicBezTo>
                  <a:pt x="388" y="226"/>
                  <a:pt x="385" y="226"/>
                  <a:pt x="380" y="221"/>
                </a:cubicBezTo>
                <a:cubicBezTo>
                  <a:pt x="381" y="219"/>
                  <a:pt x="381" y="219"/>
                  <a:pt x="375" y="215"/>
                </a:cubicBezTo>
                <a:cubicBezTo>
                  <a:pt x="375" y="214"/>
                  <a:pt x="374" y="214"/>
                  <a:pt x="374" y="214"/>
                </a:cubicBezTo>
                <a:cubicBezTo>
                  <a:pt x="374" y="213"/>
                  <a:pt x="373" y="212"/>
                  <a:pt x="373" y="211"/>
                </a:cubicBezTo>
                <a:cubicBezTo>
                  <a:pt x="372" y="210"/>
                  <a:pt x="370" y="210"/>
                  <a:pt x="369" y="210"/>
                </a:cubicBezTo>
                <a:cubicBezTo>
                  <a:pt x="369" y="209"/>
                  <a:pt x="369" y="209"/>
                  <a:pt x="369" y="208"/>
                </a:cubicBezTo>
                <a:cubicBezTo>
                  <a:pt x="370" y="207"/>
                  <a:pt x="370" y="207"/>
                  <a:pt x="370" y="207"/>
                </a:cubicBezTo>
                <a:cubicBezTo>
                  <a:pt x="371" y="206"/>
                  <a:pt x="371" y="205"/>
                  <a:pt x="371" y="205"/>
                </a:cubicBezTo>
                <a:cubicBezTo>
                  <a:pt x="371" y="204"/>
                  <a:pt x="371" y="203"/>
                  <a:pt x="371" y="202"/>
                </a:cubicBezTo>
                <a:cubicBezTo>
                  <a:pt x="374" y="201"/>
                  <a:pt x="375" y="202"/>
                  <a:pt x="376" y="205"/>
                </a:cubicBezTo>
                <a:cubicBezTo>
                  <a:pt x="384" y="206"/>
                  <a:pt x="386" y="216"/>
                  <a:pt x="394" y="217"/>
                </a:cubicBezTo>
                <a:cubicBezTo>
                  <a:pt x="394" y="218"/>
                  <a:pt x="394" y="218"/>
                  <a:pt x="395" y="218"/>
                </a:cubicBezTo>
                <a:cubicBezTo>
                  <a:pt x="398" y="222"/>
                  <a:pt x="404" y="223"/>
                  <a:pt x="406" y="228"/>
                </a:cubicBezTo>
                <a:cubicBezTo>
                  <a:pt x="404" y="234"/>
                  <a:pt x="404" y="234"/>
                  <a:pt x="406" y="236"/>
                </a:cubicBezTo>
                <a:cubicBezTo>
                  <a:pt x="407" y="239"/>
                  <a:pt x="407" y="242"/>
                  <a:pt x="411" y="242"/>
                </a:cubicBezTo>
                <a:cubicBezTo>
                  <a:pt x="413" y="244"/>
                  <a:pt x="413" y="246"/>
                  <a:pt x="413" y="247"/>
                </a:cubicBezTo>
                <a:cubicBezTo>
                  <a:pt x="412" y="247"/>
                  <a:pt x="411" y="247"/>
                  <a:pt x="410" y="247"/>
                </a:cubicBezTo>
                <a:cubicBezTo>
                  <a:pt x="410" y="247"/>
                  <a:pt x="409" y="246"/>
                  <a:pt x="409" y="246"/>
                </a:cubicBezTo>
                <a:cubicBezTo>
                  <a:pt x="409" y="246"/>
                  <a:pt x="408" y="247"/>
                  <a:pt x="408" y="247"/>
                </a:cubicBezTo>
                <a:cubicBezTo>
                  <a:pt x="411" y="251"/>
                  <a:pt x="411" y="251"/>
                  <a:pt x="414" y="252"/>
                </a:cubicBezTo>
                <a:cubicBezTo>
                  <a:pt x="414" y="252"/>
                  <a:pt x="414" y="251"/>
                  <a:pt x="414" y="251"/>
                </a:cubicBezTo>
                <a:cubicBezTo>
                  <a:pt x="416" y="252"/>
                  <a:pt x="417" y="252"/>
                  <a:pt x="419" y="254"/>
                </a:cubicBezTo>
                <a:cubicBezTo>
                  <a:pt x="418" y="256"/>
                  <a:pt x="418" y="257"/>
                  <a:pt x="419" y="258"/>
                </a:cubicBezTo>
                <a:cubicBezTo>
                  <a:pt x="421" y="259"/>
                  <a:pt x="421" y="259"/>
                  <a:pt x="422" y="259"/>
                </a:cubicBezTo>
                <a:cubicBezTo>
                  <a:pt x="423" y="259"/>
                  <a:pt x="424" y="259"/>
                  <a:pt x="424" y="259"/>
                </a:cubicBezTo>
                <a:cubicBezTo>
                  <a:pt x="425" y="258"/>
                  <a:pt x="426" y="257"/>
                  <a:pt x="426" y="256"/>
                </a:cubicBezTo>
                <a:cubicBezTo>
                  <a:pt x="426" y="255"/>
                  <a:pt x="426" y="255"/>
                  <a:pt x="426" y="254"/>
                </a:cubicBezTo>
                <a:cubicBezTo>
                  <a:pt x="426" y="254"/>
                  <a:pt x="426" y="253"/>
                  <a:pt x="426" y="253"/>
                </a:cubicBezTo>
                <a:cubicBezTo>
                  <a:pt x="426" y="252"/>
                  <a:pt x="427" y="252"/>
                  <a:pt x="427" y="251"/>
                </a:cubicBezTo>
                <a:cubicBezTo>
                  <a:pt x="428" y="252"/>
                  <a:pt x="430" y="252"/>
                  <a:pt x="430" y="253"/>
                </a:cubicBezTo>
                <a:cubicBezTo>
                  <a:pt x="431" y="253"/>
                  <a:pt x="432" y="253"/>
                  <a:pt x="432" y="253"/>
                </a:cubicBezTo>
                <a:cubicBezTo>
                  <a:pt x="432" y="253"/>
                  <a:pt x="433" y="252"/>
                  <a:pt x="433" y="252"/>
                </a:cubicBezTo>
                <a:cubicBezTo>
                  <a:pt x="433" y="251"/>
                  <a:pt x="433" y="249"/>
                  <a:pt x="433" y="248"/>
                </a:cubicBezTo>
                <a:cubicBezTo>
                  <a:pt x="435" y="248"/>
                  <a:pt x="436" y="248"/>
                  <a:pt x="437" y="248"/>
                </a:cubicBezTo>
                <a:cubicBezTo>
                  <a:pt x="436" y="246"/>
                  <a:pt x="435" y="246"/>
                  <a:pt x="433" y="245"/>
                </a:cubicBezTo>
                <a:cubicBezTo>
                  <a:pt x="433" y="246"/>
                  <a:pt x="432" y="247"/>
                  <a:pt x="432" y="248"/>
                </a:cubicBezTo>
                <a:cubicBezTo>
                  <a:pt x="429" y="248"/>
                  <a:pt x="429" y="247"/>
                  <a:pt x="427" y="241"/>
                </a:cubicBezTo>
                <a:cubicBezTo>
                  <a:pt x="424" y="240"/>
                  <a:pt x="424" y="240"/>
                  <a:pt x="422" y="238"/>
                </a:cubicBezTo>
                <a:cubicBezTo>
                  <a:pt x="422" y="237"/>
                  <a:pt x="422" y="237"/>
                  <a:pt x="422" y="236"/>
                </a:cubicBezTo>
                <a:cubicBezTo>
                  <a:pt x="424" y="236"/>
                  <a:pt x="424" y="236"/>
                  <a:pt x="424" y="236"/>
                </a:cubicBezTo>
                <a:cubicBezTo>
                  <a:pt x="425" y="236"/>
                  <a:pt x="426" y="237"/>
                  <a:pt x="427" y="237"/>
                </a:cubicBezTo>
                <a:cubicBezTo>
                  <a:pt x="429" y="237"/>
                  <a:pt x="429" y="237"/>
                  <a:pt x="430" y="237"/>
                </a:cubicBezTo>
                <a:cubicBezTo>
                  <a:pt x="430" y="237"/>
                  <a:pt x="430" y="238"/>
                  <a:pt x="431" y="238"/>
                </a:cubicBezTo>
                <a:cubicBezTo>
                  <a:pt x="431" y="237"/>
                  <a:pt x="431" y="235"/>
                  <a:pt x="431" y="234"/>
                </a:cubicBezTo>
                <a:cubicBezTo>
                  <a:pt x="433" y="232"/>
                  <a:pt x="433" y="232"/>
                  <a:pt x="442" y="236"/>
                </a:cubicBezTo>
                <a:cubicBezTo>
                  <a:pt x="442" y="236"/>
                  <a:pt x="443" y="237"/>
                  <a:pt x="443" y="238"/>
                </a:cubicBezTo>
                <a:cubicBezTo>
                  <a:pt x="443" y="238"/>
                  <a:pt x="443" y="238"/>
                  <a:pt x="444" y="238"/>
                </a:cubicBezTo>
                <a:cubicBezTo>
                  <a:pt x="445" y="240"/>
                  <a:pt x="445" y="240"/>
                  <a:pt x="445" y="240"/>
                </a:cubicBezTo>
                <a:cubicBezTo>
                  <a:pt x="444" y="240"/>
                  <a:pt x="443" y="241"/>
                  <a:pt x="443" y="241"/>
                </a:cubicBezTo>
                <a:cubicBezTo>
                  <a:pt x="443" y="244"/>
                  <a:pt x="448" y="245"/>
                  <a:pt x="447" y="249"/>
                </a:cubicBezTo>
                <a:cubicBezTo>
                  <a:pt x="447" y="250"/>
                  <a:pt x="447" y="251"/>
                  <a:pt x="447" y="251"/>
                </a:cubicBezTo>
                <a:cubicBezTo>
                  <a:pt x="447" y="252"/>
                  <a:pt x="447" y="252"/>
                  <a:pt x="447" y="253"/>
                </a:cubicBezTo>
                <a:cubicBezTo>
                  <a:pt x="447" y="254"/>
                  <a:pt x="448" y="255"/>
                  <a:pt x="449" y="256"/>
                </a:cubicBezTo>
                <a:cubicBezTo>
                  <a:pt x="449" y="256"/>
                  <a:pt x="449" y="256"/>
                  <a:pt x="449" y="256"/>
                </a:cubicBezTo>
                <a:cubicBezTo>
                  <a:pt x="450" y="257"/>
                  <a:pt x="450" y="257"/>
                  <a:pt x="450" y="257"/>
                </a:cubicBezTo>
                <a:cubicBezTo>
                  <a:pt x="450" y="257"/>
                  <a:pt x="450" y="257"/>
                  <a:pt x="450" y="257"/>
                </a:cubicBezTo>
                <a:cubicBezTo>
                  <a:pt x="451" y="258"/>
                  <a:pt x="451" y="258"/>
                  <a:pt x="451" y="258"/>
                </a:cubicBezTo>
                <a:cubicBezTo>
                  <a:pt x="452" y="258"/>
                  <a:pt x="452" y="258"/>
                  <a:pt x="452" y="258"/>
                </a:cubicBezTo>
                <a:cubicBezTo>
                  <a:pt x="452" y="259"/>
                  <a:pt x="452" y="259"/>
                  <a:pt x="452" y="260"/>
                </a:cubicBezTo>
                <a:cubicBezTo>
                  <a:pt x="452" y="261"/>
                  <a:pt x="452" y="261"/>
                  <a:pt x="452" y="261"/>
                </a:cubicBezTo>
                <a:cubicBezTo>
                  <a:pt x="451" y="261"/>
                  <a:pt x="451" y="261"/>
                  <a:pt x="451" y="261"/>
                </a:cubicBezTo>
                <a:cubicBezTo>
                  <a:pt x="451" y="262"/>
                  <a:pt x="451" y="262"/>
                  <a:pt x="451" y="262"/>
                </a:cubicBezTo>
                <a:cubicBezTo>
                  <a:pt x="451" y="263"/>
                  <a:pt x="451" y="264"/>
                  <a:pt x="452" y="265"/>
                </a:cubicBezTo>
                <a:cubicBezTo>
                  <a:pt x="452" y="266"/>
                  <a:pt x="452" y="266"/>
                  <a:pt x="452" y="266"/>
                </a:cubicBezTo>
                <a:cubicBezTo>
                  <a:pt x="453" y="266"/>
                  <a:pt x="453" y="266"/>
                  <a:pt x="453" y="266"/>
                </a:cubicBezTo>
                <a:cubicBezTo>
                  <a:pt x="454" y="265"/>
                  <a:pt x="454" y="265"/>
                  <a:pt x="454" y="265"/>
                </a:cubicBezTo>
                <a:cubicBezTo>
                  <a:pt x="454" y="263"/>
                  <a:pt x="454" y="263"/>
                  <a:pt x="454" y="263"/>
                </a:cubicBezTo>
                <a:cubicBezTo>
                  <a:pt x="454" y="262"/>
                  <a:pt x="454" y="261"/>
                  <a:pt x="454" y="261"/>
                </a:cubicBezTo>
                <a:cubicBezTo>
                  <a:pt x="455" y="259"/>
                  <a:pt x="455" y="259"/>
                  <a:pt x="455" y="259"/>
                </a:cubicBezTo>
                <a:cubicBezTo>
                  <a:pt x="456" y="259"/>
                  <a:pt x="456" y="259"/>
                  <a:pt x="456" y="259"/>
                </a:cubicBezTo>
                <a:cubicBezTo>
                  <a:pt x="456" y="260"/>
                  <a:pt x="456" y="260"/>
                  <a:pt x="456" y="260"/>
                </a:cubicBezTo>
                <a:cubicBezTo>
                  <a:pt x="457" y="260"/>
                  <a:pt x="457" y="260"/>
                  <a:pt x="457" y="260"/>
                </a:cubicBezTo>
                <a:cubicBezTo>
                  <a:pt x="457" y="261"/>
                  <a:pt x="457" y="261"/>
                  <a:pt x="457" y="261"/>
                </a:cubicBezTo>
                <a:cubicBezTo>
                  <a:pt x="458" y="261"/>
                  <a:pt x="459" y="262"/>
                  <a:pt x="459" y="262"/>
                </a:cubicBezTo>
                <a:cubicBezTo>
                  <a:pt x="460" y="263"/>
                  <a:pt x="460" y="263"/>
                  <a:pt x="460" y="263"/>
                </a:cubicBezTo>
                <a:cubicBezTo>
                  <a:pt x="460" y="264"/>
                  <a:pt x="460" y="264"/>
                  <a:pt x="460" y="264"/>
                </a:cubicBezTo>
                <a:cubicBezTo>
                  <a:pt x="461" y="264"/>
                  <a:pt x="461" y="264"/>
                  <a:pt x="461" y="264"/>
                </a:cubicBezTo>
                <a:cubicBezTo>
                  <a:pt x="462" y="264"/>
                  <a:pt x="462" y="264"/>
                  <a:pt x="462" y="264"/>
                </a:cubicBezTo>
                <a:cubicBezTo>
                  <a:pt x="462" y="264"/>
                  <a:pt x="464" y="264"/>
                  <a:pt x="464" y="265"/>
                </a:cubicBezTo>
                <a:cubicBezTo>
                  <a:pt x="466" y="265"/>
                  <a:pt x="466" y="265"/>
                  <a:pt x="466" y="265"/>
                </a:cubicBezTo>
                <a:cubicBezTo>
                  <a:pt x="467" y="265"/>
                  <a:pt x="467" y="265"/>
                  <a:pt x="467" y="265"/>
                </a:cubicBezTo>
                <a:cubicBezTo>
                  <a:pt x="467" y="264"/>
                  <a:pt x="467" y="264"/>
                  <a:pt x="467" y="264"/>
                </a:cubicBezTo>
                <a:cubicBezTo>
                  <a:pt x="467" y="264"/>
                  <a:pt x="467" y="264"/>
                  <a:pt x="467" y="264"/>
                </a:cubicBezTo>
                <a:cubicBezTo>
                  <a:pt x="467" y="263"/>
                  <a:pt x="467" y="263"/>
                  <a:pt x="467" y="263"/>
                </a:cubicBezTo>
                <a:cubicBezTo>
                  <a:pt x="467" y="262"/>
                  <a:pt x="467" y="261"/>
                  <a:pt x="468" y="260"/>
                </a:cubicBezTo>
                <a:cubicBezTo>
                  <a:pt x="468" y="259"/>
                  <a:pt x="468" y="259"/>
                  <a:pt x="468" y="259"/>
                </a:cubicBezTo>
                <a:cubicBezTo>
                  <a:pt x="469" y="259"/>
                  <a:pt x="469" y="259"/>
                  <a:pt x="469" y="259"/>
                </a:cubicBezTo>
                <a:cubicBezTo>
                  <a:pt x="470" y="259"/>
                  <a:pt x="471" y="259"/>
                  <a:pt x="472" y="260"/>
                </a:cubicBezTo>
                <a:cubicBezTo>
                  <a:pt x="474" y="261"/>
                  <a:pt x="474" y="261"/>
                  <a:pt x="474" y="261"/>
                </a:cubicBezTo>
                <a:cubicBezTo>
                  <a:pt x="476" y="263"/>
                  <a:pt x="476" y="263"/>
                  <a:pt x="476" y="263"/>
                </a:cubicBezTo>
                <a:cubicBezTo>
                  <a:pt x="477" y="263"/>
                  <a:pt x="477" y="263"/>
                  <a:pt x="477" y="263"/>
                </a:cubicBezTo>
                <a:cubicBezTo>
                  <a:pt x="477" y="264"/>
                  <a:pt x="477" y="264"/>
                  <a:pt x="477" y="264"/>
                </a:cubicBezTo>
                <a:cubicBezTo>
                  <a:pt x="478" y="264"/>
                  <a:pt x="478" y="264"/>
                  <a:pt x="478" y="264"/>
                </a:cubicBezTo>
                <a:cubicBezTo>
                  <a:pt x="478" y="264"/>
                  <a:pt x="478" y="264"/>
                  <a:pt x="478" y="264"/>
                </a:cubicBezTo>
                <a:cubicBezTo>
                  <a:pt x="481" y="264"/>
                  <a:pt x="484" y="264"/>
                  <a:pt x="486" y="265"/>
                </a:cubicBezTo>
                <a:cubicBezTo>
                  <a:pt x="486" y="264"/>
                  <a:pt x="486" y="263"/>
                  <a:pt x="486" y="263"/>
                </a:cubicBezTo>
                <a:cubicBezTo>
                  <a:pt x="486" y="262"/>
                  <a:pt x="486" y="262"/>
                  <a:pt x="486" y="262"/>
                </a:cubicBezTo>
                <a:cubicBezTo>
                  <a:pt x="486" y="261"/>
                  <a:pt x="486" y="261"/>
                  <a:pt x="486" y="260"/>
                </a:cubicBezTo>
                <a:cubicBezTo>
                  <a:pt x="486" y="260"/>
                  <a:pt x="487" y="260"/>
                  <a:pt x="487" y="260"/>
                </a:cubicBezTo>
                <a:cubicBezTo>
                  <a:pt x="488" y="259"/>
                  <a:pt x="488" y="259"/>
                  <a:pt x="488" y="259"/>
                </a:cubicBezTo>
                <a:cubicBezTo>
                  <a:pt x="489" y="259"/>
                  <a:pt x="489" y="259"/>
                  <a:pt x="489" y="259"/>
                </a:cubicBezTo>
                <a:cubicBezTo>
                  <a:pt x="490" y="260"/>
                  <a:pt x="491" y="261"/>
                  <a:pt x="492" y="261"/>
                </a:cubicBezTo>
                <a:cubicBezTo>
                  <a:pt x="493" y="262"/>
                  <a:pt x="494" y="262"/>
                  <a:pt x="494" y="262"/>
                </a:cubicBezTo>
                <a:cubicBezTo>
                  <a:pt x="494" y="261"/>
                  <a:pt x="494" y="261"/>
                  <a:pt x="494" y="261"/>
                </a:cubicBezTo>
                <a:cubicBezTo>
                  <a:pt x="495" y="261"/>
                  <a:pt x="495" y="261"/>
                  <a:pt x="495" y="261"/>
                </a:cubicBezTo>
                <a:cubicBezTo>
                  <a:pt x="495" y="260"/>
                  <a:pt x="495" y="260"/>
                  <a:pt x="495" y="260"/>
                </a:cubicBezTo>
                <a:cubicBezTo>
                  <a:pt x="496" y="260"/>
                  <a:pt x="496" y="260"/>
                  <a:pt x="496" y="260"/>
                </a:cubicBezTo>
                <a:cubicBezTo>
                  <a:pt x="497" y="262"/>
                  <a:pt x="497" y="262"/>
                  <a:pt x="497" y="262"/>
                </a:cubicBezTo>
                <a:cubicBezTo>
                  <a:pt x="497" y="263"/>
                  <a:pt x="497" y="263"/>
                  <a:pt x="497" y="263"/>
                </a:cubicBezTo>
                <a:cubicBezTo>
                  <a:pt x="497" y="264"/>
                  <a:pt x="497" y="265"/>
                  <a:pt x="497" y="266"/>
                </a:cubicBezTo>
                <a:cubicBezTo>
                  <a:pt x="496" y="268"/>
                  <a:pt x="496" y="270"/>
                  <a:pt x="497" y="273"/>
                </a:cubicBezTo>
                <a:cubicBezTo>
                  <a:pt x="497" y="273"/>
                  <a:pt x="497" y="273"/>
                  <a:pt x="497" y="273"/>
                </a:cubicBezTo>
                <a:cubicBezTo>
                  <a:pt x="497" y="274"/>
                  <a:pt x="498" y="274"/>
                  <a:pt x="498" y="275"/>
                </a:cubicBezTo>
                <a:cubicBezTo>
                  <a:pt x="498" y="275"/>
                  <a:pt x="497" y="276"/>
                  <a:pt x="497" y="277"/>
                </a:cubicBezTo>
                <a:cubicBezTo>
                  <a:pt x="497" y="277"/>
                  <a:pt x="497" y="277"/>
                  <a:pt x="497" y="277"/>
                </a:cubicBezTo>
                <a:cubicBezTo>
                  <a:pt x="497" y="278"/>
                  <a:pt x="497" y="278"/>
                  <a:pt x="497" y="278"/>
                </a:cubicBezTo>
                <a:cubicBezTo>
                  <a:pt x="496" y="280"/>
                  <a:pt x="496" y="280"/>
                  <a:pt x="496" y="280"/>
                </a:cubicBezTo>
                <a:cubicBezTo>
                  <a:pt x="496" y="280"/>
                  <a:pt x="496" y="280"/>
                  <a:pt x="496" y="280"/>
                </a:cubicBezTo>
                <a:cubicBezTo>
                  <a:pt x="494" y="284"/>
                  <a:pt x="494" y="284"/>
                  <a:pt x="493" y="284"/>
                </a:cubicBezTo>
                <a:cubicBezTo>
                  <a:pt x="492" y="285"/>
                  <a:pt x="492" y="285"/>
                  <a:pt x="492" y="285"/>
                </a:cubicBezTo>
                <a:cubicBezTo>
                  <a:pt x="492" y="285"/>
                  <a:pt x="492" y="285"/>
                  <a:pt x="492" y="285"/>
                </a:cubicBezTo>
                <a:cubicBezTo>
                  <a:pt x="492" y="286"/>
                  <a:pt x="492" y="286"/>
                  <a:pt x="492" y="286"/>
                </a:cubicBezTo>
                <a:cubicBezTo>
                  <a:pt x="514" y="287"/>
                  <a:pt x="537" y="287"/>
                  <a:pt x="558" y="288"/>
                </a:cubicBezTo>
                <a:cubicBezTo>
                  <a:pt x="575" y="288"/>
                  <a:pt x="590" y="288"/>
                  <a:pt x="605" y="288"/>
                </a:cubicBezTo>
                <a:moveTo>
                  <a:pt x="554" y="46"/>
                </a:moveTo>
                <a:cubicBezTo>
                  <a:pt x="531" y="34"/>
                  <a:pt x="531" y="34"/>
                  <a:pt x="531" y="34"/>
                </a:cubicBezTo>
                <a:cubicBezTo>
                  <a:pt x="531" y="34"/>
                  <a:pt x="531" y="34"/>
                  <a:pt x="531" y="34"/>
                </a:cubicBezTo>
                <a:cubicBezTo>
                  <a:pt x="532" y="34"/>
                  <a:pt x="532" y="34"/>
                  <a:pt x="532" y="34"/>
                </a:cubicBezTo>
                <a:cubicBezTo>
                  <a:pt x="533" y="35"/>
                  <a:pt x="533" y="35"/>
                  <a:pt x="533" y="35"/>
                </a:cubicBezTo>
                <a:cubicBezTo>
                  <a:pt x="532" y="35"/>
                  <a:pt x="532" y="35"/>
                  <a:pt x="532" y="35"/>
                </a:cubicBezTo>
                <a:cubicBezTo>
                  <a:pt x="533" y="35"/>
                  <a:pt x="533" y="35"/>
                  <a:pt x="533" y="35"/>
                </a:cubicBezTo>
                <a:cubicBezTo>
                  <a:pt x="534" y="35"/>
                  <a:pt x="534" y="35"/>
                  <a:pt x="534" y="35"/>
                </a:cubicBezTo>
                <a:cubicBezTo>
                  <a:pt x="533" y="35"/>
                  <a:pt x="533" y="35"/>
                  <a:pt x="533" y="35"/>
                </a:cubicBezTo>
                <a:cubicBezTo>
                  <a:pt x="532" y="35"/>
                  <a:pt x="530" y="34"/>
                  <a:pt x="529" y="33"/>
                </a:cubicBezTo>
                <a:cubicBezTo>
                  <a:pt x="530" y="33"/>
                  <a:pt x="530" y="34"/>
                  <a:pt x="531" y="34"/>
                </a:cubicBezTo>
                <a:cubicBezTo>
                  <a:pt x="531" y="34"/>
                  <a:pt x="530" y="34"/>
                  <a:pt x="529" y="33"/>
                </a:cubicBezTo>
                <a:cubicBezTo>
                  <a:pt x="528" y="33"/>
                  <a:pt x="528" y="33"/>
                  <a:pt x="525" y="31"/>
                </a:cubicBezTo>
                <a:cubicBezTo>
                  <a:pt x="524" y="31"/>
                  <a:pt x="524" y="31"/>
                  <a:pt x="524" y="31"/>
                </a:cubicBezTo>
                <a:cubicBezTo>
                  <a:pt x="523" y="31"/>
                  <a:pt x="523" y="31"/>
                  <a:pt x="523" y="31"/>
                </a:cubicBezTo>
                <a:cubicBezTo>
                  <a:pt x="525" y="32"/>
                  <a:pt x="527" y="32"/>
                  <a:pt x="529" y="33"/>
                </a:cubicBezTo>
                <a:cubicBezTo>
                  <a:pt x="529" y="33"/>
                  <a:pt x="529" y="33"/>
                  <a:pt x="529" y="33"/>
                </a:cubicBezTo>
                <a:cubicBezTo>
                  <a:pt x="529" y="34"/>
                  <a:pt x="529" y="34"/>
                  <a:pt x="529" y="34"/>
                </a:cubicBezTo>
                <a:cubicBezTo>
                  <a:pt x="530" y="34"/>
                  <a:pt x="531" y="34"/>
                  <a:pt x="532" y="35"/>
                </a:cubicBezTo>
                <a:cubicBezTo>
                  <a:pt x="532" y="35"/>
                  <a:pt x="532" y="35"/>
                  <a:pt x="533" y="35"/>
                </a:cubicBezTo>
                <a:cubicBezTo>
                  <a:pt x="533" y="35"/>
                  <a:pt x="534" y="36"/>
                  <a:pt x="534" y="36"/>
                </a:cubicBezTo>
                <a:cubicBezTo>
                  <a:pt x="534" y="36"/>
                  <a:pt x="534" y="36"/>
                  <a:pt x="534" y="36"/>
                </a:cubicBezTo>
                <a:cubicBezTo>
                  <a:pt x="535" y="37"/>
                  <a:pt x="535" y="37"/>
                  <a:pt x="535" y="37"/>
                </a:cubicBezTo>
                <a:cubicBezTo>
                  <a:pt x="535" y="37"/>
                  <a:pt x="535" y="37"/>
                  <a:pt x="535" y="37"/>
                </a:cubicBezTo>
                <a:cubicBezTo>
                  <a:pt x="536" y="37"/>
                  <a:pt x="536" y="37"/>
                  <a:pt x="536" y="37"/>
                </a:cubicBezTo>
                <a:cubicBezTo>
                  <a:pt x="535" y="37"/>
                  <a:pt x="535" y="37"/>
                  <a:pt x="535" y="37"/>
                </a:cubicBezTo>
                <a:cubicBezTo>
                  <a:pt x="535" y="37"/>
                  <a:pt x="529" y="34"/>
                  <a:pt x="526" y="32"/>
                </a:cubicBezTo>
                <a:cubicBezTo>
                  <a:pt x="526" y="32"/>
                  <a:pt x="526" y="32"/>
                  <a:pt x="526" y="32"/>
                </a:cubicBezTo>
                <a:cubicBezTo>
                  <a:pt x="525" y="32"/>
                  <a:pt x="524" y="31"/>
                  <a:pt x="524" y="31"/>
                </a:cubicBezTo>
                <a:cubicBezTo>
                  <a:pt x="523" y="31"/>
                  <a:pt x="523" y="31"/>
                  <a:pt x="522" y="30"/>
                </a:cubicBezTo>
                <a:cubicBezTo>
                  <a:pt x="522" y="30"/>
                  <a:pt x="522" y="30"/>
                  <a:pt x="522" y="30"/>
                </a:cubicBezTo>
                <a:cubicBezTo>
                  <a:pt x="521" y="30"/>
                  <a:pt x="521" y="30"/>
                  <a:pt x="517" y="28"/>
                </a:cubicBezTo>
                <a:cubicBezTo>
                  <a:pt x="517" y="28"/>
                  <a:pt x="517" y="28"/>
                  <a:pt x="517" y="28"/>
                </a:cubicBezTo>
                <a:cubicBezTo>
                  <a:pt x="516" y="27"/>
                  <a:pt x="514" y="27"/>
                  <a:pt x="513" y="26"/>
                </a:cubicBezTo>
                <a:cubicBezTo>
                  <a:pt x="513" y="26"/>
                  <a:pt x="513" y="26"/>
                  <a:pt x="513" y="26"/>
                </a:cubicBezTo>
                <a:cubicBezTo>
                  <a:pt x="511" y="25"/>
                  <a:pt x="509" y="25"/>
                  <a:pt x="507" y="24"/>
                </a:cubicBezTo>
                <a:cubicBezTo>
                  <a:pt x="507" y="24"/>
                  <a:pt x="507" y="24"/>
                  <a:pt x="507" y="24"/>
                </a:cubicBezTo>
                <a:cubicBezTo>
                  <a:pt x="504" y="23"/>
                  <a:pt x="502" y="22"/>
                  <a:pt x="499" y="21"/>
                </a:cubicBezTo>
                <a:cubicBezTo>
                  <a:pt x="498" y="21"/>
                  <a:pt x="498" y="21"/>
                  <a:pt x="498" y="21"/>
                </a:cubicBezTo>
                <a:cubicBezTo>
                  <a:pt x="498" y="21"/>
                  <a:pt x="498" y="21"/>
                  <a:pt x="498" y="21"/>
                </a:cubicBezTo>
                <a:cubicBezTo>
                  <a:pt x="498" y="21"/>
                  <a:pt x="499" y="21"/>
                  <a:pt x="499" y="21"/>
                </a:cubicBezTo>
                <a:cubicBezTo>
                  <a:pt x="499" y="21"/>
                  <a:pt x="498" y="21"/>
                  <a:pt x="497" y="21"/>
                </a:cubicBezTo>
                <a:cubicBezTo>
                  <a:pt x="498" y="21"/>
                  <a:pt x="499" y="21"/>
                  <a:pt x="500" y="22"/>
                </a:cubicBezTo>
                <a:cubicBezTo>
                  <a:pt x="500" y="22"/>
                  <a:pt x="500" y="22"/>
                  <a:pt x="500" y="22"/>
                </a:cubicBezTo>
                <a:cubicBezTo>
                  <a:pt x="499" y="22"/>
                  <a:pt x="499" y="22"/>
                  <a:pt x="499" y="22"/>
                </a:cubicBezTo>
                <a:cubicBezTo>
                  <a:pt x="499" y="21"/>
                  <a:pt x="498" y="21"/>
                  <a:pt x="498" y="21"/>
                </a:cubicBezTo>
                <a:cubicBezTo>
                  <a:pt x="497" y="21"/>
                  <a:pt x="496" y="20"/>
                  <a:pt x="494" y="20"/>
                </a:cubicBezTo>
                <a:cubicBezTo>
                  <a:pt x="494" y="20"/>
                  <a:pt x="494" y="20"/>
                  <a:pt x="494" y="20"/>
                </a:cubicBezTo>
                <a:cubicBezTo>
                  <a:pt x="494" y="20"/>
                  <a:pt x="493" y="20"/>
                  <a:pt x="489" y="18"/>
                </a:cubicBezTo>
                <a:cubicBezTo>
                  <a:pt x="489" y="18"/>
                  <a:pt x="488" y="18"/>
                  <a:pt x="487" y="17"/>
                </a:cubicBezTo>
                <a:cubicBezTo>
                  <a:pt x="486" y="18"/>
                  <a:pt x="486" y="18"/>
                  <a:pt x="486" y="18"/>
                </a:cubicBezTo>
                <a:cubicBezTo>
                  <a:pt x="497" y="21"/>
                  <a:pt x="497" y="21"/>
                  <a:pt x="499" y="22"/>
                </a:cubicBezTo>
                <a:cubicBezTo>
                  <a:pt x="498" y="22"/>
                  <a:pt x="498" y="22"/>
                  <a:pt x="498" y="22"/>
                </a:cubicBezTo>
                <a:cubicBezTo>
                  <a:pt x="498" y="22"/>
                  <a:pt x="499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1" y="24"/>
                  <a:pt x="501" y="24"/>
                  <a:pt x="502" y="24"/>
                </a:cubicBezTo>
                <a:cubicBezTo>
                  <a:pt x="502" y="24"/>
                  <a:pt x="503" y="24"/>
                  <a:pt x="503" y="25"/>
                </a:cubicBezTo>
                <a:cubicBezTo>
                  <a:pt x="503" y="24"/>
                  <a:pt x="503" y="24"/>
                  <a:pt x="500" y="24"/>
                </a:cubicBezTo>
                <a:cubicBezTo>
                  <a:pt x="499" y="24"/>
                  <a:pt x="499" y="24"/>
                  <a:pt x="499" y="24"/>
                </a:cubicBezTo>
                <a:cubicBezTo>
                  <a:pt x="498" y="23"/>
                  <a:pt x="498" y="23"/>
                  <a:pt x="498" y="23"/>
                </a:cubicBezTo>
                <a:cubicBezTo>
                  <a:pt x="500" y="24"/>
                  <a:pt x="501" y="25"/>
                  <a:pt x="502" y="25"/>
                </a:cubicBezTo>
                <a:cubicBezTo>
                  <a:pt x="502" y="25"/>
                  <a:pt x="502" y="25"/>
                  <a:pt x="502" y="25"/>
                </a:cubicBezTo>
                <a:cubicBezTo>
                  <a:pt x="503" y="26"/>
                  <a:pt x="504" y="26"/>
                  <a:pt x="504" y="27"/>
                </a:cubicBezTo>
                <a:cubicBezTo>
                  <a:pt x="504" y="27"/>
                  <a:pt x="504" y="27"/>
                  <a:pt x="504" y="27"/>
                </a:cubicBezTo>
                <a:cubicBezTo>
                  <a:pt x="506" y="29"/>
                  <a:pt x="506" y="29"/>
                  <a:pt x="515" y="34"/>
                </a:cubicBezTo>
                <a:cubicBezTo>
                  <a:pt x="516" y="34"/>
                  <a:pt x="516" y="34"/>
                  <a:pt x="517" y="34"/>
                </a:cubicBezTo>
                <a:cubicBezTo>
                  <a:pt x="517" y="35"/>
                  <a:pt x="517" y="35"/>
                  <a:pt x="517" y="35"/>
                </a:cubicBezTo>
                <a:cubicBezTo>
                  <a:pt x="517" y="35"/>
                  <a:pt x="517" y="35"/>
                  <a:pt x="517" y="35"/>
                </a:cubicBezTo>
                <a:cubicBezTo>
                  <a:pt x="517" y="35"/>
                  <a:pt x="517" y="35"/>
                  <a:pt x="517" y="35"/>
                </a:cubicBezTo>
                <a:cubicBezTo>
                  <a:pt x="516" y="35"/>
                  <a:pt x="516" y="35"/>
                  <a:pt x="515" y="35"/>
                </a:cubicBezTo>
                <a:cubicBezTo>
                  <a:pt x="515" y="36"/>
                  <a:pt x="515" y="36"/>
                  <a:pt x="514" y="36"/>
                </a:cubicBezTo>
                <a:cubicBezTo>
                  <a:pt x="515" y="36"/>
                  <a:pt x="515" y="36"/>
                  <a:pt x="515" y="36"/>
                </a:cubicBezTo>
                <a:cubicBezTo>
                  <a:pt x="515" y="37"/>
                  <a:pt x="515" y="37"/>
                  <a:pt x="515" y="37"/>
                </a:cubicBezTo>
                <a:cubicBezTo>
                  <a:pt x="515" y="37"/>
                  <a:pt x="515" y="37"/>
                  <a:pt x="514" y="37"/>
                </a:cubicBezTo>
                <a:cubicBezTo>
                  <a:pt x="515" y="37"/>
                  <a:pt x="524" y="42"/>
                  <a:pt x="525" y="43"/>
                </a:cubicBezTo>
                <a:cubicBezTo>
                  <a:pt x="526" y="43"/>
                  <a:pt x="526" y="43"/>
                  <a:pt x="526" y="43"/>
                </a:cubicBezTo>
                <a:cubicBezTo>
                  <a:pt x="526" y="43"/>
                  <a:pt x="527" y="43"/>
                  <a:pt x="530" y="44"/>
                </a:cubicBezTo>
                <a:cubicBezTo>
                  <a:pt x="530" y="45"/>
                  <a:pt x="531" y="45"/>
                  <a:pt x="531" y="45"/>
                </a:cubicBezTo>
                <a:cubicBezTo>
                  <a:pt x="532" y="46"/>
                  <a:pt x="532" y="46"/>
                  <a:pt x="532" y="46"/>
                </a:cubicBezTo>
                <a:cubicBezTo>
                  <a:pt x="531" y="46"/>
                  <a:pt x="531" y="46"/>
                  <a:pt x="524" y="43"/>
                </a:cubicBezTo>
                <a:cubicBezTo>
                  <a:pt x="524" y="43"/>
                  <a:pt x="523" y="43"/>
                  <a:pt x="523" y="43"/>
                </a:cubicBezTo>
                <a:cubicBezTo>
                  <a:pt x="522" y="43"/>
                  <a:pt x="521" y="42"/>
                  <a:pt x="520" y="42"/>
                </a:cubicBezTo>
                <a:cubicBezTo>
                  <a:pt x="519" y="41"/>
                  <a:pt x="519" y="41"/>
                  <a:pt x="519" y="41"/>
                </a:cubicBezTo>
                <a:cubicBezTo>
                  <a:pt x="519" y="42"/>
                  <a:pt x="519" y="42"/>
                  <a:pt x="519" y="42"/>
                </a:cubicBezTo>
                <a:cubicBezTo>
                  <a:pt x="520" y="43"/>
                  <a:pt x="520" y="43"/>
                  <a:pt x="520" y="43"/>
                </a:cubicBezTo>
                <a:cubicBezTo>
                  <a:pt x="522" y="43"/>
                  <a:pt x="522" y="43"/>
                  <a:pt x="524" y="45"/>
                </a:cubicBezTo>
                <a:cubicBezTo>
                  <a:pt x="524" y="45"/>
                  <a:pt x="524" y="45"/>
                  <a:pt x="522" y="44"/>
                </a:cubicBezTo>
                <a:cubicBezTo>
                  <a:pt x="521" y="44"/>
                  <a:pt x="521" y="44"/>
                  <a:pt x="521" y="44"/>
                </a:cubicBezTo>
                <a:cubicBezTo>
                  <a:pt x="523" y="46"/>
                  <a:pt x="525" y="47"/>
                  <a:pt x="526" y="47"/>
                </a:cubicBezTo>
                <a:cubicBezTo>
                  <a:pt x="526" y="47"/>
                  <a:pt x="526" y="47"/>
                  <a:pt x="526" y="47"/>
                </a:cubicBezTo>
                <a:cubicBezTo>
                  <a:pt x="526" y="47"/>
                  <a:pt x="526" y="47"/>
                  <a:pt x="526" y="47"/>
                </a:cubicBezTo>
                <a:cubicBezTo>
                  <a:pt x="526" y="47"/>
                  <a:pt x="526" y="47"/>
                  <a:pt x="526" y="47"/>
                </a:cubicBezTo>
                <a:cubicBezTo>
                  <a:pt x="526" y="47"/>
                  <a:pt x="526" y="47"/>
                  <a:pt x="526" y="47"/>
                </a:cubicBezTo>
                <a:cubicBezTo>
                  <a:pt x="527" y="47"/>
                  <a:pt x="527" y="47"/>
                  <a:pt x="527" y="47"/>
                </a:cubicBezTo>
                <a:cubicBezTo>
                  <a:pt x="527" y="47"/>
                  <a:pt x="527" y="47"/>
                  <a:pt x="527" y="47"/>
                </a:cubicBezTo>
                <a:cubicBezTo>
                  <a:pt x="527" y="47"/>
                  <a:pt x="527" y="47"/>
                  <a:pt x="527" y="47"/>
                </a:cubicBezTo>
                <a:cubicBezTo>
                  <a:pt x="527" y="47"/>
                  <a:pt x="527" y="47"/>
                  <a:pt x="527" y="47"/>
                </a:cubicBezTo>
                <a:cubicBezTo>
                  <a:pt x="530" y="48"/>
                  <a:pt x="533" y="50"/>
                  <a:pt x="533" y="50"/>
                </a:cubicBezTo>
                <a:cubicBezTo>
                  <a:pt x="530" y="48"/>
                  <a:pt x="526" y="48"/>
                  <a:pt x="523" y="46"/>
                </a:cubicBezTo>
                <a:cubicBezTo>
                  <a:pt x="522" y="46"/>
                  <a:pt x="521" y="45"/>
                  <a:pt x="521" y="45"/>
                </a:cubicBezTo>
                <a:cubicBezTo>
                  <a:pt x="515" y="41"/>
                  <a:pt x="515" y="41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7" y="43"/>
                  <a:pt x="517" y="43"/>
                  <a:pt x="517" y="43"/>
                </a:cubicBezTo>
                <a:cubicBezTo>
                  <a:pt x="518" y="44"/>
                  <a:pt x="518" y="44"/>
                  <a:pt x="519" y="44"/>
                </a:cubicBezTo>
                <a:cubicBezTo>
                  <a:pt x="518" y="44"/>
                  <a:pt x="518" y="44"/>
                  <a:pt x="518" y="44"/>
                </a:cubicBezTo>
                <a:cubicBezTo>
                  <a:pt x="519" y="46"/>
                  <a:pt x="521" y="47"/>
                  <a:pt x="521" y="47"/>
                </a:cubicBezTo>
                <a:cubicBezTo>
                  <a:pt x="521" y="48"/>
                  <a:pt x="521" y="48"/>
                  <a:pt x="521" y="48"/>
                </a:cubicBezTo>
                <a:cubicBezTo>
                  <a:pt x="530" y="53"/>
                  <a:pt x="530" y="53"/>
                  <a:pt x="532" y="54"/>
                </a:cubicBezTo>
                <a:cubicBezTo>
                  <a:pt x="532" y="55"/>
                  <a:pt x="532" y="55"/>
                  <a:pt x="532" y="55"/>
                </a:cubicBezTo>
                <a:cubicBezTo>
                  <a:pt x="534" y="56"/>
                  <a:pt x="537" y="58"/>
                  <a:pt x="539" y="60"/>
                </a:cubicBezTo>
                <a:cubicBezTo>
                  <a:pt x="540" y="60"/>
                  <a:pt x="541" y="60"/>
                  <a:pt x="541" y="60"/>
                </a:cubicBezTo>
                <a:cubicBezTo>
                  <a:pt x="541" y="59"/>
                  <a:pt x="540" y="59"/>
                  <a:pt x="540" y="58"/>
                </a:cubicBezTo>
                <a:cubicBezTo>
                  <a:pt x="540" y="58"/>
                  <a:pt x="540" y="58"/>
                  <a:pt x="540" y="58"/>
                </a:cubicBezTo>
                <a:cubicBezTo>
                  <a:pt x="546" y="60"/>
                  <a:pt x="550" y="65"/>
                  <a:pt x="556" y="67"/>
                </a:cubicBezTo>
                <a:cubicBezTo>
                  <a:pt x="557" y="68"/>
                  <a:pt x="558" y="68"/>
                  <a:pt x="559" y="69"/>
                </a:cubicBezTo>
                <a:cubicBezTo>
                  <a:pt x="558" y="70"/>
                  <a:pt x="558" y="70"/>
                  <a:pt x="558" y="70"/>
                </a:cubicBezTo>
                <a:cubicBezTo>
                  <a:pt x="555" y="68"/>
                  <a:pt x="555" y="68"/>
                  <a:pt x="553" y="67"/>
                </a:cubicBezTo>
                <a:cubicBezTo>
                  <a:pt x="553" y="66"/>
                  <a:pt x="553" y="66"/>
                  <a:pt x="552" y="66"/>
                </a:cubicBezTo>
                <a:cubicBezTo>
                  <a:pt x="552" y="66"/>
                  <a:pt x="546" y="61"/>
                  <a:pt x="544" y="62"/>
                </a:cubicBezTo>
                <a:cubicBezTo>
                  <a:pt x="543" y="62"/>
                  <a:pt x="543" y="62"/>
                  <a:pt x="543" y="62"/>
                </a:cubicBezTo>
                <a:cubicBezTo>
                  <a:pt x="544" y="64"/>
                  <a:pt x="554" y="73"/>
                  <a:pt x="554" y="73"/>
                </a:cubicBezTo>
                <a:cubicBezTo>
                  <a:pt x="553" y="73"/>
                  <a:pt x="553" y="73"/>
                  <a:pt x="553" y="73"/>
                </a:cubicBezTo>
                <a:cubicBezTo>
                  <a:pt x="553" y="73"/>
                  <a:pt x="553" y="74"/>
                  <a:pt x="553" y="75"/>
                </a:cubicBezTo>
                <a:cubicBezTo>
                  <a:pt x="553" y="75"/>
                  <a:pt x="554" y="76"/>
                  <a:pt x="554" y="76"/>
                </a:cubicBezTo>
                <a:cubicBezTo>
                  <a:pt x="554" y="76"/>
                  <a:pt x="554" y="76"/>
                  <a:pt x="554" y="76"/>
                </a:cubicBezTo>
                <a:cubicBezTo>
                  <a:pt x="553" y="76"/>
                  <a:pt x="553" y="76"/>
                  <a:pt x="551" y="76"/>
                </a:cubicBezTo>
                <a:cubicBezTo>
                  <a:pt x="550" y="75"/>
                  <a:pt x="549" y="75"/>
                  <a:pt x="548" y="75"/>
                </a:cubicBezTo>
                <a:cubicBezTo>
                  <a:pt x="547" y="75"/>
                  <a:pt x="547" y="75"/>
                  <a:pt x="547" y="75"/>
                </a:cubicBezTo>
                <a:cubicBezTo>
                  <a:pt x="547" y="74"/>
                  <a:pt x="546" y="74"/>
                  <a:pt x="546" y="73"/>
                </a:cubicBezTo>
                <a:cubicBezTo>
                  <a:pt x="547" y="73"/>
                  <a:pt x="548" y="74"/>
                  <a:pt x="550" y="74"/>
                </a:cubicBezTo>
                <a:cubicBezTo>
                  <a:pt x="550" y="73"/>
                  <a:pt x="550" y="72"/>
                  <a:pt x="547" y="68"/>
                </a:cubicBezTo>
                <a:cubicBezTo>
                  <a:pt x="547" y="68"/>
                  <a:pt x="547" y="68"/>
                  <a:pt x="533" y="57"/>
                </a:cubicBezTo>
                <a:cubicBezTo>
                  <a:pt x="532" y="56"/>
                  <a:pt x="532" y="56"/>
                  <a:pt x="531" y="56"/>
                </a:cubicBezTo>
                <a:cubicBezTo>
                  <a:pt x="527" y="52"/>
                  <a:pt x="527" y="52"/>
                  <a:pt x="520" y="48"/>
                </a:cubicBezTo>
                <a:cubicBezTo>
                  <a:pt x="518" y="47"/>
                  <a:pt x="516" y="45"/>
                  <a:pt x="515" y="44"/>
                </a:cubicBezTo>
                <a:cubicBezTo>
                  <a:pt x="515" y="44"/>
                  <a:pt x="515" y="44"/>
                  <a:pt x="516" y="44"/>
                </a:cubicBezTo>
                <a:cubicBezTo>
                  <a:pt x="510" y="41"/>
                  <a:pt x="510" y="41"/>
                  <a:pt x="510" y="41"/>
                </a:cubicBezTo>
                <a:cubicBezTo>
                  <a:pt x="509" y="41"/>
                  <a:pt x="508" y="40"/>
                  <a:pt x="507" y="40"/>
                </a:cubicBezTo>
                <a:cubicBezTo>
                  <a:pt x="506" y="40"/>
                  <a:pt x="506" y="40"/>
                  <a:pt x="506" y="40"/>
                </a:cubicBezTo>
                <a:cubicBezTo>
                  <a:pt x="505" y="40"/>
                  <a:pt x="505" y="40"/>
                  <a:pt x="505" y="40"/>
                </a:cubicBezTo>
                <a:cubicBezTo>
                  <a:pt x="506" y="41"/>
                  <a:pt x="506" y="41"/>
                  <a:pt x="506" y="41"/>
                </a:cubicBezTo>
                <a:cubicBezTo>
                  <a:pt x="505" y="41"/>
                  <a:pt x="505" y="41"/>
                  <a:pt x="505" y="41"/>
                </a:cubicBezTo>
                <a:cubicBezTo>
                  <a:pt x="506" y="43"/>
                  <a:pt x="513" y="48"/>
                  <a:pt x="513" y="48"/>
                </a:cubicBezTo>
                <a:cubicBezTo>
                  <a:pt x="512" y="48"/>
                  <a:pt x="512" y="48"/>
                  <a:pt x="512" y="48"/>
                </a:cubicBezTo>
                <a:cubicBezTo>
                  <a:pt x="512" y="49"/>
                  <a:pt x="512" y="49"/>
                  <a:pt x="512" y="49"/>
                </a:cubicBezTo>
                <a:cubicBezTo>
                  <a:pt x="513" y="50"/>
                  <a:pt x="513" y="50"/>
                  <a:pt x="513" y="50"/>
                </a:cubicBezTo>
                <a:cubicBezTo>
                  <a:pt x="514" y="50"/>
                  <a:pt x="514" y="50"/>
                  <a:pt x="514" y="50"/>
                </a:cubicBezTo>
                <a:cubicBezTo>
                  <a:pt x="514" y="51"/>
                  <a:pt x="515" y="51"/>
                  <a:pt x="515" y="51"/>
                </a:cubicBezTo>
                <a:cubicBezTo>
                  <a:pt x="516" y="51"/>
                  <a:pt x="519" y="53"/>
                  <a:pt x="520" y="54"/>
                </a:cubicBezTo>
                <a:cubicBezTo>
                  <a:pt x="521" y="56"/>
                  <a:pt x="523" y="57"/>
                  <a:pt x="530" y="60"/>
                </a:cubicBezTo>
                <a:cubicBezTo>
                  <a:pt x="532" y="62"/>
                  <a:pt x="532" y="62"/>
                  <a:pt x="535" y="65"/>
                </a:cubicBezTo>
                <a:cubicBezTo>
                  <a:pt x="535" y="65"/>
                  <a:pt x="534" y="65"/>
                  <a:pt x="534" y="65"/>
                </a:cubicBezTo>
                <a:cubicBezTo>
                  <a:pt x="533" y="65"/>
                  <a:pt x="533" y="65"/>
                  <a:pt x="516" y="57"/>
                </a:cubicBezTo>
                <a:cubicBezTo>
                  <a:pt x="515" y="57"/>
                  <a:pt x="515" y="57"/>
                  <a:pt x="514" y="57"/>
                </a:cubicBezTo>
                <a:cubicBezTo>
                  <a:pt x="513" y="57"/>
                  <a:pt x="512" y="56"/>
                  <a:pt x="511" y="56"/>
                </a:cubicBezTo>
                <a:cubicBezTo>
                  <a:pt x="510" y="56"/>
                  <a:pt x="510" y="56"/>
                  <a:pt x="509" y="56"/>
                </a:cubicBezTo>
                <a:cubicBezTo>
                  <a:pt x="507" y="55"/>
                  <a:pt x="505" y="54"/>
                  <a:pt x="503" y="53"/>
                </a:cubicBezTo>
                <a:cubicBezTo>
                  <a:pt x="502" y="53"/>
                  <a:pt x="502" y="52"/>
                  <a:pt x="501" y="52"/>
                </a:cubicBezTo>
                <a:cubicBezTo>
                  <a:pt x="500" y="52"/>
                  <a:pt x="500" y="52"/>
                  <a:pt x="500" y="52"/>
                </a:cubicBezTo>
                <a:cubicBezTo>
                  <a:pt x="500" y="53"/>
                  <a:pt x="500" y="53"/>
                  <a:pt x="500" y="53"/>
                </a:cubicBezTo>
                <a:cubicBezTo>
                  <a:pt x="504" y="57"/>
                  <a:pt x="511" y="56"/>
                  <a:pt x="514" y="62"/>
                </a:cubicBezTo>
                <a:cubicBezTo>
                  <a:pt x="514" y="62"/>
                  <a:pt x="514" y="62"/>
                  <a:pt x="514" y="62"/>
                </a:cubicBezTo>
                <a:cubicBezTo>
                  <a:pt x="514" y="63"/>
                  <a:pt x="514" y="64"/>
                  <a:pt x="514" y="65"/>
                </a:cubicBezTo>
                <a:cubicBezTo>
                  <a:pt x="514" y="65"/>
                  <a:pt x="514" y="65"/>
                  <a:pt x="514" y="65"/>
                </a:cubicBezTo>
                <a:cubicBezTo>
                  <a:pt x="510" y="61"/>
                  <a:pt x="510" y="61"/>
                  <a:pt x="510" y="61"/>
                </a:cubicBezTo>
                <a:cubicBezTo>
                  <a:pt x="509" y="61"/>
                  <a:pt x="509" y="61"/>
                  <a:pt x="509" y="61"/>
                </a:cubicBezTo>
                <a:cubicBezTo>
                  <a:pt x="509" y="61"/>
                  <a:pt x="509" y="61"/>
                  <a:pt x="509" y="61"/>
                </a:cubicBezTo>
                <a:cubicBezTo>
                  <a:pt x="509" y="62"/>
                  <a:pt x="509" y="62"/>
                  <a:pt x="509" y="62"/>
                </a:cubicBezTo>
                <a:cubicBezTo>
                  <a:pt x="508" y="63"/>
                  <a:pt x="508" y="63"/>
                  <a:pt x="508" y="63"/>
                </a:cubicBezTo>
                <a:cubicBezTo>
                  <a:pt x="508" y="63"/>
                  <a:pt x="508" y="63"/>
                  <a:pt x="508" y="63"/>
                </a:cubicBezTo>
                <a:cubicBezTo>
                  <a:pt x="507" y="62"/>
                  <a:pt x="507" y="62"/>
                  <a:pt x="507" y="62"/>
                </a:cubicBezTo>
                <a:cubicBezTo>
                  <a:pt x="522" y="79"/>
                  <a:pt x="537" y="99"/>
                  <a:pt x="550" y="121"/>
                </a:cubicBezTo>
                <a:cubicBezTo>
                  <a:pt x="614" y="121"/>
                  <a:pt x="649" y="120"/>
                  <a:pt x="646" y="118"/>
                </a:cubicBezTo>
                <a:cubicBezTo>
                  <a:pt x="644" y="116"/>
                  <a:pt x="644" y="116"/>
                  <a:pt x="644" y="116"/>
                </a:cubicBezTo>
                <a:cubicBezTo>
                  <a:pt x="617" y="89"/>
                  <a:pt x="617" y="89"/>
                  <a:pt x="602" y="77"/>
                </a:cubicBezTo>
                <a:cubicBezTo>
                  <a:pt x="573" y="57"/>
                  <a:pt x="569" y="54"/>
                  <a:pt x="554" y="46"/>
                </a:cubicBezTo>
                <a:moveTo>
                  <a:pt x="624" y="357"/>
                </a:moveTo>
                <a:cubicBezTo>
                  <a:pt x="624" y="357"/>
                  <a:pt x="624" y="357"/>
                  <a:pt x="624" y="357"/>
                </a:cubicBezTo>
                <a:cubicBezTo>
                  <a:pt x="624" y="356"/>
                  <a:pt x="624" y="354"/>
                  <a:pt x="623" y="354"/>
                </a:cubicBezTo>
                <a:cubicBezTo>
                  <a:pt x="623" y="353"/>
                  <a:pt x="622" y="353"/>
                  <a:pt x="621" y="353"/>
                </a:cubicBezTo>
                <a:cubicBezTo>
                  <a:pt x="620" y="352"/>
                  <a:pt x="620" y="352"/>
                  <a:pt x="620" y="352"/>
                </a:cubicBezTo>
                <a:cubicBezTo>
                  <a:pt x="619" y="351"/>
                  <a:pt x="620" y="349"/>
                  <a:pt x="619" y="348"/>
                </a:cubicBezTo>
                <a:cubicBezTo>
                  <a:pt x="618" y="346"/>
                  <a:pt x="616" y="345"/>
                  <a:pt x="615" y="345"/>
                </a:cubicBezTo>
                <a:cubicBezTo>
                  <a:pt x="613" y="345"/>
                  <a:pt x="615" y="341"/>
                  <a:pt x="614" y="340"/>
                </a:cubicBezTo>
                <a:cubicBezTo>
                  <a:pt x="612" y="338"/>
                  <a:pt x="612" y="338"/>
                  <a:pt x="612" y="338"/>
                </a:cubicBezTo>
                <a:cubicBezTo>
                  <a:pt x="612" y="338"/>
                  <a:pt x="611" y="338"/>
                  <a:pt x="610" y="338"/>
                </a:cubicBezTo>
                <a:cubicBezTo>
                  <a:pt x="611" y="341"/>
                  <a:pt x="611" y="341"/>
                  <a:pt x="610" y="342"/>
                </a:cubicBezTo>
                <a:cubicBezTo>
                  <a:pt x="610" y="354"/>
                  <a:pt x="611" y="365"/>
                  <a:pt x="610" y="376"/>
                </a:cubicBezTo>
                <a:cubicBezTo>
                  <a:pt x="611" y="376"/>
                  <a:pt x="611" y="376"/>
                  <a:pt x="611" y="376"/>
                </a:cubicBezTo>
                <a:cubicBezTo>
                  <a:pt x="612" y="376"/>
                  <a:pt x="612" y="376"/>
                  <a:pt x="612" y="376"/>
                </a:cubicBezTo>
                <a:cubicBezTo>
                  <a:pt x="613" y="376"/>
                  <a:pt x="613" y="376"/>
                  <a:pt x="613" y="376"/>
                </a:cubicBezTo>
                <a:cubicBezTo>
                  <a:pt x="614" y="375"/>
                  <a:pt x="614" y="374"/>
                  <a:pt x="614" y="374"/>
                </a:cubicBezTo>
                <a:cubicBezTo>
                  <a:pt x="614" y="373"/>
                  <a:pt x="614" y="373"/>
                  <a:pt x="614" y="372"/>
                </a:cubicBezTo>
                <a:cubicBezTo>
                  <a:pt x="614" y="372"/>
                  <a:pt x="614" y="372"/>
                  <a:pt x="614" y="372"/>
                </a:cubicBezTo>
                <a:cubicBezTo>
                  <a:pt x="614" y="370"/>
                  <a:pt x="616" y="368"/>
                  <a:pt x="617" y="368"/>
                </a:cubicBezTo>
                <a:cubicBezTo>
                  <a:pt x="618" y="368"/>
                  <a:pt x="618" y="368"/>
                  <a:pt x="618" y="368"/>
                </a:cubicBezTo>
                <a:cubicBezTo>
                  <a:pt x="618" y="368"/>
                  <a:pt x="618" y="369"/>
                  <a:pt x="619" y="369"/>
                </a:cubicBezTo>
                <a:cubicBezTo>
                  <a:pt x="620" y="366"/>
                  <a:pt x="619" y="362"/>
                  <a:pt x="620" y="359"/>
                </a:cubicBezTo>
                <a:cubicBezTo>
                  <a:pt x="620" y="358"/>
                  <a:pt x="620" y="358"/>
                  <a:pt x="622" y="358"/>
                </a:cubicBezTo>
                <a:cubicBezTo>
                  <a:pt x="622" y="358"/>
                  <a:pt x="623" y="358"/>
                  <a:pt x="624" y="357"/>
                </a:cubicBezTo>
                <a:moveTo>
                  <a:pt x="743" y="321"/>
                </a:moveTo>
                <a:cubicBezTo>
                  <a:pt x="741" y="310"/>
                  <a:pt x="738" y="295"/>
                  <a:pt x="736" y="284"/>
                </a:cubicBezTo>
                <a:cubicBezTo>
                  <a:pt x="736" y="287"/>
                  <a:pt x="690" y="289"/>
                  <a:pt x="605" y="288"/>
                </a:cubicBezTo>
                <a:cubicBezTo>
                  <a:pt x="607" y="300"/>
                  <a:pt x="608" y="313"/>
                  <a:pt x="609" y="325"/>
                </a:cubicBezTo>
                <a:cubicBezTo>
                  <a:pt x="610" y="327"/>
                  <a:pt x="610" y="330"/>
                  <a:pt x="612" y="331"/>
                </a:cubicBezTo>
                <a:cubicBezTo>
                  <a:pt x="614" y="331"/>
                  <a:pt x="616" y="331"/>
                  <a:pt x="618" y="331"/>
                </a:cubicBezTo>
                <a:cubicBezTo>
                  <a:pt x="621" y="330"/>
                  <a:pt x="621" y="334"/>
                  <a:pt x="623" y="334"/>
                </a:cubicBezTo>
                <a:cubicBezTo>
                  <a:pt x="625" y="334"/>
                  <a:pt x="627" y="334"/>
                  <a:pt x="628" y="334"/>
                </a:cubicBezTo>
                <a:cubicBezTo>
                  <a:pt x="629" y="335"/>
                  <a:pt x="629" y="335"/>
                  <a:pt x="630" y="335"/>
                </a:cubicBezTo>
                <a:cubicBezTo>
                  <a:pt x="637" y="335"/>
                  <a:pt x="637" y="335"/>
                  <a:pt x="637" y="335"/>
                </a:cubicBezTo>
                <a:cubicBezTo>
                  <a:pt x="643" y="334"/>
                  <a:pt x="643" y="334"/>
                  <a:pt x="643" y="334"/>
                </a:cubicBezTo>
                <a:cubicBezTo>
                  <a:pt x="644" y="334"/>
                  <a:pt x="646" y="334"/>
                  <a:pt x="647" y="334"/>
                </a:cubicBezTo>
                <a:cubicBezTo>
                  <a:pt x="648" y="334"/>
                  <a:pt x="655" y="341"/>
                  <a:pt x="656" y="346"/>
                </a:cubicBezTo>
                <a:cubicBezTo>
                  <a:pt x="656" y="346"/>
                  <a:pt x="656" y="346"/>
                  <a:pt x="657" y="346"/>
                </a:cubicBezTo>
                <a:cubicBezTo>
                  <a:pt x="657" y="347"/>
                  <a:pt x="657" y="347"/>
                  <a:pt x="658" y="349"/>
                </a:cubicBezTo>
                <a:cubicBezTo>
                  <a:pt x="659" y="349"/>
                  <a:pt x="659" y="349"/>
                  <a:pt x="660" y="349"/>
                </a:cubicBezTo>
                <a:cubicBezTo>
                  <a:pt x="661" y="349"/>
                  <a:pt x="661" y="349"/>
                  <a:pt x="664" y="351"/>
                </a:cubicBezTo>
                <a:cubicBezTo>
                  <a:pt x="657" y="352"/>
                  <a:pt x="661" y="356"/>
                  <a:pt x="661" y="356"/>
                </a:cubicBezTo>
                <a:cubicBezTo>
                  <a:pt x="664" y="358"/>
                  <a:pt x="663" y="363"/>
                  <a:pt x="668" y="363"/>
                </a:cubicBezTo>
                <a:cubicBezTo>
                  <a:pt x="670" y="360"/>
                  <a:pt x="670" y="360"/>
                  <a:pt x="671" y="360"/>
                </a:cubicBezTo>
                <a:cubicBezTo>
                  <a:pt x="671" y="359"/>
                  <a:pt x="671" y="358"/>
                  <a:pt x="672" y="358"/>
                </a:cubicBezTo>
                <a:cubicBezTo>
                  <a:pt x="672" y="358"/>
                  <a:pt x="672" y="357"/>
                  <a:pt x="673" y="357"/>
                </a:cubicBezTo>
                <a:cubicBezTo>
                  <a:pt x="676" y="360"/>
                  <a:pt x="676" y="371"/>
                  <a:pt x="676" y="372"/>
                </a:cubicBezTo>
                <a:cubicBezTo>
                  <a:pt x="676" y="373"/>
                  <a:pt x="676" y="374"/>
                  <a:pt x="676" y="375"/>
                </a:cubicBezTo>
                <a:cubicBezTo>
                  <a:pt x="674" y="389"/>
                  <a:pt x="682" y="401"/>
                  <a:pt x="681" y="415"/>
                </a:cubicBezTo>
                <a:cubicBezTo>
                  <a:pt x="681" y="416"/>
                  <a:pt x="681" y="416"/>
                  <a:pt x="681" y="416"/>
                </a:cubicBezTo>
                <a:cubicBezTo>
                  <a:pt x="680" y="424"/>
                  <a:pt x="683" y="431"/>
                  <a:pt x="683" y="439"/>
                </a:cubicBezTo>
                <a:cubicBezTo>
                  <a:pt x="684" y="439"/>
                  <a:pt x="684" y="440"/>
                  <a:pt x="684" y="441"/>
                </a:cubicBezTo>
                <a:cubicBezTo>
                  <a:pt x="684" y="441"/>
                  <a:pt x="685" y="441"/>
                  <a:pt x="685" y="441"/>
                </a:cubicBezTo>
                <a:cubicBezTo>
                  <a:pt x="690" y="437"/>
                  <a:pt x="690" y="437"/>
                  <a:pt x="696" y="409"/>
                </a:cubicBezTo>
                <a:cubicBezTo>
                  <a:pt x="696" y="407"/>
                  <a:pt x="697" y="405"/>
                  <a:pt x="697" y="402"/>
                </a:cubicBezTo>
                <a:cubicBezTo>
                  <a:pt x="697" y="395"/>
                  <a:pt x="697" y="395"/>
                  <a:pt x="698" y="394"/>
                </a:cubicBezTo>
                <a:cubicBezTo>
                  <a:pt x="705" y="394"/>
                  <a:pt x="710" y="372"/>
                  <a:pt x="710" y="371"/>
                </a:cubicBezTo>
                <a:cubicBezTo>
                  <a:pt x="710" y="371"/>
                  <a:pt x="710" y="371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4" y="367"/>
                  <a:pt x="714" y="367"/>
                  <a:pt x="714" y="367"/>
                </a:cubicBezTo>
                <a:cubicBezTo>
                  <a:pt x="715" y="366"/>
                  <a:pt x="715" y="366"/>
                  <a:pt x="715" y="358"/>
                </a:cubicBezTo>
                <a:cubicBezTo>
                  <a:pt x="716" y="357"/>
                  <a:pt x="716" y="357"/>
                  <a:pt x="717" y="357"/>
                </a:cubicBezTo>
                <a:cubicBezTo>
                  <a:pt x="718" y="358"/>
                  <a:pt x="718" y="358"/>
                  <a:pt x="718" y="358"/>
                </a:cubicBezTo>
                <a:cubicBezTo>
                  <a:pt x="718" y="358"/>
                  <a:pt x="718" y="358"/>
                  <a:pt x="718" y="358"/>
                </a:cubicBezTo>
                <a:cubicBezTo>
                  <a:pt x="719" y="357"/>
                  <a:pt x="720" y="355"/>
                  <a:pt x="721" y="354"/>
                </a:cubicBezTo>
                <a:cubicBezTo>
                  <a:pt x="721" y="353"/>
                  <a:pt x="722" y="353"/>
                  <a:pt x="723" y="353"/>
                </a:cubicBezTo>
                <a:cubicBezTo>
                  <a:pt x="723" y="352"/>
                  <a:pt x="723" y="351"/>
                  <a:pt x="723" y="350"/>
                </a:cubicBezTo>
                <a:cubicBezTo>
                  <a:pt x="724" y="350"/>
                  <a:pt x="724" y="350"/>
                  <a:pt x="724" y="350"/>
                </a:cubicBezTo>
                <a:cubicBezTo>
                  <a:pt x="725" y="353"/>
                  <a:pt x="726" y="358"/>
                  <a:pt x="727" y="365"/>
                </a:cubicBezTo>
                <a:cubicBezTo>
                  <a:pt x="728" y="369"/>
                  <a:pt x="728" y="369"/>
                  <a:pt x="728" y="370"/>
                </a:cubicBezTo>
                <a:cubicBezTo>
                  <a:pt x="728" y="371"/>
                  <a:pt x="728" y="371"/>
                  <a:pt x="728" y="372"/>
                </a:cubicBezTo>
                <a:cubicBezTo>
                  <a:pt x="728" y="373"/>
                  <a:pt x="728" y="373"/>
                  <a:pt x="728" y="375"/>
                </a:cubicBezTo>
                <a:cubicBezTo>
                  <a:pt x="728" y="376"/>
                  <a:pt x="728" y="376"/>
                  <a:pt x="728" y="376"/>
                </a:cubicBezTo>
                <a:cubicBezTo>
                  <a:pt x="729" y="376"/>
                  <a:pt x="729" y="376"/>
                  <a:pt x="729" y="376"/>
                </a:cubicBezTo>
                <a:cubicBezTo>
                  <a:pt x="732" y="381"/>
                  <a:pt x="727" y="387"/>
                  <a:pt x="730" y="392"/>
                </a:cubicBezTo>
                <a:cubicBezTo>
                  <a:pt x="731" y="392"/>
                  <a:pt x="731" y="392"/>
                  <a:pt x="731" y="392"/>
                </a:cubicBezTo>
                <a:cubicBezTo>
                  <a:pt x="731" y="391"/>
                  <a:pt x="732" y="391"/>
                  <a:pt x="733" y="389"/>
                </a:cubicBezTo>
                <a:cubicBezTo>
                  <a:pt x="733" y="389"/>
                  <a:pt x="733" y="388"/>
                  <a:pt x="733" y="388"/>
                </a:cubicBezTo>
                <a:cubicBezTo>
                  <a:pt x="733" y="387"/>
                  <a:pt x="733" y="387"/>
                  <a:pt x="733" y="387"/>
                </a:cubicBezTo>
                <a:cubicBezTo>
                  <a:pt x="733" y="386"/>
                  <a:pt x="733" y="386"/>
                  <a:pt x="733" y="385"/>
                </a:cubicBezTo>
                <a:cubicBezTo>
                  <a:pt x="737" y="389"/>
                  <a:pt x="735" y="403"/>
                  <a:pt x="731" y="428"/>
                </a:cubicBezTo>
                <a:cubicBezTo>
                  <a:pt x="731" y="429"/>
                  <a:pt x="731" y="430"/>
                  <a:pt x="731" y="430"/>
                </a:cubicBezTo>
                <a:cubicBezTo>
                  <a:pt x="730" y="436"/>
                  <a:pt x="731" y="442"/>
                  <a:pt x="730" y="448"/>
                </a:cubicBezTo>
                <a:cubicBezTo>
                  <a:pt x="730" y="449"/>
                  <a:pt x="730" y="449"/>
                  <a:pt x="730" y="449"/>
                </a:cubicBezTo>
                <a:cubicBezTo>
                  <a:pt x="729" y="453"/>
                  <a:pt x="729" y="456"/>
                  <a:pt x="729" y="459"/>
                </a:cubicBezTo>
                <a:cubicBezTo>
                  <a:pt x="728" y="462"/>
                  <a:pt x="728" y="464"/>
                  <a:pt x="727" y="467"/>
                </a:cubicBezTo>
                <a:cubicBezTo>
                  <a:pt x="726" y="470"/>
                  <a:pt x="725" y="476"/>
                  <a:pt x="726" y="480"/>
                </a:cubicBezTo>
                <a:cubicBezTo>
                  <a:pt x="726" y="480"/>
                  <a:pt x="726" y="480"/>
                  <a:pt x="726" y="480"/>
                </a:cubicBezTo>
                <a:cubicBezTo>
                  <a:pt x="727" y="478"/>
                  <a:pt x="727" y="476"/>
                  <a:pt x="727" y="476"/>
                </a:cubicBezTo>
                <a:cubicBezTo>
                  <a:pt x="728" y="473"/>
                  <a:pt x="731" y="459"/>
                  <a:pt x="731" y="459"/>
                </a:cubicBezTo>
                <a:cubicBezTo>
                  <a:pt x="731" y="458"/>
                  <a:pt x="731" y="458"/>
                  <a:pt x="731" y="458"/>
                </a:cubicBezTo>
                <a:cubicBezTo>
                  <a:pt x="731" y="457"/>
                  <a:pt x="731" y="457"/>
                  <a:pt x="732" y="457"/>
                </a:cubicBezTo>
                <a:cubicBezTo>
                  <a:pt x="732" y="456"/>
                  <a:pt x="732" y="456"/>
                  <a:pt x="732" y="455"/>
                </a:cubicBezTo>
                <a:cubicBezTo>
                  <a:pt x="732" y="455"/>
                  <a:pt x="732" y="454"/>
                  <a:pt x="732" y="454"/>
                </a:cubicBezTo>
                <a:cubicBezTo>
                  <a:pt x="732" y="453"/>
                  <a:pt x="733" y="452"/>
                  <a:pt x="733" y="451"/>
                </a:cubicBezTo>
                <a:cubicBezTo>
                  <a:pt x="732" y="450"/>
                  <a:pt x="732" y="438"/>
                  <a:pt x="733" y="434"/>
                </a:cubicBezTo>
                <a:cubicBezTo>
                  <a:pt x="733" y="433"/>
                  <a:pt x="733" y="433"/>
                  <a:pt x="733" y="432"/>
                </a:cubicBezTo>
                <a:cubicBezTo>
                  <a:pt x="733" y="431"/>
                  <a:pt x="733" y="431"/>
                  <a:pt x="733" y="430"/>
                </a:cubicBezTo>
                <a:cubicBezTo>
                  <a:pt x="733" y="428"/>
                  <a:pt x="733" y="426"/>
                  <a:pt x="733" y="424"/>
                </a:cubicBezTo>
                <a:cubicBezTo>
                  <a:pt x="734" y="421"/>
                  <a:pt x="737" y="408"/>
                  <a:pt x="737" y="407"/>
                </a:cubicBezTo>
                <a:cubicBezTo>
                  <a:pt x="738" y="410"/>
                  <a:pt x="737" y="412"/>
                  <a:pt x="737" y="414"/>
                </a:cubicBezTo>
                <a:cubicBezTo>
                  <a:pt x="738" y="414"/>
                  <a:pt x="738" y="414"/>
                  <a:pt x="738" y="414"/>
                </a:cubicBezTo>
                <a:cubicBezTo>
                  <a:pt x="738" y="413"/>
                  <a:pt x="738" y="413"/>
                  <a:pt x="738" y="413"/>
                </a:cubicBezTo>
                <a:cubicBezTo>
                  <a:pt x="739" y="417"/>
                  <a:pt x="739" y="417"/>
                  <a:pt x="737" y="440"/>
                </a:cubicBezTo>
                <a:cubicBezTo>
                  <a:pt x="742" y="419"/>
                  <a:pt x="742" y="419"/>
                  <a:pt x="743" y="409"/>
                </a:cubicBezTo>
                <a:cubicBezTo>
                  <a:pt x="743" y="407"/>
                  <a:pt x="744" y="406"/>
                  <a:pt x="744" y="404"/>
                </a:cubicBezTo>
                <a:cubicBezTo>
                  <a:pt x="745" y="395"/>
                  <a:pt x="745" y="395"/>
                  <a:pt x="744" y="385"/>
                </a:cubicBezTo>
                <a:cubicBezTo>
                  <a:pt x="743" y="379"/>
                  <a:pt x="743" y="364"/>
                  <a:pt x="744" y="355"/>
                </a:cubicBezTo>
                <a:cubicBezTo>
                  <a:pt x="745" y="355"/>
                  <a:pt x="745" y="356"/>
                  <a:pt x="745" y="356"/>
                </a:cubicBezTo>
                <a:cubicBezTo>
                  <a:pt x="745" y="357"/>
                  <a:pt x="745" y="357"/>
                  <a:pt x="745" y="357"/>
                </a:cubicBezTo>
                <a:cubicBezTo>
                  <a:pt x="745" y="360"/>
                  <a:pt x="745" y="362"/>
                  <a:pt x="745" y="364"/>
                </a:cubicBezTo>
                <a:cubicBezTo>
                  <a:pt x="745" y="368"/>
                  <a:pt x="745" y="371"/>
                  <a:pt x="745" y="374"/>
                </a:cubicBezTo>
                <a:cubicBezTo>
                  <a:pt x="745" y="375"/>
                  <a:pt x="745" y="375"/>
                  <a:pt x="746" y="375"/>
                </a:cubicBezTo>
                <a:cubicBezTo>
                  <a:pt x="746" y="365"/>
                  <a:pt x="746" y="365"/>
                  <a:pt x="745" y="364"/>
                </a:cubicBezTo>
                <a:cubicBezTo>
                  <a:pt x="745" y="361"/>
                  <a:pt x="745" y="359"/>
                  <a:pt x="745" y="356"/>
                </a:cubicBezTo>
                <a:cubicBezTo>
                  <a:pt x="745" y="356"/>
                  <a:pt x="745" y="356"/>
                  <a:pt x="745" y="356"/>
                </a:cubicBezTo>
                <a:cubicBezTo>
                  <a:pt x="745" y="355"/>
                  <a:pt x="745" y="354"/>
                  <a:pt x="745" y="353"/>
                </a:cubicBezTo>
                <a:cubicBezTo>
                  <a:pt x="745" y="352"/>
                  <a:pt x="745" y="352"/>
                  <a:pt x="745" y="352"/>
                </a:cubicBezTo>
                <a:cubicBezTo>
                  <a:pt x="745" y="343"/>
                  <a:pt x="744" y="330"/>
                  <a:pt x="743" y="321"/>
                </a:cubicBezTo>
                <a:moveTo>
                  <a:pt x="299" y="117"/>
                </a:moveTo>
                <a:cubicBezTo>
                  <a:pt x="299" y="117"/>
                  <a:pt x="299" y="117"/>
                  <a:pt x="299" y="117"/>
                </a:cubicBezTo>
                <a:cubicBezTo>
                  <a:pt x="297" y="117"/>
                  <a:pt x="297" y="117"/>
                  <a:pt x="297" y="117"/>
                </a:cubicBezTo>
                <a:cubicBezTo>
                  <a:pt x="297" y="118"/>
                  <a:pt x="296" y="118"/>
                  <a:pt x="296" y="118"/>
                </a:cubicBezTo>
                <a:cubicBezTo>
                  <a:pt x="295" y="119"/>
                  <a:pt x="295" y="119"/>
                  <a:pt x="295" y="119"/>
                </a:cubicBezTo>
                <a:cubicBezTo>
                  <a:pt x="295" y="119"/>
                  <a:pt x="295" y="119"/>
                  <a:pt x="295" y="119"/>
                </a:cubicBezTo>
                <a:cubicBezTo>
                  <a:pt x="294" y="119"/>
                  <a:pt x="294" y="119"/>
                  <a:pt x="294" y="119"/>
                </a:cubicBezTo>
                <a:cubicBezTo>
                  <a:pt x="293" y="120"/>
                  <a:pt x="293" y="120"/>
                  <a:pt x="292" y="121"/>
                </a:cubicBezTo>
                <a:cubicBezTo>
                  <a:pt x="292" y="121"/>
                  <a:pt x="292" y="122"/>
                  <a:pt x="292" y="122"/>
                </a:cubicBezTo>
                <a:cubicBezTo>
                  <a:pt x="292" y="123"/>
                  <a:pt x="292" y="123"/>
                  <a:pt x="292" y="123"/>
                </a:cubicBezTo>
                <a:cubicBezTo>
                  <a:pt x="294" y="122"/>
                  <a:pt x="294" y="122"/>
                  <a:pt x="294" y="122"/>
                </a:cubicBezTo>
                <a:cubicBezTo>
                  <a:pt x="295" y="120"/>
                  <a:pt x="295" y="120"/>
                  <a:pt x="295" y="120"/>
                </a:cubicBezTo>
                <a:cubicBezTo>
                  <a:pt x="295" y="120"/>
                  <a:pt x="295" y="120"/>
                  <a:pt x="295" y="120"/>
                </a:cubicBezTo>
                <a:cubicBezTo>
                  <a:pt x="296" y="121"/>
                  <a:pt x="297" y="120"/>
                  <a:pt x="297" y="120"/>
                </a:cubicBezTo>
                <a:cubicBezTo>
                  <a:pt x="297" y="119"/>
                  <a:pt x="297" y="119"/>
                  <a:pt x="297" y="119"/>
                </a:cubicBezTo>
                <a:cubicBezTo>
                  <a:pt x="297" y="119"/>
                  <a:pt x="298" y="119"/>
                  <a:pt x="298" y="118"/>
                </a:cubicBezTo>
                <a:cubicBezTo>
                  <a:pt x="298" y="118"/>
                  <a:pt x="298" y="118"/>
                  <a:pt x="298" y="118"/>
                </a:cubicBezTo>
                <a:cubicBezTo>
                  <a:pt x="298" y="118"/>
                  <a:pt x="299" y="117"/>
                  <a:pt x="299" y="117"/>
                </a:cubicBezTo>
                <a:moveTo>
                  <a:pt x="324" y="158"/>
                </a:moveTo>
                <a:cubicBezTo>
                  <a:pt x="324" y="157"/>
                  <a:pt x="324" y="156"/>
                  <a:pt x="324" y="156"/>
                </a:cubicBezTo>
                <a:cubicBezTo>
                  <a:pt x="323" y="155"/>
                  <a:pt x="323" y="153"/>
                  <a:pt x="323" y="153"/>
                </a:cubicBezTo>
                <a:cubicBezTo>
                  <a:pt x="323" y="152"/>
                  <a:pt x="322" y="152"/>
                  <a:pt x="322" y="151"/>
                </a:cubicBezTo>
                <a:cubicBezTo>
                  <a:pt x="321" y="152"/>
                  <a:pt x="321" y="152"/>
                  <a:pt x="321" y="152"/>
                </a:cubicBezTo>
                <a:cubicBezTo>
                  <a:pt x="321" y="152"/>
                  <a:pt x="321" y="153"/>
                  <a:pt x="319" y="154"/>
                </a:cubicBezTo>
                <a:cubicBezTo>
                  <a:pt x="318" y="155"/>
                  <a:pt x="318" y="155"/>
                  <a:pt x="318" y="149"/>
                </a:cubicBezTo>
                <a:cubicBezTo>
                  <a:pt x="317" y="149"/>
                  <a:pt x="316" y="149"/>
                  <a:pt x="315" y="149"/>
                </a:cubicBezTo>
                <a:cubicBezTo>
                  <a:pt x="316" y="145"/>
                  <a:pt x="317" y="144"/>
                  <a:pt x="314" y="143"/>
                </a:cubicBezTo>
                <a:cubicBezTo>
                  <a:pt x="314" y="143"/>
                  <a:pt x="314" y="143"/>
                  <a:pt x="314" y="142"/>
                </a:cubicBezTo>
                <a:cubicBezTo>
                  <a:pt x="313" y="142"/>
                  <a:pt x="313" y="142"/>
                  <a:pt x="313" y="142"/>
                </a:cubicBezTo>
                <a:cubicBezTo>
                  <a:pt x="313" y="141"/>
                  <a:pt x="313" y="140"/>
                  <a:pt x="312" y="139"/>
                </a:cubicBezTo>
                <a:cubicBezTo>
                  <a:pt x="312" y="139"/>
                  <a:pt x="312" y="139"/>
                  <a:pt x="312" y="139"/>
                </a:cubicBezTo>
                <a:cubicBezTo>
                  <a:pt x="312" y="138"/>
                  <a:pt x="311" y="135"/>
                  <a:pt x="310" y="135"/>
                </a:cubicBezTo>
                <a:cubicBezTo>
                  <a:pt x="306" y="135"/>
                  <a:pt x="306" y="135"/>
                  <a:pt x="306" y="134"/>
                </a:cubicBezTo>
                <a:cubicBezTo>
                  <a:pt x="307" y="131"/>
                  <a:pt x="307" y="131"/>
                  <a:pt x="310" y="131"/>
                </a:cubicBezTo>
                <a:cubicBezTo>
                  <a:pt x="310" y="131"/>
                  <a:pt x="310" y="130"/>
                  <a:pt x="310" y="130"/>
                </a:cubicBezTo>
                <a:cubicBezTo>
                  <a:pt x="310" y="128"/>
                  <a:pt x="312" y="128"/>
                  <a:pt x="313" y="127"/>
                </a:cubicBezTo>
                <a:cubicBezTo>
                  <a:pt x="313" y="126"/>
                  <a:pt x="313" y="125"/>
                  <a:pt x="314" y="123"/>
                </a:cubicBezTo>
                <a:cubicBezTo>
                  <a:pt x="311" y="123"/>
                  <a:pt x="308" y="123"/>
                  <a:pt x="305" y="123"/>
                </a:cubicBezTo>
                <a:cubicBezTo>
                  <a:pt x="307" y="120"/>
                  <a:pt x="307" y="120"/>
                  <a:pt x="307" y="120"/>
                </a:cubicBezTo>
                <a:cubicBezTo>
                  <a:pt x="308" y="119"/>
                  <a:pt x="310" y="119"/>
                  <a:pt x="310" y="118"/>
                </a:cubicBezTo>
                <a:cubicBezTo>
                  <a:pt x="310" y="117"/>
                  <a:pt x="310" y="117"/>
                  <a:pt x="309" y="117"/>
                </a:cubicBezTo>
                <a:cubicBezTo>
                  <a:pt x="309" y="117"/>
                  <a:pt x="309" y="117"/>
                  <a:pt x="309" y="117"/>
                </a:cubicBezTo>
                <a:cubicBezTo>
                  <a:pt x="308" y="117"/>
                  <a:pt x="308" y="117"/>
                  <a:pt x="307" y="117"/>
                </a:cubicBezTo>
                <a:cubicBezTo>
                  <a:pt x="306" y="117"/>
                  <a:pt x="304" y="116"/>
                  <a:pt x="303" y="117"/>
                </a:cubicBezTo>
                <a:cubicBezTo>
                  <a:pt x="303" y="118"/>
                  <a:pt x="302" y="119"/>
                  <a:pt x="301" y="120"/>
                </a:cubicBezTo>
                <a:cubicBezTo>
                  <a:pt x="301" y="121"/>
                  <a:pt x="301" y="122"/>
                  <a:pt x="300" y="123"/>
                </a:cubicBezTo>
                <a:cubicBezTo>
                  <a:pt x="298" y="124"/>
                  <a:pt x="298" y="124"/>
                  <a:pt x="298" y="124"/>
                </a:cubicBezTo>
                <a:cubicBezTo>
                  <a:pt x="297" y="123"/>
                  <a:pt x="297" y="123"/>
                  <a:pt x="297" y="122"/>
                </a:cubicBezTo>
                <a:cubicBezTo>
                  <a:pt x="296" y="123"/>
                  <a:pt x="296" y="123"/>
                  <a:pt x="296" y="123"/>
                </a:cubicBezTo>
                <a:cubicBezTo>
                  <a:pt x="294" y="123"/>
                  <a:pt x="294" y="126"/>
                  <a:pt x="294" y="126"/>
                </a:cubicBezTo>
                <a:cubicBezTo>
                  <a:pt x="295" y="127"/>
                  <a:pt x="296" y="126"/>
                  <a:pt x="297" y="127"/>
                </a:cubicBezTo>
                <a:cubicBezTo>
                  <a:pt x="296" y="128"/>
                  <a:pt x="296" y="128"/>
                  <a:pt x="296" y="128"/>
                </a:cubicBezTo>
                <a:cubicBezTo>
                  <a:pt x="296" y="128"/>
                  <a:pt x="296" y="128"/>
                  <a:pt x="296" y="129"/>
                </a:cubicBezTo>
                <a:cubicBezTo>
                  <a:pt x="295" y="130"/>
                  <a:pt x="296" y="131"/>
                  <a:pt x="294" y="131"/>
                </a:cubicBezTo>
                <a:cubicBezTo>
                  <a:pt x="292" y="132"/>
                  <a:pt x="292" y="133"/>
                  <a:pt x="292" y="133"/>
                </a:cubicBezTo>
                <a:cubicBezTo>
                  <a:pt x="292" y="134"/>
                  <a:pt x="292" y="134"/>
                  <a:pt x="292" y="134"/>
                </a:cubicBezTo>
                <a:cubicBezTo>
                  <a:pt x="292" y="134"/>
                  <a:pt x="293" y="134"/>
                  <a:pt x="294" y="134"/>
                </a:cubicBezTo>
                <a:cubicBezTo>
                  <a:pt x="294" y="134"/>
                  <a:pt x="294" y="133"/>
                  <a:pt x="295" y="134"/>
                </a:cubicBezTo>
                <a:cubicBezTo>
                  <a:pt x="295" y="135"/>
                  <a:pt x="295" y="135"/>
                  <a:pt x="296" y="135"/>
                </a:cubicBezTo>
                <a:cubicBezTo>
                  <a:pt x="296" y="136"/>
                  <a:pt x="297" y="136"/>
                  <a:pt x="297" y="135"/>
                </a:cubicBezTo>
                <a:cubicBezTo>
                  <a:pt x="297" y="135"/>
                  <a:pt x="297" y="135"/>
                  <a:pt x="298" y="134"/>
                </a:cubicBezTo>
                <a:cubicBezTo>
                  <a:pt x="299" y="135"/>
                  <a:pt x="299" y="135"/>
                  <a:pt x="299" y="135"/>
                </a:cubicBezTo>
                <a:cubicBezTo>
                  <a:pt x="298" y="136"/>
                  <a:pt x="299" y="137"/>
                  <a:pt x="299" y="138"/>
                </a:cubicBezTo>
                <a:cubicBezTo>
                  <a:pt x="298" y="139"/>
                  <a:pt x="297" y="138"/>
                  <a:pt x="296" y="139"/>
                </a:cubicBezTo>
                <a:cubicBezTo>
                  <a:pt x="296" y="140"/>
                  <a:pt x="296" y="140"/>
                  <a:pt x="296" y="141"/>
                </a:cubicBezTo>
                <a:cubicBezTo>
                  <a:pt x="298" y="141"/>
                  <a:pt x="299" y="141"/>
                  <a:pt x="301" y="141"/>
                </a:cubicBezTo>
                <a:cubicBezTo>
                  <a:pt x="302" y="140"/>
                  <a:pt x="302" y="140"/>
                  <a:pt x="302" y="140"/>
                </a:cubicBezTo>
                <a:cubicBezTo>
                  <a:pt x="304" y="142"/>
                  <a:pt x="301" y="145"/>
                  <a:pt x="304" y="146"/>
                </a:cubicBezTo>
                <a:cubicBezTo>
                  <a:pt x="304" y="146"/>
                  <a:pt x="304" y="146"/>
                  <a:pt x="304" y="146"/>
                </a:cubicBezTo>
                <a:cubicBezTo>
                  <a:pt x="304" y="147"/>
                  <a:pt x="303" y="148"/>
                  <a:pt x="303" y="149"/>
                </a:cubicBezTo>
                <a:cubicBezTo>
                  <a:pt x="304" y="150"/>
                  <a:pt x="303" y="151"/>
                  <a:pt x="302" y="151"/>
                </a:cubicBezTo>
                <a:cubicBezTo>
                  <a:pt x="300" y="152"/>
                  <a:pt x="299" y="150"/>
                  <a:pt x="297" y="150"/>
                </a:cubicBezTo>
                <a:cubicBezTo>
                  <a:pt x="297" y="150"/>
                  <a:pt x="297" y="150"/>
                  <a:pt x="297" y="150"/>
                </a:cubicBezTo>
                <a:cubicBezTo>
                  <a:pt x="296" y="150"/>
                  <a:pt x="296" y="150"/>
                  <a:pt x="295" y="151"/>
                </a:cubicBezTo>
                <a:cubicBezTo>
                  <a:pt x="295" y="152"/>
                  <a:pt x="295" y="152"/>
                  <a:pt x="295" y="152"/>
                </a:cubicBezTo>
                <a:cubicBezTo>
                  <a:pt x="294" y="152"/>
                  <a:pt x="294" y="152"/>
                  <a:pt x="293" y="152"/>
                </a:cubicBezTo>
                <a:cubicBezTo>
                  <a:pt x="292" y="153"/>
                  <a:pt x="292" y="153"/>
                  <a:pt x="292" y="153"/>
                </a:cubicBezTo>
                <a:cubicBezTo>
                  <a:pt x="294" y="154"/>
                  <a:pt x="295" y="153"/>
                  <a:pt x="297" y="154"/>
                </a:cubicBezTo>
                <a:cubicBezTo>
                  <a:pt x="297" y="154"/>
                  <a:pt x="297" y="155"/>
                  <a:pt x="296" y="156"/>
                </a:cubicBezTo>
                <a:cubicBezTo>
                  <a:pt x="296" y="156"/>
                  <a:pt x="296" y="156"/>
                  <a:pt x="295" y="156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1" y="159"/>
                  <a:pt x="291" y="159"/>
                  <a:pt x="291" y="160"/>
                </a:cubicBezTo>
                <a:cubicBezTo>
                  <a:pt x="293" y="161"/>
                  <a:pt x="295" y="159"/>
                  <a:pt x="296" y="160"/>
                </a:cubicBezTo>
                <a:cubicBezTo>
                  <a:pt x="298" y="161"/>
                  <a:pt x="299" y="160"/>
                  <a:pt x="301" y="161"/>
                </a:cubicBezTo>
                <a:cubicBezTo>
                  <a:pt x="301" y="162"/>
                  <a:pt x="301" y="162"/>
                  <a:pt x="300" y="163"/>
                </a:cubicBezTo>
                <a:cubicBezTo>
                  <a:pt x="300" y="163"/>
                  <a:pt x="299" y="163"/>
                  <a:pt x="296" y="163"/>
                </a:cubicBezTo>
                <a:cubicBezTo>
                  <a:pt x="295" y="163"/>
                  <a:pt x="295" y="164"/>
                  <a:pt x="294" y="165"/>
                </a:cubicBezTo>
                <a:cubicBezTo>
                  <a:pt x="293" y="165"/>
                  <a:pt x="292" y="165"/>
                  <a:pt x="291" y="165"/>
                </a:cubicBezTo>
                <a:cubicBezTo>
                  <a:pt x="291" y="168"/>
                  <a:pt x="291" y="168"/>
                  <a:pt x="287" y="169"/>
                </a:cubicBezTo>
                <a:cubicBezTo>
                  <a:pt x="288" y="170"/>
                  <a:pt x="288" y="170"/>
                  <a:pt x="291" y="169"/>
                </a:cubicBezTo>
                <a:cubicBezTo>
                  <a:pt x="292" y="169"/>
                  <a:pt x="292" y="169"/>
                  <a:pt x="293" y="168"/>
                </a:cubicBezTo>
                <a:cubicBezTo>
                  <a:pt x="293" y="168"/>
                  <a:pt x="293" y="168"/>
                  <a:pt x="295" y="169"/>
                </a:cubicBezTo>
                <a:cubicBezTo>
                  <a:pt x="296" y="169"/>
                  <a:pt x="296" y="169"/>
                  <a:pt x="297" y="169"/>
                </a:cubicBezTo>
                <a:cubicBezTo>
                  <a:pt x="298" y="167"/>
                  <a:pt x="298" y="167"/>
                  <a:pt x="298" y="166"/>
                </a:cubicBezTo>
                <a:cubicBezTo>
                  <a:pt x="300" y="167"/>
                  <a:pt x="302" y="166"/>
                  <a:pt x="304" y="167"/>
                </a:cubicBezTo>
                <a:cubicBezTo>
                  <a:pt x="306" y="167"/>
                  <a:pt x="306" y="165"/>
                  <a:pt x="307" y="165"/>
                </a:cubicBezTo>
                <a:cubicBezTo>
                  <a:pt x="309" y="165"/>
                  <a:pt x="309" y="167"/>
                  <a:pt x="310" y="167"/>
                </a:cubicBezTo>
                <a:cubicBezTo>
                  <a:pt x="311" y="167"/>
                  <a:pt x="311" y="167"/>
                  <a:pt x="311" y="167"/>
                </a:cubicBezTo>
                <a:cubicBezTo>
                  <a:pt x="312" y="167"/>
                  <a:pt x="314" y="167"/>
                  <a:pt x="316" y="166"/>
                </a:cubicBezTo>
                <a:cubicBezTo>
                  <a:pt x="317" y="165"/>
                  <a:pt x="317" y="165"/>
                  <a:pt x="317" y="165"/>
                </a:cubicBezTo>
                <a:cubicBezTo>
                  <a:pt x="319" y="165"/>
                  <a:pt x="319" y="165"/>
                  <a:pt x="320" y="165"/>
                </a:cubicBezTo>
                <a:cubicBezTo>
                  <a:pt x="320" y="164"/>
                  <a:pt x="320" y="164"/>
                  <a:pt x="320" y="164"/>
                </a:cubicBezTo>
                <a:cubicBezTo>
                  <a:pt x="320" y="163"/>
                  <a:pt x="319" y="162"/>
                  <a:pt x="319" y="161"/>
                </a:cubicBezTo>
                <a:cubicBezTo>
                  <a:pt x="319" y="161"/>
                  <a:pt x="319" y="161"/>
                  <a:pt x="319" y="161"/>
                </a:cubicBezTo>
                <a:cubicBezTo>
                  <a:pt x="319" y="160"/>
                  <a:pt x="319" y="159"/>
                  <a:pt x="321" y="160"/>
                </a:cubicBezTo>
                <a:cubicBezTo>
                  <a:pt x="321" y="160"/>
                  <a:pt x="321" y="160"/>
                  <a:pt x="322" y="158"/>
                </a:cubicBezTo>
                <a:cubicBezTo>
                  <a:pt x="323" y="158"/>
                  <a:pt x="323" y="158"/>
                  <a:pt x="324" y="158"/>
                </a:cubicBezTo>
                <a:moveTo>
                  <a:pt x="281" y="142"/>
                </a:moveTo>
                <a:cubicBezTo>
                  <a:pt x="281" y="142"/>
                  <a:pt x="281" y="142"/>
                  <a:pt x="281" y="142"/>
                </a:cubicBezTo>
                <a:cubicBezTo>
                  <a:pt x="281" y="142"/>
                  <a:pt x="281" y="142"/>
                  <a:pt x="281" y="142"/>
                </a:cubicBezTo>
                <a:cubicBezTo>
                  <a:pt x="281" y="142"/>
                  <a:pt x="281" y="142"/>
                  <a:pt x="281" y="142"/>
                </a:cubicBezTo>
                <a:moveTo>
                  <a:pt x="293" y="143"/>
                </a:moveTo>
                <a:cubicBezTo>
                  <a:pt x="293" y="143"/>
                  <a:pt x="294" y="142"/>
                  <a:pt x="293" y="141"/>
                </a:cubicBezTo>
                <a:cubicBezTo>
                  <a:pt x="292" y="140"/>
                  <a:pt x="293" y="139"/>
                  <a:pt x="293" y="139"/>
                </a:cubicBezTo>
                <a:cubicBezTo>
                  <a:pt x="293" y="139"/>
                  <a:pt x="293" y="138"/>
                  <a:pt x="292" y="138"/>
                </a:cubicBezTo>
                <a:cubicBezTo>
                  <a:pt x="292" y="138"/>
                  <a:pt x="291" y="138"/>
                  <a:pt x="291" y="138"/>
                </a:cubicBezTo>
                <a:cubicBezTo>
                  <a:pt x="291" y="137"/>
                  <a:pt x="291" y="137"/>
                  <a:pt x="291" y="137"/>
                </a:cubicBezTo>
                <a:cubicBezTo>
                  <a:pt x="290" y="137"/>
                  <a:pt x="290" y="137"/>
                  <a:pt x="290" y="137"/>
                </a:cubicBezTo>
                <a:cubicBezTo>
                  <a:pt x="289" y="137"/>
                  <a:pt x="288" y="138"/>
                  <a:pt x="288" y="138"/>
                </a:cubicBezTo>
                <a:cubicBezTo>
                  <a:pt x="287" y="138"/>
                  <a:pt x="287" y="138"/>
                  <a:pt x="287" y="139"/>
                </a:cubicBezTo>
                <a:cubicBezTo>
                  <a:pt x="287" y="139"/>
                  <a:pt x="286" y="139"/>
                  <a:pt x="286" y="139"/>
                </a:cubicBezTo>
                <a:cubicBezTo>
                  <a:pt x="285" y="139"/>
                  <a:pt x="285" y="139"/>
                  <a:pt x="285" y="139"/>
                </a:cubicBezTo>
                <a:cubicBezTo>
                  <a:pt x="285" y="138"/>
                  <a:pt x="285" y="138"/>
                  <a:pt x="285" y="137"/>
                </a:cubicBezTo>
                <a:cubicBezTo>
                  <a:pt x="284" y="137"/>
                  <a:pt x="284" y="137"/>
                  <a:pt x="282" y="137"/>
                </a:cubicBezTo>
                <a:cubicBezTo>
                  <a:pt x="282" y="139"/>
                  <a:pt x="281" y="140"/>
                  <a:pt x="281" y="142"/>
                </a:cubicBezTo>
                <a:cubicBezTo>
                  <a:pt x="280" y="142"/>
                  <a:pt x="280" y="143"/>
                  <a:pt x="279" y="142"/>
                </a:cubicBezTo>
                <a:cubicBezTo>
                  <a:pt x="278" y="142"/>
                  <a:pt x="278" y="143"/>
                  <a:pt x="277" y="143"/>
                </a:cubicBezTo>
                <a:cubicBezTo>
                  <a:pt x="277" y="143"/>
                  <a:pt x="277" y="143"/>
                  <a:pt x="276" y="142"/>
                </a:cubicBezTo>
                <a:cubicBezTo>
                  <a:pt x="275" y="142"/>
                  <a:pt x="275" y="142"/>
                  <a:pt x="275" y="142"/>
                </a:cubicBezTo>
                <a:cubicBezTo>
                  <a:pt x="274" y="145"/>
                  <a:pt x="273" y="147"/>
                  <a:pt x="273" y="149"/>
                </a:cubicBezTo>
                <a:cubicBezTo>
                  <a:pt x="274" y="149"/>
                  <a:pt x="274" y="149"/>
                  <a:pt x="276" y="149"/>
                </a:cubicBezTo>
                <a:cubicBezTo>
                  <a:pt x="275" y="150"/>
                  <a:pt x="275" y="151"/>
                  <a:pt x="275" y="152"/>
                </a:cubicBezTo>
                <a:cubicBezTo>
                  <a:pt x="272" y="153"/>
                  <a:pt x="272" y="153"/>
                  <a:pt x="271" y="154"/>
                </a:cubicBezTo>
                <a:cubicBezTo>
                  <a:pt x="271" y="154"/>
                  <a:pt x="271" y="154"/>
                  <a:pt x="271" y="154"/>
                </a:cubicBezTo>
                <a:cubicBezTo>
                  <a:pt x="271" y="155"/>
                  <a:pt x="271" y="156"/>
                  <a:pt x="270" y="156"/>
                </a:cubicBezTo>
                <a:cubicBezTo>
                  <a:pt x="270" y="157"/>
                  <a:pt x="269" y="157"/>
                  <a:pt x="269" y="157"/>
                </a:cubicBezTo>
                <a:cubicBezTo>
                  <a:pt x="269" y="158"/>
                  <a:pt x="269" y="158"/>
                  <a:pt x="269" y="158"/>
                </a:cubicBezTo>
                <a:cubicBezTo>
                  <a:pt x="269" y="158"/>
                  <a:pt x="268" y="159"/>
                  <a:pt x="269" y="159"/>
                </a:cubicBezTo>
                <a:cubicBezTo>
                  <a:pt x="270" y="160"/>
                  <a:pt x="271" y="160"/>
                  <a:pt x="271" y="160"/>
                </a:cubicBezTo>
                <a:cubicBezTo>
                  <a:pt x="273" y="159"/>
                  <a:pt x="274" y="160"/>
                  <a:pt x="274" y="160"/>
                </a:cubicBezTo>
                <a:cubicBezTo>
                  <a:pt x="275" y="160"/>
                  <a:pt x="277" y="159"/>
                  <a:pt x="277" y="159"/>
                </a:cubicBezTo>
                <a:cubicBezTo>
                  <a:pt x="277" y="159"/>
                  <a:pt x="277" y="159"/>
                  <a:pt x="277" y="158"/>
                </a:cubicBezTo>
                <a:cubicBezTo>
                  <a:pt x="278" y="157"/>
                  <a:pt x="278" y="157"/>
                  <a:pt x="278" y="157"/>
                </a:cubicBezTo>
                <a:cubicBezTo>
                  <a:pt x="281" y="157"/>
                  <a:pt x="284" y="157"/>
                  <a:pt x="286" y="157"/>
                </a:cubicBezTo>
                <a:cubicBezTo>
                  <a:pt x="286" y="157"/>
                  <a:pt x="287" y="156"/>
                  <a:pt x="287" y="156"/>
                </a:cubicBezTo>
                <a:cubicBezTo>
                  <a:pt x="287" y="155"/>
                  <a:pt x="286" y="155"/>
                  <a:pt x="286" y="154"/>
                </a:cubicBezTo>
                <a:cubicBezTo>
                  <a:pt x="287" y="153"/>
                  <a:pt x="287" y="154"/>
                  <a:pt x="288" y="153"/>
                </a:cubicBezTo>
                <a:cubicBezTo>
                  <a:pt x="288" y="152"/>
                  <a:pt x="288" y="152"/>
                  <a:pt x="289" y="150"/>
                </a:cubicBezTo>
                <a:cubicBezTo>
                  <a:pt x="289" y="149"/>
                  <a:pt x="290" y="148"/>
                  <a:pt x="290" y="147"/>
                </a:cubicBezTo>
                <a:cubicBezTo>
                  <a:pt x="290" y="146"/>
                  <a:pt x="290" y="145"/>
                  <a:pt x="290" y="145"/>
                </a:cubicBezTo>
                <a:cubicBezTo>
                  <a:pt x="292" y="145"/>
                  <a:pt x="293" y="144"/>
                  <a:pt x="293" y="143"/>
                </a:cubicBezTo>
                <a:moveTo>
                  <a:pt x="544" y="571"/>
                </a:moveTo>
                <a:cubicBezTo>
                  <a:pt x="544" y="571"/>
                  <a:pt x="544" y="570"/>
                  <a:pt x="545" y="570"/>
                </a:cubicBezTo>
                <a:cubicBezTo>
                  <a:pt x="548" y="559"/>
                  <a:pt x="548" y="559"/>
                  <a:pt x="548" y="559"/>
                </a:cubicBezTo>
                <a:cubicBezTo>
                  <a:pt x="547" y="558"/>
                  <a:pt x="547" y="556"/>
                  <a:pt x="543" y="555"/>
                </a:cubicBezTo>
                <a:cubicBezTo>
                  <a:pt x="542" y="559"/>
                  <a:pt x="542" y="559"/>
                  <a:pt x="542" y="559"/>
                </a:cubicBezTo>
                <a:cubicBezTo>
                  <a:pt x="541" y="560"/>
                  <a:pt x="541" y="560"/>
                  <a:pt x="535" y="564"/>
                </a:cubicBezTo>
                <a:cubicBezTo>
                  <a:pt x="535" y="564"/>
                  <a:pt x="533" y="567"/>
                  <a:pt x="533" y="567"/>
                </a:cubicBezTo>
                <a:cubicBezTo>
                  <a:pt x="533" y="568"/>
                  <a:pt x="533" y="568"/>
                  <a:pt x="533" y="568"/>
                </a:cubicBezTo>
                <a:cubicBezTo>
                  <a:pt x="532" y="569"/>
                  <a:pt x="531" y="568"/>
                  <a:pt x="531" y="569"/>
                </a:cubicBezTo>
                <a:cubicBezTo>
                  <a:pt x="530" y="570"/>
                  <a:pt x="530" y="571"/>
                  <a:pt x="528" y="572"/>
                </a:cubicBezTo>
                <a:cubicBezTo>
                  <a:pt x="525" y="575"/>
                  <a:pt x="522" y="572"/>
                  <a:pt x="518" y="573"/>
                </a:cubicBezTo>
                <a:cubicBezTo>
                  <a:pt x="517" y="574"/>
                  <a:pt x="516" y="574"/>
                  <a:pt x="516" y="575"/>
                </a:cubicBezTo>
                <a:cubicBezTo>
                  <a:pt x="515" y="576"/>
                  <a:pt x="515" y="577"/>
                  <a:pt x="514" y="579"/>
                </a:cubicBezTo>
                <a:cubicBezTo>
                  <a:pt x="513" y="580"/>
                  <a:pt x="512" y="581"/>
                  <a:pt x="511" y="582"/>
                </a:cubicBezTo>
                <a:cubicBezTo>
                  <a:pt x="511" y="582"/>
                  <a:pt x="509" y="588"/>
                  <a:pt x="510" y="589"/>
                </a:cubicBezTo>
                <a:cubicBezTo>
                  <a:pt x="510" y="590"/>
                  <a:pt x="510" y="590"/>
                  <a:pt x="510" y="591"/>
                </a:cubicBezTo>
                <a:cubicBezTo>
                  <a:pt x="510" y="591"/>
                  <a:pt x="509" y="594"/>
                  <a:pt x="509" y="594"/>
                </a:cubicBezTo>
                <a:cubicBezTo>
                  <a:pt x="509" y="595"/>
                  <a:pt x="508" y="595"/>
                  <a:pt x="508" y="594"/>
                </a:cubicBezTo>
                <a:cubicBezTo>
                  <a:pt x="507" y="594"/>
                  <a:pt x="507" y="594"/>
                  <a:pt x="504" y="597"/>
                </a:cubicBezTo>
                <a:cubicBezTo>
                  <a:pt x="503" y="599"/>
                  <a:pt x="503" y="601"/>
                  <a:pt x="501" y="603"/>
                </a:cubicBezTo>
                <a:cubicBezTo>
                  <a:pt x="501" y="603"/>
                  <a:pt x="501" y="603"/>
                  <a:pt x="500" y="604"/>
                </a:cubicBezTo>
                <a:cubicBezTo>
                  <a:pt x="500" y="604"/>
                  <a:pt x="500" y="604"/>
                  <a:pt x="500" y="605"/>
                </a:cubicBezTo>
                <a:cubicBezTo>
                  <a:pt x="500" y="606"/>
                  <a:pt x="500" y="608"/>
                  <a:pt x="500" y="609"/>
                </a:cubicBezTo>
                <a:cubicBezTo>
                  <a:pt x="499" y="610"/>
                  <a:pt x="499" y="610"/>
                  <a:pt x="499" y="611"/>
                </a:cubicBezTo>
                <a:cubicBezTo>
                  <a:pt x="498" y="614"/>
                  <a:pt x="498" y="614"/>
                  <a:pt x="497" y="616"/>
                </a:cubicBezTo>
                <a:cubicBezTo>
                  <a:pt x="499" y="617"/>
                  <a:pt x="501" y="616"/>
                  <a:pt x="503" y="616"/>
                </a:cubicBezTo>
                <a:cubicBezTo>
                  <a:pt x="503" y="617"/>
                  <a:pt x="503" y="617"/>
                  <a:pt x="503" y="618"/>
                </a:cubicBezTo>
                <a:cubicBezTo>
                  <a:pt x="505" y="619"/>
                  <a:pt x="510" y="620"/>
                  <a:pt x="515" y="615"/>
                </a:cubicBezTo>
                <a:cubicBezTo>
                  <a:pt x="517" y="612"/>
                  <a:pt x="517" y="609"/>
                  <a:pt x="519" y="606"/>
                </a:cubicBezTo>
                <a:cubicBezTo>
                  <a:pt x="521" y="604"/>
                  <a:pt x="523" y="603"/>
                  <a:pt x="524" y="601"/>
                </a:cubicBezTo>
                <a:cubicBezTo>
                  <a:pt x="526" y="599"/>
                  <a:pt x="526" y="596"/>
                  <a:pt x="528" y="593"/>
                </a:cubicBezTo>
                <a:cubicBezTo>
                  <a:pt x="529" y="592"/>
                  <a:pt x="531" y="592"/>
                  <a:pt x="532" y="591"/>
                </a:cubicBezTo>
                <a:cubicBezTo>
                  <a:pt x="533" y="590"/>
                  <a:pt x="534" y="591"/>
                  <a:pt x="535" y="590"/>
                </a:cubicBezTo>
                <a:cubicBezTo>
                  <a:pt x="536" y="588"/>
                  <a:pt x="535" y="585"/>
                  <a:pt x="536" y="583"/>
                </a:cubicBezTo>
                <a:cubicBezTo>
                  <a:pt x="537" y="582"/>
                  <a:pt x="539" y="581"/>
                  <a:pt x="539" y="579"/>
                </a:cubicBezTo>
                <a:cubicBezTo>
                  <a:pt x="539" y="579"/>
                  <a:pt x="540" y="578"/>
                  <a:pt x="540" y="577"/>
                </a:cubicBezTo>
                <a:cubicBezTo>
                  <a:pt x="540" y="577"/>
                  <a:pt x="540" y="576"/>
                  <a:pt x="540" y="575"/>
                </a:cubicBezTo>
                <a:cubicBezTo>
                  <a:pt x="540" y="575"/>
                  <a:pt x="541" y="575"/>
                  <a:pt x="541" y="574"/>
                </a:cubicBezTo>
                <a:cubicBezTo>
                  <a:pt x="541" y="573"/>
                  <a:pt x="543" y="572"/>
                  <a:pt x="544" y="571"/>
                </a:cubicBezTo>
                <a:moveTo>
                  <a:pt x="577" y="426"/>
                </a:moveTo>
                <a:cubicBezTo>
                  <a:pt x="577" y="425"/>
                  <a:pt x="577" y="423"/>
                  <a:pt x="575" y="421"/>
                </a:cubicBezTo>
                <a:cubicBezTo>
                  <a:pt x="568" y="420"/>
                  <a:pt x="563" y="428"/>
                  <a:pt x="556" y="426"/>
                </a:cubicBezTo>
                <a:cubicBezTo>
                  <a:pt x="555" y="426"/>
                  <a:pt x="554" y="426"/>
                  <a:pt x="552" y="426"/>
                </a:cubicBezTo>
                <a:cubicBezTo>
                  <a:pt x="546" y="427"/>
                  <a:pt x="544" y="426"/>
                  <a:pt x="541" y="425"/>
                </a:cubicBezTo>
                <a:cubicBezTo>
                  <a:pt x="539" y="419"/>
                  <a:pt x="539" y="419"/>
                  <a:pt x="539" y="417"/>
                </a:cubicBezTo>
                <a:cubicBezTo>
                  <a:pt x="538" y="417"/>
                  <a:pt x="537" y="416"/>
                  <a:pt x="537" y="416"/>
                </a:cubicBezTo>
                <a:cubicBezTo>
                  <a:pt x="536" y="414"/>
                  <a:pt x="536" y="412"/>
                  <a:pt x="536" y="411"/>
                </a:cubicBezTo>
                <a:cubicBezTo>
                  <a:pt x="519" y="396"/>
                  <a:pt x="504" y="384"/>
                  <a:pt x="507" y="371"/>
                </a:cubicBezTo>
                <a:cubicBezTo>
                  <a:pt x="507" y="371"/>
                  <a:pt x="507" y="370"/>
                  <a:pt x="507" y="367"/>
                </a:cubicBezTo>
                <a:cubicBezTo>
                  <a:pt x="507" y="365"/>
                  <a:pt x="507" y="364"/>
                  <a:pt x="506" y="362"/>
                </a:cubicBezTo>
                <a:cubicBezTo>
                  <a:pt x="506" y="362"/>
                  <a:pt x="477" y="309"/>
                  <a:pt x="477" y="300"/>
                </a:cubicBezTo>
                <a:cubicBezTo>
                  <a:pt x="474" y="297"/>
                  <a:pt x="470" y="297"/>
                  <a:pt x="468" y="295"/>
                </a:cubicBezTo>
                <a:cubicBezTo>
                  <a:pt x="467" y="295"/>
                  <a:pt x="467" y="295"/>
                  <a:pt x="465" y="295"/>
                </a:cubicBezTo>
                <a:cubicBezTo>
                  <a:pt x="464" y="295"/>
                  <a:pt x="462" y="296"/>
                  <a:pt x="461" y="297"/>
                </a:cubicBezTo>
                <a:cubicBezTo>
                  <a:pt x="460" y="297"/>
                  <a:pt x="460" y="297"/>
                  <a:pt x="460" y="297"/>
                </a:cubicBezTo>
                <a:cubicBezTo>
                  <a:pt x="443" y="293"/>
                  <a:pt x="427" y="284"/>
                  <a:pt x="410" y="284"/>
                </a:cubicBezTo>
                <a:cubicBezTo>
                  <a:pt x="409" y="297"/>
                  <a:pt x="409" y="297"/>
                  <a:pt x="408" y="299"/>
                </a:cubicBezTo>
                <a:cubicBezTo>
                  <a:pt x="408" y="299"/>
                  <a:pt x="407" y="299"/>
                  <a:pt x="406" y="299"/>
                </a:cubicBezTo>
                <a:cubicBezTo>
                  <a:pt x="405" y="299"/>
                  <a:pt x="405" y="299"/>
                  <a:pt x="403" y="299"/>
                </a:cubicBezTo>
                <a:cubicBezTo>
                  <a:pt x="399" y="298"/>
                  <a:pt x="397" y="294"/>
                  <a:pt x="394" y="293"/>
                </a:cubicBezTo>
                <a:cubicBezTo>
                  <a:pt x="390" y="293"/>
                  <a:pt x="386" y="293"/>
                  <a:pt x="381" y="291"/>
                </a:cubicBezTo>
                <a:cubicBezTo>
                  <a:pt x="379" y="283"/>
                  <a:pt x="367" y="283"/>
                  <a:pt x="367" y="283"/>
                </a:cubicBezTo>
                <a:cubicBezTo>
                  <a:pt x="361" y="283"/>
                  <a:pt x="361" y="283"/>
                  <a:pt x="354" y="261"/>
                </a:cubicBezTo>
                <a:cubicBezTo>
                  <a:pt x="355" y="260"/>
                  <a:pt x="355" y="260"/>
                  <a:pt x="360" y="258"/>
                </a:cubicBezTo>
                <a:cubicBezTo>
                  <a:pt x="360" y="258"/>
                  <a:pt x="359" y="257"/>
                  <a:pt x="359" y="256"/>
                </a:cubicBezTo>
                <a:cubicBezTo>
                  <a:pt x="357" y="255"/>
                  <a:pt x="355" y="254"/>
                  <a:pt x="353" y="254"/>
                </a:cubicBezTo>
                <a:cubicBezTo>
                  <a:pt x="337" y="254"/>
                  <a:pt x="337" y="254"/>
                  <a:pt x="329" y="258"/>
                </a:cubicBezTo>
                <a:cubicBezTo>
                  <a:pt x="325" y="255"/>
                  <a:pt x="318" y="249"/>
                  <a:pt x="310" y="257"/>
                </a:cubicBezTo>
                <a:cubicBezTo>
                  <a:pt x="306" y="257"/>
                  <a:pt x="303" y="257"/>
                  <a:pt x="299" y="257"/>
                </a:cubicBezTo>
                <a:cubicBezTo>
                  <a:pt x="299" y="258"/>
                  <a:pt x="299" y="258"/>
                  <a:pt x="285" y="264"/>
                </a:cubicBezTo>
                <a:cubicBezTo>
                  <a:pt x="285" y="264"/>
                  <a:pt x="285" y="264"/>
                  <a:pt x="284" y="264"/>
                </a:cubicBezTo>
                <a:cubicBezTo>
                  <a:pt x="279" y="263"/>
                  <a:pt x="274" y="265"/>
                  <a:pt x="270" y="261"/>
                </a:cubicBezTo>
                <a:cubicBezTo>
                  <a:pt x="270" y="261"/>
                  <a:pt x="268" y="260"/>
                  <a:pt x="268" y="260"/>
                </a:cubicBezTo>
                <a:cubicBezTo>
                  <a:pt x="266" y="263"/>
                  <a:pt x="265" y="269"/>
                  <a:pt x="265" y="269"/>
                </a:cubicBezTo>
                <a:cubicBezTo>
                  <a:pt x="263" y="270"/>
                  <a:pt x="262" y="271"/>
                  <a:pt x="257" y="270"/>
                </a:cubicBezTo>
                <a:cubicBezTo>
                  <a:pt x="256" y="273"/>
                  <a:pt x="256" y="276"/>
                  <a:pt x="255" y="280"/>
                </a:cubicBezTo>
                <a:cubicBezTo>
                  <a:pt x="253" y="280"/>
                  <a:pt x="250" y="279"/>
                  <a:pt x="247" y="281"/>
                </a:cubicBezTo>
                <a:cubicBezTo>
                  <a:pt x="246" y="286"/>
                  <a:pt x="244" y="291"/>
                  <a:pt x="243" y="297"/>
                </a:cubicBezTo>
                <a:cubicBezTo>
                  <a:pt x="243" y="298"/>
                  <a:pt x="243" y="299"/>
                  <a:pt x="243" y="301"/>
                </a:cubicBezTo>
                <a:cubicBezTo>
                  <a:pt x="240" y="301"/>
                  <a:pt x="238" y="301"/>
                  <a:pt x="236" y="301"/>
                </a:cubicBezTo>
                <a:cubicBezTo>
                  <a:pt x="235" y="307"/>
                  <a:pt x="227" y="311"/>
                  <a:pt x="224" y="311"/>
                </a:cubicBezTo>
                <a:cubicBezTo>
                  <a:pt x="220" y="319"/>
                  <a:pt x="213" y="326"/>
                  <a:pt x="211" y="334"/>
                </a:cubicBezTo>
                <a:cubicBezTo>
                  <a:pt x="210" y="334"/>
                  <a:pt x="210" y="334"/>
                  <a:pt x="209" y="334"/>
                </a:cubicBezTo>
                <a:cubicBezTo>
                  <a:pt x="209" y="334"/>
                  <a:pt x="209" y="334"/>
                  <a:pt x="207" y="335"/>
                </a:cubicBezTo>
                <a:cubicBezTo>
                  <a:pt x="207" y="335"/>
                  <a:pt x="206" y="335"/>
                  <a:pt x="205" y="335"/>
                </a:cubicBezTo>
                <a:cubicBezTo>
                  <a:pt x="204" y="348"/>
                  <a:pt x="204" y="349"/>
                  <a:pt x="198" y="351"/>
                </a:cubicBezTo>
                <a:cubicBezTo>
                  <a:pt x="198" y="351"/>
                  <a:pt x="198" y="352"/>
                  <a:pt x="197" y="353"/>
                </a:cubicBezTo>
                <a:cubicBezTo>
                  <a:pt x="197" y="354"/>
                  <a:pt x="197" y="356"/>
                  <a:pt x="198" y="357"/>
                </a:cubicBezTo>
                <a:cubicBezTo>
                  <a:pt x="206" y="359"/>
                  <a:pt x="206" y="359"/>
                  <a:pt x="207" y="361"/>
                </a:cubicBezTo>
                <a:cubicBezTo>
                  <a:pt x="204" y="366"/>
                  <a:pt x="204" y="366"/>
                  <a:pt x="204" y="381"/>
                </a:cubicBezTo>
                <a:cubicBezTo>
                  <a:pt x="204" y="382"/>
                  <a:pt x="204" y="383"/>
                  <a:pt x="204" y="386"/>
                </a:cubicBezTo>
                <a:cubicBezTo>
                  <a:pt x="204" y="386"/>
                  <a:pt x="204" y="386"/>
                  <a:pt x="200" y="390"/>
                </a:cubicBezTo>
                <a:cubicBezTo>
                  <a:pt x="200" y="393"/>
                  <a:pt x="201" y="396"/>
                  <a:pt x="202" y="399"/>
                </a:cubicBezTo>
                <a:cubicBezTo>
                  <a:pt x="202" y="402"/>
                  <a:pt x="202" y="402"/>
                  <a:pt x="202" y="402"/>
                </a:cubicBezTo>
                <a:cubicBezTo>
                  <a:pt x="202" y="413"/>
                  <a:pt x="220" y="423"/>
                  <a:pt x="220" y="424"/>
                </a:cubicBezTo>
                <a:cubicBezTo>
                  <a:pt x="220" y="430"/>
                  <a:pt x="220" y="435"/>
                  <a:pt x="234" y="438"/>
                </a:cubicBezTo>
                <a:cubicBezTo>
                  <a:pt x="235" y="441"/>
                  <a:pt x="235" y="441"/>
                  <a:pt x="235" y="445"/>
                </a:cubicBezTo>
                <a:cubicBezTo>
                  <a:pt x="247" y="456"/>
                  <a:pt x="255" y="455"/>
                  <a:pt x="255" y="455"/>
                </a:cubicBezTo>
                <a:cubicBezTo>
                  <a:pt x="255" y="454"/>
                  <a:pt x="256" y="452"/>
                  <a:pt x="257" y="451"/>
                </a:cubicBezTo>
                <a:cubicBezTo>
                  <a:pt x="260" y="450"/>
                  <a:pt x="262" y="451"/>
                  <a:pt x="265" y="451"/>
                </a:cubicBezTo>
                <a:cubicBezTo>
                  <a:pt x="266" y="451"/>
                  <a:pt x="266" y="451"/>
                  <a:pt x="268" y="451"/>
                </a:cubicBezTo>
                <a:cubicBezTo>
                  <a:pt x="270" y="451"/>
                  <a:pt x="273" y="451"/>
                  <a:pt x="275" y="451"/>
                </a:cubicBezTo>
                <a:cubicBezTo>
                  <a:pt x="277" y="456"/>
                  <a:pt x="281" y="455"/>
                  <a:pt x="290" y="453"/>
                </a:cubicBezTo>
                <a:cubicBezTo>
                  <a:pt x="293" y="447"/>
                  <a:pt x="295" y="447"/>
                  <a:pt x="305" y="449"/>
                </a:cubicBezTo>
                <a:cubicBezTo>
                  <a:pt x="305" y="449"/>
                  <a:pt x="306" y="449"/>
                  <a:pt x="306" y="449"/>
                </a:cubicBezTo>
                <a:cubicBezTo>
                  <a:pt x="312" y="443"/>
                  <a:pt x="317" y="446"/>
                  <a:pt x="319" y="446"/>
                </a:cubicBezTo>
                <a:cubicBezTo>
                  <a:pt x="321" y="456"/>
                  <a:pt x="323" y="457"/>
                  <a:pt x="327" y="458"/>
                </a:cubicBezTo>
                <a:cubicBezTo>
                  <a:pt x="334" y="458"/>
                  <a:pt x="341" y="458"/>
                  <a:pt x="347" y="459"/>
                </a:cubicBezTo>
                <a:cubicBezTo>
                  <a:pt x="347" y="461"/>
                  <a:pt x="347" y="463"/>
                  <a:pt x="347" y="467"/>
                </a:cubicBezTo>
                <a:cubicBezTo>
                  <a:pt x="347" y="467"/>
                  <a:pt x="345" y="485"/>
                  <a:pt x="343" y="489"/>
                </a:cubicBezTo>
                <a:cubicBezTo>
                  <a:pt x="342" y="489"/>
                  <a:pt x="341" y="489"/>
                  <a:pt x="341" y="489"/>
                </a:cubicBezTo>
                <a:cubicBezTo>
                  <a:pt x="340" y="490"/>
                  <a:pt x="340" y="491"/>
                  <a:pt x="340" y="491"/>
                </a:cubicBezTo>
                <a:cubicBezTo>
                  <a:pt x="355" y="500"/>
                  <a:pt x="356" y="518"/>
                  <a:pt x="365" y="531"/>
                </a:cubicBezTo>
                <a:cubicBezTo>
                  <a:pt x="364" y="532"/>
                  <a:pt x="364" y="533"/>
                  <a:pt x="364" y="533"/>
                </a:cubicBezTo>
                <a:cubicBezTo>
                  <a:pt x="364" y="534"/>
                  <a:pt x="364" y="535"/>
                  <a:pt x="364" y="536"/>
                </a:cubicBezTo>
                <a:cubicBezTo>
                  <a:pt x="364" y="540"/>
                  <a:pt x="365" y="540"/>
                  <a:pt x="367" y="541"/>
                </a:cubicBezTo>
                <a:cubicBezTo>
                  <a:pt x="367" y="553"/>
                  <a:pt x="357" y="562"/>
                  <a:pt x="356" y="574"/>
                </a:cubicBezTo>
                <a:cubicBezTo>
                  <a:pt x="356" y="580"/>
                  <a:pt x="357" y="580"/>
                  <a:pt x="361" y="583"/>
                </a:cubicBezTo>
                <a:cubicBezTo>
                  <a:pt x="361" y="589"/>
                  <a:pt x="361" y="591"/>
                  <a:pt x="366" y="594"/>
                </a:cubicBezTo>
                <a:cubicBezTo>
                  <a:pt x="368" y="603"/>
                  <a:pt x="368" y="603"/>
                  <a:pt x="370" y="604"/>
                </a:cubicBezTo>
                <a:cubicBezTo>
                  <a:pt x="370" y="607"/>
                  <a:pt x="369" y="610"/>
                  <a:pt x="369" y="613"/>
                </a:cubicBezTo>
                <a:cubicBezTo>
                  <a:pt x="369" y="614"/>
                  <a:pt x="375" y="632"/>
                  <a:pt x="382" y="639"/>
                </a:cubicBezTo>
                <a:cubicBezTo>
                  <a:pt x="381" y="642"/>
                  <a:pt x="381" y="642"/>
                  <a:pt x="383" y="645"/>
                </a:cubicBezTo>
                <a:cubicBezTo>
                  <a:pt x="383" y="646"/>
                  <a:pt x="383" y="646"/>
                  <a:pt x="383" y="647"/>
                </a:cubicBezTo>
                <a:cubicBezTo>
                  <a:pt x="382" y="648"/>
                  <a:pt x="380" y="649"/>
                  <a:pt x="380" y="650"/>
                </a:cubicBezTo>
                <a:cubicBezTo>
                  <a:pt x="380" y="650"/>
                  <a:pt x="381" y="651"/>
                  <a:pt x="381" y="651"/>
                </a:cubicBezTo>
                <a:cubicBezTo>
                  <a:pt x="382" y="651"/>
                  <a:pt x="383" y="651"/>
                  <a:pt x="383" y="651"/>
                </a:cubicBezTo>
                <a:cubicBezTo>
                  <a:pt x="383" y="654"/>
                  <a:pt x="383" y="654"/>
                  <a:pt x="386" y="656"/>
                </a:cubicBezTo>
                <a:cubicBezTo>
                  <a:pt x="389" y="656"/>
                  <a:pt x="391" y="656"/>
                  <a:pt x="394" y="656"/>
                </a:cubicBezTo>
                <a:cubicBezTo>
                  <a:pt x="398" y="655"/>
                  <a:pt x="398" y="655"/>
                  <a:pt x="401" y="654"/>
                </a:cubicBezTo>
                <a:cubicBezTo>
                  <a:pt x="404" y="654"/>
                  <a:pt x="408" y="654"/>
                  <a:pt x="412" y="653"/>
                </a:cubicBezTo>
                <a:cubicBezTo>
                  <a:pt x="413" y="653"/>
                  <a:pt x="413" y="652"/>
                  <a:pt x="413" y="651"/>
                </a:cubicBezTo>
                <a:cubicBezTo>
                  <a:pt x="422" y="650"/>
                  <a:pt x="422" y="650"/>
                  <a:pt x="424" y="647"/>
                </a:cubicBezTo>
                <a:cubicBezTo>
                  <a:pt x="424" y="647"/>
                  <a:pt x="451" y="634"/>
                  <a:pt x="448" y="620"/>
                </a:cubicBezTo>
                <a:cubicBezTo>
                  <a:pt x="448" y="619"/>
                  <a:pt x="460" y="612"/>
                  <a:pt x="465" y="610"/>
                </a:cubicBezTo>
                <a:cubicBezTo>
                  <a:pt x="466" y="606"/>
                  <a:pt x="466" y="606"/>
                  <a:pt x="464" y="592"/>
                </a:cubicBezTo>
                <a:cubicBezTo>
                  <a:pt x="476" y="582"/>
                  <a:pt x="492" y="578"/>
                  <a:pt x="500" y="564"/>
                </a:cubicBezTo>
                <a:cubicBezTo>
                  <a:pt x="500" y="563"/>
                  <a:pt x="501" y="562"/>
                  <a:pt x="501" y="560"/>
                </a:cubicBezTo>
                <a:cubicBezTo>
                  <a:pt x="502" y="558"/>
                  <a:pt x="502" y="557"/>
                  <a:pt x="501" y="555"/>
                </a:cubicBezTo>
                <a:cubicBezTo>
                  <a:pt x="502" y="551"/>
                  <a:pt x="503" y="547"/>
                  <a:pt x="503" y="542"/>
                </a:cubicBezTo>
                <a:cubicBezTo>
                  <a:pt x="499" y="535"/>
                  <a:pt x="505" y="528"/>
                  <a:pt x="502" y="521"/>
                </a:cubicBezTo>
                <a:cubicBezTo>
                  <a:pt x="502" y="519"/>
                  <a:pt x="502" y="519"/>
                  <a:pt x="502" y="519"/>
                </a:cubicBezTo>
                <a:cubicBezTo>
                  <a:pt x="515" y="479"/>
                  <a:pt x="568" y="470"/>
                  <a:pt x="577" y="426"/>
                </a:cubicBezTo>
                <a:moveTo>
                  <a:pt x="133" y="516"/>
                </a:moveTo>
                <a:cubicBezTo>
                  <a:pt x="132" y="514"/>
                  <a:pt x="129" y="503"/>
                  <a:pt x="124" y="501"/>
                </a:cubicBezTo>
                <a:cubicBezTo>
                  <a:pt x="123" y="501"/>
                  <a:pt x="122" y="501"/>
                  <a:pt x="120" y="501"/>
                </a:cubicBezTo>
                <a:cubicBezTo>
                  <a:pt x="114" y="498"/>
                  <a:pt x="113" y="486"/>
                  <a:pt x="105" y="490"/>
                </a:cubicBezTo>
                <a:cubicBezTo>
                  <a:pt x="103" y="490"/>
                  <a:pt x="101" y="490"/>
                  <a:pt x="99" y="489"/>
                </a:cubicBezTo>
                <a:cubicBezTo>
                  <a:pt x="96" y="486"/>
                  <a:pt x="96" y="486"/>
                  <a:pt x="93" y="486"/>
                </a:cubicBezTo>
                <a:cubicBezTo>
                  <a:pt x="93" y="487"/>
                  <a:pt x="93" y="489"/>
                  <a:pt x="93" y="490"/>
                </a:cubicBezTo>
                <a:cubicBezTo>
                  <a:pt x="89" y="489"/>
                  <a:pt x="89" y="488"/>
                  <a:pt x="89" y="486"/>
                </a:cubicBezTo>
                <a:cubicBezTo>
                  <a:pt x="89" y="486"/>
                  <a:pt x="90" y="485"/>
                  <a:pt x="90" y="485"/>
                </a:cubicBezTo>
                <a:cubicBezTo>
                  <a:pt x="83" y="478"/>
                  <a:pt x="82" y="478"/>
                  <a:pt x="80" y="478"/>
                </a:cubicBezTo>
                <a:cubicBezTo>
                  <a:pt x="80" y="478"/>
                  <a:pt x="80" y="478"/>
                  <a:pt x="79" y="477"/>
                </a:cubicBezTo>
                <a:cubicBezTo>
                  <a:pt x="77" y="475"/>
                  <a:pt x="77" y="475"/>
                  <a:pt x="74" y="476"/>
                </a:cubicBezTo>
                <a:cubicBezTo>
                  <a:pt x="75" y="477"/>
                  <a:pt x="75" y="479"/>
                  <a:pt x="76" y="481"/>
                </a:cubicBezTo>
                <a:cubicBezTo>
                  <a:pt x="75" y="481"/>
                  <a:pt x="74" y="481"/>
                  <a:pt x="73" y="481"/>
                </a:cubicBezTo>
                <a:cubicBezTo>
                  <a:pt x="73" y="480"/>
                  <a:pt x="73" y="479"/>
                  <a:pt x="72" y="478"/>
                </a:cubicBezTo>
                <a:cubicBezTo>
                  <a:pt x="72" y="477"/>
                  <a:pt x="73" y="476"/>
                  <a:pt x="73" y="475"/>
                </a:cubicBezTo>
                <a:cubicBezTo>
                  <a:pt x="73" y="475"/>
                  <a:pt x="73" y="474"/>
                  <a:pt x="73" y="474"/>
                </a:cubicBezTo>
                <a:cubicBezTo>
                  <a:pt x="73" y="472"/>
                  <a:pt x="73" y="472"/>
                  <a:pt x="68" y="470"/>
                </a:cubicBezTo>
                <a:cubicBezTo>
                  <a:pt x="68" y="470"/>
                  <a:pt x="68" y="470"/>
                  <a:pt x="68" y="470"/>
                </a:cubicBezTo>
                <a:cubicBezTo>
                  <a:pt x="68" y="470"/>
                  <a:pt x="67" y="470"/>
                  <a:pt x="66" y="470"/>
                </a:cubicBezTo>
                <a:cubicBezTo>
                  <a:pt x="67" y="474"/>
                  <a:pt x="67" y="474"/>
                  <a:pt x="67" y="475"/>
                </a:cubicBezTo>
                <a:cubicBezTo>
                  <a:pt x="66" y="475"/>
                  <a:pt x="65" y="475"/>
                  <a:pt x="65" y="475"/>
                </a:cubicBezTo>
                <a:cubicBezTo>
                  <a:pt x="65" y="474"/>
                  <a:pt x="64" y="473"/>
                  <a:pt x="64" y="472"/>
                </a:cubicBezTo>
                <a:cubicBezTo>
                  <a:pt x="65" y="471"/>
                  <a:pt x="66" y="470"/>
                  <a:pt x="66" y="469"/>
                </a:cubicBezTo>
                <a:cubicBezTo>
                  <a:pt x="65" y="461"/>
                  <a:pt x="65" y="461"/>
                  <a:pt x="64" y="459"/>
                </a:cubicBezTo>
                <a:cubicBezTo>
                  <a:pt x="64" y="459"/>
                  <a:pt x="63" y="459"/>
                  <a:pt x="62" y="459"/>
                </a:cubicBezTo>
                <a:cubicBezTo>
                  <a:pt x="62" y="457"/>
                  <a:pt x="62" y="454"/>
                  <a:pt x="61" y="451"/>
                </a:cubicBezTo>
                <a:cubicBezTo>
                  <a:pt x="59" y="446"/>
                  <a:pt x="55" y="442"/>
                  <a:pt x="52" y="437"/>
                </a:cubicBezTo>
                <a:cubicBezTo>
                  <a:pt x="51" y="437"/>
                  <a:pt x="50" y="436"/>
                  <a:pt x="49" y="436"/>
                </a:cubicBezTo>
                <a:cubicBezTo>
                  <a:pt x="49" y="435"/>
                  <a:pt x="48" y="435"/>
                  <a:pt x="48" y="434"/>
                </a:cubicBezTo>
                <a:cubicBezTo>
                  <a:pt x="47" y="435"/>
                  <a:pt x="45" y="435"/>
                  <a:pt x="45" y="435"/>
                </a:cubicBezTo>
                <a:cubicBezTo>
                  <a:pt x="44" y="435"/>
                  <a:pt x="44" y="435"/>
                  <a:pt x="44" y="435"/>
                </a:cubicBezTo>
                <a:cubicBezTo>
                  <a:pt x="44" y="435"/>
                  <a:pt x="34" y="422"/>
                  <a:pt x="32" y="419"/>
                </a:cubicBezTo>
                <a:cubicBezTo>
                  <a:pt x="32" y="419"/>
                  <a:pt x="32" y="418"/>
                  <a:pt x="31" y="417"/>
                </a:cubicBezTo>
                <a:cubicBezTo>
                  <a:pt x="30" y="415"/>
                  <a:pt x="30" y="415"/>
                  <a:pt x="30" y="412"/>
                </a:cubicBezTo>
                <a:cubicBezTo>
                  <a:pt x="30" y="412"/>
                  <a:pt x="30" y="412"/>
                  <a:pt x="29" y="412"/>
                </a:cubicBezTo>
                <a:cubicBezTo>
                  <a:pt x="29" y="412"/>
                  <a:pt x="28" y="413"/>
                  <a:pt x="28" y="413"/>
                </a:cubicBezTo>
                <a:cubicBezTo>
                  <a:pt x="27" y="412"/>
                  <a:pt x="27" y="412"/>
                  <a:pt x="26" y="408"/>
                </a:cubicBezTo>
                <a:cubicBezTo>
                  <a:pt x="26" y="408"/>
                  <a:pt x="27" y="407"/>
                  <a:pt x="27" y="407"/>
                </a:cubicBezTo>
                <a:cubicBezTo>
                  <a:pt x="26" y="406"/>
                  <a:pt x="26" y="405"/>
                  <a:pt x="25" y="404"/>
                </a:cubicBezTo>
                <a:cubicBezTo>
                  <a:pt x="24" y="406"/>
                  <a:pt x="24" y="406"/>
                  <a:pt x="24" y="406"/>
                </a:cubicBezTo>
                <a:cubicBezTo>
                  <a:pt x="24" y="406"/>
                  <a:pt x="24" y="406"/>
                  <a:pt x="24" y="406"/>
                </a:cubicBezTo>
                <a:cubicBezTo>
                  <a:pt x="23" y="405"/>
                  <a:pt x="22" y="405"/>
                  <a:pt x="22" y="405"/>
                </a:cubicBezTo>
                <a:cubicBezTo>
                  <a:pt x="22" y="406"/>
                  <a:pt x="22" y="407"/>
                  <a:pt x="22" y="409"/>
                </a:cubicBezTo>
                <a:cubicBezTo>
                  <a:pt x="21" y="409"/>
                  <a:pt x="21" y="409"/>
                  <a:pt x="21" y="410"/>
                </a:cubicBezTo>
                <a:cubicBezTo>
                  <a:pt x="20" y="406"/>
                  <a:pt x="20" y="406"/>
                  <a:pt x="18" y="405"/>
                </a:cubicBezTo>
                <a:cubicBezTo>
                  <a:pt x="18" y="405"/>
                  <a:pt x="17" y="405"/>
                  <a:pt x="16" y="405"/>
                </a:cubicBezTo>
                <a:cubicBezTo>
                  <a:pt x="16" y="404"/>
                  <a:pt x="15" y="404"/>
                  <a:pt x="15" y="403"/>
                </a:cubicBezTo>
                <a:cubicBezTo>
                  <a:pt x="15" y="402"/>
                  <a:pt x="15" y="401"/>
                  <a:pt x="14" y="399"/>
                </a:cubicBezTo>
                <a:cubicBezTo>
                  <a:pt x="13" y="398"/>
                  <a:pt x="12" y="397"/>
                  <a:pt x="12" y="396"/>
                </a:cubicBezTo>
                <a:cubicBezTo>
                  <a:pt x="12" y="396"/>
                  <a:pt x="12" y="409"/>
                  <a:pt x="11" y="413"/>
                </a:cubicBezTo>
                <a:cubicBezTo>
                  <a:pt x="9" y="402"/>
                  <a:pt x="10" y="396"/>
                  <a:pt x="10" y="393"/>
                </a:cubicBezTo>
                <a:cubicBezTo>
                  <a:pt x="10" y="392"/>
                  <a:pt x="10" y="392"/>
                  <a:pt x="10" y="392"/>
                </a:cubicBezTo>
                <a:cubicBezTo>
                  <a:pt x="10" y="392"/>
                  <a:pt x="10" y="392"/>
                  <a:pt x="9" y="392"/>
                </a:cubicBezTo>
                <a:cubicBezTo>
                  <a:pt x="9" y="394"/>
                  <a:pt x="9" y="394"/>
                  <a:pt x="9" y="397"/>
                </a:cubicBezTo>
                <a:cubicBezTo>
                  <a:pt x="8" y="397"/>
                  <a:pt x="8" y="397"/>
                  <a:pt x="7" y="398"/>
                </a:cubicBezTo>
                <a:cubicBezTo>
                  <a:pt x="7" y="399"/>
                  <a:pt x="6" y="401"/>
                  <a:pt x="6" y="401"/>
                </a:cubicBezTo>
                <a:cubicBezTo>
                  <a:pt x="6" y="404"/>
                  <a:pt x="6" y="406"/>
                  <a:pt x="6" y="410"/>
                </a:cubicBezTo>
                <a:cubicBezTo>
                  <a:pt x="2" y="424"/>
                  <a:pt x="12" y="436"/>
                  <a:pt x="10" y="449"/>
                </a:cubicBezTo>
                <a:cubicBezTo>
                  <a:pt x="11" y="454"/>
                  <a:pt x="11" y="454"/>
                  <a:pt x="11" y="456"/>
                </a:cubicBezTo>
                <a:cubicBezTo>
                  <a:pt x="12" y="461"/>
                  <a:pt x="12" y="461"/>
                  <a:pt x="13" y="465"/>
                </a:cubicBezTo>
                <a:cubicBezTo>
                  <a:pt x="13" y="465"/>
                  <a:pt x="13" y="465"/>
                  <a:pt x="13" y="466"/>
                </a:cubicBezTo>
                <a:cubicBezTo>
                  <a:pt x="16" y="475"/>
                  <a:pt x="16" y="475"/>
                  <a:pt x="16" y="476"/>
                </a:cubicBezTo>
                <a:cubicBezTo>
                  <a:pt x="17" y="477"/>
                  <a:pt x="17" y="478"/>
                  <a:pt x="17" y="479"/>
                </a:cubicBezTo>
                <a:cubicBezTo>
                  <a:pt x="17" y="479"/>
                  <a:pt x="18" y="484"/>
                  <a:pt x="21" y="492"/>
                </a:cubicBezTo>
                <a:cubicBezTo>
                  <a:pt x="21" y="493"/>
                  <a:pt x="21" y="493"/>
                  <a:pt x="22" y="494"/>
                </a:cubicBezTo>
                <a:cubicBezTo>
                  <a:pt x="25" y="502"/>
                  <a:pt x="28" y="509"/>
                  <a:pt x="32" y="517"/>
                </a:cubicBezTo>
                <a:cubicBezTo>
                  <a:pt x="32" y="518"/>
                  <a:pt x="32" y="519"/>
                  <a:pt x="33" y="520"/>
                </a:cubicBezTo>
                <a:cubicBezTo>
                  <a:pt x="38" y="531"/>
                  <a:pt x="50" y="555"/>
                  <a:pt x="61" y="564"/>
                </a:cubicBezTo>
                <a:cubicBezTo>
                  <a:pt x="64" y="567"/>
                  <a:pt x="66" y="571"/>
                  <a:pt x="68" y="575"/>
                </a:cubicBezTo>
                <a:cubicBezTo>
                  <a:pt x="69" y="576"/>
                  <a:pt x="70" y="577"/>
                  <a:pt x="70" y="578"/>
                </a:cubicBezTo>
                <a:cubicBezTo>
                  <a:pt x="70" y="579"/>
                  <a:pt x="70" y="579"/>
                  <a:pt x="70" y="579"/>
                </a:cubicBezTo>
                <a:cubicBezTo>
                  <a:pt x="71" y="579"/>
                  <a:pt x="71" y="579"/>
                  <a:pt x="72" y="580"/>
                </a:cubicBezTo>
                <a:cubicBezTo>
                  <a:pt x="72" y="581"/>
                  <a:pt x="72" y="581"/>
                  <a:pt x="73" y="582"/>
                </a:cubicBezTo>
                <a:cubicBezTo>
                  <a:pt x="73" y="582"/>
                  <a:pt x="73" y="582"/>
                  <a:pt x="73" y="583"/>
                </a:cubicBezTo>
                <a:cubicBezTo>
                  <a:pt x="75" y="586"/>
                  <a:pt x="75" y="586"/>
                  <a:pt x="76" y="587"/>
                </a:cubicBezTo>
                <a:cubicBezTo>
                  <a:pt x="76" y="587"/>
                  <a:pt x="76" y="587"/>
                  <a:pt x="76" y="587"/>
                </a:cubicBezTo>
                <a:cubicBezTo>
                  <a:pt x="77" y="588"/>
                  <a:pt x="77" y="588"/>
                  <a:pt x="78" y="590"/>
                </a:cubicBezTo>
                <a:cubicBezTo>
                  <a:pt x="78" y="590"/>
                  <a:pt x="79" y="591"/>
                  <a:pt x="79" y="591"/>
                </a:cubicBezTo>
                <a:cubicBezTo>
                  <a:pt x="79" y="592"/>
                  <a:pt x="79" y="592"/>
                  <a:pt x="79" y="592"/>
                </a:cubicBezTo>
                <a:cubicBezTo>
                  <a:pt x="79" y="592"/>
                  <a:pt x="80" y="592"/>
                  <a:pt x="80" y="592"/>
                </a:cubicBezTo>
                <a:cubicBezTo>
                  <a:pt x="81" y="594"/>
                  <a:pt x="81" y="595"/>
                  <a:pt x="83" y="597"/>
                </a:cubicBezTo>
                <a:cubicBezTo>
                  <a:pt x="83" y="597"/>
                  <a:pt x="84" y="598"/>
                  <a:pt x="84" y="598"/>
                </a:cubicBezTo>
                <a:cubicBezTo>
                  <a:pt x="84" y="598"/>
                  <a:pt x="84" y="599"/>
                  <a:pt x="85" y="599"/>
                </a:cubicBezTo>
                <a:cubicBezTo>
                  <a:pt x="87" y="602"/>
                  <a:pt x="89" y="606"/>
                  <a:pt x="92" y="609"/>
                </a:cubicBezTo>
                <a:cubicBezTo>
                  <a:pt x="92" y="609"/>
                  <a:pt x="100" y="619"/>
                  <a:pt x="102" y="622"/>
                </a:cubicBezTo>
                <a:cubicBezTo>
                  <a:pt x="103" y="622"/>
                  <a:pt x="103" y="623"/>
                  <a:pt x="103" y="623"/>
                </a:cubicBezTo>
                <a:cubicBezTo>
                  <a:pt x="110" y="630"/>
                  <a:pt x="117" y="637"/>
                  <a:pt x="123" y="644"/>
                </a:cubicBezTo>
                <a:cubicBezTo>
                  <a:pt x="124" y="645"/>
                  <a:pt x="124" y="645"/>
                  <a:pt x="126" y="647"/>
                </a:cubicBezTo>
                <a:cubicBezTo>
                  <a:pt x="126" y="647"/>
                  <a:pt x="127" y="648"/>
                  <a:pt x="127" y="648"/>
                </a:cubicBezTo>
                <a:cubicBezTo>
                  <a:pt x="148" y="666"/>
                  <a:pt x="148" y="666"/>
                  <a:pt x="152" y="669"/>
                </a:cubicBezTo>
                <a:cubicBezTo>
                  <a:pt x="156" y="672"/>
                  <a:pt x="160" y="675"/>
                  <a:pt x="165" y="678"/>
                </a:cubicBezTo>
                <a:cubicBezTo>
                  <a:pt x="165" y="678"/>
                  <a:pt x="165" y="678"/>
                  <a:pt x="165" y="678"/>
                </a:cubicBezTo>
                <a:cubicBezTo>
                  <a:pt x="156" y="672"/>
                  <a:pt x="156" y="672"/>
                  <a:pt x="156" y="672"/>
                </a:cubicBezTo>
                <a:cubicBezTo>
                  <a:pt x="157" y="672"/>
                  <a:pt x="157" y="672"/>
                  <a:pt x="157" y="672"/>
                </a:cubicBezTo>
                <a:cubicBezTo>
                  <a:pt x="158" y="673"/>
                  <a:pt x="159" y="674"/>
                  <a:pt x="161" y="675"/>
                </a:cubicBezTo>
                <a:cubicBezTo>
                  <a:pt x="161" y="675"/>
                  <a:pt x="161" y="676"/>
                  <a:pt x="162" y="676"/>
                </a:cubicBezTo>
                <a:cubicBezTo>
                  <a:pt x="163" y="677"/>
                  <a:pt x="165" y="678"/>
                  <a:pt x="167" y="680"/>
                </a:cubicBezTo>
                <a:cubicBezTo>
                  <a:pt x="169" y="681"/>
                  <a:pt x="169" y="681"/>
                  <a:pt x="178" y="687"/>
                </a:cubicBezTo>
                <a:cubicBezTo>
                  <a:pt x="177" y="686"/>
                  <a:pt x="175" y="685"/>
                  <a:pt x="174" y="685"/>
                </a:cubicBezTo>
                <a:cubicBezTo>
                  <a:pt x="174" y="684"/>
                  <a:pt x="174" y="684"/>
                  <a:pt x="173" y="684"/>
                </a:cubicBezTo>
                <a:cubicBezTo>
                  <a:pt x="172" y="683"/>
                  <a:pt x="172" y="683"/>
                  <a:pt x="171" y="683"/>
                </a:cubicBezTo>
                <a:cubicBezTo>
                  <a:pt x="172" y="683"/>
                  <a:pt x="172" y="683"/>
                  <a:pt x="172" y="683"/>
                </a:cubicBezTo>
                <a:cubicBezTo>
                  <a:pt x="173" y="684"/>
                  <a:pt x="174" y="684"/>
                  <a:pt x="175" y="685"/>
                </a:cubicBezTo>
                <a:cubicBezTo>
                  <a:pt x="177" y="686"/>
                  <a:pt x="180" y="688"/>
                  <a:pt x="182" y="689"/>
                </a:cubicBezTo>
                <a:cubicBezTo>
                  <a:pt x="181" y="689"/>
                  <a:pt x="179" y="688"/>
                  <a:pt x="178" y="687"/>
                </a:cubicBezTo>
                <a:cubicBezTo>
                  <a:pt x="179" y="688"/>
                  <a:pt x="180" y="688"/>
                  <a:pt x="181" y="689"/>
                </a:cubicBezTo>
                <a:cubicBezTo>
                  <a:pt x="186" y="692"/>
                  <a:pt x="191" y="695"/>
                  <a:pt x="196" y="698"/>
                </a:cubicBezTo>
                <a:cubicBezTo>
                  <a:pt x="197" y="698"/>
                  <a:pt x="197" y="698"/>
                  <a:pt x="198" y="699"/>
                </a:cubicBezTo>
                <a:cubicBezTo>
                  <a:pt x="199" y="700"/>
                  <a:pt x="201" y="700"/>
                  <a:pt x="202" y="701"/>
                </a:cubicBezTo>
                <a:cubicBezTo>
                  <a:pt x="203" y="701"/>
                  <a:pt x="203" y="701"/>
                  <a:pt x="203" y="702"/>
                </a:cubicBezTo>
                <a:cubicBezTo>
                  <a:pt x="207" y="703"/>
                  <a:pt x="210" y="705"/>
                  <a:pt x="213" y="706"/>
                </a:cubicBezTo>
                <a:cubicBezTo>
                  <a:pt x="214" y="707"/>
                  <a:pt x="214" y="707"/>
                  <a:pt x="214" y="707"/>
                </a:cubicBezTo>
                <a:cubicBezTo>
                  <a:pt x="215" y="707"/>
                  <a:pt x="215" y="707"/>
                  <a:pt x="215" y="707"/>
                </a:cubicBezTo>
                <a:cubicBezTo>
                  <a:pt x="215" y="708"/>
                  <a:pt x="215" y="708"/>
                  <a:pt x="215" y="708"/>
                </a:cubicBezTo>
                <a:cubicBezTo>
                  <a:pt x="219" y="709"/>
                  <a:pt x="219" y="709"/>
                  <a:pt x="220" y="710"/>
                </a:cubicBezTo>
                <a:cubicBezTo>
                  <a:pt x="221" y="710"/>
                  <a:pt x="221" y="710"/>
                  <a:pt x="221" y="710"/>
                </a:cubicBezTo>
                <a:cubicBezTo>
                  <a:pt x="228" y="713"/>
                  <a:pt x="237" y="717"/>
                  <a:pt x="237" y="717"/>
                </a:cubicBezTo>
                <a:cubicBezTo>
                  <a:pt x="237" y="717"/>
                  <a:pt x="238" y="717"/>
                  <a:pt x="238" y="717"/>
                </a:cubicBezTo>
                <a:cubicBezTo>
                  <a:pt x="240" y="718"/>
                  <a:pt x="240" y="718"/>
                  <a:pt x="243" y="719"/>
                </a:cubicBezTo>
                <a:cubicBezTo>
                  <a:pt x="243" y="719"/>
                  <a:pt x="243" y="719"/>
                  <a:pt x="245" y="719"/>
                </a:cubicBezTo>
                <a:cubicBezTo>
                  <a:pt x="245" y="719"/>
                  <a:pt x="245" y="719"/>
                  <a:pt x="245" y="719"/>
                </a:cubicBezTo>
                <a:cubicBezTo>
                  <a:pt x="241" y="717"/>
                  <a:pt x="241" y="717"/>
                  <a:pt x="239" y="717"/>
                </a:cubicBezTo>
                <a:cubicBezTo>
                  <a:pt x="238" y="717"/>
                  <a:pt x="238" y="716"/>
                  <a:pt x="236" y="716"/>
                </a:cubicBezTo>
                <a:cubicBezTo>
                  <a:pt x="236" y="716"/>
                  <a:pt x="230" y="713"/>
                  <a:pt x="227" y="712"/>
                </a:cubicBezTo>
                <a:cubicBezTo>
                  <a:pt x="226" y="712"/>
                  <a:pt x="226" y="712"/>
                  <a:pt x="225" y="711"/>
                </a:cubicBezTo>
                <a:cubicBezTo>
                  <a:pt x="218" y="708"/>
                  <a:pt x="218" y="708"/>
                  <a:pt x="217" y="707"/>
                </a:cubicBezTo>
                <a:cubicBezTo>
                  <a:pt x="217" y="707"/>
                  <a:pt x="216" y="707"/>
                  <a:pt x="215" y="706"/>
                </a:cubicBezTo>
                <a:cubicBezTo>
                  <a:pt x="214" y="706"/>
                  <a:pt x="212" y="705"/>
                  <a:pt x="210" y="704"/>
                </a:cubicBezTo>
                <a:cubicBezTo>
                  <a:pt x="210" y="704"/>
                  <a:pt x="209" y="704"/>
                  <a:pt x="209" y="703"/>
                </a:cubicBezTo>
                <a:cubicBezTo>
                  <a:pt x="209" y="703"/>
                  <a:pt x="209" y="704"/>
                  <a:pt x="208" y="703"/>
                </a:cubicBezTo>
                <a:cubicBezTo>
                  <a:pt x="203" y="700"/>
                  <a:pt x="196" y="695"/>
                  <a:pt x="196" y="695"/>
                </a:cubicBezTo>
                <a:cubicBezTo>
                  <a:pt x="195" y="695"/>
                  <a:pt x="194" y="694"/>
                  <a:pt x="194" y="694"/>
                </a:cubicBezTo>
                <a:cubicBezTo>
                  <a:pt x="193" y="694"/>
                  <a:pt x="193" y="694"/>
                  <a:pt x="192" y="693"/>
                </a:cubicBezTo>
                <a:cubicBezTo>
                  <a:pt x="190" y="692"/>
                  <a:pt x="187" y="691"/>
                  <a:pt x="184" y="689"/>
                </a:cubicBezTo>
                <a:cubicBezTo>
                  <a:pt x="184" y="689"/>
                  <a:pt x="184" y="689"/>
                  <a:pt x="183" y="688"/>
                </a:cubicBezTo>
                <a:cubicBezTo>
                  <a:pt x="182" y="688"/>
                  <a:pt x="181" y="687"/>
                  <a:pt x="180" y="686"/>
                </a:cubicBezTo>
                <a:cubicBezTo>
                  <a:pt x="181" y="686"/>
                  <a:pt x="181" y="686"/>
                  <a:pt x="182" y="686"/>
                </a:cubicBezTo>
                <a:cubicBezTo>
                  <a:pt x="180" y="685"/>
                  <a:pt x="178" y="684"/>
                  <a:pt x="176" y="682"/>
                </a:cubicBezTo>
                <a:cubicBezTo>
                  <a:pt x="173" y="680"/>
                  <a:pt x="171" y="678"/>
                  <a:pt x="168" y="676"/>
                </a:cubicBezTo>
                <a:cubicBezTo>
                  <a:pt x="168" y="675"/>
                  <a:pt x="168" y="675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7" y="675"/>
                </a:cubicBezTo>
                <a:cubicBezTo>
                  <a:pt x="165" y="675"/>
                  <a:pt x="165" y="675"/>
                  <a:pt x="161" y="671"/>
                </a:cubicBezTo>
                <a:cubicBezTo>
                  <a:pt x="160" y="671"/>
                  <a:pt x="159" y="670"/>
                  <a:pt x="158" y="669"/>
                </a:cubicBezTo>
                <a:cubicBezTo>
                  <a:pt x="158" y="669"/>
                  <a:pt x="158" y="669"/>
                  <a:pt x="160" y="670"/>
                </a:cubicBezTo>
                <a:cubicBezTo>
                  <a:pt x="161" y="670"/>
                  <a:pt x="161" y="671"/>
                  <a:pt x="162" y="671"/>
                </a:cubicBezTo>
                <a:cubicBezTo>
                  <a:pt x="162" y="671"/>
                  <a:pt x="163" y="671"/>
                  <a:pt x="163" y="671"/>
                </a:cubicBezTo>
                <a:cubicBezTo>
                  <a:pt x="162" y="670"/>
                  <a:pt x="162" y="670"/>
                  <a:pt x="161" y="670"/>
                </a:cubicBezTo>
                <a:cubicBezTo>
                  <a:pt x="161" y="669"/>
                  <a:pt x="161" y="669"/>
                  <a:pt x="159" y="668"/>
                </a:cubicBezTo>
                <a:cubicBezTo>
                  <a:pt x="158" y="667"/>
                  <a:pt x="158" y="667"/>
                  <a:pt x="154" y="663"/>
                </a:cubicBezTo>
                <a:cubicBezTo>
                  <a:pt x="153" y="663"/>
                  <a:pt x="153" y="662"/>
                  <a:pt x="152" y="662"/>
                </a:cubicBezTo>
                <a:cubicBezTo>
                  <a:pt x="152" y="662"/>
                  <a:pt x="153" y="662"/>
                  <a:pt x="153" y="662"/>
                </a:cubicBezTo>
                <a:cubicBezTo>
                  <a:pt x="154" y="662"/>
                  <a:pt x="154" y="662"/>
                  <a:pt x="154" y="661"/>
                </a:cubicBezTo>
                <a:cubicBezTo>
                  <a:pt x="155" y="661"/>
                  <a:pt x="155" y="661"/>
                  <a:pt x="157" y="662"/>
                </a:cubicBezTo>
                <a:cubicBezTo>
                  <a:pt x="155" y="660"/>
                  <a:pt x="153" y="657"/>
                  <a:pt x="152" y="655"/>
                </a:cubicBezTo>
                <a:cubicBezTo>
                  <a:pt x="151" y="653"/>
                  <a:pt x="151" y="653"/>
                  <a:pt x="151" y="653"/>
                </a:cubicBezTo>
                <a:cubicBezTo>
                  <a:pt x="150" y="653"/>
                  <a:pt x="149" y="652"/>
                  <a:pt x="148" y="651"/>
                </a:cubicBezTo>
                <a:cubicBezTo>
                  <a:pt x="148" y="651"/>
                  <a:pt x="148" y="651"/>
                  <a:pt x="147" y="651"/>
                </a:cubicBezTo>
                <a:cubicBezTo>
                  <a:pt x="147" y="650"/>
                  <a:pt x="146" y="650"/>
                  <a:pt x="145" y="648"/>
                </a:cubicBezTo>
                <a:cubicBezTo>
                  <a:pt x="142" y="646"/>
                  <a:pt x="139" y="645"/>
                  <a:pt x="137" y="643"/>
                </a:cubicBezTo>
                <a:cubicBezTo>
                  <a:pt x="138" y="643"/>
                  <a:pt x="138" y="643"/>
                  <a:pt x="139" y="643"/>
                </a:cubicBezTo>
                <a:cubicBezTo>
                  <a:pt x="145" y="646"/>
                  <a:pt x="145" y="646"/>
                  <a:pt x="146" y="644"/>
                </a:cubicBezTo>
                <a:cubicBezTo>
                  <a:pt x="137" y="630"/>
                  <a:pt x="137" y="628"/>
                  <a:pt x="137" y="627"/>
                </a:cubicBezTo>
                <a:cubicBezTo>
                  <a:pt x="138" y="628"/>
                  <a:pt x="139" y="630"/>
                  <a:pt x="140" y="631"/>
                </a:cubicBezTo>
                <a:cubicBezTo>
                  <a:pt x="137" y="619"/>
                  <a:pt x="125" y="611"/>
                  <a:pt x="127" y="597"/>
                </a:cubicBezTo>
                <a:cubicBezTo>
                  <a:pt x="128" y="597"/>
                  <a:pt x="129" y="597"/>
                  <a:pt x="130" y="597"/>
                </a:cubicBezTo>
                <a:cubicBezTo>
                  <a:pt x="130" y="596"/>
                  <a:pt x="131" y="594"/>
                  <a:pt x="131" y="593"/>
                </a:cubicBezTo>
                <a:cubicBezTo>
                  <a:pt x="133" y="594"/>
                  <a:pt x="136" y="594"/>
                  <a:pt x="138" y="594"/>
                </a:cubicBezTo>
                <a:cubicBezTo>
                  <a:pt x="138" y="593"/>
                  <a:pt x="138" y="592"/>
                  <a:pt x="137" y="591"/>
                </a:cubicBezTo>
                <a:cubicBezTo>
                  <a:pt x="138" y="590"/>
                  <a:pt x="138" y="590"/>
                  <a:pt x="138" y="590"/>
                </a:cubicBezTo>
                <a:cubicBezTo>
                  <a:pt x="137" y="585"/>
                  <a:pt x="137" y="585"/>
                  <a:pt x="137" y="584"/>
                </a:cubicBezTo>
                <a:cubicBezTo>
                  <a:pt x="137" y="583"/>
                  <a:pt x="138" y="583"/>
                  <a:pt x="138" y="583"/>
                </a:cubicBezTo>
                <a:cubicBezTo>
                  <a:pt x="136" y="579"/>
                  <a:pt x="136" y="578"/>
                  <a:pt x="136" y="575"/>
                </a:cubicBezTo>
                <a:cubicBezTo>
                  <a:pt x="136" y="575"/>
                  <a:pt x="136" y="575"/>
                  <a:pt x="136" y="575"/>
                </a:cubicBezTo>
                <a:cubicBezTo>
                  <a:pt x="136" y="572"/>
                  <a:pt x="134" y="569"/>
                  <a:pt x="133" y="566"/>
                </a:cubicBezTo>
                <a:cubicBezTo>
                  <a:pt x="133" y="566"/>
                  <a:pt x="133" y="566"/>
                  <a:pt x="133" y="564"/>
                </a:cubicBezTo>
                <a:cubicBezTo>
                  <a:pt x="133" y="561"/>
                  <a:pt x="132" y="559"/>
                  <a:pt x="131" y="557"/>
                </a:cubicBezTo>
                <a:cubicBezTo>
                  <a:pt x="131" y="557"/>
                  <a:pt x="131" y="556"/>
                  <a:pt x="130" y="555"/>
                </a:cubicBezTo>
                <a:cubicBezTo>
                  <a:pt x="130" y="554"/>
                  <a:pt x="130" y="554"/>
                  <a:pt x="129" y="553"/>
                </a:cubicBezTo>
                <a:cubicBezTo>
                  <a:pt x="129" y="552"/>
                  <a:pt x="129" y="552"/>
                  <a:pt x="128" y="550"/>
                </a:cubicBezTo>
                <a:cubicBezTo>
                  <a:pt x="127" y="548"/>
                  <a:pt x="126" y="545"/>
                  <a:pt x="126" y="543"/>
                </a:cubicBezTo>
                <a:cubicBezTo>
                  <a:pt x="126" y="543"/>
                  <a:pt x="126" y="543"/>
                  <a:pt x="129" y="535"/>
                </a:cubicBezTo>
                <a:cubicBezTo>
                  <a:pt x="129" y="534"/>
                  <a:pt x="130" y="534"/>
                  <a:pt x="130" y="534"/>
                </a:cubicBezTo>
                <a:cubicBezTo>
                  <a:pt x="130" y="533"/>
                  <a:pt x="131" y="533"/>
                  <a:pt x="131" y="532"/>
                </a:cubicBezTo>
                <a:cubicBezTo>
                  <a:pt x="131" y="532"/>
                  <a:pt x="132" y="525"/>
                  <a:pt x="133" y="522"/>
                </a:cubicBezTo>
                <a:cubicBezTo>
                  <a:pt x="134" y="519"/>
                  <a:pt x="134" y="519"/>
                  <a:pt x="133" y="516"/>
                </a:cubicBezTo>
                <a:moveTo>
                  <a:pt x="19" y="357"/>
                </a:moveTo>
                <a:cubicBezTo>
                  <a:pt x="20" y="357"/>
                  <a:pt x="20" y="357"/>
                  <a:pt x="20" y="357"/>
                </a:cubicBezTo>
                <a:cubicBezTo>
                  <a:pt x="19" y="357"/>
                  <a:pt x="19" y="356"/>
                  <a:pt x="19" y="356"/>
                </a:cubicBezTo>
                <a:cubicBezTo>
                  <a:pt x="19" y="355"/>
                  <a:pt x="19" y="353"/>
                  <a:pt x="19" y="352"/>
                </a:cubicBezTo>
                <a:cubicBezTo>
                  <a:pt x="17" y="353"/>
                  <a:pt x="17" y="353"/>
                  <a:pt x="17" y="353"/>
                </a:cubicBezTo>
                <a:cubicBezTo>
                  <a:pt x="16" y="353"/>
                  <a:pt x="16" y="353"/>
                  <a:pt x="16" y="353"/>
                </a:cubicBezTo>
                <a:cubicBezTo>
                  <a:pt x="16" y="352"/>
                  <a:pt x="16" y="352"/>
                  <a:pt x="15" y="351"/>
                </a:cubicBezTo>
                <a:cubicBezTo>
                  <a:pt x="15" y="351"/>
                  <a:pt x="15" y="351"/>
                  <a:pt x="15" y="351"/>
                </a:cubicBezTo>
                <a:cubicBezTo>
                  <a:pt x="14" y="352"/>
                  <a:pt x="14" y="353"/>
                  <a:pt x="14" y="353"/>
                </a:cubicBezTo>
                <a:cubicBezTo>
                  <a:pt x="13" y="353"/>
                  <a:pt x="13" y="353"/>
                  <a:pt x="13" y="353"/>
                </a:cubicBezTo>
                <a:cubicBezTo>
                  <a:pt x="13" y="353"/>
                  <a:pt x="13" y="353"/>
                  <a:pt x="12" y="352"/>
                </a:cubicBezTo>
                <a:cubicBezTo>
                  <a:pt x="12" y="351"/>
                  <a:pt x="12" y="351"/>
                  <a:pt x="12" y="351"/>
                </a:cubicBezTo>
                <a:cubicBezTo>
                  <a:pt x="12" y="350"/>
                  <a:pt x="12" y="350"/>
                  <a:pt x="11" y="349"/>
                </a:cubicBezTo>
                <a:cubicBezTo>
                  <a:pt x="11" y="348"/>
                  <a:pt x="11" y="348"/>
                  <a:pt x="11" y="348"/>
                </a:cubicBezTo>
                <a:cubicBezTo>
                  <a:pt x="11" y="348"/>
                  <a:pt x="11" y="348"/>
                  <a:pt x="11" y="348"/>
                </a:cubicBezTo>
                <a:cubicBezTo>
                  <a:pt x="10" y="348"/>
                  <a:pt x="10" y="348"/>
                  <a:pt x="10" y="348"/>
                </a:cubicBezTo>
                <a:cubicBezTo>
                  <a:pt x="10" y="348"/>
                  <a:pt x="10" y="347"/>
                  <a:pt x="9" y="347"/>
                </a:cubicBezTo>
                <a:cubicBezTo>
                  <a:pt x="9" y="347"/>
                  <a:pt x="9" y="347"/>
                  <a:pt x="8" y="348"/>
                </a:cubicBezTo>
                <a:cubicBezTo>
                  <a:pt x="8" y="350"/>
                  <a:pt x="8" y="353"/>
                  <a:pt x="8" y="355"/>
                </a:cubicBezTo>
                <a:cubicBezTo>
                  <a:pt x="8" y="359"/>
                  <a:pt x="8" y="360"/>
                  <a:pt x="8" y="360"/>
                </a:cubicBezTo>
                <a:cubicBezTo>
                  <a:pt x="9" y="360"/>
                  <a:pt x="9" y="360"/>
                  <a:pt x="9" y="360"/>
                </a:cubicBezTo>
                <a:cubicBezTo>
                  <a:pt x="9" y="360"/>
                  <a:pt x="9" y="360"/>
                  <a:pt x="10" y="358"/>
                </a:cubicBezTo>
                <a:cubicBezTo>
                  <a:pt x="10" y="357"/>
                  <a:pt x="11" y="357"/>
                  <a:pt x="11" y="357"/>
                </a:cubicBezTo>
                <a:cubicBezTo>
                  <a:pt x="11" y="357"/>
                  <a:pt x="11" y="357"/>
                  <a:pt x="12" y="358"/>
                </a:cubicBezTo>
                <a:cubicBezTo>
                  <a:pt x="12" y="358"/>
                  <a:pt x="12" y="358"/>
                  <a:pt x="12" y="358"/>
                </a:cubicBezTo>
                <a:cubicBezTo>
                  <a:pt x="12" y="358"/>
                  <a:pt x="12" y="358"/>
                  <a:pt x="12" y="358"/>
                </a:cubicBezTo>
                <a:cubicBezTo>
                  <a:pt x="12" y="357"/>
                  <a:pt x="12" y="357"/>
                  <a:pt x="13" y="358"/>
                </a:cubicBezTo>
                <a:cubicBezTo>
                  <a:pt x="14" y="358"/>
                  <a:pt x="15" y="357"/>
                  <a:pt x="15" y="357"/>
                </a:cubicBezTo>
                <a:cubicBezTo>
                  <a:pt x="16" y="357"/>
                  <a:pt x="16" y="357"/>
                  <a:pt x="16" y="357"/>
                </a:cubicBezTo>
                <a:cubicBezTo>
                  <a:pt x="17" y="358"/>
                  <a:pt x="18" y="358"/>
                  <a:pt x="18" y="358"/>
                </a:cubicBezTo>
                <a:cubicBezTo>
                  <a:pt x="19" y="358"/>
                  <a:pt x="19" y="358"/>
                  <a:pt x="19" y="358"/>
                </a:cubicBezTo>
                <a:cubicBezTo>
                  <a:pt x="19" y="358"/>
                  <a:pt x="19" y="358"/>
                  <a:pt x="19" y="357"/>
                </a:cubicBezTo>
                <a:moveTo>
                  <a:pt x="4" y="358"/>
                </a:moveTo>
                <a:cubicBezTo>
                  <a:pt x="4" y="357"/>
                  <a:pt x="4" y="355"/>
                  <a:pt x="4" y="355"/>
                </a:cubicBezTo>
                <a:cubicBezTo>
                  <a:pt x="4" y="354"/>
                  <a:pt x="4" y="354"/>
                  <a:pt x="4" y="354"/>
                </a:cubicBezTo>
                <a:cubicBezTo>
                  <a:pt x="4" y="354"/>
                  <a:pt x="4" y="353"/>
                  <a:pt x="4" y="353"/>
                </a:cubicBezTo>
                <a:cubicBezTo>
                  <a:pt x="4" y="353"/>
                  <a:pt x="4" y="353"/>
                  <a:pt x="4" y="353"/>
                </a:cubicBezTo>
                <a:cubicBezTo>
                  <a:pt x="3" y="353"/>
                  <a:pt x="3" y="352"/>
                  <a:pt x="3" y="352"/>
                </a:cubicBezTo>
                <a:cubicBezTo>
                  <a:pt x="3" y="356"/>
                  <a:pt x="3" y="356"/>
                  <a:pt x="3" y="356"/>
                </a:cubicBezTo>
                <a:cubicBezTo>
                  <a:pt x="3" y="356"/>
                  <a:pt x="3" y="356"/>
                  <a:pt x="3" y="356"/>
                </a:cubicBezTo>
                <a:cubicBezTo>
                  <a:pt x="3" y="356"/>
                  <a:pt x="3" y="356"/>
                  <a:pt x="3" y="356"/>
                </a:cubicBezTo>
                <a:cubicBezTo>
                  <a:pt x="3" y="356"/>
                  <a:pt x="4" y="357"/>
                  <a:pt x="4" y="357"/>
                </a:cubicBezTo>
                <a:cubicBezTo>
                  <a:pt x="4" y="358"/>
                  <a:pt x="4" y="359"/>
                  <a:pt x="4" y="360"/>
                </a:cubicBezTo>
                <a:cubicBezTo>
                  <a:pt x="4" y="360"/>
                  <a:pt x="4" y="360"/>
                  <a:pt x="4" y="360"/>
                </a:cubicBezTo>
                <a:cubicBezTo>
                  <a:pt x="4" y="360"/>
                  <a:pt x="4" y="360"/>
                  <a:pt x="4" y="358"/>
                </a:cubicBezTo>
                <a:moveTo>
                  <a:pt x="4" y="343"/>
                </a:moveTo>
                <a:cubicBezTo>
                  <a:pt x="5" y="343"/>
                  <a:pt x="6" y="343"/>
                  <a:pt x="7" y="343"/>
                </a:cubicBezTo>
                <a:cubicBezTo>
                  <a:pt x="7" y="342"/>
                  <a:pt x="7" y="336"/>
                  <a:pt x="6" y="335"/>
                </a:cubicBezTo>
                <a:cubicBezTo>
                  <a:pt x="6" y="335"/>
                  <a:pt x="6" y="335"/>
                  <a:pt x="6" y="335"/>
                </a:cubicBezTo>
                <a:cubicBezTo>
                  <a:pt x="5" y="335"/>
                  <a:pt x="5" y="335"/>
                  <a:pt x="5" y="335"/>
                </a:cubicBezTo>
                <a:cubicBezTo>
                  <a:pt x="5" y="335"/>
                  <a:pt x="5" y="335"/>
                  <a:pt x="5" y="335"/>
                </a:cubicBezTo>
                <a:cubicBezTo>
                  <a:pt x="5" y="335"/>
                  <a:pt x="5" y="335"/>
                  <a:pt x="4" y="327"/>
                </a:cubicBezTo>
                <a:cubicBezTo>
                  <a:pt x="4" y="325"/>
                  <a:pt x="4" y="325"/>
                  <a:pt x="4" y="324"/>
                </a:cubicBezTo>
                <a:cubicBezTo>
                  <a:pt x="5" y="323"/>
                  <a:pt x="5" y="323"/>
                  <a:pt x="4" y="323"/>
                </a:cubicBezTo>
                <a:cubicBezTo>
                  <a:pt x="4" y="323"/>
                  <a:pt x="4" y="323"/>
                  <a:pt x="4" y="323"/>
                </a:cubicBezTo>
                <a:cubicBezTo>
                  <a:pt x="4" y="323"/>
                  <a:pt x="4" y="323"/>
                  <a:pt x="4" y="323"/>
                </a:cubicBezTo>
                <a:cubicBezTo>
                  <a:pt x="4" y="323"/>
                  <a:pt x="4" y="323"/>
                  <a:pt x="4" y="323"/>
                </a:cubicBezTo>
                <a:cubicBezTo>
                  <a:pt x="4" y="323"/>
                  <a:pt x="4" y="323"/>
                  <a:pt x="4" y="324"/>
                </a:cubicBezTo>
                <a:cubicBezTo>
                  <a:pt x="4" y="323"/>
                  <a:pt x="4" y="323"/>
                  <a:pt x="4" y="323"/>
                </a:cubicBezTo>
                <a:cubicBezTo>
                  <a:pt x="4" y="323"/>
                  <a:pt x="4" y="323"/>
                  <a:pt x="4" y="323"/>
                </a:cubicBezTo>
                <a:cubicBezTo>
                  <a:pt x="3" y="323"/>
                  <a:pt x="3" y="323"/>
                  <a:pt x="3" y="323"/>
                </a:cubicBezTo>
                <a:cubicBezTo>
                  <a:pt x="3" y="323"/>
                  <a:pt x="2" y="331"/>
                  <a:pt x="3" y="332"/>
                </a:cubicBezTo>
                <a:cubicBezTo>
                  <a:pt x="3" y="331"/>
                  <a:pt x="3" y="330"/>
                  <a:pt x="3" y="329"/>
                </a:cubicBezTo>
                <a:cubicBezTo>
                  <a:pt x="4" y="329"/>
                  <a:pt x="3" y="332"/>
                  <a:pt x="3" y="334"/>
                </a:cubicBezTo>
                <a:cubicBezTo>
                  <a:pt x="3" y="335"/>
                  <a:pt x="3" y="337"/>
                  <a:pt x="4" y="337"/>
                </a:cubicBezTo>
                <a:cubicBezTo>
                  <a:pt x="4" y="337"/>
                  <a:pt x="4" y="337"/>
                  <a:pt x="4" y="337"/>
                </a:cubicBezTo>
                <a:cubicBezTo>
                  <a:pt x="4" y="337"/>
                  <a:pt x="4" y="337"/>
                  <a:pt x="4" y="339"/>
                </a:cubicBezTo>
                <a:cubicBezTo>
                  <a:pt x="4" y="339"/>
                  <a:pt x="4" y="342"/>
                  <a:pt x="4" y="343"/>
                </a:cubicBezTo>
                <a:moveTo>
                  <a:pt x="287" y="80"/>
                </a:moveTo>
                <a:cubicBezTo>
                  <a:pt x="287" y="79"/>
                  <a:pt x="288" y="78"/>
                  <a:pt x="289" y="77"/>
                </a:cubicBezTo>
                <a:cubicBezTo>
                  <a:pt x="289" y="76"/>
                  <a:pt x="289" y="76"/>
                  <a:pt x="289" y="75"/>
                </a:cubicBezTo>
                <a:cubicBezTo>
                  <a:pt x="288" y="75"/>
                  <a:pt x="288" y="75"/>
                  <a:pt x="287" y="74"/>
                </a:cubicBezTo>
                <a:cubicBezTo>
                  <a:pt x="289" y="71"/>
                  <a:pt x="289" y="71"/>
                  <a:pt x="290" y="70"/>
                </a:cubicBezTo>
                <a:cubicBezTo>
                  <a:pt x="289" y="70"/>
                  <a:pt x="288" y="70"/>
                  <a:pt x="287" y="70"/>
                </a:cubicBezTo>
                <a:cubicBezTo>
                  <a:pt x="286" y="70"/>
                  <a:pt x="286" y="70"/>
                  <a:pt x="286" y="70"/>
                </a:cubicBezTo>
                <a:cubicBezTo>
                  <a:pt x="284" y="70"/>
                  <a:pt x="282" y="72"/>
                  <a:pt x="280" y="72"/>
                </a:cubicBezTo>
                <a:cubicBezTo>
                  <a:pt x="279" y="72"/>
                  <a:pt x="279" y="72"/>
                  <a:pt x="278" y="72"/>
                </a:cubicBezTo>
                <a:cubicBezTo>
                  <a:pt x="278" y="71"/>
                  <a:pt x="277" y="71"/>
                  <a:pt x="276" y="71"/>
                </a:cubicBezTo>
                <a:cubicBezTo>
                  <a:pt x="274" y="71"/>
                  <a:pt x="272" y="73"/>
                  <a:pt x="270" y="73"/>
                </a:cubicBezTo>
                <a:cubicBezTo>
                  <a:pt x="270" y="73"/>
                  <a:pt x="269" y="73"/>
                  <a:pt x="268" y="73"/>
                </a:cubicBezTo>
                <a:cubicBezTo>
                  <a:pt x="268" y="72"/>
                  <a:pt x="269" y="72"/>
                  <a:pt x="269" y="71"/>
                </a:cubicBezTo>
                <a:cubicBezTo>
                  <a:pt x="269" y="71"/>
                  <a:pt x="270" y="70"/>
                  <a:pt x="270" y="70"/>
                </a:cubicBezTo>
                <a:cubicBezTo>
                  <a:pt x="270" y="69"/>
                  <a:pt x="270" y="69"/>
                  <a:pt x="270" y="68"/>
                </a:cubicBezTo>
                <a:cubicBezTo>
                  <a:pt x="269" y="69"/>
                  <a:pt x="269" y="69"/>
                  <a:pt x="269" y="69"/>
                </a:cubicBezTo>
                <a:cubicBezTo>
                  <a:pt x="268" y="69"/>
                  <a:pt x="268" y="70"/>
                  <a:pt x="268" y="70"/>
                </a:cubicBezTo>
                <a:cubicBezTo>
                  <a:pt x="268" y="70"/>
                  <a:pt x="262" y="67"/>
                  <a:pt x="258" y="73"/>
                </a:cubicBezTo>
                <a:cubicBezTo>
                  <a:pt x="259" y="73"/>
                  <a:pt x="260" y="73"/>
                  <a:pt x="261" y="73"/>
                </a:cubicBezTo>
                <a:cubicBezTo>
                  <a:pt x="263" y="73"/>
                  <a:pt x="263" y="73"/>
                  <a:pt x="263" y="73"/>
                </a:cubicBezTo>
                <a:cubicBezTo>
                  <a:pt x="263" y="75"/>
                  <a:pt x="263" y="75"/>
                  <a:pt x="263" y="75"/>
                </a:cubicBezTo>
                <a:cubicBezTo>
                  <a:pt x="264" y="76"/>
                  <a:pt x="262" y="76"/>
                  <a:pt x="262" y="77"/>
                </a:cubicBezTo>
                <a:cubicBezTo>
                  <a:pt x="260" y="76"/>
                  <a:pt x="257" y="76"/>
                  <a:pt x="256" y="76"/>
                </a:cubicBezTo>
                <a:cubicBezTo>
                  <a:pt x="255" y="77"/>
                  <a:pt x="255" y="78"/>
                  <a:pt x="254" y="79"/>
                </a:cubicBezTo>
                <a:cubicBezTo>
                  <a:pt x="255" y="78"/>
                  <a:pt x="255" y="78"/>
                  <a:pt x="256" y="78"/>
                </a:cubicBezTo>
                <a:cubicBezTo>
                  <a:pt x="257" y="78"/>
                  <a:pt x="258" y="78"/>
                  <a:pt x="258" y="78"/>
                </a:cubicBezTo>
                <a:cubicBezTo>
                  <a:pt x="259" y="79"/>
                  <a:pt x="259" y="79"/>
                  <a:pt x="259" y="79"/>
                </a:cubicBezTo>
                <a:cubicBezTo>
                  <a:pt x="258" y="80"/>
                  <a:pt x="257" y="81"/>
                  <a:pt x="256" y="82"/>
                </a:cubicBezTo>
                <a:cubicBezTo>
                  <a:pt x="256" y="83"/>
                  <a:pt x="256" y="83"/>
                  <a:pt x="256" y="83"/>
                </a:cubicBezTo>
                <a:cubicBezTo>
                  <a:pt x="256" y="83"/>
                  <a:pt x="257" y="83"/>
                  <a:pt x="257" y="83"/>
                </a:cubicBezTo>
                <a:cubicBezTo>
                  <a:pt x="259" y="83"/>
                  <a:pt x="260" y="83"/>
                  <a:pt x="261" y="83"/>
                </a:cubicBezTo>
                <a:cubicBezTo>
                  <a:pt x="262" y="83"/>
                  <a:pt x="262" y="83"/>
                  <a:pt x="263" y="83"/>
                </a:cubicBezTo>
                <a:cubicBezTo>
                  <a:pt x="264" y="83"/>
                  <a:pt x="264" y="83"/>
                  <a:pt x="264" y="84"/>
                </a:cubicBezTo>
                <a:cubicBezTo>
                  <a:pt x="264" y="84"/>
                  <a:pt x="264" y="86"/>
                  <a:pt x="266" y="86"/>
                </a:cubicBezTo>
                <a:cubicBezTo>
                  <a:pt x="267" y="86"/>
                  <a:pt x="268" y="86"/>
                  <a:pt x="269" y="86"/>
                </a:cubicBezTo>
                <a:cubicBezTo>
                  <a:pt x="270" y="85"/>
                  <a:pt x="270" y="85"/>
                  <a:pt x="272" y="83"/>
                </a:cubicBezTo>
                <a:cubicBezTo>
                  <a:pt x="273" y="83"/>
                  <a:pt x="275" y="82"/>
                  <a:pt x="275" y="82"/>
                </a:cubicBezTo>
                <a:cubicBezTo>
                  <a:pt x="276" y="82"/>
                  <a:pt x="277" y="82"/>
                  <a:pt x="277" y="81"/>
                </a:cubicBezTo>
                <a:cubicBezTo>
                  <a:pt x="278" y="80"/>
                  <a:pt x="279" y="80"/>
                  <a:pt x="281" y="80"/>
                </a:cubicBezTo>
                <a:cubicBezTo>
                  <a:pt x="282" y="79"/>
                  <a:pt x="282" y="79"/>
                  <a:pt x="287" y="80"/>
                </a:cubicBezTo>
                <a:moveTo>
                  <a:pt x="103" y="171"/>
                </a:moveTo>
                <a:cubicBezTo>
                  <a:pt x="104" y="170"/>
                  <a:pt x="104" y="170"/>
                  <a:pt x="104" y="170"/>
                </a:cubicBezTo>
                <a:cubicBezTo>
                  <a:pt x="104" y="169"/>
                  <a:pt x="104" y="169"/>
                  <a:pt x="104" y="168"/>
                </a:cubicBezTo>
                <a:cubicBezTo>
                  <a:pt x="104" y="168"/>
                  <a:pt x="104" y="168"/>
                  <a:pt x="104" y="168"/>
                </a:cubicBezTo>
                <a:cubicBezTo>
                  <a:pt x="103" y="168"/>
                  <a:pt x="103" y="164"/>
                  <a:pt x="103" y="164"/>
                </a:cubicBezTo>
                <a:cubicBezTo>
                  <a:pt x="103" y="163"/>
                  <a:pt x="103" y="163"/>
                  <a:pt x="101" y="162"/>
                </a:cubicBezTo>
                <a:cubicBezTo>
                  <a:pt x="101" y="162"/>
                  <a:pt x="101" y="162"/>
                  <a:pt x="101" y="161"/>
                </a:cubicBezTo>
                <a:cubicBezTo>
                  <a:pt x="104" y="158"/>
                  <a:pt x="104" y="158"/>
                  <a:pt x="104" y="158"/>
                </a:cubicBezTo>
                <a:cubicBezTo>
                  <a:pt x="105" y="157"/>
                  <a:pt x="106" y="157"/>
                  <a:pt x="106" y="157"/>
                </a:cubicBezTo>
                <a:cubicBezTo>
                  <a:pt x="108" y="155"/>
                  <a:pt x="108" y="154"/>
                  <a:pt x="108" y="153"/>
                </a:cubicBezTo>
                <a:cubicBezTo>
                  <a:pt x="108" y="152"/>
                  <a:pt x="108" y="152"/>
                  <a:pt x="108" y="152"/>
                </a:cubicBezTo>
                <a:cubicBezTo>
                  <a:pt x="108" y="152"/>
                  <a:pt x="106" y="153"/>
                  <a:pt x="106" y="153"/>
                </a:cubicBezTo>
                <a:cubicBezTo>
                  <a:pt x="104" y="155"/>
                  <a:pt x="104" y="157"/>
                  <a:pt x="102" y="158"/>
                </a:cubicBezTo>
                <a:cubicBezTo>
                  <a:pt x="99" y="162"/>
                  <a:pt x="95" y="165"/>
                  <a:pt x="92" y="168"/>
                </a:cubicBezTo>
                <a:cubicBezTo>
                  <a:pt x="90" y="170"/>
                  <a:pt x="90" y="170"/>
                  <a:pt x="88" y="174"/>
                </a:cubicBezTo>
                <a:cubicBezTo>
                  <a:pt x="90" y="175"/>
                  <a:pt x="92" y="175"/>
                  <a:pt x="94" y="175"/>
                </a:cubicBezTo>
                <a:cubicBezTo>
                  <a:pt x="95" y="175"/>
                  <a:pt x="95" y="175"/>
                  <a:pt x="95" y="177"/>
                </a:cubicBezTo>
                <a:cubicBezTo>
                  <a:pt x="94" y="180"/>
                  <a:pt x="95" y="181"/>
                  <a:pt x="95" y="182"/>
                </a:cubicBezTo>
                <a:cubicBezTo>
                  <a:pt x="96" y="181"/>
                  <a:pt x="96" y="181"/>
                  <a:pt x="96" y="181"/>
                </a:cubicBezTo>
                <a:cubicBezTo>
                  <a:pt x="97" y="181"/>
                  <a:pt x="97" y="180"/>
                  <a:pt x="99" y="176"/>
                </a:cubicBezTo>
                <a:cubicBezTo>
                  <a:pt x="101" y="173"/>
                  <a:pt x="101" y="173"/>
                  <a:pt x="103" y="171"/>
                </a:cubicBezTo>
                <a:moveTo>
                  <a:pt x="89" y="162"/>
                </a:moveTo>
                <a:cubicBezTo>
                  <a:pt x="89" y="162"/>
                  <a:pt x="89" y="162"/>
                  <a:pt x="89" y="162"/>
                </a:cubicBezTo>
                <a:cubicBezTo>
                  <a:pt x="89" y="162"/>
                  <a:pt x="89" y="161"/>
                  <a:pt x="88" y="161"/>
                </a:cubicBezTo>
                <a:cubicBezTo>
                  <a:pt x="88" y="161"/>
                  <a:pt x="88" y="161"/>
                  <a:pt x="88" y="161"/>
                </a:cubicBezTo>
                <a:cubicBezTo>
                  <a:pt x="88" y="160"/>
                  <a:pt x="88" y="160"/>
                  <a:pt x="88" y="159"/>
                </a:cubicBezTo>
                <a:cubicBezTo>
                  <a:pt x="88" y="158"/>
                  <a:pt x="88" y="158"/>
                  <a:pt x="88" y="158"/>
                </a:cubicBezTo>
                <a:cubicBezTo>
                  <a:pt x="88" y="158"/>
                  <a:pt x="88" y="158"/>
                  <a:pt x="88" y="158"/>
                </a:cubicBezTo>
                <a:cubicBezTo>
                  <a:pt x="87" y="158"/>
                  <a:pt x="87" y="159"/>
                  <a:pt x="86" y="159"/>
                </a:cubicBezTo>
                <a:cubicBezTo>
                  <a:pt x="86" y="159"/>
                  <a:pt x="86" y="160"/>
                  <a:pt x="86" y="160"/>
                </a:cubicBezTo>
                <a:cubicBezTo>
                  <a:pt x="86" y="161"/>
                  <a:pt x="86" y="161"/>
                  <a:pt x="86" y="162"/>
                </a:cubicBezTo>
                <a:cubicBezTo>
                  <a:pt x="85" y="165"/>
                  <a:pt x="85" y="165"/>
                  <a:pt x="85" y="165"/>
                </a:cubicBezTo>
                <a:cubicBezTo>
                  <a:pt x="85" y="166"/>
                  <a:pt x="85" y="166"/>
                  <a:pt x="89" y="162"/>
                </a:cubicBezTo>
                <a:moveTo>
                  <a:pt x="363" y="4"/>
                </a:moveTo>
                <a:cubicBezTo>
                  <a:pt x="363" y="3"/>
                  <a:pt x="363" y="3"/>
                  <a:pt x="363" y="3"/>
                </a:cubicBezTo>
                <a:cubicBezTo>
                  <a:pt x="363" y="3"/>
                  <a:pt x="363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1" y="3"/>
                </a:cubicBezTo>
                <a:cubicBezTo>
                  <a:pt x="361" y="3"/>
                  <a:pt x="356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3" y="4"/>
                </a:cubicBezTo>
                <a:cubicBezTo>
                  <a:pt x="351" y="5"/>
                  <a:pt x="349" y="5"/>
                  <a:pt x="348" y="6"/>
                </a:cubicBezTo>
                <a:cubicBezTo>
                  <a:pt x="350" y="5"/>
                  <a:pt x="352" y="5"/>
                  <a:pt x="354" y="4"/>
                </a:cubicBezTo>
                <a:cubicBezTo>
                  <a:pt x="354" y="4"/>
                  <a:pt x="355" y="4"/>
                  <a:pt x="355" y="4"/>
                </a:cubicBezTo>
                <a:cubicBezTo>
                  <a:pt x="358" y="3"/>
                  <a:pt x="358" y="3"/>
                  <a:pt x="360" y="3"/>
                </a:cubicBezTo>
                <a:cubicBezTo>
                  <a:pt x="359" y="3"/>
                  <a:pt x="359" y="3"/>
                  <a:pt x="359" y="3"/>
                </a:cubicBezTo>
                <a:cubicBezTo>
                  <a:pt x="357" y="3"/>
                  <a:pt x="354" y="3"/>
                  <a:pt x="352" y="4"/>
                </a:cubicBezTo>
                <a:cubicBezTo>
                  <a:pt x="354" y="3"/>
                  <a:pt x="354" y="3"/>
                  <a:pt x="355" y="3"/>
                </a:cubicBezTo>
                <a:cubicBezTo>
                  <a:pt x="355" y="3"/>
                  <a:pt x="355" y="3"/>
                  <a:pt x="356" y="3"/>
                </a:cubicBezTo>
                <a:cubicBezTo>
                  <a:pt x="357" y="3"/>
                  <a:pt x="357" y="3"/>
                  <a:pt x="357" y="3"/>
                </a:cubicBezTo>
                <a:cubicBezTo>
                  <a:pt x="357" y="3"/>
                  <a:pt x="357" y="3"/>
                  <a:pt x="357" y="3"/>
                </a:cubicBezTo>
                <a:cubicBezTo>
                  <a:pt x="357" y="3"/>
                  <a:pt x="356" y="3"/>
                  <a:pt x="356" y="3"/>
                </a:cubicBezTo>
                <a:cubicBezTo>
                  <a:pt x="355" y="3"/>
                  <a:pt x="355" y="3"/>
                  <a:pt x="354" y="3"/>
                </a:cubicBezTo>
                <a:cubicBezTo>
                  <a:pt x="354" y="3"/>
                  <a:pt x="353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0" y="3"/>
                  <a:pt x="350" y="3"/>
                </a:cubicBezTo>
                <a:cubicBezTo>
                  <a:pt x="351" y="3"/>
                  <a:pt x="353" y="2"/>
                  <a:pt x="355" y="2"/>
                </a:cubicBezTo>
                <a:cubicBezTo>
                  <a:pt x="356" y="2"/>
                  <a:pt x="356" y="2"/>
                  <a:pt x="358" y="2"/>
                </a:cubicBezTo>
                <a:cubicBezTo>
                  <a:pt x="359" y="2"/>
                  <a:pt x="359" y="2"/>
                  <a:pt x="359" y="2"/>
                </a:cubicBezTo>
                <a:cubicBezTo>
                  <a:pt x="359" y="2"/>
                  <a:pt x="360" y="2"/>
                  <a:pt x="361" y="2"/>
                </a:cubicBezTo>
                <a:cubicBezTo>
                  <a:pt x="362" y="2"/>
                  <a:pt x="362" y="2"/>
                  <a:pt x="364" y="2"/>
                </a:cubicBezTo>
                <a:cubicBezTo>
                  <a:pt x="364" y="2"/>
                  <a:pt x="365" y="2"/>
                  <a:pt x="36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6" y="1"/>
                  <a:pt x="366" y="1"/>
                  <a:pt x="366" y="1"/>
                </a:cubicBezTo>
                <a:cubicBezTo>
                  <a:pt x="366" y="1"/>
                  <a:pt x="366" y="1"/>
                  <a:pt x="366" y="1"/>
                </a:cubicBezTo>
                <a:cubicBezTo>
                  <a:pt x="366" y="1"/>
                  <a:pt x="365" y="1"/>
                  <a:pt x="366" y="1"/>
                </a:cubicBezTo>
                <a:cubicBezTo>
                  <a:pt x="366" y="1"/>
                  <a:pt x="366" y="1"/>
                  <a:pt x="366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4" y="1"/>
                  <a:pt x="364" y="1"/>
                  <a:pt x="364" y="1"/>
                </a:cubicBezTo>
                <a:cubicBezTo>
                  <a:pt x="363" y="1"/>
                  <a:pt x="363" y="1"/>
                  <a:pt x="363" y="1"/>
                </a:cubicBezTo>
                <a:cubicBezTo>
                  <a:pt x="364" y="1"/>
                  <a:pt x="364" y="1"/>
                  <a:pt x="364" y="1"/>
                </a:cubicBezTo>
                <a:cubicBezTo>
                  <a:pt x="364" y="1"/>
                  <a:pt x="364" y="1"/>
                  <a:pt x="365" y="1"/>
                </a:cubicBezTo>
                <a:cubicBezTo>
                  <a:pt x="365" y="1"/>
                  <a:pt x="366" y="1"/>
                  <a:pt x="366" y="1"/>
                </a:cubicBezTo>
                <a:cubicBezTo>
                  <a:pt x="367" y="1"/>
                  <a:pt x="367" y="1"/>
                  <a:pt x="368" y="1"/>
                </a:cubicBezTo>
                <a:cubicBezTo>
                  <a:pt x="369" y="1"/>
                  <a:pt x="370" y="0"/>
                  <a:pt x="370" y="0"/>
                </a:cubicBezTo>
                <a:cubicBezTo>
                  <a:pt x="370" y="0"/>
                  <a:pt x="370" y="0"/>
                  <a:pt x="370" y="0"/>
                </a:cubicBezTo>
                <a:cubicBezTo>
                  <a:pt x="370" y="0"/>
                  <a:pt x="370" y="0"/>
                  <a:pt x="370" y="0"/>
                </a:cubicBezTo>
                <a:cubicBezTo>
                  <a:pt x="370" y="0"/>
                  <a:pt x="370" y="0"/>
                  <a:pt x="369" y="0"/>
                </a:cubicBezTo>
                <a:cubicBezTo>
                  <a:pt x="369" y="0"/>
                  <a:pt x="368" y="0"/>
                  <a:pt x="367" y="0"/>
                </a:cubicBezTo>
                <a:cubicBezTo>
                  <a:pt x="367" y="0"/>
                  <a:pt x="367" y="0"/>
                  <a:pt x="367" y="0"/>
                </a:cubicBezTo>
                <a:cubicBezTo>
                  <a:pt x="367" y="0"/>
                  <a:pt x="367" y="0"/>
                  <a:pt x="367" y="0"/>
                </a:cubicBezTo>
                <a:cubicBezTo>
                  <a:pt x="365" y="0"/>
                  <a:pt x="363" y="1"/>
                  <a:pt x="362" y="1"/>
                </a:cubicBezTo>
                <a:cubicBezTo>
                  <a:pt x="361" y="1"/>
                  <a:pt x="361" y="1"/>
                  <a:pt x="362" y="0"/>
                </a:cubicBezTo>
                <a:cubicBezTo>
                  <a:pt x="362" y="0"/>
                  <a:pt x="363" y="0"/>
                  <a:pt x="363" y="0"/>
                </a:cubicBezTo>
                <a:cubicBezTo>
                  <a:pt x="363" y="0"/>
                  <a:pt x="362" y="0"/>
                  <a:pt x="361" y="0"/>
                </a:cubicBezTo>
                <a:cubicBezTo>
                  <a:pt x="361" y="0"/>
                  <a:pt x="361" y="0"/>
                  <a:pt x="361" y="0"/>
                </a:cubicBezTo>
                <a:cubicBezTo>
                  <a:pt x="360" y="0"/>
                  <a:pt x="360" y="0"/>
                  <a:pt x="360" y="0"/>
                </a:cubicBezTo>
                <a:cubicBezTo>
                  <a:pt x="360" y="0"/>
                  <a:pt x="360" y="0"/>
                  <a:pt x="360" y="0"/>
                </a:cubicBezTo>
                <a:cubicBezTo>
                  <a:pt x="359" y="0"/>
                  <a:pt x="359" y="1"/>
                  <a:pt x="358" y="1"/>
                </a:cubicBezTo>
                <a:cubicBezTo>
                  <a:pt x="357" y="1"/>
                  <a:pt x="357" y="1"/>
                  <a:pt x="357" y="1"/>
                </a:cubicBezTo>
                <a:cubicBezTo>
                  <a:pt x="357" y="1"/>
                  <a:pt x="357" y="1"/>
                  <a:pt x="357" y="1"/>
                </a:cubicBezTo>
                <a:cubicBezTo>
                  <a:pt x="357" y="1"/>
                  <a:pt x="357" y="1"/>
                  <a:pt x="357" y="1"/>
                </a:cubicBezTo>
                <a:cubicBezTo>
                  <a:pt x="356" y="1"/>
                  <a:pt x="356" y="1"/>
                  <a:pt x="356" y="1"/>
                </a:cubicBezTo>
                <a:cubicBezTo>
                  <a:pt x="356" y="1"/>
                  <a:pt x="356" y="1"/>
                  <a:pt x="356" y="1"/>
                </a:cubicBezTo>
                <a:cubicBezTo>
                  <a:pt x="355" y="1"/>
                  <a:pt x="354" y="1"/>
                  <a:pt x="353" y="1"/>
                </a:cubicBezTo>
                <a:cubicBezTo>
                  <a:pt x="353" y="1"/>
                  <a:pt x="353" y="1"/>
                  <a:pt x="353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2" y="1"/>
                  <a:pt x="352" y="1"/>
                  <a:pt x="352" y="1"/>
                </a:cubicBezTo>
                <a:cubicBezTo>
                  <a:pt x="352" y="1"/>
                  <a:pt x="352" y="1"/>
                  <a:pt x="352" y="1"/>
                </a:cubicBezTo>
                <a:cubicBezTo>
                  <a:pt x="351" y="1"/>
                  <a:pt x="351" y="1"/>
                  <a:pt x="351" y="1"/>
                </a:cubicBezTo>
                <a:cubicBezTo>
                  <a:pt x="351" y="1"/>
                  <a:pt x="351" y="1"/>
                  <a:pt x="351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2"/>
                  <a:pt x="350" y="2"/>
                  <a:pt x="350" y="2"/>
                </a:cubicBezTo>
                <a:cubicBezTo>
                  <a:pt x="350" y="2"/>
                  <a:pt x="350" y="2"/>
                  <a:pt x="350" y="2"/>
                </a:cubicBezTo>
                <a:cubicBezTo>
                  <a:pt x="350" y="2"/>
                  <a:pt x="350" y="2"/>
                  <a:pt x="350" y="2"/>
                </a:cubicBezTo>
                <a:cubicBezTo>
                  <a:pt x="350" y="2"/>
                  <a:pt x="350" y="2"/>
                  <a:pt x="350" y="2"/>
                </a:cubicBezTo>
                <a:cubicBezTo>
                  <a:pt x="349" y="2"/>
                  <a:pt x="349" y="2"/>
                  <a:pt x="349" y="2"/>
                </a:cubicBezTo>
                <a:cubicBezTo>
                  <a:pt x="348" y="2"/>
                  <a:pt x="348" y="2"/>
                  <a:pt x="348" y="2"/>
                </a:cubicBezTo>
                <a:cubicBezTo>
                  <a:pt x="347" y="2"/>
                  <a:pt x="347" y="2"/>
                  <a:pt x="347" y="2"/>
                </a:cubicBezTo>
                <a:cubicBezTo>
                  <a:pt x="347" y="2"/>
                  <a:pt x="347" y="2"/>
                  <a:pt x="347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4" y="2"/>
                  <a:pt x="344" y="2"/>
                  <a:pt x="344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7" y="2"/>
                  <a:pt x="347" y="2"/>
                </a:cubicBezTo>
                <a:cubicBezTo>
                  <a:pt x="347" y="2"/>
                  <a:pt x="347" y="2"/>
                  <a:pt x="347" y="2"/>
                </a:cubicBezTo>
                <a:cubicBezTo>
                  <a:pt x="348" y="2"/>
                  <a:pt x="348" y="2"/>
                  <a:pt x="348" y="2"/>
                </a:cubicBezTo>
                <a:cubicBezTo>
                  <a:pt x="348" y="2"/>
                  <a:pt x="348" y="2"/>
                  <a:pt x="348" y="2"/>
                </a:cubicBezTo>
                <a:cubicBezTo>
                  <a:pt x="349" y="2"/>
                  <a:pt x="349" y="2"/>
                  <a:pt x="349" y="2"/>
                </a:cubicBezTo>
                <a:cubicBezTo>
                  <a:pt x="349" y="2"/>
                  <a:pt x="349" y="2"/>
                  <a:pt x="349" y="2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1" y="1"/>
                  <a:pt x="351" y="1"/>
                  <a:pt x="351" y="1"/>
                </a:cubicBezTo>
                <a:cubicBezTo>
                  <a:pt x="351" y="1"/>
                  <a:pt x="350" y="1"/>
                  <a:pt x="350" y="1"/>
                </a:cubicBezTo>
                <a:cubicBezTo>
                  <a:pt x="349" y="1"/>
                  <a:pt x="348" y="1"/>
                  <a:pt x="348" y="2"/>
                </a:cubicBezTo>
                <a:cubicBezTo>
                  <a:pt x="348" y="2"/>
                  <a:pt x="348" y="2"/>
                  <a:pt x="348" y="2"/>
                </a:cubicBezTo>
                <a:cubicBezTo>
                  <a:pt x="347" y="2"/>
                  <a:pt x="347" y="2"/>
                  <a:pt x="347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5" y="2"/>
                  <a:pt x="344" y="2"/>
                  <a:pt x="344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43" y="2"/>
                  <a:pt x="342" y="2"/>
                  <a:pt x="341" y="2"/>
                </a:cubicBezTo>
                <a:cubicBezTo>
                  <a:pt x="341" y="3"/>
                  <a:pt x="341" y="3"/>
                  <a:pt x="341" y="3"/>
                </a:cubicBezTo>
                <a:cubicBezTo>
                  <a:pt x="341" y="3"/>
                  <a:pt x="341" y="3"/>
                  <a:pt x="341" y="3"/>
                </a:cubicBezTo>
                <a:cubicBezTo>
                  <a:pt x="341" y="3"/>
                  <a:pt x="341" y="3"/>
                  <a:pt x="341" y="3"/>
                </a:cubicBezTo>
                <a:cubicBezTo>
                  <a:pt x="341" y="3"/>
                  <a:pt x="341" y="3"/>
                  <a:pt x="341" y="3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2" y="2"/>
                  <a:pt x="342" y="2"/>
                  <a:pt x="342" y="2"/>
                </a:cubicBezTo>
                <a:cubicBezTo>
                  <a:pt x="342" y="2"/>
                  <a:pt x="342" y="2"/>
                  <a:pt x="342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44" y="2"/>
                  <a:pt x="344" y="2"/>
                  <a:pt x="344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7" y="1"/>
                  <a:pt x="347" y="1"/>
                  <a:pt x="347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8" y="1"/>
                  <a:pt x="348" y="1"/>
                  <a:pt x="346" y="1"/>
                </a:cubicBezTo>
                <a:cubicBezTo>
                  <a:pt x="345" y="2"/>
                  <a:pt x="344" y="2"/>
                  <a:pt x="343" y="2"/>
                </a:cubicBezTo>
                <a:cubicBezTo>
                  <a:pt x="342" y="2"/>
                  <a:pt x="342" y="2"/>
                  <a:pt x="342" y="2"/>
                </a:cubicBezTo>
                <a:cubicBezTo>
                  <a:pt x="342" y="2"/>
                  <a:pt x="342" y="2"/>
                  <a:pt x="342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0" y="2"/>
                  <a:pt x="339" y="2"/>
                  <a:pt x="338" y="3"/>
                </a:cubicBezTo>
                <a:cubicBezTo>
                  <a:pt x="338" y="3"/>
                  <a:pt x="338" y="3"/>
                  <a:pt x="338" y="3"/>
                </a:cubicBezTo>
                <a:cubicBezTo>
                  <a:pt x="337" y="3"/>
                  <a:pt x="337" y="3"/>
                  <a:pt x="337" y="3"/>
                </a:cubicBezTo>
                <a:cubicBezTo>
                  <a:pt x="338" y="2"/>
                  <a:pt x="338" y="2"/>
                  <a:pt x="338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39" y="2"/>
                  <a:pt x="340" y="2"/>
                  <a:pt x="340" y="2"/>
                </a:cubicBezTo>
                <a:cubicBezTo>
                  <a:pt x="341" y="2"/>
                  <a:pt x="341" y="2"/>
                  <a:pt x="342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44" y="2"/>
                  <a:pt x="344" y="2"/>
                  <a:pt x="344" y="2"/>
                </a:cubicBezTo>
                <a:cubicBezTo>
                  <a:pt x="344" y="2"/>
                  <a:pt x="344" y="2"/>
                  <a:pt x="344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1"/>
                  <a:pt x="346" y="1"/>
                  <a:pt x="346" y="1"/>
                </a:cubicBezTo>
                <a:cubicBezTo>
                  <a:pt x="347" y="1"/>
                  <a:pt x="347" y="1"/>
                  <a:pt x="348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7" y="1"/>
                  <a:pt x="347" y="1"/>
                  <a:pt x="347" y="1"/>
                </a:cubicBezTo>
                <a:cubicBezTo>
                  <a:pt x="347" y="1"/>
                  <a:pt x="347" y="1"/>
                  <a:pt x="347" y="1"/>
                </a:cubicBezTo>
                <a:cubicBezTo>
                  <a:pt x="346" y="1"/>
                  <a:pt x="346" y="1"/>
                  <a:pt x="346" y="1"/>
                </a:cubicBezTo>
                <a:cubicBezTo>
                  <a:pt x="346" y="1"/>
                  <a:pt x="346" y="1"/>
                  <a:pt x="346" y="1"/>
                </a:cubicBezTo>
                <a:cubicBezTo>
                  <a:pt x="346" y="1"/>
                  <a:pt x="346" y="1"/>
                  <a:pt x="346" y="1"/>
                </a:cubicBezTo>
                <a:cubicBezTo>
                  <a:pt x="346" y="1"/>
                  <a:pt x="346" y="1"/>
                  <a:pt x="346" y="1"/>
                </a:cubicBezTo>
                <a:cubicBezTo>
                  <a:pt x="345" y="1"/>
                  <a:pt x="345" y="1"/>
                  <a:pt x="345" y="1"/>
                </a:cubicBezTo>
                <a:cubicBezTo>
                  <a:pt x="345" y="1"/>
                  <a:pt x="345" y="1"/>
                  <a:pt x="345" y="1"/>
                </a:cubicBezTo>
                <a:cubicBezTo>
                  <a:pt x="345" y="1"/>
                  <a:pt x="345" y="1"/>
                  <a:pt x="345" y="1"/>
                </a:cubicBezTo>
                <a:cubicBezTo>
                  <a:pt x="345" y="1"/>
                  <a:pt x="345" y="1"/>
                  <a:pt x="345" y="1"/>
                </a:cubicBezTo>
                <a:cubicBezTo>
                  <a:pt x="345" y="1"/>
                  <a:pt x="345" y="1"/>
                  <a:pt x="345" y="1"/>
                </a:cubicBezTo>
                <a:cubicBezTo>
                  <a:pt x="344" y="1"/>
                  <a:pt x="344" y="1"/>
                  <a:pt x="344" y="1"/>
                </a:cubicBezTo>
                <a:cubicBezTo>
                  <a:pt x="344" y="1"/>
                  <a:pt x="344" y="1"/>
                  <a:pt x="344" y="1"/>
                </a:cubicBezTo>
                <a:cubicBezTo>
                  <a:pt x="343" y="1"/>
                  <a:pt x="343" y="1"/>
                  <a:pt x="343" y="1"/>
                </a:cubicBezTo>
                <a:cubicBezTo>
                  <a:pt x="343" y="1"/>
                  <a:pt x="343" y="1"/>
                  <a:pt x="343" y="1"/>
                </a:cubicBezTo>
                <a:cubicBezTo>
                  <a:pt x="343" y="2"/>
                  <a:pt x="343" y="2"/>
                  <a:pt x="343" y="2"/>
                </a:cubicBezTo>
                <a:cubicBezTo>
                  <a:pt x="342" y="2"/>
                  <a:pt x="342" y="2"/>
                  <a:pt x="342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6" y="2"/>
                  <a:pt x="336" y="2"/>
                  <a:pt x="336" y="2"/>
                </a:cubicBezTo>
                <a:cubicBezTo>
                  <a:pt x="335" y="3"/>
                  <a:pt x="335" y="3"/>
                  <a:pt x="335" y="3"/>
                </a:cubicBezTo>
                <a:cubicBezTo>
                  <a:pt x="335" y="3"/>
                  <a:pt x="335" y="3"/>
                  <a:pt x="335" y="3"/>
                </a:cubicBezTo>
                <a:cubicBezTo>
                  <a:pt x="335" y="3"/>
                  <a:pt x="335" y="3"/>
                  <a:pt x="335" y="3"/>
                </a:cubicBezTo>
                <a:cubicBezTo>
                  <a:pt x="335" y="3"/>
                  <a:pt x="335" y="3"/>
                  <a:pt x="335" y="3"/>
                </a:cubicBezTo>
                <a:cubicBezTo>
                  <a:pt x="335" y="3"/>
                  <a:pt x="335" y="3"/>
                  <a:pt x="335" y="3"/>
                </a:cubicBezTo>
                <a:cubicBezTo>
                  <a:pt x="336" y="3"/>
                  <a:pt x="336" y="3"/>
                  <a:pt x="336" y="3"/>
                </a:cubicBezTo>
                <a:cubicBezTo>
                  <a:pt x="336" y="2"/>
                  <a:pt x="336" y="2"/>
                  <a:pt x="336" y="2"/>
                </a:cubicBezTo>
                <a:cubicBezTo>
                  <a:pt x="336" y="2"/>
                  <a:pt x="336" y="2"/>
                  <a:pt x="336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7" y="2"/>
                  <a:pt x="336" y="2"/>
                  <a:pt x="336" y="2"/>
                </a:cubicBezTo>
                <a:cubicBezTo>
                  <a:pt x="335" y="2"/>
                  <a:pt x="335" y="2"/>
                  <a:pt x="335" y="2"/>
                </a:cubicBezTo>
                <a:cubicBezTo>
                  <a:pt x="335" y="2"/>
                  <a:pt x="335" y="2"/>
                  <a:pt x="335" y="2"/>
                </a:cubicBezTo>
                <a:cubicBezTo>
                  <a:pt x="334" y="2"/>
                  <a:pt x="334" y="2"/>
                  <a:pt x="334" y="2"/>
                </a:cubicBezTo>
                <a:cubicBezTo>
                  <a:pt x="332" y="3"/>
                  <a:pt x="331" y="3"/>
                  <a:pt x="329" y="3"/>
                </a:cubicBezTo>
                <a:cubicBezTo>
                  <a:pt x="329" y="3"/>
                  <a:pt x="329" y="3"/>
                  <a:pt x="329" y="3"/>
                </a:cubicBezTo>
                <a:cubicBezTo>
                  <a:pt x="330" y="3"/>
                  <a:pt x="330" y="3"/>
                  <a:pt x="330" y="3"/>
                </a:cubicBezTo>
                <a:cubicBezTo>
                  <a:pt x="330" y="3"/>
                  <a:pt x="330" y="3"/>
                  <a:pt x="330" y="3"/>
                </a:cubicBezTo>
                <a:cubicBezTo>
                  <a:pt x="330" y="3"/>
                  <a:pt x="330" y="3"/>
                  <a:pt x="330" y="3"/>
                </a:cubicBezTo>
                <a:cubicBezTo>
                  <a:pt x="330" y="3"/>
                  <a:pt x="329" y="3"/>
                  <a:pt x="328" y="3"/>
                </a:cubicBezTo>
                <a:cubicBezTo>
                  <a:pt x="327" y="3"/>
                  <a:pt x="326" y="3"/>
                  <a:pt x="325" y="3"/>
                </a:cubicBezTo>
                <a:cubicBezTo>
                  <a:pt x="325" y="3"/>
                  <a:pt x="324" y="4"/>
                  <a:pt x="323" y="4"/>
                </a:cubicBezTo>
                <a:cubicBezTo>
                  <a:pt x="323" y="4"/>
                  <a:pt x="323" y="4"/>
                  <a:pt x="323" y="4"/>
                </a:cubicBezTo>
                <a:cubicBezTo>
                  <a:pt x="323" y="4"/>
                  <a:pt x="323" y="4"/>
                  <a:pt x="323" y="4"/>
                </a:cubicBezTo>
                <a:cubicBezTo>
                  <a:pt x="323" y="4"/>
                  <a:pt x="323" y="4"/>
                  <a:pt x="323" y="4"/>
                </a:cubicBezTo>
                <a:cubicBezTo>
                  <a:pt x="322" y="4"/>
                  <a:pt x="322" y="4"/>
                  <a:pt x="322" y="4"/>
                </a:cubicBezTo>
                <a:cubicBezTo>
                  <a:pt x="322" y="4"/>
                  <a:pt x="322" y="4"/>
                  <a:pt x="322" y="4"/>
                </a:cubicBezTo>
                <a:cubicBezTo>
                  <a:pt x="322" y="4"/>
                  <a:pt x="322" y="4"/>
                  <a:pt x="322" y="4"/>
                </a:cubicBezTo>
                <a:cubicBezTo>
                  <a:pt x="321" y="4"/>
                  <a:pt x="321" y="4"/>
                  <a:pt x="321" y="4"/>
                </a:cubicBezTo>
                <a:cubicBezTo>
                  <a:pt x="321" y="4"/>
                  <a:pt x="321" y="4"/>
                  <a:pt x="321" y="4"/>
                </a:cubicBezTo>
                <a:cubicBezTo>
                  <a:pt x="320" y="4"/>
                  <a:pt x="320" y="4"/>
                  <a:pt x="320" y="4"/>
                </a:cubicBezTo>
                <a:cubicBezTo>
                  <a:pt x="320" y="4"/>
                  <a:pt x="320" y="4"/>
                  <a:pt x="320" y="4"/>
                </a:cubicBezTo>
                <a:cubicBezTo>
                  <a:pt x="320" y="4"/>
                  <a:pt x="320" y="4"/>
                  <a:pt x="320" y="4"/>
                </a:cubicBezTo>
                <a:cubicBezTo>
                  <a:pt x="319" y="4"/>
                  <a:pt x="319" y="4"/>
                  <a:pt x="319" y="4"/>
                </a:cubicBezTo>
                <a:cubicBezTo>
                  <a:pt x="319" y="4"/>
                  <a:pt x="318" y="4"/>
                  <a:pt x="317" y="5"/>
                </a:cubicBezTo>
                <a:cubicBezTo>
                  <a:pt x="317" y="5"/>
                  <a:pt x="317" y="5"/>
                  <a:pt x="317" y="5"/>
                </a:cubicBezTo>
                <a:cubicBezTo>
                  <a:pt x="316" y="5"/>
                  <a:pt x="315" y="5"/>
                  <a:pt x="315" y="5"/>
                </a:cubicBezTo>
                <a:cubicBezTo>
                  <a:pt x="315" y="5"/>
                  <a:pt x="315" y="5"/>
                  <a:pt x="314" y="5"/>
                </a:cubicBezTo>
                <a:cubicBezTo>
                  <a:pt x="314" y="5"/>
                  <a:pt x="314" y="5"/>
                  <a:pt x="314" y="5"/>
                </a:cubicBezTo>
                <a:cubicBezTo>
                  <a:pt x="313" y="5"/>
                  <a:pt x="313" y="5"/>
                  <a:pt x="313" y="5"/>
                </a:cubicBezTo>
                <a:cubicBezTo>
                  <a:pt x="313" y="5"/>
                  <a:pt x="313" y="5"/>
                  <a:pt x="314" y="5"/>
                </a:cubicBezTo>
                <a:cubicBezTo>
                  <a:pt x="314" y="5"/>
                  <a:pt x="314" y="5"/>
                  <a:pt x="314" y="5"/>
                </a:cubicBezTo>
                <a:cubicBezTo>
                  <a:pt x="315" y="5"/>
                  <a:pt x="315" y="5"/>
                  <a:pt x="315" y="5"/>
                </a:cubicBezTo>
                <a:cubicBezTo>
                  <a:pt x="314" y="5"/>
                  <a:pt x="313" y="6"/>
                  <a:pt x="312" y="6"/>
                </a:cubicBezTo>
                <a:cubicBezTo>
                  <a:pt x="311" y="6"/>
                  <a:pt x="311" y="6"/>
                  <a:pt x="311" y="6"/>
                </a:cubicBezTo>
                <a:cubicBezTo>
                  <a:pt x="311" y="6"/>
                  <a:pt x="311" y="6"/>
                  <a:pt x="311" y="6"/>
                </a:cubicBezTo>
                <a:cubicBezTo>
                  <a:pt x="310" y="6"/>
                  <a:pt x="310" y="6"/>
                  <a:pt x="310" y="6"/>
                </a:cubicBezTo>
                <a:cubicBezTo>
                  <a:pt x="309" y="6"/>
                  <a:pt x="308" y="6"/>
                  <a:pt x="307" y="7"/>
                </a:cubicBezTo>
                <a:cubicBezTo>
                  <a:pt x="306" y="7"/>
                  <a:pt x="305" y="7"/>
                  <a:pt x="305" y="7"/>
                </a:cubicBezTo>
                <a:cubicBezTo>
                  <a:pt x="304" y="7"/>
                  <a:pt x="304" y="7"/>
                  <a:pt x="304" y="7"/>
                </a:cubicBezTo>
                <a:cubicBezTo>
                  <a:pt x="303" y="7"/>
                  <a:pt x="303" y="7"/>
                  <a:pt x="303" y="7"/>
                </a:cubicBezTo>
                <a:cubicBezTo>
                  <a:pt x="303" y="7"/>
                  <a:pt x="303" y="7"/>
                  <a:pt x="303" y="7"/>
                </a:cubicBezTo>
                <a:cubicBezTo>
                  <a:pt x="303" y="7"/>
                  <a:pt x="303" y="7"/>
                  <a:pt x="303" y="7"/>
                </a:cubicBezTo>
                <a:cubicBezTo>
                  <a:pt x="302" y="8"/>
                  <a:pt x="302" y="8"/>
                  <a:pt x="302" y="8"/>
                </a:cubicBezTo>
                <a:cubicBezTo>
                  <a:pt x="302" y="8"/>
                  <a:pt x="302" y="8"/>
                  <a:pt x="302" y="8"/>
                </a:cubicBezTo>
                <a:cubicBezTo>
                  <a:pt x="302" y="7"/>
                  <a:pt x="302" y="7"/>
                  <a:pt x="302" y="7"/>
                </a:cubicBezTo>
                <a:cubicBezTo>
                  <a:pt x="302" y="7"/>
                  <a:pt x="302" y="7"/>
                  <a:pt x="302" y="7"/>
                </a:cubicBezTo>
                <a:cubicBezTo>
                  <a:pt x="301" y="8"/>
                  <a:pt x="301" y="8"/>
                  <a:pt x="301" y="8"/>
                </a:cubicBezTo>
                <a:cubicBezTo>
                  <a:pt x="300" y="8"/>
                  <a:pt x="300" y="8"/>
                  <a:pt x="300" y="8"/>
                </a:cubicBezTo>
                <a:cubicBezTo>
                  <a:pt x="300" y="8"/>
                  <a:pt x="300" y="8"/>
                  <a:pt x="299" y="8"/>
                </a:cubicBezTo>
                <a:cubicBezTo>
                  <a:pt x="299" y="8"/>
                  <a:pt x="298" y="8"/>
                  <a:pt x="298" y="8"/>
                </a:cubicBezTo>
                <a:cubicBezTo>
                  <a:pt x="298" y="8"/>
                  <a:pt x="298" y="8"/>
                  <a:pt x="298" y="8"/>
                </a:cubicBezTo>
                <a:cubicBezTo>
                  <a:pt x="298" y="8"/>
                  <a:pt x="298" y="8"/>
                  <a:pt x="297" y="8"/>
                </a:cubicBezTo>
                <a:cubicBezTo>
                  <a:pt x="296" y="8"/>
                  <a:pt x="296" y="8"/>
                  <a:pt x="296" y="8"/>
                </a:cubicBezTo>
                <a:cubicBezTo>
                  <a:pt x="295" y="8"/>
                  <a:pt x="295" y="8"/>
                  <a:pt x="295" y="8"/>
                </a:cubicBezTo>
                <a:cubicBezTo>
                  <a:pt x="295" y="8"/>
                  <a:pt x="295" y="8"/>
                  <a:pt x="295" y="8"/>
                </a:cubicBezTo>
                <a:cubicBezTo>
                  <a:pt x="295" y="9"/>
                  <a:pt x="295" y="9"/>
                  <a:pt x="295" y="9"/>
                </a:cubicBezTo>
                <a:cubicBezTo>
                  <a:pt x="294" y="9"/>
                  <a:pt x="294" y="9"/>
                  <a:pt x="294" y="9"/>
                </a:cubicBezTo>
                <a:cubicBezTo>
                  <a:pt x="294" y="9"/>
                  <a:pt x="294" y="9"/>
                  <a:pt x="294" y="9"/>
                </a:cubicBezTo>
                <a:cubicBezTo>
                  <a:pt x="293" y="9"/>
                  <a:pt x="293" y="9"/>
                  <a:pt x="293" y="9"/>
                </a:cubicBezTo>
                <a:cubicBezTo>
                  <a:pt x="292" y="9"/>
                  <a:pt x="292" y="9"/>
                  <a:pt x="292" y="9"/>
                </a:cubicBezTo>
                <a:cubicBezTo>
                  <a:pt x="292" y="9"/>
                  <a:pt x="292" y="9"/>
                  <a:pt x="292" y="9"/>
                </a:cubicBezTo>
                <a:cubicBezTo>
                  <a:pt x="292" y="9"/>
                  <a:pt x="292" y="9"/>
                  <a:pt x="292" y="9"/>
                </a:cubicBezTo>
                <a:cubicBezTo>
                  <a:pt x="289" y="10"/>
                  <a:pt x="287" y="11"/>
                  <a:pt x="284" y="11"/>
                </a:cubicBezTo>
                <a:cubicBezTo>
                  <a:pt x="284" y="11"/>
                  <a:pt x="284" y="11"/>
                  <a:pt x="284" y="11"/>
                </a:cubicBezTo>
                <a:cubicBezTo>
                  <a:pt x="283" y="12"/>
                  <a:pt x="283" y="12"/>
                  <a:pt x="283" y="12"/>
                </a:cubicBezTo>
                <a:cubicBezTo>
                  <a:pt x="283" y="12"/>
                  <a:pt x="283" y="12"/>
                  <a:pt x="283" y="12"/>
                </a:cubicBezTo>
                <a:cubicBezTo>
                  <a:pt x="282" y="12"/>
                  <a:pt x="282" y="12"/>
                  <a:pt x="282" y="12"/>
                </a:cubicBezTo>
                <a:cubicBezTo>
                  <a:pt x="282" y="12"/>
                  <a:pt x="282" y="12"/>
                  <a:pt x="282" y="12"/>
                </a:cubicBezTo>
                <a:cubicBezTo>
                  <a:pt x="283" y="12"/>
                  <a:pt x="283" y="12"/>
                  <a:pt x="283" y="12"/>
                </a:cubicBezTo>
                <a:cubicBezTo>
                  <a:pt x="284" y="12"/>
                  <a:pt x="284" y="12"/>
                  <a:pt x="284" y="12"/>
                </a:cubicBezTo>
                <a:cubicBezTo>
                  <a:pt x="284" y="12"/>
                  <a:pt x="284" y="12"/>
                  <a:pt x="285" y="12"/>
                </a:cubicBezTo>
                <a:cubicBezTo>
                  <a:pt x="285" y="12"/>
                  <a:pt x="285" y="12"/>
                  <a:pt x="285" y="12"/>
                </a:cubicBezTo>
                <a:cubicBezTo>
                  <a:pt x="285" y="12"/>
                  <a:pt x="285" y="12"/>
                  <a:pt x="285" y="12"/>
                </a:cubicBezTo>
                <a:cubicBezTo>
                  <a:pt x="284" y="12"/>
                  <a:pt x="283" y="12"/>
                  <a:pt x="282" y="13"/>
                </a:cubicBezTo>
                <a:cubicBezTo>
                  <a:pt x="282" y="13"/>
                  <a:pt x="282" y="13"/>
                  <a:pt x="281" y="13"/>
                </a:cubicBezTo>
                <a:cubicBezTo>
                  <a:pt x="281" y="13"/>
                  <a:pt x="281" y="13"/>
                  <a:pt x="281" y="13"/>
                </a:cubicBezTo>
                <a:cubicBezTo>
                  <a:pt x="280" y="13"/>
                  <a:pt x="280" y="13"/>
                  <a:pt x="279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8" y="13"/>
                  <a:pt x="278" y="13"/>
                  <a:pt x="278" y="13"/>
                </a:cubicBezTo>
                <a:cubicBezTo>
                  <a:pt x="278" y="13"/>
                  <a:pt x="278" y="13"/>
                  <a:pt x="278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8" y="13"/>
                  <a:pt x="278" y="13"/>
                  <a:pt x="277" y="13"/>
                </a:cubicBezTo>
                <a:cubicBezTo>
                  <a:pt x="277" y="13"/>
                  <a:pt x="277" y="13"/>
                  <a:pt x="277" y="13"/>
                </a:cubicBezTo>
                <a:cubicBezTo>
                  <a:pt x="276" y="14"/>
                  <a:pt x="275" y="14"/>
                  <a:pt x="274" y="14"/>
                </a:cubicBezTo>
                <a:cubicBezTo>
                  <a:pt x="274" y="14"/>
                  <a:pt x="274" y="14"/>
                  <a:pt x="274" y="14"/>
                </a:cubicBezTo>
                <a:cubicBezTo>
                  <a:pt x="273" y="15"/>
                  <a:pt x="273" y="15"/>
                  <a:pt x="271" y="15"/>
                </a:cubicBezTo>
                <a:cubicBezTo>
                  <a:pt x="271" y="16"/>
                  <a:pt x="271" y="16"/>
                  <a:pt x="271" y="16"/>
                </a:cubicBezTo>
                <a:cubicBezTo>
                  <a:pt x="270" y="16"/>
                  <a:pt x="270" y="16"/>
                  <a:pt x="270" y="16"/>
                </a:cubicBezTo>
                <a:cubicBezTo>
                  <a:pt x="270" y="16"/>
                  <a:pt x="270" y="16"/>
                  <a:pt x="270" y="16"/>
                </a:cubicBezTo>
                <a:cubicBezTo>
                  <a:pt x="269" y="16"/>
                  <a:pt x="269" y="16"/>
                  <a:pt x="269" y="16"/>
                </a:cubicBezTo>
                <a:cubicBezTo>
                  <a:pt x="269" y="16"/>
                  <a:pt x="269" y="16"/>
                  <a:pt x="269" y="16"/>
                </a:cubicBezTo>
                <a:cubicBezTo>
                  <a:pt x="268" y="16"/>
                  <a:pt x="268" y="16"/>
                  <a:pt x="268" y="16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7" y="17"/>
                  <a:pt x="267" y="17"/>
                  <a:pt x="267" y="17"/>
                </a:cubicBezTo>
                <a:cubicBezTo>
                  <a:pt x="267" y="17"/>
                  <a:pt x="267" y="17"/>
                  <a:pt x="267" y="17"/>
                </a:cubicBezTo>
                <a:cubicBezTo>
                  <a:pt x="267" y="17"/>
                  <a:pt x="267" y="17"/>
                  <a:pt x="267" y="17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65" y="18"/>
                  <a:pt x="265" y="18"/>
                  <a:pt x="265" y="18"/>
                </a:cubicBezTo>
                <a:cubicBezTo>
                  <a:pt x="265" y="18"/>
                  <a:pt x="265" y="18"/>
                  <a:pt x="265" y="18"/>
                </a:cubicBezTo>
                <a:cubicBezTo>
                  <a:pt x="265" y="18"/>
                  <a:pt x="265" y="18"/>
                  <a:pt x="265" y="18"/>
                </a:cubicBezTo>
                <a:cubicBezTo>
                  <a:pt x="265" y="18"/>
                  <a:pt x="265" y="18"/>
                  <a:pt x="265" y="18"/>
                </a:cubicBezTo>
                <a:cubicBezTo>
                  <a:pt x="265" y="18"/>
                  <a:pt x="265" y="18"/>
                  <a:pt x="265" y="18"/>
                </a:cubicBezTo>
                <a:cubicBezTo>
                  <a:pt x="266" y="18"/>
                  <a:pt x="266" y="18"/>
                  <a:pt x="266" y="18"/>
                </a:cubicBezTo>
                <a:cubicBezTo>
                  <a:pt x="266" y="17"/>
                  <a:pt x="267" y="17"/>
                  <a:pt x="268" y="17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8" y="17"/>
                  <a:pt x="268" y="17"/>
                  <a:pt x="269" y="17"/>
                </a:cubicBezTo>
                <a:cubicBezTo>
                  <a:pt x="269" y="17"/>
                  <a:pt x="269" y="17"/>
                  <a:pt x="269" y="17"/>
                </a:cubicBezTo>
                <a:cubicBezTo>
                  <a:pt x="269" y="17"/>
                  <a:pt x="269" y="17"/>
                  <a:pt x="269" y="17"/>
                </a:cubicBezTo>
                <a:cubicBezTo>
                  <a:pt x="269" y="17"/>
                  <a:pt x="269" y="17"/>
                  <a:pt x="269" y="17"/>
                </a:cubicBezTo>
                <a:cubicBezTo>
                  <a:pt x="269" y="17"/>
                  <a:pt x="269" y="17"/>
                  <a:pt x="269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2" y="16"/>
                  <a:pt x="272" y="16"/>
                  <a:pt x="272" y="16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1" y="18"/>
                  <a:pt x="271" y="18"/>
                  <a:pt x="271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69" y="19"/>
                  <a:pt x="269" y="19"/>
                  <a:pt x="269" y="19"/>
                </a:cubicBezTo>
                <a:cubicBezTo>
                  <a:pt x="270" y="19"/>
                  <a:pt x="270" y="19"/>
                  <a:pt x="270" y="19"/>
                </a:cubicBezTo>
                <a:cubicBezTo>
                  <a:pt x="270" y="19"/>
                  <a:pt x="270" y="19"/>
                  <a:pt x="270" y="19"/>
                </a:cubicBezTo>
                <a:cubicBezTo>
                  <a:pt x="268" y="19"/>
                  <a:pt x="268" y="19"/>
                  <a:pt x="268" y="19"/>
                </a:cubicBezTo>
                <a:cubicBezTo>
                  <a:pt x="268" y="19"/>
                  <a:pt x="268" y="19"/>
                  <a:pt x="268" y="19"/>
                </a:cubicBezTo>
                <a:cubicBezTo>
                  <a:pt x="268" y="20"/>
                  <a:pt x="268" y="20"/>
                  <a:pt x="268" y="20"/>
                </a:cubicBezTo>
                <a:cubicBezTo>
                  <a:pt x="267" y="20"/>
                  <a:pt x="267" y="20"/>
                  <a:pt x="267" y="20"/>
                </a:cubicBezTo>
                <a:cubicBezTo>
                  <a:pt x="266" y="21"/>
                  <a:pt x="264" y="21"/>
                  <a:pt x="263" y="22"/>
                </a:cubicBezTo>
                <a:cubicBezTo>
                  <a:pt x="262" y="22"/>
                  <a:pt x="262" y="22"/>
                  <a:pt x="262" y="22"/>
                </a:cubicBezTo>
                <a:cubicBezTo>
                  <a:pt x="262" y="22"/>
                  <a:pt x="262" y="22"/>
                  <a:pt x="262" y="22"/>
                </a:cubicBezTo>
                <a:cubicBezTo>
                  <a:pt x="261" y="22"/>
                  <a:pt x="261" y="22"/>
                  <a:pt x="261" y="22"/>
                </a:cubicBezTo>
                <a:cubicBezTo>
                  <a:pt x="261" y="22"/>
                  <a:pt x="261" y="22"/>
                  <a:pt x="261" y="22"/>
                </a:cubicBezTo>
                <a:cubicBezTo>
                  <a:pt x="261" y="22"/>
                  <a:pt x="261" y="22"/>
                  <a:pt x="261" y="22"/>
                </a:cubicBezTo>
                <a:cubicBezTo>
                  <a:pt x="261" y="23"/>
                  <a:pt x="261" y="23"/>
                  <a:pt x="261" y="23"/>
                </a:cubicBezTo>
                <a:cubicBezTo>
                  <a:pt x="261" y="23"/>
                  <a:pt x="261" y="23"/>
                  <a:pt x="261" y="23"/>
                </a:cubicBezTo>
                <a:cubicBezTo>
                  <a:pt x="261" y="23"/>
                  <a:pt x="261" y="23"/>
                  <a:pt x="261" y="23"/>
                </a:cubicBezTo>
                <a:cubicBezTo>
                  <a:pt x="260" y="23"/>
                  <a:pt x="260" y="23"/>
                  <a:pt x="259" y="24"/>
                </a:cubicBezTo>
                <a:cubicBezTo>
                  <a:pt x="259" y="24"/>
                  <a:pt x="259" y="24"/>
                  <a:pt x="259" y="24"/>
                </a:cubicBezTo>
                <a:cubicBezTo>
                  <a:pt x="259" y="24"/>
                  <a:pt x="258" y="24"/>
                  <a:pt x="258" y="24"/>
                </a:cubicBezTo>
                <a:cubicBezTo>
                  <a:pt x="257" y="25"/>
                  <a:pt x="257" y="25"/>
                  <a:pt x="257" y="25"/>
                </a:cubicBezTo>
                <a:cubicBezTo>
                  <a:pt x="257" y="25"/>
                  <a:pt x="257" y="25"/>
                  <a:pt x="257" y="25"/>
                </a:cubicBezTo>
                <a:cubicBezTo>
                  <a:pt x="256" y="25"/>
                  <a:pt x="256" y="25"/>
                  <a:pt x="256" y="25"/>
                </a:cubicBezTo>
                <a:cubicBezTo>
                  <a:pt x="256" y="26"/>
                  <a:pt x="255" y="26"/>
                  <a:pt x="254" y="26"/>
                </a:cubicBezTo>
                <a:cubicBezTo>
                  <a:pt x="254" y="27"/>
                  <a:pt x="253" y="27"/>
                  <a:pt x="252" y="27"/>
                </a:cubicBezTo>
                <a:cubicBezTo>
                  <a:pt x="252" y="28"/>
                  <a:pt x="252" y="28"/>
                  <a:pt x="252" y="28"/>
                </a:cubicBezTo>
                <a:cubicBezTo>
                  <a:pt x="251" y="28"/>
                  <a:pt x="251" y="28"/>
                  <a:pt x="251" y="28"/>
                </a:cubicBezTo>
                <a:cubicBezTo>
                  <a:pt x="251" y="28"/>
                  <a:pt x="251" y="28"/>
                  <a:pt x="250" y="29"/>
                </a:cubicBezTo>
                <a:cubicBezTo>
                  <a:pt x="249" y="29"/>
                  <a:pt x="249" y="29"/>
                  <a:pt x="247" y="30"/>
                </a:cubicBezTo>
                <a:cubicBezTo>
                  <a:pt x="246" y="31"/>
                  <a:pt x="245" y="31"/>
                  <a:pt x="244" y="32"/>
                </a:cubicBezTo>
                <a:cubicBezTo>
                  <a:pt x="243" y="32"/>
                  <a:pt x="242" y="32"/>
                  <a:pt x="242" y="33"/>
                </a:cubicBezTo>
                <a:cubicBezTo>
                  <a:pt x="242" y="33"/>
                  <a:pt x="242" y="33"/>
                  <a:pt x="242" y="33"/>
                </a:cubicBezTo>
                <a:cubicBezTo>
                  <a:pt x="242" y="33"/>
                  <a:pt x="241" y="33"/>
                  <a:pt x="240" y="34"/>
                </a:cubicBezTo>
                <a:cubicBezTo>
                  <a:pt x="239" y="34"/>
                  <a:pt x="239" y="34"/>
                  <a:pt x="239" y="34"/>
                </a:cubicBezTo>
                <a:cubicBezTo>
                  <a:pt x="238" y="35"/>
                  <a:pt x="237" y="35"/>
                  <a:pt x="235" y="36"/>
                </a:cubicBezTo>
                <a:cubicBezTo>
                  <a:pt x="235" y="36"/>
                  <a:pt x="235" y="36"/>
                  <a:pt x="235" y="36"/>
                </a:cubicBezTo>
                <a:cubicBezTo>
                  <a:pt x="234" y="36"/>
                  <a:pt x="233" y="37"/>
                  <a:pt x="233" y="37"/>
                </a:cubicBezTo>
                <a:cubicBezTo>
                  <a:pt x="232" y="38"/>
                  <a:pt x="232" y="38"/>
                  <a:pt x="232" y="38"/>
                </a:cubicBezTo>
                <a:cubicBezTo>
                  <a:pt x="232" y="38"/>
                  <a:pt x="232" y="38"/>
                  <a:pt x="232" y="38"/>
                </a:cubicBezTo>
                <a:cubicBezTo>
                  <a:pt x="233" y="38"/>
                  <a:pt x="233" y="38"/>
                  <a:pt x="234" y="38"/>
                </a:cubicBezTo>
                <a:cubicBezTo>
                  <a:pt x="235" y="37"/>
                  <a:pt x="235" y="37"/>
                  <a:pt x="237" y="38"/>
                </a:cubicBezTo>
                <a:cubicBezTo>
                  <a:pt x="234" y="39"/>
                  <a:pt x="234" y="39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2" y="42"/>
                  <a:pt x="232" y="42"/>
                  <a:pt x="231" y="43"/>
                </a:cubicBezTo>
                <a:cubicBezTo>
                  <a:pt x="230" y="43"/>
                  <a:pt x="230" y="43"/>
                  <a:pt x="230" y="43"/>
                </a:cubicBezTo>
                <a:cubicBezTo>
                  <a:pt x="230" y="43"/>
                  <a:pt x="230" y="43"/>
                  <a:pt x="229" y="43"/>
                </a:cubicBezTo>
                <a:cubicBezTo>
                  <a:pt x="229" y="43"/>
                  <a:pt x="229" y="43"/>
                  <a:pt x="229" y="43"/>
                </a:cubicBezTo>
                <a:cubicBezTo>
                  <a:pt x="229" y="43"/>
                  <a:pt x="229" y="43"/>
                  <a:pt x="228" y="42"/>
                </a:cubicBezTo>
                <a:cubicBezTo>
                  <a:pt x="229" y="42"/>
                  <a:pt x="229" y="42"/>
                  <a:pt x="229" y="42"/>
                </a:cubicBezTo>
                <a:cubicBezTo>
                  <a:pt x="219" y="46"/>
                  <a:pt x="219" y="46"/>
                  <a:pt x="219" y="46"/>
                </a:cubicBezTo>
                <a:cubicBezTo>
                  <a:pt x="219" y="47"/>
                  <a:pt x="219" y="47"/>
                  <a:pt x="217" y="49"/>
                </a:cubicBezTo>
                <a:cubicBezTo>
                  <a:pt x="220" y="48"/>
                  <a:pt x="220" y="48"/>
                  <a:pt x="221" y="48"/>
                </a:cubicBezTo>
                <a:cubicBezTo>
                  <a:pt x="222" y="47"/>
                  <a:pt x="223" y="46"/>
                  <a:pt x="224" y="46"/>
                </a:cubicBezTo>
                <a:cubicBezTo>
                  <a:pt x="224" y="45"/>
                  <a:pt x="224" y="45"/>
                  <a:pt x="224" y="45"/>
                </a:cubicBezTo>
                <a:cubicBezTo>
                  <a:pt x="225" y="44"/>
                  <a:pt x="225" y="44"/>
                  <a:pt x="225" y="44"/>
                </a:cubicBezTo>
                <a:cubicBezTo>
                  <a:pt x="225" y="44"/>
                  <a:pt x="225" y="44"/>
                  <a:pt x="226" y="44"/>
                </a:cubicBezTo>
                <a:cubicBezTo>
                  <a:pt x="226" y="45"/>
                  <a:pt x="226" y="45"/>
                  <a:pt x="226" y="45"/>
                </a:cubicBezTo>
                <a:cubicBezTo>
                  <a:pt x="226" y="45"/>
                  <a:pt x="226" y="45"/>
                  <a:pt x="227" y="46"/>
                </a:cubicBezTo>
                <a:cubicBezTo>
                  <a:pt x="226" y="46"/>
                  <a:pt x="226" y="46"/>
                  <a:pt x="226" y="46"/>
                </a:cubicBezTo>
                <a:cubicBezTo>
                  <a:pt x="226" y="46"/>
                  <a:pt x="225" y="47"/>
                  <a:pt x="225" y="47"/>
                </a:cubicBezTo>
                <a:cubicBezTo>
                  <a:pt x="224" y="47"/>
                  <a:pt x="223" y="48"/>
                  <a:pt x="222" y="48"/>
                </a:cubicBezTo>
                <a:cubicBezTo>
                  <a:pt x="222" y="48"/>
                  <a:pt x="222" y="48"/>
                  <a:pt x="221" y="49"/>
                </a:cubicBezTo>
                <a:cubicBezTo>
                  <a:pt x="221" y="49"/>
                  <a:pt x="220" y="50"/>
                  <a:pt x="220" y="50"/>
                </a:cubicBezTo>
                <a:cubicBezTo>
                  <a:pt x="219" y="51"/>
                  <a:pt x="218" y="52"/>
                  <a:pt x="217" y="52"/>
                </a:cubicBezTo>
                <a:cubicBezTo>
                  <a:pt x="217" y="52"/>
                  <a:pt x="216" y="52"/>
                  <a:pt x="215" y="52"/>
                </a:cubicBezTo>
                <a:cubicBezTo>
                  <a:pt x="215" y="52"/>
                  <a:pt x="214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2" y="53"/>
                </a:cubicBezTo>
                <a:cubicBezTo>
                  <a:pt x="211" y="54"/>
                  <a:pt x="209" y="55"/>
                  <a:pt x="208" y="55"/>
                </a:cubicBezTo>
                <a:cubicBezTo>
                  <a:pt x="206" y="56"/>
                  <a:pt x="204" y="56"/>
                  <a:pt x="203" y="58"/>
                </a:cubicBezTo>
                <a:cubicBezTo>
                  <a:pt x="203" y="58"/>
                  <a:pt x="203" y="58"/>
                  <a:pt x="202" y="59"/>
                </a:cubicBezTo>
                <a:cubicBezTo>
                  <a:pt x="193" y="66"/>
                  <a:pt x="193" y="66"/>
                  <a:pt x="193" y="67"/>
                </a:cubicBezTo>
                <a:cubicBezTo>
                  <a:pt x="194" y="67"/>
                  <a:pt x="194" y="67"/>
                  <a:pt x="195" y="67"/>
                </a:cubicBezTo>
                <a:cubicBezTo>
                  <a:pt x="195" y="67"/>
                  <a:pt x="195" y="67"/>
                  <a:pt x="195" y="67"/>
                </a:cubicBezTo>
                <a:cubicBezTo>
                  <a:pt x="195" y="68"/>
                  <a:pt x="194" y="68"/>
                  <a:pt x="194" y="69"/>
                </a:cubicBezTo>
                <a:cubicBezTo>
                  <a:pt x="193" y="69"/>
                  <a:pt x="193" y="68"/>
                  <a:pt x="193" y="69"/>
                </a:cubicBezTo>
                <a:cubicBezTo>
                  <a:pt x="187" y="73"/>
                  <a:pt x="187" y="73"/>
                  <a:pt x="186" y="74"/>
                </a:cubicBezTo>
                <a:cubicBezTo>
                  <a:pt x="188" y="74"/>
                  <a:pt x="189" y="72"/>
                  <a:pt x="191" y="73"/>
                </a:cubicBezTo>
                <a:cubicBezTo>
                  <a:pt x="190" y="73"/>
                  <a:pt x="189" y="74"/>
                  <a:pt x="187" y="76"/>
                </a:cubicBezTo>
                <a:cubicBezTo>
                  <a:pt x="182" y="79"/>
                  <a:pt x="178" y="81"/>
                  <a:pt x="173" y="94"/>
                </a:cubicBezTo>
                <a:cubicBezTo>
                  <a:pt x="173" y="95"/>
                  <a:pt x="173" y="95"/>
                  <a:pt x="173" y="95"/>
                </a:cubicBezTo>
                <a:cubicBezTo>
                  <a:pt x="173" y="95"/>
                  <a:pt x="173" y="96"/>
                  <a:pt x="173" y="97"/>
                </a:cubicBezTo>
                <a:cubicBezTo>
                  <a:pt x="174" y="97"/>
                  <a:pt x="174" y="97"/>
                  <a:pt x="175" y="96"/>
                </a:cubicBezTo>
                <a:cubicBezTo>
                  <a:pt x="175" y="96"/>
                  <a:pt x="175" y="96"/>
                  <a:pt x="176" y="96"/>
                </a:cubicBezTo>
                <a:cubicBezTo>
                  <a:pt x="176" y="96"/>
                  <a:pt x="176" y="96"/>
                  <a:pt x="177" y="97"/>
                </a:cubicBezTo>
                <a:cubicBezTo>
                  <a:pt x="176" y="97"/>
                  <a:pt x="176" y="98"/>
                  <a:pt x="175" y="99"/>
                </a:cubicBezTo>
                <a:cubicBezTo>
                  <a:pt x="176" y="99"/>
                  <a:pt x="176" y="100"/>
                  <a:pt x="177" y="100"/>
                </a:cubicBezTo>
                <a:cubicBezTo>
                  <a:pt x="176" y="101"/>
                  <a:pt x="176" y="102"/>
                  <a:pt x="176" y="102"/>
                </a:cubicBezTo>
                <a:cubicBezTo>
                  <a:pt x="177" y="102"/>
                  <a:pt x="180" y="102"/>
                  <a:pt x="182" y="100"/>
                </a:cubicBezTo>
                <a:cubicBezTo>
                  <a:pt x="182" y="100"/>
                  <a:pt x="182" y="99"/>
                  <a:pt x="183" y="99"/>
                </a:cubicBezTo>
                <a:cubicBezTo>
                  <a:pt x="194" y="85"/>
                  <a:pt x="196" y="85"/>
                  <a:pt x="197" y="85"/>
                </a:cubicBezTo>
                <a:cubicBezTo>
                  <a:pt x="197" y="85"/>
                  <a:pt x="198" y="85"/>
                  <a:pt x="198" y="85"/>
                </a:cubicBezTo>
                <a:cubicBezTo>
                  <a:pt x="201" y="85"/>
                  <a:pt x="203" y="82"/>
                  <a:pt x="205" y="81"/>
                </a:cubicBezTo>
                <a:cubicBezTo>
                  <a:pt x="206" y="80"/>
                  <a:pt x="208" y="79"/>
                  <a:pt x="209" y="77"/>
                </a:cubicBezTo>
                <a:cubicBezTo>
                  <a:pt x="211" y="76"/>
                  <a:pt x="211" y="76"/>
                  <a:pt x="220" y="70"/>
                </a:cubicBezTo>
                <a:cubicBezTo>
                  <a:pt x="221" y="70"/>
                  <a:pt x="222" y="70"/>
                  <a:pt x="223" y="70"/>
                </a:cubicBezTo>
                <a:cubicBezTo>
                  <a:pt x="224" y="68"/>
                  <a:pt x="224" y="68"/>
                  <a:pt x="225" y="67"/>
                </a:cubicBezTo>
                <a:cubicBezTo>
                  <a:pt x="226" y="67"/>
                  <a:pt x="226" y="67"/>
                  <a:pt x="227" y="68"/>
                </a:cubicBezTo>
                <a:cubicBezTo>
                  <a:pt x="225" y="69"/>
                  <a:pt x="225" y="69"/>
                  <a:pt x="225" y="70"/>
                </a:cubicBezTo>
                <a:cubicBezTo>
                  <a:pt x="228" y="71"/>
                  <a:pt x="229" y="68"/>
                  <a:pt x="232" y="67"/>
                </a:cubicBezTo>
                <a:cubicBezTo>
                  <a:pt x="232" y="67"/>
                  <a:pt x="232" y="67"/>
                  <a:pt x="233" y="67"/>
                </a:cubicBezTo>
                <a:cubicBezTo>
                  <a:pt x="234" y="67"/>
                  <a:pt x="234" y="67"/>
                  <a:pt x="235" y="66"/>
                </a:cubicBezTo>
                <a:cubicBezTo>
                  <a:pt x="237" y="65"/>
                  <a:pt x="239" y="64"/>
                  <a:pt x="241" y="63"/>
                </a:cubicBezTo>
                <a:cubicBezTo>
                  <a:pt x="242" y="63"/>
                  <a:pt x="242" y="63"/>
                  <a:pt x="245" y="61"/>
                </a:cubicBezTo>
                <a:cubicBezTo>
                  <a:pt x="247" y="61"/>
                  <a:pt x="247" y="61"/>
                  <a:pt x="247" y="61"/>
                </a:cubicBezTo>
                <a:cubicBezTo>
                  <a:pt x="247" y="60"/>
                  <a:pt x="247" y="60"/>
                  <a:pt x="248" y="60"/>
                </a:cubicBezTo>
                <a:cubicBezTo>
                  <a:pt x="251" y="58"/>
                  <a:pt x="251" y="58"/>
                  <a:pt x="252" y="57"/>
                </a:cubicBezTo>
                <a:cubicBezTo>
                  <a:pt x="252" y="56"/>
                  <a:pt x="252" y="56"/>
                  <a:pt x="252" y="56"/>
                </a:cubicBezTo>
                <a:cubicBezTo>
                  <a:pt x="252" y="56"/>
                  <a:pt x="252" y="56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8"/>
                  <a:pt x="254" y="58"/>
                  <a:pt x="255" y="58"/>
                </a:cubicBezTo>
                <a:cubicBezTo>
                  <a:pt x="255" y="59"/>
                  <a:pt x="255" y="59"/>
                  <a:pt x="255" y="59"/>
                </a:cubicBezTo>
                <a:cubicBezTo>
                  <a:pt x="263" y="59"/>
                  <a:pt x="269" y="53"/>
                  <a:pt x="276" y="51"/>
                </a:cubicBezTo>
                <a:cubicBezTo>
                  <a:pt x="277" y="51"/>
                  <a:pt x="278" y="51"/>
                  <a:pt x="280" y="51"/>
                </a:cubicBezTo>
                <a:cubicBezTo>
                  <a:pt x="283" y="50"/>
                  <a:pt x="283" y="50"/>
                  <a:pt x="284" y="49"/>
                </a:cubicBezTo>
                <a:cubicBezTo>
                  <a:pt x="283" y="49"/>
                  <a:pt x="283" y="49"/>
                  <a:pt x="283" y="49"/>
                </a:cubicBezTo>
                <a:cubicBezTo>
                  <a:pt x="283" y="49"/>
                  <a:pt x="282" y="49"/>
                  <a:pt x="281" y="50"/>
                </a:cubicBezTo>
                <a:cubicBezTo>
                  <a:pt x="280" y="50"/>
                  <a:pt x="280" y="50"/>
                  <a:pt x="280" y="50"/>
                </a:cubicBezTo>
                <a:cubicBezTo>
                  <a:pt x="280" y="50"/>
                  <a:pt x="280" y="50"/>
                  <a:pt x="279" y="50"/>
                </a:cubicBezTo>
                <a:cubicBezTo>
                  <a:pt x="279" y="49"/>
                  <a:pt x="279" y="49"/>
                  <a:pt x="279" y="49"/>
                </a:cubicBezTo>
                <a:cubicBezTo>
                  <a:pt x="279" y="49"/>
                  <a:pt x="278" y="49"/>
                  <a:pt x="278" y="49"/>
                </a:cubicBezTo>
                <a:cubicBezTo>
                  <a:pt x="277" y="48"/>
                  <a:pt x="277" y="48"/>
                  <a:pt x="276" y="48"/>
                </a:cubicBezTo>
                <a:cubicBezTo>
                  <a:pt x="276" y="47"/>
                  <a:pt x="276" y="47"/>
                  <a:pt x="276" y="47"/>
                </a:cubicBezTo>
                <a:cubicBezTo>
                  <a:pt x="277" y="46"/>
                  <a:pt x="277" y="46"/>
                  <a:pt x="277" y="46"/>
                </a:cubicBezTo>
                <a:cubicBezTo>
                  <a:pt x="277" y="46"/>
                  <a:pt x="278" y="46"/>
                  <a:pt x="279" y="45"/>
                </a:cubicBezTo>
                <a:cubicBezTo>
                  <a:pt x="280" y="45"/>
                  <a:pt x="280" y="45"/>
                  <a:pt x="280" y="45"/>
                </a:cubicBezTo>
                <a:cubicBezTo>
                  <a:pt x="281" y="45"/>
                  <a:pt x="283" y="44"/>
                  <a:pt x="285" y="44"/>
                </a:cubicBezTo>
                <a:cubicBezTo>
                  <a:pt x="283" y="46"/>
                  <a:pt x="283" y="46"/>
                  <a:pt x="283" y="47"/>
                </a:cubicBezTo>
                <a:cubicBezTo>
                  <a:pt x="283" y="48"/>
                  <a:pt x="283" y="48"/>
                  <a:pt x="283" y="48"/>
                </a:cubicBezTo>
                <a:cubicBezTo>
                  <a:pt x="284" y="47"/>
                  <a:pt x="284" y="47"/>
                  <a:pt x="284" y="47"/>
                </a:cubicBezTo>
                <a:cubicBezTo>
                  <a:pt x="286" y="45"/>
                  <a:pt x="293" y="46"/>
                  <a:pt x="291" y="42"/>
                </a:cubicBezTo>
                <a:cubicBezTo>
                  <a:pt x="293" y="38"/>
                  <a:pt x="293" y="38"/>
                  <a:pt x="293" y="37"/>
                </a:cubicBezTo>
                <a:cubicBezTo>
                  <a:pt x="294" y="37"/>
                  <a:pt x="294" y="37"/>
                  <a:pt x="294" y="37"/>
                </a:cubicBezTo>
                <a:cubicBezTo>
                  <a:pt x="294" y="38"/>
                  <a:pt x="294" y="38"/>
                  <a:pt x="294" y="38"/>
                </a:cubicBezTo>
                <a:cubicBezTo>
                  <a:pt x="295" y="38"/>
                  <a:pt x="295" y="38"/>
                  <a:pt x="296" y="38"/>
                </a:cubicBezTo>
                <a:cubicBezTo>
                  <a:pt x="297" y="38"/>
                  <a:pt x="297" y="38"/>
                  <a:pt x="298" y="36"/>
                </a:cubicBezTo>
                <a:cubicBezTo>
                  <a:pt x="299" y="36"/>
                  <a:pt x="299" y="36"/>
                  <a:pt x="299" y="35"/>
                </a:cubicBezTo>
                <a:cubicBezTo>
                  <a:pt x="300" y="35"/>
                  <a:pt x="301" y="34"/>
                  <a:pt x="301" y="34"/>
                </a:cubicBezTo>
                <a:cubicBezTo>
                  <a:pt x="300" y="34"/>
                  <a:pt x="300" y="34"/>
                  <a:pt x="298" y="34"/>
                </a:cubicBezTo>
                <a:cubicBezTo>
                  <a:pt x="297" y="34"/>
                  <a:pt x="297" y="34"/>
                  <a:pt x="296" y="34"/>
                </a:cubicBezTo>
                <a:cubicBezTo>
                  <a:pt x="297" y="34"/>
                  <a:pt x="297" y="34"/>
                  <a:pt x="299" y="33"/>
                </a:cubicBezTo>
                <a:cubicBezTo>
                  <a:pt x="299" y="33"/>
                  <a:pt x="299" y="32"/>
                  <a:pt x="299" y="32"/>
                </a:cubicBezTo>
                <a:cubicBezTo>
                  <a:pt x="300" y="32"/>
                  <a:pt x="300" y="32"/>
                  <a:pt x="300" y="32"/>
                </a:cubicBezTo>
                <a:cubicBezTo>
                  <a:pt x="301" y="32"/>
                  <a:pt x="301" y="32"/>
                  <a:pt x="302" y="32"/>
                </a:cubicBezTo>
                <a:cubicBezTo>
                  <a:pt x="301" y="32"/>
                  <a:pt x="301" y="33"/>
                  <a:pt x="300" y="33"/>
                </a:cubicBezTo>
                <a:cubicBezTo>
                  <a:pt x="300" y="33"/>
                  <a:pt x="301" y="33"/>
                  <a:pt x="302" y="33"/>
                </a:cubicBezTo>
                <a:cubicBezTo>
                  <a:pt x="303" y="33"/>
                  <a:pt x="303" y="32"/>
                  <a:pt x="304" y="32"/>
                </a:cubicBezTo>
                <a:cubicBezTo>
                  <a:pt x="304" y="32"/>
                  <a:pt x="304" y="32"/>
                  <a:pt x="305" y="33"/>
                </a:cubicBezTo>
                <a:cubicBezTo>
                  <a:pt x="308" y="32"/>
                  <a:pt x="309" y="31"/>
                  <a:pt x="309" y="30"/>
                </a:cubicBezTo>
                <a:cubicBezTo>
                  <a:pt x="308" y="30"/>
                  <a:pt x="307" y="30"/>
                  <a:pt x="307" y="30"/>
                </a:cubicBezTo>
                <a:cubicBezTo>
                  <a:pt x="307" y="30"/>
                  <a:pt x="307" y="30"/>
                  <a:pt x="311" y="29"/>
                </a:cubicBezTo>
                <a:cubicBezTo>
                  <a:pt x="311" y="29"/>
                  <a:pt x="312" y="29"/>
                  <a:pt x="313" y="29"/>
                </a:cubicBezTo>
                <a:cubicBezTo>
                  <a:pt x="313" y="29"/>
                  <a:pt x="313" y="29"/>
                  <a:pt x="313" y="29"/>
                </a:cubicBezTo>
                <a:cubicBezTo>
                  <a:pt x="314" y="29"/>
                  <a:pt x="315" y="28"/>
                  <a:pt x="315" y="28"/>
                </a:cubicBezTo>
                <a:cubicBezTo>
                  <a:pt x="315" y="27"/>
                  <a:pt x="315" y="27"/>
                  <a:pt x="315" y="27"/>
                </a:cubicBezTo>
                <a:cubicBezTo>
                  <a:pt x="316" y="26"/>
                  <a:pt x="316" y="26"/>
                  <a:pt x="318" y="24"/>
                </a:cubicBezTo>
                <a:cubicBezTo>
                  <a:pt x="318" y="24"/>
                  <a:pt x="319" y="24"/>
                  <a:pt x="320" y="24"/>
                </a:cubicBezTo>
                <a:cubicBezTo>
                  <a:pt x="320" y="24"/>
                  <a:pt x="321" y="23"/>
                  <a:pt x="322" y="22"/>
                </a:cubicBezTo>
                <a:cubicBezTo>
                  <a:pt x="322" y="22"/>
                  <a:pt x="323" y="21"/>
                  <a:pt x="324" y="20"/>
                </a:cubicBezTo>
                <a:cubicBezTo>
                  <a:pt x="323" y="20"/>
                  <a:pt x="323" y="20"/>
                  <a:pt x="322" y="20"/>
                </a:cubicBezTo>
                <a:cubicBezTo>
                  <a:pt x="323" y="20"/>
                  <a:pt x="323" y="20"/>
                  <a:pt x="323" y="19"/>
                </a:cubicBezTo>
                <a:cubicBezTo>
                  <a:pt x="323" y="19"/>
                  <a:pt x="323" y="19"/>
                  <a:pt x="323" y="19"/>
                </a:cubicBezTo>
                <a:cubicBezTo>
                  <a:pt x="324" y="19"/>
                  <a:pt x="324" y="19"/>
                  <a:pt x="324" y="19"/>
                </a:cubicBezTo>
                <a:cubicBezTo>
                  <a:pt x="325" y="18"/>
                  <a:pt x="325" y="18"/>
                  <a:pt x="327" y="18"/>
                </a:cubicBezTo>
                <a:cubicBezTo>
                  <a:pt x="327" y="18"/>
                  <a:pt x="327" y="18"/>
                  <a:pt x="328" y="19"/>
                </a:cubicBezTo>
                <a:cubicBezTo>
                  <a:pt x="327" y="19"/>
                  <a:pt x="327" y="19"/>
                  <a:pt x="327" y="19"/>
                </a:cubicBezTo>
                <a:cubicBezTo>
                  <a:pt x="325" y="20"/>
                  <a:pt x="325" y="20"/>
                  <a:pt x="324" y="21"/>
                </a:cubicBezTo>
                <a:cubicBezTo>
                  <a:pt x="324" y="21"/>
                  <a:pt x="324" y="21"/>
                  <a:pt x="324" y="21"/>
                </a:cubicBezTo>
                <a:cubicBezTo>
                  <a:pt x="326" y="20"/>
                  <a:pt x="327" y="19"/>
                  <a:pt x="330" y="18"/>
                </a:cubicBezTo>
                <a:cubicBezTo>
                  <a:pt x="330" y="18"/>
                  <a:pt x="330" y="17"/>
                  <a:pt x="331" y="17"/>
                </a:cubicBezTo>
                <a:cubicBezTo>
                  <a:pt x="331" y="17"/>
                  <a:pt x="331" y="17"/>
                  <a:pt x="331" y="16"/>
                </a:cubicBezTo>
                <a:cubicBezTo>
                  <a:pt x="331" y="16"/>
                  <a:pt x="330" y="16"/>
                  <a:pt x="330" y="16"/>
                </a:cubicBezTo>
                <a:cubicBezTo>
                  <a:pt x="330" y="16"/>
                  <a:pt x="330" y="16"/>
                  <a:pt x="329" y="16"/>
                </a:cubicBezTo>
                <a:cubicBezTo>
                  <a:pt x="330" y="16"/>
                  <a:pt x="330" y="16"/>
                  <a:pt x="331" y="15"/>
                </a:cubicBezTo>
                <a:cubicBezTo>
                  <a:pt x="332" y="15"/>
                  <a:pt x="332" y="15"/>
                  <a:pt x="332" y="15"/>
                </a:cubicBezTo>
                <a:cubicBezTo>
                  <a:pt x="333" y="15"/>
                  <a:pt x="333" y="15"/>
                  <a:pt x="334" y="14"/>
                </a:cubicBezTo>
                <a:cubicBezTo>
                  <a:pt x="333" y="14"/>
                  <a:pt x="333" y="14"/>
                  <a:pt x="330" y="15"/>
                </a:cubicBezTo>
                <a:cubicBezTo>
                  <a:pt x="331" y="14"/>
                  <a:pt x="332" y="14"/>
                  <a:pt x="333" y="13"/>
                </a:cubicBezTo>
                <a:cubicBezTo>
                  <a:pt x="333" y="13"/>
                  <a:pt x="333" y="13"/>
                  <a:pt x="338" y="11"/>
                </a:cubicBezTo>
                <a:cubicBezTo>
                  <a:pt x="339" y="11"/>
                  <a:pt x="339" y="11"/>
                  <a:pt x="339" y="11"/>
                </a:cubicBezTo>
                <a:cubicBezTo>
                  <a:pt x="340" y="10"/>
                  <a:pt x="340" y="10"/>
                  <a:pt x="342" y="10"/>
                </a:cubicBezTo>
                <a:cubicBezTo>
                  <a:pt x="342" y="10"/>
                  <a:pt x="342" y="10"/>
                  <a:pt x="343" y="10"/>
                </a:cubicBezTo>
                <a:cubicBezTo>
                  <a:pt x="343" y="10"/>
                  <a:pt x="346" y="8"/>
                  <a:pt x="353" y="6"/>
                </a:cubicBezTo>
                <a:cubicBezTo>
                  <a:pt x="354" y="6"/>
                  <a:pt x="354" y="6"/>
                  <a:pt x="354" y="6"/>
                </a:cubicBezTo>
                <a:cubicBezTo>
                  <a:pt x="354" y="6"/>
                  <a:pt x="353" y="6"/>
                  <a:pt x="352" y="6"/>
                </a:cubicBezTo>
                <a:cubicBezTo>
                  <a:pt x="352" y="6"/>
                  <a:pt x="352" y="6"/>
                  <a:pt x="352" y="6"/>
                </a:cubicBezTo>
                <a:cubicBezTo>
                  <a:pt x="353" y="6"/>
                  <a:pt x="354" y="6"/>
                  <a:pt x="354" y="6"/>
                </a:cubicBezTo>
                <a:cubicBezTo>
                  <a:pt x="355" y="6"/>
                  <a:pt x="355" y="6"/>
                  <a:pt x="355" y="6"/>
                </a:cubicBezTo>
                <a:cubicBezTo>
                  <a:pt x="356" y="5"/>
                  <a:pt x="358" y="5"/>
                  <a:pt x="359" y="5"/>
                </a:cubicBezTo>
                <a:cubicBezTo>
                  <a:pt x="359" y="5"/>
                  <a:pt x="359" y="5"/>
                  <a:pt x="360" y="5"/>
                </a:cubicBezTo>
                <a:cubicBezTo>
                  <a:pt x="361" y="5"/>
                  <a:pt x="361" y="5"/>
                  <a:pt x="363" y="4"/>
                </a:cubicBezTo>
                <a:moveTo>
                  <a:pt x="346" y="1"/>
                </a:moveTo>
                <a:cubicBezTo>
                  <a:pt x="347" y="1"/>
                  <a:pt x="348" y="1"/>
                  <a:pt x="349" y="1"/>
                </a:cubicBezTo>
                <a:cubicBezTo>
                  <a:pt x="347" y="1"/>
                  <a:pt x="347" y="1"/>
                  <a:pt x="347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51" y="0"/>
                  <a:pt x="351" y="0"/>
                  <a:pt x="351" y="0"/>
                </a:cubicBezTo>
                <a:cubicBezTo>
                  <a:pt x="354" y="0"/>
                  <a:pt x="354" y="0"/>
                  <a:pt x="354" y="0"/>
                </a:cubicBezTo>
                <a:cubicBezTo>
                  <a:pt x="352" y="0"/>
                  <a:pt x="352" y="0"/>
                  <a:pt x="352" y="0"/>
                </a:cubicBezTo>
                <a:cubicBezTo>
                  <a:pt x="352" y="0"/>
                  <a:pt x="352" y="0"/>
                  <a:pt x="352" y="0"/>
                </a:cubicBezTo>
                <a:cubicBezTo>
                  <a:pt x="350" y="0"/>
                  <a:pt x="350" y="0"/>
                  <a:pt x="350" y="0"/>
                </a:cubicBezTo>
                <a:cubicBezTo>
                  <a:pt x="353" y="0"/>
                  <a:pt x="353" y="0"/>
                  <a:pt x="353" y="0"/>
                </a:cubicBezTo>
                <a:cubicBezTo>
                  <a:pt x="353" y="0"/>
                  <a:pt x="353" y="0"/>
                  <a:pt x="353" y="0"/>
                </a:cubicBezTo>
                <a:cubicBezTo>
                  <a:pt x="353" y="0"/>
                  <a:pt x="354" y="0"/>
                  <a:pt x="355" y="0"/>
                </a:cubicBezTo>
                <a:cubicBezTo>
                  <a:pt x="355" y="0"/>
                  <a:pt x="356" y="0"/>
                  <a:pt x="356" y="0"/>
                </a:cubicBezTo>
                <a:cubicBezTo>
                  <a:pt x="355" y="0"/>
                  <a:pt x="353" y="0"/>
                  <a:pt x="352" y="0"/>
                </a:cubicBezTo>
                <a:cubicBezTo>
                  <a:pt x="353" y="0"/>
                  <a:pt x="353" y="0"/>
                  <a:pt x="354" y="0"/>
                </a:cubicBezTo>
                <a:cubicBezTo>
                  <a:pt x="353" y="0"/>
                  <a:pt x="352" y="0"/>
                  <a:pt x="351" y="0"/>
                </a:cubicBezTo>
                <a:cubicBezTo>
                  <a:pt x="352" y="0"/>
                  <a:pt x="353" y="0"/>
                  <a:pt x="355" y="0"/>
                </a:cubicBezTo>
                <a:cubicBezTo>
                  <a:pt x="355" y="0"/>
                  <a:pt x="355" y="0"/>
                  <a:pt x="355" y="0"/>
                </a:cubicBezTo>
                <a:cubicBezTo>
                  <a:pt x="354" y="0"/>
                  <a:pt x="352" y="0"/>
                  <a:pt x="349" y="0"/>
                </a:cubicBezTo>
                <a:cubicBezTo>
                  <a:pt x="349" y="0"/>
                  <a:pt x="349" y="0"/>
                  <a:pt x="349" y="0"/>
                </a:cubicBezTo>
                <a:cubicBezTo>
                  <a:pt x="350" y="0"/>
                  <a:pt x="351" y="0"/>
                  <a:pt x="352" y="0"/>
                </a:cubicBezTo>
                <a:cubicBezTo>
                  <a:pt x="352" y="0"/>
                  <a:pt x="352" y="0"/>
                  <a:pt x="352" y="0"/>
                </a:cubicBezTo>
                <a:cubicBezTo>
                  <a:pt x="349" y="0"/>
                  <a:pt x="349" y="0"/>
                  <a:pt x="349" y="0"/>
                </a:cubicBezTo>
                <a:cubicBezTo>
                  <a:pt x="349" y="0"/>
                  <a:pt x="349" y="0"/>
                  <a:pt x="349" y="0"/>
                </a:cubicBezTo>
                <a:cubicBezTo>
                  <a:pt x="350" y="0"/>
                  <a:pt x="350" y="0"/>
                  <a:pt x="350" y="0"/>
                </a:cubicBezTo>
                <a:cubicBezTo>
                  <a:pt x="349" y="0"/>
                  <a:pt x="348" y="0"/>
                  <a:pt x="347" y="0"/>
                </a:cubicBezTo>
                <a:cubicBezTo>
                  <a:pt x="344" y="0"/>
                  <a:pt x="344" y="0"/>
                  <a:pt x="344" y="0"/>
                </a:cubicBezTo>
                <a:cubicBezTo>
                  <a:pt x="344" y="0"/>
                  <a:pt x="344" y="0"/>
                  <a:pt x="344" y="0"/>
                </a:cubicBezTo>
                <a:cubicBezTo>
                  <a:pt x="341" y="1"/>
                  <a:pt x="339" y="1"/>
                  <a:pt x="336" y="1"/>
                </a:cubicBezTo>
                <a:cubicBezTo>
                  <a:pt x="337" y="1"/>
                  <a:pt x="339" y="1"/>
                  <a:pt x="340" y="1"/>
                </a:cubicBezTo>
                <a:cubicBezTo>
                  <a:pt x="340" y="1"/>
                  <a:pt x="340" y="1"/>
                  <a:pt x="340" y="1"/>
                </a:cubicBezTo>
                <a:cubicBezTo>
                  <a:pt x="341" y="1"/>
                  <a:pt x="343" y="1"/>
                  <a:pt x="345" y="0"/>
                </a:cubicBezTo>
                <a:cubicBezTo>
                  <a:pt x="344" y="0"/>
                  <a:pt x="344" y="0"/>
                  <a:pt x="344" y="0"/>
                </a:cubicBezTo>
                <a:cubicBezTo>
                  <a:pt x="346" y="0"/>
                  <a:pt x="346" y="0"/>
                  <a:pt x="346" y="0"/>
                </a:cubicBezTo>
                <a:cubicBezTo>
                  <a:pt x="346" y="0"/>
                  <a:pt x="346" y="0"/>
                  <a:pt x="346" y="0"/>
                </a:cubicBezTo>
                <a:cubicBezTo>
                  <a:pt x="343" y="0"/>
                  <a:pt x="341" y="1"/>
                  <a:pt x="339" y="1"/>
                </a:cubicBezTo>
                <a:cubicBezTo>
                  <a:pt x="339" y="1"/>
                  <a:pt x="339" y="1"/>
                  <a:pt x="339" y="1"/>
                </a:cubicBezTo>
                <a:cubicBezTo>
                  <a:pt x="341" y="1"/>
                  <a:pt x="341" y="1"/>
                  <a:pt x="341" y="1"/>
                </a:cubicBezTo>
                <a:cubicBezTo>
                  <a:pt x="341" y="1"/>
                  <a:pt x="341" y="1"/>
                  <a:pt x="341" y="1"/>
                </a:cubicBezTo>
                <a:cubicBezTo>
                  <a:pt x="341" y="1"/>
                  <a:pt x="341" y="1"/>
                  <a:pt x="337" y="1"/>
                </a:cubicBezTo>
                <a:cubicBezTo>
                  <a:pt x="337" y="1"/>
                  <a:pt x="337" y="1"/>
                  <a:pt x="337" y="1"/>
                </a:cubicBezTo>
                <a:cubicBezTo>
                  <a:pt x="337" y="1"/>
                  <a:pt x="337" y="1"/>
                  <a:pt x="337" y="1"/>
                </a:cubicBezTo>
                <a:cubicBezTo>
                  <a:pt x="335" y="1"/>
                  <a:pt x="335" y="1"/>
                  <a:pt x="335" y="1"/>
                </a:cubicBezTo>
                <a:cubicBezTo>
                  <a:pt x="335" y="1"/>
                  <a:pt x="335" y="1"/>
                  <a:pt x="335" y="1"/>
                </a:cubicBezTo>
                <a:cubicBezTo>
                  <a:pt x="332" y="1"/>
                  <a:pt x="332" y="1"/>
                  <a:pt x="332" y="1"/>
                </a:cubicBezTo>
                <a:cubicBezTo>
                  <a:pt x="332" y="1"/>
                  <a:pt x="332" y="1"/>
                  <a:pt x="332" y="1"/>
                </a:cubicBezTo>
                <a:cubicBezTo>
                  <a:pt x="331" y="2"/>
                  <a:pt x="331" y="2"/>
                  <a:pt x="331" y="2"/>
                </a:cubicBezTo>
                <a:cubicBezTo>
                  <a:pt x="327" y="2"/>
                  <a:pt x="327" y="2"/>
                  <a:pt x="327" y="2"/>
                </a:cubicBezTo>
                <a:cubicBezTo>
                  <a:pt x="321" y="3"/>
                  <a:pt x="321" y="3"/>
                  <a:pt x="320" y="3"/>
                </a:cubicBezTo>
                <a:cubicBezTo>
                  <a:pt x="324" y="2"/>
                  <a:pt x="324" y="2"/>
                  <a:pt x="324" y="2"/>
                </a:cubicBezTo>
                <a:cubicBezTo>
                  <a:pt x="326" y="2"/>
                  <a:pt x="326" y="2"/>
                  <a:pt x="326" y="2"/>
                </a:cubicBezTo>
                <a:cubicBezTo>
                  <a:pt x="327" y="2"/>
                  <a:pt x="327" y="2"/>
                  <a:pt x="327" y="2"/>
                </a:cubicBezTo>
                <a:cubicBezTo>
                  <a:pt x="324" y="2"/>
                  <a:pt x="324" y="2"/>
                  <a:pt x="324" y="2"/>
                </a:cubicBezTo>
                <a:cubicBezTo>
                  <a:pt x="320" y="3"/>
                  <a:pt x="320" y="3"/>
                  <a:pt x="320" y="3"/>
                </a:cubicBezTo>
                <a:cubicBezTo>
                  <a:pt x="316" y="4"/>
                  <a:pt x="316" y="4"/>
                  <a:pt x="316" y="4"/>
                </a:cubicBezTo>
                <a:cubicBezTo>
                  <a:pt x="317" y="4"/>
                  <a:pt x="317" y="4"/>
                  <a:pt x="317" y="4"/>
                </a:cubicBezTo>
                <a:cubicBezTo>
                  <a:pt x="316" y="4"/>
                  <a:pt x="316" y="4"/>
                  <a:pt x="316" y="4"/>
                </a:cubicBezTo>
                <a:cubicBezTo>
                  <a:pt x="318" y="3"/>
                  <a:pt x="319" y="3"/>
                  <a:pt x="321" y="3"/>
                </a:cubicBezTo>
                <a:cubicBezTo>
                  <a:pt x="320" y="3"/>
                  <a:pt x="320" y="3"/>
                  <a:pt x="320" y="3"/>
                </a:cubicBezTo>
                <a:cubicBezTo>
                  <a:pt x="320" y="3"/>
                  <a:pt x="320" y="3"/>
                  <a:pt x="320" y="3"/>
                </a:cubicBezTo>
                <a:cubicBezTo>
                  <a:pt x="323" y="3"/>
                  <a:pt x="323" y="3"/>
                  <a:pt x="323" y="3"/>
                </a:cubicBezTo>
                <a:cubicBezTo>
                  <a:pt x="326" y="2"/>
                  <a:pt x="326" y="2"/>
                  <a:pt x="326" y="2"/>
                </a:cubicBezTo>
                <a:cubicBezTo>
                  <a:pt x="328" y="2"/>
                  <a:pt x="329" y="2"/>
                  <a:pt x="331" y="2"/>
                </a:cubicBezTo>
                <a:cubicBezTo>
                  <a:pt x="330" y="2"/>
                  <a:pt x="330" y="2"/>
                  <a:pt x="330" y="2"/>
                </a:cubicBezTo>
                <a:cubicBezTo>
                  <a:pt x="330" y="2"/>
                  <a:pt x="330" y="2"/>
                  <a:pt x="330" y="2"/>
                </a:cubicBezTo>
                <a:cubicBezTo>
                  <a:pt x="328" y="2"/>
                  <a:pt x="326" y="3"/>
                  <a:pt x="324" y="3"/>
                </a:cubicBezTo>
                <a:cubicBezTo>
                  <a:pt x="324" y="3"/>
                  <a:pt x="324" y="3"/>
                  <a:pt x="324" y="3"/>
                </a:cubicBezTo>
                <a:cubicBezTo>
                  <a:pt x="323" y="3"/>
                  <a:pt x="323" y="3"/>
                  <a:pt x="323" y="3"/>
                </a:cubicBezTo>
                <a:cubicBezTo>
                  <a:pt x="323" y="3"/>
                  <a:pt x="323" y="3"/>
                  <a:pt x="323" y="3"/>
                </a:cubicBezTo>
                <a:cubicBezTo>
                  <a:pt x="321" y="3"/>
                  <a:pt x="321" y="3"/>
                  <a:pt x="321" y="3"/>
                </a:cubicBezTo>
                <a:cubicBezTo>
                  <a:pt x="321" y="3"/>
                  <a:pt x="321" y="3"/>
                  <a:pt x="321" y="3"/>
                </a:cubicBezTo>
                <a:cubicBezTo>
                  <a:pt x="320" y="3"/>
                  <a:pt x="320" y="3"/>
                  <a:pt x="320" y="3"/>
                </a:cubicBezTo>
                <a:cubicBezTo>
                  <a:pt x="319" y="3"/>
                  <a:pt x="319" y="3"/>
                  <a:pt x="319" y="3"/>
                </a:cubicBezTo>
                <a:cubicBezTo>
                  <a:pt x="318" y="3"/>
                  <a:pt x="317" y="4"/>
                  <a:pt x="317" y="4"/>
                </a:cubicBezTo>
                <a:cubicBezTo>
                  <a:pt x="317" y="4"/>
                  <a:pt x="317" y="4"/>
                  <a:pt x="317" y="4"/>
                </a:cubicBezTo>
                <a:cubicBezTo>
                  <a:pt x="316" y="4"/>
                  <a:pt x="316" y="4"/>
                  <a:pt x="316" y="4"/>
                </a:cubicBezTo>
                <a:cubicBezTo>
                  <a:pt x="315" y="4"/>
                  <a:pt x="314" y="4"/>
                  <a:pt x="313" y="4"/>
                </a:cubicBezTo>
                <a:cubicBezTo>
                  <a:pt x="312" y="4"/>
                  <a:pt x="312" y="4"/>
                  <a:pt x="312" y="4"/>
                </a:cubicBezTo>
                <a:cubicBezTo>
                  <a:pt x="310" y="5"/>
                  <a:pt x="310" y="5"/>
                  <a:pt x="310" y="5"/>
                </a:cubicBezTo>
                <a:cubicBezTo>
                  <a:pt x="307" y="5"/>
                  <a:pt x="307" y="5"/>
                  <a:pt x="307" y="5"/>
                </a:cubicBezTo>
                <a:cubicBezTo>
                  <a:pt x="306" y="5"/>
                  <a:pt x="306" y="5"/>
                  <a:pt x="306" y="5"/>
                </a:cubicBezTo>
                <a:cubicBezTo>
                  <a:pt x="306" y="6"/>
                  <a:pt x="306" y="6"/>
                  <a:pt x="306" y="6"/>
                </a:cubicBezTo>
                <a:cubicBezTo>
                  <a:pt x="308" y="4"/>
                  <a:pt x="311" y="5"/>
                  <a:pt x="314" y="4"/>
                </a:cubicBezTo>
                <a:cubicBezTo>
                  <a:pt x="315" y="4"/>
                  <a:pt x="315" y="4"/>
                  <a:pt x="315" y="4"/>
                </a:cubicBezTo>
                <a:cubicBezTo>
                  <a:pt x="312" y="4"/>
                  <a:pt x="312" y="4"/>
                  <a:pt x="312" y="4"/>
                </a:cubicBezTo>
                <a:cubicBezTo>
                  <a:pt x="309" y="5"/>
                  <a:pt x="309" y="5"/>
                  <a:pt x="309" y="5"/>
                </a:cubicBezTo>
                <a:cubicBezTo>
                  <a:pt x="305" y="5"/>
                  <a:pt x="305" y="5"/>
                  <a:pt x="305" y="5"/>
                </a:cubicBezTo>
                <a:cubicBezTo>
                  <a:pt x="300" y="6"/>
                  <a:pt x="300" y="6"/>
                  <a:pt x="300" y="6"/>
                </a:cubicBezTo>
                <a:cubicBezTo>
                  <a:pt x="298" y="7"/>
                  <a:pt x="298" y="7"/>
                  <a:pt x="298" y="7"/>
                </a:cubicBezTo>
                <a:cubicBezTo>
                  <a:pt x="297" y="7"/>
                  <a:pt x="296" y="7"/>
                  <a:pt x="294" y="8"/>
                </a:cubicBezTo>
                <a:cubicBezTo>
                  <a:pt x="293" y="8"/>
                  <a:pt x="292" y="8"/>
                  <a:pt x="291" y="9"/>
                </a:cubicBezTo>
                <a:cubicBezTo>
                  <a:pt x="296" y="7"/>
                  <a:pt x="296" y="7"/>
                  <a:pt x="296" y="7"/>
                </a:cubicBezTo>
                <a:cubicBezTo>
                  <a:pt x="297" y="7"/>
                  <a:pt x="297" y="7"/>
                  <a:pt x="297" y="7"/>
                </a:cubicBezTo>
                <a:cubicBezTo>
                  <a:pt x="296" y="7"/>
                  <a:pt x="296" y="7"/>
                  <a:pt x="296" y="7"/>
                </a:cubicBezTo>
                <a:cubicBezTo>
                  <a:pt x="295" y="7"/>
                  <a:pt x="295" y="7"/>
                  <a:pt x="295" y="7"/>
                </a:cubicBezTo>
                <a:cubicBezTo>
                  <a:pt x="293" y="8"/>
                  <a:pt x="293" y="8"/>
                  <a:pt x="293" y="8"/>
                </a:cubicBezTo>
                <a:cubicBezTo>
                  <a:pt x="292" y="8"/>
                  <a:pt x="291" y="8"/>
                  <a:pt x="290" y="9"/>
                </a:cubicBezTo>
                <a:cubicBezTo>
                  <a:pt x="287" y="9"/>
                  <a:pt x="287" y="9"/>
                  <a:pt x="287" y="9"/>
                </a:cubicBezTo>
                <a:cubicBezTo>
                  <a:pt x="286" y="9"/>
                  <a:pt x="286" y="9"/>
                  <a:pt x="286" y="9"/>
                </a:cubicBezTo>
                <a:cubicBezTo>
                  <a:pt x="286" y="9"/>
                  <a:pt x="286" y="9"/>
                  <a:pt x="286" y="9"/>
                </a:cubicBezTo>
                <a:cubicBezTo>
                  <a:pt x="287" y="9"/>
                  <a:pt x="287" y="9"/>
                  <a:pt x="287" y="9"/>
                </a:cubicBezTo>
                <a:cubicBezTo>
                  <a:pt x="284" y="10"/>
                  <a:pt x="284" y="10"/>
                  <a:pt x="284" y="10"/>
                </a:cubicBezTo>
                <a:cubicBezTo>
                  <a:pt x="281" y="11"/>
                  <a:pt x="281" y="11"/>
                  <a:pt x="281" y="11"/>
                </a:cubicBezTo>
                <a:cubicBezTo>
                  <a:pt x="281" y="11"/>
                  <a:pt x="281" y="11"/>
                  <a:pt x="281" y="11"/>
                </a:cubicBezTo>
                <a:cubicBezTo>
                  <a:pt x="282" y="11"/>
                  <a:pt x="284" y="10"/>
                  <a:pt x="285" y="10"/>
                </a:cubicBezTo>
                <a:cubicBezTo>
                  <a:pt x="282" y="11"/>
                  <a:pt x="282" y="11"/>
                  <a:pt x="282" y="11"/>
                </a:cubicBezTo>
                <a:cubicBezTo>
                  <a:pt x="278" y="11"/>
                  <a:pt x="278" y="11"/>
                  <a:pt x="278" y="11"/>
                </a:cubicBezTo>
                <a:cubicBezTo>
                  <a:pt x="278" y="12"/>
                  <a:pt x="278" y="12"/>
                  <a:pt x="278" y="12"/>
                </a:cubicBezTo>
                <a:cubicBezTo>
                  <a:pt x="280" y="11"/>
                  <a:pt x="282" y="11"/>
                  <a:pt x="283" y="10"/>
                </a:cubicBezTo>
                <a:cubicBezTo>
                  <a:pt x="280" y="11"/>
                  <a:pt x="277" y="12"/>
                  <a:pt x="274" y="12"/>
                </a:cubicBezTo>
                <a:cubicBezTo>
                  <a:pt x="271" y="13"/>
                  <a:pt x="271" y="13"/>
                  <a:pt x="271" y="13"/>
                </a:cubicBezTo>
                <a:cubicBezTo>
                  <a:pt x="267" y="14"/>
                  <a:pt x="267" y="14"/>
                  <a:pt x="267" y="14"/>
                </a:cubicBezTo>
                <a:cubicBezTo>
                  <a:pt x="265" y="15"/>
                  <a:pt x="265" y="15"/>
                  <a:pt x="265" y="15"/>
                </a:cubicBezTo>
                <a:cubicBezTo>
                  <a:pt x="265" y="15"/>
                  <a:pt x="266" y="15"/>
                  <a:pt x="267" y="15"/>
                </a:cubicBezTo>
                <a:cubicBezTo>
                  <a:pt x="266" y="15"/>
                  <a:pt x="265" y="15"/>
                  <a:pt x="265" y="15"/>
                </a:cubicBezTo>
                <a:cubicBezTo>
                  <a:pt x="266" y="15"/>
                  <a:pt x="267" y="15"/>
                  <a:pt x="267" y="14"/>
                </a:cubicBezTo>
                <a:cubicBezTo>
                  <a:pt x="266" y="15"/>
                  <a:pt x="266" y="15"/>
                  <a:pt x="266" y="15"/>
                </a:cubicBezTo>
                <a:cubicBezTo>
                  <a:pt x="266" y="15"/>
                  <a:pt x="266" y="15"/>
                  <a:pt x="267" y="15"/>
                </a:cubicBezTo>
                <a:cubicBezTo>
                  <a:pt x="267" y="15"/>
                  <a:pt x="267" y="15"/>
                  <a:pt x="267" y="15"/>
                </a:cubicBezTo>
                <a:cubicBezTo>
                  <a:pt x="264" y="16"/>
                  <a:pt x="264" y="16"/>
                  <a:pt x="263" y="16"/>
                </a:cubicBezTo>
                <a:cubicBezTo>
                  <a:pt x="264" y="16"/>
                  <a:pt x="264" y="16"/>
                  <a:pt x="264" y="16"/>
                </a:cubicBezTo>
                <a:cubicBezTo>
                  <a:pt x="264" y="16"/>
                  <a:pt x="264" y="16"/>
                  <a:pt x="264" y="16"/>
                </a:cubicBezTo>
                <a:cubicBezTo>
                  <a:pt x="268" y="15"/>
                  <a:pt x="268" y="15"/>
                  <a:pt x="271" y="14"/>
                </a:cubicBezTo>
                <a:cubicBezTo>
                  <a:pt x="274" y="13"/>
                  <a:pt x="274" y="13"/>
                  <a:pt x="274" y="13"/>
                </a:cubicBezTo>
                <a:cubicBezTo>
                  <a:pt x="272" y="14"/>
                  <a:pt x="272" y="14"/>
                  <a:pt x="272" y="14"/>
                </a:cubicBezTo>
                <a:cubicBezTo>
                  <a:pt x="276" y="12"/>
                  <a:pt x="276" y="12"/>
                  <a:pt x="276" y="12"/>
                </a:cubicBezTo>
                <a:cubicBezTo>
                  <a:pt x="277" y="12"/>
                  <a:pt x="277" y="12"/>
                  <a:pt x="277" y="12"/>
                </a:cubicBezTo>
                <a:cubicBezTo>
                  <a:pt x="281" y="11"/>
                  <a:pt x="281" y="11"/>
                  <a:pt x="281" y="11"/>
                </a:cubicBezTo>
                <a:cubicBezTo>
                  <a:pt x="285" y="10"/>
                  <a:pt x="285" y="10"/>
                  <a:pt x="285" y="10"/>
                </a:cubicBezTo>
                <a:cubicBezTo>
                  <a:pt x="285" y="10"/>
                  <a:pt x="285" y="10"/>
                  <a:pt x="285" y="10"/>
                </a:cubicBezTo>
                <a:cubicBezTo>
                  <a:pt x="285" y="10"/>
                  <a:pt x="285" y="10"/>
                  <a:pt x="285" y="10"/>
                </a:cubicBezTo>
                <a:cubicBezTo>
                  <a:pt x="288" y="10"/>
                  <a:pt x="291" y="9"/>
                  <a:pt x="293" y="8"/>
                </a:cubicBezTo>
                <a:cubicBezTo>
                  <a:pt x="294" y="8"/>
                  <a:pt x="294" y="8"/>
                  <a:pt x="294" y="8"/>
                </a:cubicBezTo>
                <a:cubicBezTo>
                  <a:pt x="294" y="8"/>
                  <a:pt x="299" y="7"/>
                  <a:pt x="300" y="7"/>
                </a:cubicBezTo>
                <a:cubicBezTo>
                  <a:pt x="297" y="7"/>
                  <a:pt x="297" y="7"/>
                  <a:pt x="297" y="7"/>
                </a:cubicBezTo>
                <a:cubicBezTo>
                  <a:pt x="296" y="8"/>
                  <a:pt x="296" y="8"/>
                  <a:pt x="296" y="8"/>
                </a:cubicBezTo>
                <a:cubicBezTo>
                  <a:pt x="299" y="7"/>
                  <a:pt x="299" y="7"/>
                  <a:pt x="299" y="7"/>
                </a:cubicBezTo>
                <a:cubicBezTo>
                  <a:pt x="300" y="7"/>
                  <a:pt x="302" y="6"/>
                  <a:pt x="304" y="6"/>
                </a:cubicBezTo>
                <a:cubicBezTo>
                  <a:pt x="304" y="6"/>
                  <a:pt x="304" y="6"/>
                  <a:pt x="304" y="6"/>
                </a:cubicBezTo>
                <a:cubicBezTo>
                  <a:pt x="302" y="7"/>
                  <a:pt x="302" y="7"/>
                  <a:pt x="302" y="7"/>
                </a:cubicBezTo>
                <a:cubicBezTo>
                  <a:pt x="301" y="7"/>
                  <a:pt x="301" y="7"/>
                  <a:pt x="301" y="7"/>
                </a:cubicBezTo>
                <a:cubicBezTo>
                  <a:pt x="302" y="7"/>
                  <a:pt x="304" y="6"/>
                  <a:pt x="305" y="6"/>
                </a:cubicBezTo>
                <a:cubicBezTo>
                  <a:pt x="309" y="5"/>
                  <a:pt x="309" y="5"/>
                  <a:pt x="309" y="5"/>
                </a:cubicBezTo>
                <a:cubicBezTo>
                  <a:pt x="309" y="5"/>
                  <a:pt x="309" y="5"/>
                  <a:pt x="309" y="5"/>
                </a:cubicBezTo>
                <a:cubicBezTo>
                  <a:pt x="307" y="6"/>
                  <a:pt x="307" y="6"/>
                  <a:pt x="307" y="6"/>
                </a:cubicBezTo>
                <a:cubicBezTo>
                  <a:pt x="307" y="6"/>
                  <a:pt x="307" y="6"/>
                  <a:pt x="307" y="6"/>
                </a:cubicBezTo>
                <a:cubicBezTo>
                  <a:pt x="309" y="6"/>
                  <a:pt x="309" y="6"/>
                  <a:pt x="309" y="6"/>
                </a:cubicBezTo>
                <a:cubicBezTo>
                  <a:pt x="314" y="5"/>
                  <a:pt x="314" y="5"/>
                  <a:pt x="314" y="5"/>
                </a:cubicBezTo>
                <a:cubicBezTo>
                  <a:pt x="315" y="4"/>
                  <a:pt x="315" y="4"/>
                  <a:pt x="315" y="4"/>
                </a:cubicBezTo>
                <a:cubicBezTo>
                  <a:pt x="315" y="5"/>
                  <a:pt x="315" y="5"/>
                  <a:pt x="315" y="5"/>
                </a:cubicBezTo>
                <a:cubicBezTo>
                  <a:pt x="315" y="5"/>
                  <a:pt x="315" y="5"/>
                  <a:pt x="315" y="5"/>
                </a:cubicBezTo>
                <a:cubicBezTo>
                  <a:pt x="318" y="4"/>
                  <a:pt x="318" y="4"/>
                  <a:pt x="318" y="4"/>
                </a:cubicBezTo>
                <a:cubicBezTo>
                  <a:pt x="320" y="4"/>
                  <a:pt x="320" y="4"/>
                  <a:pt x="320" y="4"/>
                </a:cubicBezTo>
                <a:cubicBezTo>
                  <a:pt x="323" y="3"/>
                  <a:pt x="327" y="3"/>
                  <a:pt x="330" y="3"/>
                </a:cubicBezTo>
                <a:cubicBezTo>
                  <a:pt x="331" y="3"/>
                  <a:pt x="331" y="3"/>
                  <a:pt x="331" y="3"/>
                </a:cubicBezTo>
                <a:cubicBezTo>
                  <a:pt x="332" y="2"/>
                  <a:pt x="332" y="2"/>
                  <a:pt x="332" y="2"/>
                </a:cubicBezTo>
                <a:cubicBezTo>
                  <a:pt x="333" y="2"/>
                  <a:pt x="334" y="2"/>
                  <a:pt x="335" y="2"/>
                </a:cubicBezTo>
                <a:cubicBezTo>
                  <a:pt x="333" y="2"/>
                  <a:pt x="333" y="2"/>
                  <a:pt x="332" y="2"/>
                </a:cubicBezTo>
                <a:cubicBezTo>
                  <a:pt x="333" y="2"/>
                  <a:pt x="333" y="2"/>
                  <a:pt x="333" y="2"/>
                </a:cubicBezTo>
                <a:cubicBezTo>
                  <a:pt x="332" y="2"/>
                  <a:pt x="332" y="2"/>
                  <a:pt x="332" y="2"/>
                </a:cubicBezTo>
                <a:cubicBezTo>
                  <a:pt x="335" y="2"/>
                  <a:pt x="335" y="2"/>
                  <a:pt x="335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8" y="2"/>
                  <a:pt x="340" y="2"/>
                  <a:pt x="341" y="1"/>
                </a:cubicBezTo>
                <a:cubicBezTo>
                  <a:pt x="342" y="1"/>
                  <a:pt x="342" y="1"/>
                  <a:pt x="346" y="1"/>
                </a:cubicBezTo>
                <a:moveTo>
                  <a:pt x="300" y="6"/>
                </a:moveTo>
                <a:cubicBezTo>
                  <a:pt x="301" y="6"/>
                  <a:pt x="303" y="6"/>
                  <a:pt x="304" y="6"/>
                </a:cubicBezTo>
                <a:cubicBezTo>
                  <a:pt x="305" y="5"/>
                  <a:pt x="306" y="5"/>
                  <a:pt x="308" y="5"/>
                </a:cubicBezTo>
                <a:cubicBezTo>
                  <a:pt x="311" y="4"/>
                  <a:pt x="311" y="4"/>
                  <a:pt x="311" y="4"/>
                </a:cubicBezTo>
                <a:cubicBezTo>
                  <a:pt x="311" y="4"/>
                  <a:pt x="312" y="4"/>
                  <a:pt x="313" y="4"/>
                </a:cubicBezTo>
                <a:cubicBezTo>
                  <a:pt x="314" y="4"/>
                  <a:pt x="315" y="4"/>
                  <a:pt x="315" y="4"/>
                </a:cubicBezTo>
                <a:cubicBezTo>
                  <a:pt x="315" y="4"/>
                  <a:pt x="314" y="4"/>
                  <a:pt x="313" y="4"/>
                </a:cubicBezTo>
                <a:cubicBezTo>
                  <a:pt x="313" y="4"/>
                  <a:pt x="319" y="3"/>
                  <a:pt x="324" y="2"/>
                </a:cubicBezTo>
                <a:cubicBezTo>
                  <a:pt x="326" y="2"/>
                  <a:pt x="328" y="2"/>
                  <a:pt x="331" y="2"/>
                </a:cubicBezTo>
                <a:cubicBezTo>
                  <a:pt x="330" y="2"/>
                  <a:pt x="329" y="2"/>
                  <a:pt x="328" y="2"/>
                </a:cubicBezTo>
                <a:cubicBezTo>
                  <a:pt x="328" y="2"/>
                  <a:pt x="328" y="2"/>
                  <a:pt x="328" y="2"/>
                </a:cubicBezTo>
                <a:cubicBezTo>
                  <a:pt x="327" y="2"/>
                  <a:pt x="326" y="2"/>
                  <a:pt x="325" y="2"/>
                </a:cubicBezTo>
                <a:cubicBezTo>
                  <a:pt x="325" y="2"/>
                  <a:pt x="325" y="2"/>
                  <a:pt x="325" y="2"/>
                </a:cubicBezTo>
                <a:cubicBezTo>
                  <a:pt x="323" y="2"/>
                  <a:pt x="321" y="3"/>
                  <a:pt x="319" y="3"/>
                </a:cubicBezTo>
                <a:cubicBezTo>
                  <a:pt x="319" y="3"/>
                  <a:pt x="319" y="3"/>
                  <a:pt x="319" y="3"/>
                </a:cubicBezTo>
                <a:cubicBezTo>
                  <a:pt x="319" y="3"/>
                  <a:pt x="319" y="3"/>
                  <a:pt x="319" y="3"/>
                </a:cubicBezTo>
                <a:cubicBezTo>
                  <a:pt x="315" y="4"/>
                  <a:pt x="315" y="4"/>
                  <a:pt x="315" y="4"/>
                </a:cubicBezTo>
                <a:cubicBezTo>
                  <a:pt x="313" y="4"/>
                  <a:pt x="313" y="4"/>
                  <a:pt x="313" y="4"/>
                </a:cubicBezTo>
                <a:cubicBezTo>
                  <a:pt x="309" y="5"/>
                  <a:pt x="309" y="5"/>
                  <a:pt x="309" y="5"/>
                </a:cubicBezTo>
                <a:cubicBezTo>
                  <a:pt x="309" y="5"/>
                  <a:pt x="309" y="5"/>
                  <a:pt x="309" y="5"/>
                </a:cubicBezTo>
                <a:cubicBezTo>
                  <a:pt x="308" y="5"/>
                  <a:pt x="308" y="5"/>
                  <a:pt x="307" y="5"/>
                </a:cubicBezTo>
                <a:cubicBezTo>
                  <a:pt x="304" y="5"/>
                  <a:pt x="304" y="5"/>
                  <a:pt x="304" y="5"/>
                </a:cubicBezTo>
                <a:cubicBezTo>
                  <a:pt x="303" y="6"/>
                  <a:pt x="303" y="6"/>
                  <a:pt x="303" y="6"/>
                </a:cubicBezTo>
                <a:cubicBezTo>
                  <a:pt x="303" y="6"/>
                  <a:pt x="303" y="6"/>
                  <a:pt x="303" y="6"/>
                </a:cubicBezTo>
                <a:cubicBezTo>
                  <a:pt x="304" y="5"/>
                  <a:pt x="304" y="5"/>
                  <a:pt x="304" y="5"/>
                </a:cubicBezTo>
                <a:cubicBezTo>
                  <a:pt x="304" y="5"/>
                  <a:pt x="304" y="5"/>
                  <a:pt x="304" y="5"/>
                </a:cubicBezTo>
                <a:cubicBezTo>
                  <a:pt x="303" y="6"/>
                  <a:pt x="301" y="6"/>
                  <a:pt x="300" y="6"/>
                </a:cubicBezTo>
                <a:cubicBezTo>
                  <a:pt x="300" y="6"/>
                  <a:pt x="300" y="6"/>
                  <a:pt x="300" y="6"/>
                </a:cubicBezTo>
                <a:cubicBezTo>
                  <a:pt x="298" y="7"/>
                  <a:pt x="298" y="7"/>
                  <a:pt x="298" y="7"/>
                </a:cubicBezTo>
                <a:cubicBezTo>
                  <a:pt x="295" y="7"/>
                  <a:pt x="295" y="7"/>
                  <a:pt x="295" y="7"/>
                </a:cubicBezTo>
                <a:cubicBezTo>
                  <a:pt x="291" y="8"/>
                  <a:pt x="291" y="8"/>
                  <a:pt x="291" y="8"/>
                </a:cubicBezTo>
                <a:cubicBezTo>
                  <a:pt x="289" y="9"/>
                  <a:pt x="289" y="9"/>
                  <a:pt x="289" y="9"/>
                </a:cubicBezTo>
                <a:cubicBezTo>
                  <a:pt x="290" y="8"/>
                  <a:pt x="290" y="8"/>
                  <a:pt x="290" y="8"/>
                </a:cubicBezTo>
                <a:cubicBezTo>
                  <a:pt x="288" y="9"/>
                  <a:pt x="288" y="9"/>
                  <a:pt x="288" y="9"/>
                </a:cubicBezTo>
                <a:cubicBezTo>
                  <a:pt x="291" y="8"/>
                  <a:pt x="291" y="8"/>
                  <a:pt x="291" y="8"/>
                </a:cubicBezTo>
                <a:cubicBezTo>
                  <a:pt x="291" y="8"/>
                  <a:pt x="291" y="8"/>
                  <a:pt x="291" y="8"/>
                </a:cubicBezTo>
                <a:cubicBezTo>
                  <a:pt x="292" y="8"/>
                  <a:pt x="293" y="8"/>
                  <a:pt x="294" y="8"/>
                </a:cubicBezTo>
                <a:cubicBezTo>
                  <a:pt x="297" y="7"/>
                  <a:pt x="297" y="7"/>
                  <a:pt x="297" y="7"/>
                </a:cubicBezTo>
                <a:cubicBezTo>
                  <a:pt x="296" y="7"/>
                  <a:pt x="296" y="7"/>
                  <a:pt x="295" y="7"/>
                </a:cubicBezTo>
                <a:cubicBezTo>
                  <a:pt x="296" y="7"/>
                  <a:pt x="297" y="7"/>
                  <a:pt x="298" y="7"/>
                </a:cubicBezTo>
                <a:cubicBezTo>
                  <a:pt x="297" y="7"/>
                  <a:pt x="297" y="7"/>
                  <a:pt x="297" y="7"/>
                </a:cubicBezTo>
                <a:cubicBezTo>
                  <a:pt x="298" y="7"/>
                  <a:pt x="299" y="7"/>
                  <a:pt x="300" y="6"/>
                </a:cubicBezTo>
                <a:moveTo>
                  <a:pt x="275" y="12"/>
                </a:moveTo>
                <a:cubicBezTo>
                  <a:pt x="277" y="11"/>
                  <a:pt x="280" y="11"/>
                  <a:pt x="282" y="10"/>
                </a:cubicBezTo>
                <a:cubicBezTo>
                  <a:pt x="281" y="11"/>
                  <a:pt x="281" y="11"/>
                  <a:pt x="281" y="11"/>
                </a:cubicBezTo>
                <a:cubicBezTo>
                  <a:pt x="277" y="12"/>
                  <a:pt x="277" y="12"/>
                  <a:pt x="277" y="12"/>
                </a:cubicBezTo>
                <a:cubicBezTo>
                  <a:pt x="275" y="12"/>
                  <a:pt x="275" y="12"/>
                  <a:pt x="275" y="12"/>
                </a:cubicBezTo>
                <a:moveTo>
                  <a:pt x="251" y="20"/>
                </a:moveTo>
                <a:cubicBezTo>
                  <a:pt x="251" y="20"/>
                  <a:pt x="251" y="20"/>
                  <a:pt x="251" y="20"/>
                </a:cubicBezTo>
                <a:cubicBezTo>
                  <a:pt x="256" y="18"/>
                  <a:pt x="256" y="18"/>
                  <a:pt x="256" y="18"/>
                </a:cubicBezTo>
                <a:cubicBezTo>
                  <a:pt x="258" y="18"/>
                  <a:pt x="258" y="18"/>
                  <a:pt x="258" y="18"/>
                </a:cubicBezTo>
                <a:cubicBezTo>
                  <a:pt x="259" y="17"/>
                  <a:pt x="259" y="17"/>
                  <a:pt x="259" y="17"/>
                </a:cubicBezTo>
                <a:cubicBezTo>
                  <a:pt x="257" y="18"/>
                  <a:pt x="257" y="18"/>
                  <a:pt x="257" y="18"/>
                </a:cubicBezTo>
                <a:cubicBezTo>
                  <a:pt x="255" y="18"/>
                  <a:pt x="255" y="18"/>
                  <a:pt x="255" y="18"/>
                </a:cubicBezTo>
                <a:cubicBezTo>
                  <a:pt x="255" y="18"/>
                  <a:pt x="255" y="18"/>
                  <a:pt x="255" y="18"/>
                </a:cubicBezTo>
                <a:cubicBezTo>
                  <a:pt x="256" y="18"/>
                  <a:pt x="256" y="18"/>
                  <a:pt x="256" y="18"/>
                </a:cubicBezTo>
                <a:cubicBezTo>
                  <a:pt x="256" y="18"/>
                  <a:pt x="256" y="18"/>
                  <a:pt x="256" y="18"/>
                </a:cubicBezTo>
                <a:cubicBezTo>
                  <a:pt x="260" y="16"/>
                  <a:pt x="260" y="16"/>
                  <a:pt x="260" y="16"/>
                </a:cubicBezTo>
                <a:cubicBezTo>
                  <a:pt x="265" y="15"/>
                  <a:pt x="265" y="15"/>
                  <a:pt x="265" y="15"/>
                </a:cubicBezTo>
                <a:cubicBezTo>
                  <a:pt x="269" y="14"/>
                  <a:pt x="269" y="14"/>
                  <a:pt x="269" y="14"/>
                </a:cubicBezTo>
                <a:cubicBezTo>
                  <a:pt x="269" y="14"/>
                  <a:pt x="269" y="14"/>
                  <a:pt x="269" y="14"/>
                </a:cubicBezTo>
                <a:cubicBezTo>
                  <a:pt x="266" y="15"/>
                  <a:pt x="266" y="15"/>
                  <a:pt x="266" y="15"/>
                </a:cubicBezTo>
                <a:cubicBezTo>
                  <a:pt x="245" y="21"/>
                  <a:pt x="245" y="21"/>
                  <a:pt x="245" y="21"/>
                </a:cubicBezTo>
                <a:cubicBezTo>
                  <a:pt x="246" y="21"/>
                  <a:pt x="246" y="21"/>
                  <a:pt x="246" y="21"/>
                </a:cubicBezTo>
                <a:cubicBezTo>
                  <a:pt x="246" y="21"/>
                  <a:pt x="247" y="21"/>
                  <a:pt x="248" y="21"/>
                </a:cubicBezTo>
                <a:cubicBezTo>
                  <a:pt x="244" y="22"/>
                  <a:pt x="244" y="22"/>
                  <a:pt x="244" y="22"/>
                </a:cubicBezTo>
                <a:cubicBezTo>
                  <a:pt x="244" y="22"/>
                  <a:pt x="244" y="22"/>
                  <a:pt x="244" y="22"/>
                </a:cubicBezTo>
                <a:cubicBezTo>
                  <a:pt x="244" y="22"/>
                  <a:pt x="244" y="22"/>
                  <a:pt x="244" y="22"/>
                </a:cubicBezTo>
                <a:cubicBezTo>
                  <a:pt x="245" y="22"/>
                  <a:pt x="245" y="22"/>
                  <a:pt x="245" y="22"/>
                </a:cubicBezTo>
                <a:cubicBezTo>
                  <a:pt x="247" y="21"/>
                  <a:pt x="247" y="21"/>
                  <a:pt x="247" y="21"/>
                </a:cubicBezTo>
                <a:cubicBezTo>
                  <a:pt x="245" y="22"/>
                  <a:pt x="245" y="22"/>
                  <a:pt x="245" y="22"/>
                </a:cubicBezTo>
                <a:cubicBezTo>
                  <a:pt x="247" y="22"/>
                  <a:pt x="249" y="21"/>
                  <a:pt x="251" y="20"/>
                </a:cubicBezTo>
                <a:moveTo>
                  <a:pt x="179" y="56"/>
                </a:moveTo>
                <a:cubicBezTo>
                  <a:pt x="182" y="54"/>
                  <a:pt x="182" y="54"/>
                  <a:pt x="182" y="54"/>
                </a:cubicBezTo>
                <a:cubicBezTo>
                  <a:pt x="186" y="52"/>
                  <a:pt x="186" y="52"/>
                  <a:pt x="186" y="52"/>
                </a:cubicBezTo>
                <a:cubicBezTo>
                  <a:pt x="185" y="52"/>
                  <a:pt x="185" y="52"/>
                  <a:pt x="180" y="54"/>
                </a:cubicBezTo>
                <a:cubicBezTo>
                  <a:pt x="177" y="56"/>
                  <a:pt x="177" y="56"/>
                  <a:pt x="177" y="56"/>
                </a:cubicBezTo>
                <a:cubicBezTo>
                  <a:pt x="177" y="57"/>
                  <a:pt x="177" y="57"/>
                  <a:pt x="177" y="57"/>
                </a:cubicBezTo>
                <a:cubicBezTo>
                  <a:pt x="179" y="56"/>
                  <a:pt x="179" y="56"/>
                  <a:pt x="179" y="56"/>
                </a:cubicBezTo>
                <a:moveTo>
                  <a:pt x="156" y="69"/>
                </a:moveTo>
                <a:cubicBezTo>
                  <a:pt x="154" y="70"/>
                  <a:pt x="154" y="70"/>
                  <a:pt x="154" y="70"/>
                </a:cubicBezTo>
                <a:cubicBezTo>
                  <a:pt x="153" y="71"/>
                  <a:pt x="153" y="71"/>
                  <a:pt x="153" y="71"/>
                </a:cubicBezTo>
                <a:cubicBezTo>
                  <a:pt x="160" y="66"/>
                  <a:pt x="160" y="66"/>
                  <a:pt x="160" y="66"/>
                </a:cubicBezTo>
                <a:cubicBezTo>
                  <a:pt x="159" y="66"/>
                  <a:pt x="159" y="66"/>
                  <a:pt x="159" y="66"/>
                </a:cubicBezTo>
                <a:cubicBezTo>
                  <a:pt x="156" y="69"/>
                  <a:pt x="156" y="69"/>
                  <a:pt x="156" y="69"/>
                </a:cubicBezTo>
                <a:close/>
                <a:moveTo>
                  <a:pt x="6" y="417"/>
                </a:moveTo>
                <a:cubicBezTo>
                  <a:pt x="5" y="413"/>
                  <a:pt x="5" y="413"/>
                  <a:pt x="5" y="413"/>
                </a:cubicBezTo>
                <a:cubicBezTo>
                  <a:pt x="5" y="409"/>
                  <a:pt x="5" y="409"/>
                  <a:pt x="5" y="409"/>
                </a:cubicBezTo>
                <a:cubicBezTo>
                  <a:pt x="4" y="409"/>
                  <a:pt x="4" y="409"/>
                  <a:pt x="4" y="409"/>
                </a:cubicBezTo>
                <a:cubicBezTo>
                  <a:pt x="3" y="408"/>
                  <a:pt x="3" y="408"/>
                  <a:pt x="3" y="408"/>
                </a:cubicBezTo>
                <a:cubicBezTo>
                  <a:pt x="2" y="407"/>
                  <a:pt x="2" y="407"/>
                  <a:pt x="2" y="407"/>
                </a:cubicBezTo>
                <a:cubicBezTo>
                  <a:pt x="2" y="405"/>
                  <a:pt x="2" y="405"/>
                  <a:pt x="2" y="405"/>
                </a:cubicBezTo>
                <a:cubicBezTo>
                  <a:pt x="1" y="398"/>
                  <a:pt x="1" y="398"/>
                  <a:pt x="1" y="398"/>
                </a:cubicBezTo>
                <a:cubicBezTo>
                  <a:pt x="1" y="394"/>
                  <a:pt x="1" y="394"/>
                  <a:pt x="1" y="394"/>
                </a:cubicBezTo>
                <a:cubicBezTo>
                  <a:pt x="1" y="392"/>
                  <a:pt x="1" y="389"/>
                  <a:pt x="1" y="387"/>
                </a:cubicBezTo>
                <a:cubicBezTo>
                  <a:pt x="1" y="379"/>
                  <a:pt x="1" y="379"/>
                  <a:pt x="1" y="379"/>
                </a:cubicBezTo>
                <a:cubicBezTo>
                  <a:pt x="1" y="378"/>
                  <a:pt x="1" y="376"/>
                  <a:pt x="1" y="374"/>
                </a:cubicBezTo>
                <a:cubicBezTo>
                  <a:pt x="0" y="370"/>
                  <a:pt x="0" y="370"/>
                  <a:pt x="0" y="370"/>
                </a:cubicBezTo>
                <a:cubicBezTo>
                  <a:pt x="0" y="367"/>
                  <a:pt x="0" y="367"/>
                  <a:pt x="0" y="367"/>
                </a:cubicBezTo>
                <a:cubicBezTo>
                  <a:pt x="0" y="367"/>
                  <a:pt x="0" y="367"/>
                  <a:pt x="0" y="367"/>
                </a:cubicBezTo>
                <a:cubicBezTo>
                  <a:pt x="0" y="376"/>
                  <a:pt x="1" y="389"/>
                  <a:pt x="1" y="399"/>
                </a:cubicBezTo>
                <a:cubicBezTo>
                  <a:pt x="2" y="405"/>
                  <a:pt x="2" y="405"/>
                  <a:pt x="2" y="405"/>
                </a:cubicBezTo>
                <a:cubicBezTo>
                  <a:pt x="2" y="405"/>
                  <a:pt x="2" y="405"/>
                  <a:pt x="2" y="405"/>
                </a:cubicBezTo>
                <a:cubicBezTo>
                  <a:pt x="2" y="407"/>
                  <a:pt x="2" y="407"/>
                  <a:pt x="2" y="407"/>
                </a:cubicBezTo>
                <a:cubicBezTo>
                  <a:pt x="3" y="414"/>
                  <a:pt x="3" y="414"/>
                  <a:pt x="3" y="414"/>
                </a:cubicBezTo>
                <a:cubicBezTo>
                  <a:pt x="3" y="414"/>
                  <a:pt x="3" y="414"/>
                  <a:pt x="3" y="414"/>
                </a:cubicBezTo>
                <a:cubicBezTo>
                  <a:pt x="4" y="419"/>
                  <a:pt x="4" y="419"/>
                  <a:pt x="4" y="419"/>
                </a:cubicBezTo>
                <a:cubicBezTo>
                  <a:pt x="5" y="421"/>
                  <a:pt x="5" y="421"/>
                  <a:pt x="5" y="421"/>
                </a:cubicBezTo>
                <a:cubicBezTo>
                  <a:pt x="4" y="416"/>
                  <a:pt x="4" y="416"/>
                  <a:pt x="4" y="416"/>
                </a:cubicBezTo>
                <a:cubicBezTo>
                  <a:pt x="4" y="413"/>
                  <a:pt x="4" y="413"/>
                  <a:pt x="4" y="413"/>
                </a:cubicBezTo>
                <a:cubicBezTo>
                  <a:pt x="5" y="414"/>
                  <a:pt x="5" y="414"/>
                  <a:pt x="5" y="414"/>
                </a:cubicBezTo>
                <a:cubicBezTo>
                  <a:pt x="5" y="417"/>
                  <a:pt x="5" y="417"/>
                  <a:pt x="5" y="417"/>
                </a:cubicBezTo>
                <a:cubicBezTo>
                  <a:pt x="6" y="417"/>
                  <a:pt x="6" y="417"/>
                  <a:pt x="6" y="417"/>
                </a:cubicBezTo>
                <a:moveTo>
                  <a:pt x="182" y="64"/>
                </a:moveTo>
                <a:cubicBezTo>
                  <a:pt x="185" y="62"/>
                  <a:pt x="185" y="62"/>
                  <a:pt x="185" y="62"/>
                </a:cubicBezTo>
                <a:cubicBezTo>
                  <a:pt x="189" y="60"/>
                  <a:pt x="189" y="60"/>
                  <a:pt x="189" y="60"/>
                </a:cubicBezTo>
                <a:cubicBezTo>
                  <a:pt x="188" y="60"/>
                  <a:pt x="187" y="60"/>
                  <a:pt x="187" y="60"/>
                </a:cubicBezTo>
                <a:cubicBezTo>
                  <a:pt x="187" y="59"/>
                  <a:pt x="188" y="59"/>
                  <a:pt x="189" y="58"/>
                </a:cubicBezTo>
                <a:cubicBezTo>
                  <a:pt x="191" y="56"/>
                  <a:pt x="191" y="56"/>
                  <a:pt x="191" y="56"/>
                </a:cubicBezTo>
                <a:cubicBezTo>
                  <a:pt x="191" y="56"/>
                  <a:pt x="191" y="56"/>
                  <a:pt x="191" y="56"/>
                </a:cubicBezTo>
                <a:cubicBezTo>
                  <a:pt x="192" y="54"/>
                  <a:pt x="192" y="54"/>
                  <a:pt x="192" y="54"/>
                </a:cubicBezTo>
                <a:cubicBezTo>
                  <a:pt x="191" y="54"/>
                  <a:pt x="191" y="54"/>
                  <a:pt x="191" y="54"/>
                </a:cubicBezTo>
                <a:cubicBezTo>
                  <a:pt x="193" y="52"/>
                  <a:pt x="193" y="52"/>
                  <a:pt x="193" y="52"/>
                </a:cubicBezTo>
                <a:cubicBezTo>
                  <a:pt x="196" y="51"/>
                  <a:pt x="196" y="51"/>
                  <a:pt x="196" y="51"/>
                </a:cubicBezTo>
                <a:cubicBezTo>
                  <a:pt x="195" y="51"/>
                  <a:pt x="195" y="51"/>
                  <a:pt x="194" y="51"/>
                </a:cubicBezTo>
                <a:cubicBezTo>
                  <a:pt x="194" y="51"/>
                  <a:pt x="194" y="51"/>
                  <a:pt x="194" y="51"/>
                </a:cubicBezTo>
                <a:cubicBezTo>
                  <a:pt x="196" y="50"/>
                  <a:pt x="197" y="49"/>
                  <a:pt x="199" y="48"/>
                </a:cubicBezTo>
                <a:cubicBezTo>
                  <a:pt x="199" y="48"/>
                  <a:pt x="199" y="48"/>
                  <a:pt x="199" y="48"/>
                </a:cubicBezTo>
                <a:cubicBezTo>
                  <a:pt x="202" y="47"/>
                  <a:pt x="202" y="47"/>
                  <a:pt x="202" y="47"/>
                </a:cubicBezTo>
                <a:cubicBezTo>
                  <a:pt x="202" y="46"/>
                  <a:pt x="202" y="46"/>
                  <a:pt x="202" y="46"/>
                </a:cubicBezTo>
                <a:cubicBezTo>
                  <a:pt x="204" y="45"/>
                  <a:pt x="204" y="45"/>
                  <a:pt x="204" y="45"/>
                </a:cubicBezTo>
                <a:cubicBezTo>
                  <a:pt x="205" y="45"/>
                  <a:pt x="205" y="45"/>
                  <a:pt x="205" y="45"/>
                </a:cubicBezTo>
                <a:cubicBezTo>
                  <a:pt x="208" y="43"/>
                  <a:pt x="208" y="43"/>
                  <a:pt x="208" y="43"/>
                </a:cubicBezTo>
                <a:cubicBezTo>
                  <a:pt x="208" y="42"/>
                  <a:pt x="208" y="42"/>
                  <a:pt x="208" y="42"/>
                </a:cubicBezTo>
                <a:cubicBezTo>
                  <a:pt x="211" y="41"/>
                  <a:pt x="211" y="41"/>
                  <a:pt x="211" y="41"/>
                </a:cubicBezTo>
                <a:cubicBezTo>
                  <a:pt x="213" y="39"/>
                  <a:pt x="213" y="39"/>
                  <a:pt x="213" y="39"/>
                </a:cubicBezTo>
                <a:cubicBezTo>
                  <a:pt x="212" y="39"/>
                  <a:pt x="212" y="39"/>
                  <a:pt x="212" y="39"/>
                </a:cubicBezTo>
                <a:cubicBezTo>
                  <a:pt x="214" y="38"/>
                  <a:pt x="214" y="38"/>
                  <a:pt x="214" y="38"/>
                </a:cubicBezTo>
                <a:cubicBezTo>
                  <a:pt x="214" y="38"/>
                  <a:pt x="214" y="38"/>
                  <a:pt x="214" y="38"/>
                </a:cubicBezTo>
                <a:cubicBezTo>
                  <a:pt x="214" y="38"/>
                  <a:pt x="214" y="38"/>
                  <a:pt x="214" y="38"/>
                </a:cubicBezTo>
                <a:cubicBezTo>
                  <a:pt x="217" y="37"/>
                  <a:pt x="217" y="37"/>
                  <a:pt x="217" y="37"/>
                </a:cubicBezTo>
                <a:cubicBezTo>
                  <a:pt x="218" y="36"/>
                  <a:pt x="218" y="36"/>
                  <a:pt x="218" y="36"/>
                </a:cubicBezTo>
                <a:cubicBezTo>
                  <a:pt x="216" y="36"/>
                  <a:pt x="216" y="36"/>
                  <a:pt x="216" y="36"/>
                </a:cubicBezTo>
                <a:cubicBezTo>
                  <a:pt x="220" y="34"/>
                  <a:pt x="220" y="34"/>
                  <a:pt x="220" y="34"/>
                </a:cubicBezTo>
                <a:cubicBezTo>
                  <a:pt x="222" y="33"/>
                  <a:pt x="222" y="33"/>
                  <a:pt x="222" y="33"/>
                </a:cubicBezTo>
                <a:cubicBezTo>
                  <a:pt x="222" y="33"/>
                  <a:pt x="222" y="33"/>
                  <a:pt x="222" y="33"/>
                </a:cubicBezTo>
                <a:cubicBezTo>
                  <a:pt x="225" y="31"/>
                  <a:pt x="225" y="31"/>
                  <a:pt x="225" y="31"/>
                </a:cubicBezTo>
                <a:cubicBezTo>
                  <a:pt x="227" y="30"/>
                  <a:pt x="227" y="30"/>
                  <a:pt x="227" y="30"/>
                </a:cubicBezTo>
                <a:cubicBezTo>
                  <a:pt x="226" y="30"/>
                  <a:pt x="226" y="30"/>
                  <a:pt x="226" y="30"/>
                </a:cubicBezTo>
                <a:cubicBezTo>
                  <a:pt x="224" y="31"/>
                  <a:pt x="224" y="31"/>
                  <a:pt x="224" y="31"/>
                </a:cubicBezTo>
                <a:cubicBezTo>
                  <a:pt x="223" y="31"/>
                  <a:pt x="223" y="31"/>
                  <a:pt x="223" y="31"/>
                </a:cubicBezTo>
                <a:cubicBezTo>
                  <a:pt x="223" y="31"/>
                  <a:pt x="223" y="31"/>
                  <a:pt x="223" y="31"/>
                </a:cubicBezTo>
                <a:cubicBezTo>
                  <a:pt x="220" y="32"/>
                  <a:pt x="220" y="32"/>
                  <a:pt x="220" y="32"/>
                </a:cubicBezTo>
                <a:cubicBezTo>
                  <a:pt x="220" y="32"/>
                  <a:pt x="220" y="32"/>
                  <a:pt x="220" y="32"/>
                </a:cubicBezTo>
                <a:cubicBezTo>
                  <a:pt x="224" y="31"/>
                  <a:pt x="224" y="31"/>
                  <a:pt x="224" y="31"/>
                </a:cubicBezTo>
                <a:cubicBezTo>
                  <a:pt x="227" y="29"/>
                  <a:pt x="227" y="29"/>
                  <a:pt x="227" y="29"/>
                </a:cubicBezTo>
                <a:cubicBezTo>
                  <a:pt x="232" y="27"/>
                  <a:pt x="232" y="27"/>
                  <a:pt x="232" y="27"/>
                </a:cubicBezTo>
                <a:cubicBezTo>
                  <a:pt x="237" y="25"/>
                  <a:pt x="237" y="25"/>
                  <a:pt x="237" y="25"/>
                </a:cubicBezTo>
                <a:cubicBezTo>
                  <a:pt x="237" y="25"/>
                  <a:pt x="237" y="25"/>
                  <a:pt x="237" y="25"/>
                </a:cubicBezTo>
                <a:cubicBezTo>
                  <a:pt x="233" y="26"/>
                  <a:pt x="233" y="26"/>
                  <a:pt x="233" y="26"/>
                </a:cubicBezTo>
                <a:cubicBezTo>
                  <a:pt x="233" y="26"/>
                  <a:pt x="233" y="26"/>
                  <a:pt x="233" y="26"/>
                </a:cubicBezTo>
                <a:cubicBezTo>
                  <a:pt x="231" y="27"/>
                  <a:pt x="231" y="27"/>
                  <a:pt x="231" y="27"/>
                </a:cubicBezTo>
                <a:cubicBezTo>
                  <a:pt x="226" y="29"/>
                  <a:pt x="226" y="29"/>
                  <a:pt x="226" y="29"/>
                </a:cubicBezTo>
                <a:cubicBezTo>
                  <a:pt x="221" y="31"/>
                  <a:pt x="221" y="31"/>
                  <a:pt x="221" y="31"/>
                </a:cubicBezTo>
                <a:cubicBezTo>
                  <a:pt x="218" y="33"/>
                  <a:pt x="218" y="33"/>
                  <a:pt x="218" y="33"/>
                </a:cubicBezTo>
                <a:cubicBezTo>
                  <a:pt x="213" y="35"/>
                  <a:pt x="213" y="35"/>
                  <a:pt x="213" y="35"/>
                </a:cubicBezTo>
                <a:cubicBezTo>
                  <a:pt x="212" y="36"/>
                  <a:pt x="212" y="36"/>
                  <a:pt x="212" y="36"/>
                </a:cubicBezTo>
                <a:cubicBezTo>
                  <a:pt x="217" y="33"/>
                  <a:pt x="217" y="33"/>
                  <a:pt x="217" y="33"/>
                </a:cubicBezTo>
                <a:cubicBezTo>
                  <a:pt x="224" y="30"/>
                  <a:pt x="224" y="30"/>
                  <a:pt x="224" y="30"/>
                </a:cubicBezTo>
                <a:cubicBezTo>
                  <a:pt x="228" y="28"/>
                  <a:pt x="228" y="28"/>
                  <a:pt x="228" y="28"/>
                </a:cubicBezTo>
                <a:cubicBezTo>
                  <a:pt x="233" y="26"/>
                  <a:pt x="233" y="26"/>
                  <a:pt x="233" y="26"/>
                </a:cubicBezTo>
                <a:cubicBezTo>
                  <a:pt x="237" y="25"/>
                  <a:pt x="237" y="25"/>
                  <a:pt x="237" y="25"/>
                </a:cubicBezTo>
                <a:cubicBezTo>
                  <a:pt x="237" y="25"/>
                  <a:pt x="237" y="25"/>
                  <a:pt x="237" y="25"/>
                </a:cubicBezTo>
                <a:cubicBezTo>
                  <a:pt x="236" y="25"/>
                  <a:pt x="236" y="25"/>
                  <a:pt x="236" y="25"/>
                </a:cubicBezTo>
                <a:cubicBezTo>
                  <a:pt x="231" y="27"/>
                  <a:pt x="231" y="27"/>
                  <a:pt x="231" y="27"/>
                </a:cubicBezTo>
                <a:cubicBezTo>
                  <a:pt x="224" y="30"/>
                  <a:pt x="224" y="30"/>
                  <a:pt x="224" y="30"/>
                </a:cubicBezTo>
                <a:cubicBezTo>
                  <a:pt x="213" y="35"/>
                  <a:pt x="213" y="35"/>
                  <a:pt x="213" y="35"/>
                </a:cubicBezTo>
                <a:cubicBezTo>
                  <a:pt x="212" y="35"/>
                  <a:pt x="212" y="35"/>
                  <a:pt x="212" y="35"/>
                </a:cubicBezTo>
                <a:cubicBezTo>
                  <a:pt x="212" y="36"/>
                  <a:pt x="212" y="36"/>
                  <a:pt x="212" y="36"/>
                </a:cubicBezTo>
                <a:cubicBezTo>
                  <a:pt x="208" y="37"/>
                  <a:pt x="208" y="37"/>
                  <a:pt x="208" y="37"/>
                </a:cubicBezTo>
                <a:cubicBezTo>
                  <a:pt x="209" y="37"/>
                  <a:pt x="209" y="37"/>
                  <a:pt x="209" y="37"/>
                </a:cubicBezTo>
                <a:cubicBezTo>
                  <a:pt x="208" y="37"/>
                  <a:pt x="208" y="37"/>
                  <a:pt x="208" y="37"/>
                </a:cubicBezTo>
                <a:cubicBezTo>
                  <a:pt x="206" y="38"/>
                  <a:pt x="206" y="38"/>
                  <a:pt x="206" y="38"/>
                </a:cubicBezTo>
                <a:cubicBezTo>
                  <a:pt x="203" y="40"/>
                  <a:pt x="203" y="40"/>
                  <a:pt x="203" y="40"/>
                </a:cubicBezTo>
                <a:cubicBezTo>
                  <a:pt x="203" y="40"/>
                  <a:pt x="203" y="40"/>
                  <a:pt x="203" y="40"/>
                </a:cubicBezTo>
                <a:cubicBezTo>
                  <a:pt x="204" y="39"/>
                  <a:pt x="204" y="39"/>
                  <a:pt x="204" y="39"/>
                </a:cubicBezTo>
                <a:cubicBezTo>
                  <a:pt x="201" y="41"/>
                  <a:pt x="201" y="41"/>
                  <a:pt x="201" y="41"/>
                </a:cubicBezTo>
                <a:cubicBezTo>
                  <a:pt x="199" y="42"/>
                  <a:pt x="199" y="42"/>
                  <a:pt x="199" y="42"/>
                </a:cubicBezTo>
                <a:cubicBezTo>
                  <a:pt x="198" y="43"/>
                  <a:pt x="198" y="43"/>
                  <a:pt x="198" y="43"/>
                </a:cubicBezTo>
                <a:cubicBezTo>
                  <a:pt x="194" y="45"/>
                  <a:pt x="194" y="45"/>
                  <a:pt x="194" y="45"/>
                </a:cubicBezTo>
                <a:cubicBezTo>
                  <a:pt x="191" y="46"/>
                  <a:pt x="191" y="46"/>
                  <a:pt x="191" y="46"/>
                </a:cubicBezTo>
                <a:cubicBezTo>
                  <a:pt x="184" y="50"/>
                  <a:pt x="184" y="50"/>
                  <a:pt x="184" y="50"/>
                </a:cubicBezTo>
                <a:cubicBezTo>
                  <a:pt x="179" y="53"/>
                  <a:pt x="179" y="53"/>
                  <a:pt x="179" y="53"/>
                </a:cubicBezTo>
                <a:cubicBezTo>
                  <a:pt x="176" y="55"/>
                  <a:pt x="176" y="55"/>
                  <a:pt x="176" y="55"/>
                </a:cubicBezTo>
                <a:cubicBezTo>
                  <a:pt x="177" y="54"/>
                  <a:pt x="177" y="54"/>
                  <a:pt x="177" y="54"/>
                </a:cubicBezTo>
                <a:cubicBezTo>
                  <a:pt x="183" y="51"/>
                  <a:pt x="183" y="51"/>
                  <a:pt x="183" y="51"/>
                </a:cubicBezTo>
                <a:cubicBezTo>
                  <a:pt x="187" y="49"/>
                  <a:pt x="187" y="49"/>
                  <a:pt x="187" y="49"/>
                </a:cubicBezTo>
                <a:cubicBezTo>
                  <a:pt x="191" y="46"/>
                  <a:pt x="191" y="46"/>
                  <a:pt x="191" y="46"/>
                </a:cubicBezTo>
                <a:cubicBezTo>
                  <a:pt x="182" y="51"/>
                  <a:pt x="171" y="59"/>
                  <a:pt x="162" y="64"/>
                </a:cubicBezTo>
                <a:cubicBezTo>
                  <a:pt x="162" y="64"/>
                  <a:pt x="162" y="64"/>
                  <a:pt x="162" y="64"/>
                </a:cubicBezTo>
                <a:cubicBezTo>
                  <a:pt x="163" y="64"/>
                  <a:pt x="163" y="64"/>
                  <a:pt x="163" y="64"/>
                </a:cubicBezTo>
                <a:cubicBezTo>
                  <a:pt x="167" y="61"/>
                  <a:pt x="167" y="61"/>
                  <a:pt x="167" y="61"/>
                </a:cubicBezTo>
                <a:cubicBezTo>
                  <a:pt x="170" y="59"/>
                  <a:pt x="170" y="59"/>
                  <a:pt x="170" y="59"/>
                </a:cubicBezTo>
                <a:cubicBezTo>
                  <a:pt x="170" y="59"/>
                  <a:pt x="170" y="59"/>
                  <a:pt x="170" y="59"/>
                </a:cubicBezTo>
                <a:cubicBezTo>
                  <a:pt x="167" y="61"/>
                  <a:pt x="167" y="61"/>
                  <a:pt x="167" y="61"/>
                </a:cubicBezTo>
                <a:cubicBezTo>
                  <a:pt x="164" y="63"/>
                  <a:pt x="164" y="63"/>
                  <a:pt x="164" y="63"/>
                </a:cubicBezTo>
                <a:cubicBezTo>
                  <a:pt x="159" y="67"/>
                  <a:pt x="159" y="67"/>
                  <a:pt x="159" y="67"/>
                </a:cubicBezTo>
                <a:cubicBezTo>
                  <a:pt x="156" y="68"/>
                  <a:pt x="154" y="70"/>
                  <a:pt x="152" y="71"/>
                </a:cubicBezTo>
                <a:cubicBezTo>
                  <a:pt x="151" y="72"/>
                  <a:pt x="151" y="72"/>
                  <a:pt x="151" y="72"/>
                </a:cubicBezTo>
                <a:cubicBezTo>
                  <a:pt x="148" y="75"/>
                  <a:pt x="148" y="75"/>
                  <a:pt x="148" y="75"/>
                </a:cubicBezTo>
                <a:cubicBezTo>
                  <a:pt x="147" y="75"/>
                  <a:pt x="147" y="75"/>
                  <a:pt x="147" y="75"/>
                </a:cubicBezTo>
                <a:cubicBezTo>
                  <a:pt x="147" y="76"/>
                  <a:pt x="146" y="76"/>
                  <a:pt x="145" y="77"/>
                </a:cubicBezTo>
                <a:cubicBezTo>
                  <a:pt x="145" y="77"/>
                  <a:pt x="145" y="77"/>
                  <a:pt x="145" y="77"/>
                </a:cubicBezTo>
                <a:cubicBezTo>
                  <a:pt x="149" y="74"/>
                  <a:pt x="149" y="74"/>
                  <a:pt x="149" y="74"/>
                </a:cubicBezTo>
                <a:cubicBezTo>
                  <a:pt x="149" y="74"/>
                  <a:pt x="149" y="74"/>
                  <a:pt x="149" y="74"/>
                </a:cubicBezTo>
                <a:cubicBezTo>
                  <a:pt x="148" y="75"/>
                  <a:pt x="148" y="75"/>
                  <a:pt x="148" y="75"/>
                </a:cubicBezTo>
                <a:cubicBezTo>
                  <a:pt x="147" y="76"/>
                  <a:pt x="147" y="76"/>
                  <a:pt x="147" y="76"/>
                </a:cubicBezTo>
                <a:cubicBezTo>
                  <a:pt x="147" y="76"/>
                  <a:pt x="147" y="76"/>
                  <a:pt x="147" y="76"/>
                </a:cubicBezTo>
                <a:cubicBezTo>
                  <a:pt x="151" y="73"/>
                  <a:pt x="151" y="73"/>
                  <a:pt x="151" y="73"/>
                </a:cubicBezTo>
                <a:cubicBezTo>
                  <a:pt x="151" y="73"/>
                  <a:pt x="151" y="73"/>
                  <a:pt x="151" y="73"/>
                </a:cubicBezTo>
                <a:cubicBezTo>
                  <a:pt x="156" y="69"/>
                  <a:pt x="156" y="69"/>
                  <a:pt x="156" y="69"/>
                </a:cubicBezTo>
                <a:cubicBezTo>
                  <a:pt x="156" y="69"/>
                  <a:pt x="156" y="69"/>
                  <a:pt x="156" y="69"/>
                </a:cubicBezTo>
                <a:cubicBezTo>
                  <a:pt x="160" y="66"/>
                  <a:pt x="160" y="66"/>
                  <a:pt x="160" y="66"/>
                </a:cubicBezTo>
                <a:cubicBezTo>
                  <a:pt x="161" y="65"/>
                  <a:pt x="161" y="65"/>
                  <a:pt x="161" y="65"/>
                </a:cubicBezTo>
                <a:cubicBezTo>
                  <a:pt x="162" y="65"/>
                  <a:pt x="163" y="64"/>
                  <a:pt x="164" y="63"/>
                </a:cubicBezTo>
                <a:cubicBezTo>
                  <a:pt x="163" y="64"/>
                  <a:pt x="163" y="64"/>
                  <a:pt x="163" y="64"/>
                </a:cubicBezTo>
                <a:cubicBezTo>
                  <a:pt x="165" y="63"/>
                  <a:pt x="165" y="63"/>
                  <a:pt x="165" y="63"/>
                </a:cubicBezTo>
                <a:cubicBezTo>
                  <a:pt x="167" y="61"/>
                  <a:pt x="167" y="61"/>
                  <a:pt x="167" y="61"/>
                </a:cubicBezTo>
                <a:cubicBezTo>
                  <a:pt x="167" y="61"/>
                  <a:pt x="167" y="61"/>
                  <a:pt x="167" y="61"/>
                </a:cubicBezTo>
                <a:cubicBezTo>
                  <a:pt x="170" y="59"/>
                  <a:pt x="170" y="59"/>
                  <a:pt x="170" y="59"/>
                </a:cubicBezTo>
                <a:cubicBezTo>
                  <a:pt x="174" y="57"/>
                  <a:pt x="174" y="57"/>
                  <a:pt x="174" y="57"/>
                </a:cubicBezTo>
                <a:cubicBezTo>
                  <a:pt x="177" y="55"/>
                  <a:pt x="177" y="55"/>
                  <a:pt x="177" y="55"/>
                </a:cubicBezTo>
                <a:cubicBezTo>
                  <a:pt x="180" y="54"/>
                  <a:pt x="180" y="54"/>
                  <a:pt x="180" y="54"/>
                </a:cubicBezTo>
                <a:cubicBezTo>
                  <a:pt x="185" y="50"/>
                  <a:pt x="185" y="50"/>
                  <a:pt x="185" y="50"/>
                </a:cubicBezTo>
                <a:cubicBezTo>
                  <a:pt x="186" y="50"/>
                  <a:pt x="186" y="50"/>
                  <a:pt x="186" y="50"/>
                </a:cubicBezTo>
                <a:cubicBezTo>
                  <a:pt x="190" y="48"/>
                  <a:pt x="190" y="48"/>
                  <a:pt x="190" y="48"/>
                </a:cubicBezTo>
                <a:cubicBezTo>
                  <a:pt x="194" y="45"/>
                  <a:pt x="194" y="45"/>
                  <a:pt x="194" y="45"/>
                </a:cubicBezTo>
                <a:cubicBezTo>
                  <a:pt x="196" y="44"/>
                  <a:pt x="196" y="44"/>
                  <a:pt x="196" y="44"/>
                </a:cubicBezTo>
                <a:cubicBezTo>
                  <a:pt x="199" y="42"/>
                  <a:pt x="199" y="42"/>
                  <a:pt x="199" y="42"/>
                </a:cubicBezTo>
                <a:cubicBezTo>
                  <a:pt x="199" y="43"/>
                  <a:pt x="199" y="43"/>
                  <a:pt x="199" y="43"/>
                </a:cubicBezTo>
                <a:cubicBezTo>
                  <a:pt x="201" y="41"/>
                  <a:pt x="201" y="41"/>
                  <a:pt x="201" y="41"/>
                </a:cubicBezTo>
                <a:cubicBezTo>
                  <a:pt x="201" y="42"/>
                  <a:pt x="201" y="42"/>
                  <a:pt x="201" y="42"/>
                </a:cubicBezTo>
                <a:cubicBezTo>
                  <a:pt x="198" y="43"/>
                  <a:pt x="198" y="43"/>
                  <a:pt x="198" y="43"/>
                </a:cubicBezTo>
                <a:cubicBezTo>
                  <a:pt x="199" y="43"/>
                  <a:pt x="199" y="43"/>
                  <a:pt x="199" y="43"/>
                </a:cubicBezTo>
                <a:cubicBezTo>
                  <a:pt x="200" y="43"/>
                  <a:pt x="200" y="43"/>
                  <a:pt x="200" y="43"/>
                </a:cubicBezTo>
                <a:cubicBezTo>
                  <a:pt x="204" y="40"/>
                  <a:pt x="204" y="40"/>
                  <a:pt x="204" y="40"/>
                </a:cubicBezTo>
                <a:cubicBezTo>
                  <a:pt x="205" y="40"/>
                  <a:pt x="205" y="40"/>
                  <a:pt x="205" y="40"/>
                </a:cubicBezTo>
                <a:cubicBezTo>
                  <a:pt x="201" y="43"/>
                  <a:pt x="201" y="43"/>
                  <a:pt x="201" y="43"/>
                </a:cubicBezTo>
                <a:cubicBezTo>
                  <a:pt x="200" y="43"/>
                  <a:pt x="200" y="43"/>
                  <a:pt x="200" y="43"/>
                </a:cubicBezTo>
                <a:cubicBezTo>
                  <a:pt x="196" y="45"/>
                  <a:pt x="196" y="45"/>
                  <a:pt x="196" y="45"/>
                </a:cubicBezTo>
                <a:cubicBezTo>
                  <a:pt x="196" y="46"/>
                  <a:pt x="196" y="46"/>
                  <a:pt x="196" y="46"/>
                </a:cubicBezTo>
                <a:cubicBezTo>
                  <a:pt x="193" y="48"/>
                  <a:pt x="193" y="48"/>
                  <a:pt x="193" y="48"/>
                </a:cubicBezTo>
                <a:cubicBezTo>
                  <a:pt x="192" y="49"/>
                  <a:pt x="192" y="49"/>
                  <a:pt x="192" y="49"/>
                </a:cubicBezTo>
                <a:cubicBezTo>
                  <a:pt x="188" y="51"/>
                  <a:pt x="188" y="51"/>
                  <a:pt x="188" y="51"/>
                </a:cubicBezTo>
                <a:cubicBezTo>
                  <a:pt x="187" y="52"/>
                  <a:pt x="187" y="52"/>
                  <a:pt x="187" y="52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79" y="57"/>
                  <a:pt x="179" y="57"/>
                  <a:pt x="179" y="57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9" y="63"/>
                  <a:pt x="169" y="63"/>
                  <a:pt x="169" y="63"/>
                </a:cubicBezTo>
                <a:cubicBezTo>
                  <a:pt x="165" y="66"/>
                  <a:pt x="165" y="66"/>
                  <a:pt x="165" y="66"/>
                </a:cubicBezTo>
                <a:cubicBezTo>
                  <a:pt x="163" y="67"/>
                  <a:pt x="163" y="67"/>
                  <a:pt x="163" y="67"/>
                </a:cubicBezTo>
                <a:cubicBezTo>
                  <a:pt x="163" y="66"/>
                  <a:pt x="163" y="66"/>
                  <a:pt x="163" y="66"/>
                </a:cubicBezTo>
                <a:cubicBezTo>
                  <a:pt x="163" y="66"/>
                  <a:pt x="163" y="66"/>
                  <a:pt x="163" y="66"/>
                </a:cubicBezTo>
                <a:cubicBezTo>
                  <a:pt x="159" y="68"/>
                  <a:pt x="159" y="68"/>
                  <a:pt x="159" y="68"/>
                </a:cubicBezTo>
                <a:cubicBezTo>
                  <a:pt x="157" y="69"/>
                  <a:pt x="156" y="70"/>
                  <a:pt x="155" y="71"/>
                </a:cubicBezTo>
                <a:cubicBezTo>
                  <a:pt x="154" y="72"/>
                  <a:pt x="154" y="72"/>
                  <a:pt x="154" y="72"/>
                </a:cubicBezTo>
                <a:cubicBezTo>
                  <a:pt x="155" y="72"/>
                  <a:pt x="155" y="72"/>
                  <a:pt x="155" y="72"/>
                </a:cubicBezTo>
                <a:cubicBezTo>
                  <a:pt x="158" y="70"/>
                  <a:pt x="158" y="70"/>
                  <a:pt x="158" y="70"/>
                </a:cubicBezTo>
                <a:cubicBezTo>
                  <a:pt x="159" y="70"/>
                  <a:pt x="159" y="70"/>
                  <a:pt x="159" y="70"/>
                </a:cubicBezTo>
                <a:cubicBezTo>
                  <a:pt x="159" y="70"/>
                  <a:pt x="159" y="70"/>
                  <a:pt x="159" y="70"/>
                </a:cubicBezTo>
                <a:cubicBezTo>
                  <a:pt x="158" y="72"/>
                  <a:pt x="158" y="72"/>
                  <a:pt x="158" y="72"/>
                </a:cubicBezTo>
                <a:cubicBezTo>
                  <a:pt x="153" y="76"/>
                  <a:pt x="153" y="76"/>
                  <a:pt x="153" y="76"/>
                </a:cubicBezTo>
                <a:cubicBezTo>
                  <a:pt x="151" y="78"/>
                  <a:pt x="151" y="78"/>
                  <a:pt x="151" y="78"/>
                </a:cubicBezTo>
                <a:cubicBezTo>
                  <a:pt x="148" y="81"/>
                  <a:pt x="148" y="81"/>
                  <a:pt x="148" y="81"/>
                </a:cubicBezTo>
                <a:cubicBezTo>
                  <a:pt x="148" y="81"/>
                  <a:pt x="149" y="81"/>
                  <a:pt x="149" y="81"/>
                </a:cubicBezTo>
                <a:cubicBezTo>
                  <a:pt x="145" y="85"/>
                  <a:pt x="145" y="85"/>
                  <a:pt x="145" y="85"/>
                </a:cubicBezTo>
                <a:cubicBezTo>
                  <a:pt x="147" y="85"/>
                  <a:pt x="147" y="85"/>
                  <a:pt x="147" y="85"/>
                </a:cubicBezTo>
                <a:cubicBezTo>
                  <a:pt x="146" y="87"/>
                  <a:pt x="146" y="87"/>
                  <a:pt x="146" y="87"/>
                </a:cubicBezTo>
                <a:cubicBezTo>
                  <a:pt x="149" y="85"/>
                  <a:pt x="149" y="85"/>
                  <a:pt x="149" y="85"/>
                </a:cubicBezTo>
                <a:cubicBezTo>
                  <a:pt x="153" y="80"/>
                  <a:pt x="153" y="80"/>
                  <a:pt x="153" y="80"/>
                </a:cubicBezTo>
                <a:cubicBezTo>
                  <a:pt x="154" y="78"/>
                  <a:pt x="154" y="78"/>
                  <a:pt x="154" y="78"/>
                </a:cubicBezTo>
                <a:cubicBezTo>
                  <a:pt x="157" y="76"/>
                  <a:pt x="157" y="76"/>
                  <a:pt x="157" y="76"/>
                </a:cubicBezTo>
                <a:cubicBezTo>
                  <a:pt x="155" y="78"/>
                  <a:pt x="155" y="78"/>
                  <a:pt x="155" y="78"/>
                </a:cubicBezTo>
                <a:cubicBezTo>
                  <a:pt x="153" y="82"/>
                  <a:pt x="153" y="82"/>
                  <a:pt x="153" y="82"/>
                </a:cubicBezTo>
                <a:cubicBezTo>
                  <a:pt x="152" y="84"/>
                  <a:pt x="152" y="84"/>
                  <a:pt x="152" y="84"/>
                </a:cubicBezTo>
                <a:cubicBezTo>
                  <a:pt x="153" y="83"/>
                  <a:pt x="155" y="82"/>
                  <a:pt x="156" y="80"/>
                </a:cubicBezTo>
                <a:cubicBezTo>
                  <a:pt x="160" y="78"/>
                  <a:pt x="160" y="78"/>
                  <a:pt x="160" y="78"/>
                </a:cubicBezTo>
                <a:cubicBezTo>
                  <a:pt x="161" y="76"/>
                  <a:pt x="161" y="76"/>
                  <a:pt x="161" y="76"/>
                </a:cubicBezTo>
                <a:cubicBezTo>
                  <a:pt x="167" y="71"/>
                  <a:pt x="167" y="71"/>
                  <a:pt x="167" y="71"/>
                </a:cubicBezTo>
                <a:cubicBezTo>
                  <a:pt x="168" y="69"/>
                  <a:pt x="168" y="69"/>
                  <a:pt x="168" y="69"/>
                </a:cubicBezTo>
                <a:cubicBezTo>
                  <a:pt x="174" y="64"/>
                  <a:pt x="174" y="64"/>
                  <a:pt x="174" y="64"/>
                </a:cubicBezTo>
                <a:cubicBezTo>
                  <a:pt x="176" y="62"/>
                  <a:pt x="176" y="62"/>
                  <a:pt x="176" y="62"/>
                </a:cubicBezTo>
                <a:cubicBezTo>
                  <a:pt x="179" y="61"/>
                  <a:pt x="179" y="61"/>
                  <a:pt x="179" y="61"/>
                </a:cubicBezTo>
                <a:cubicBezTo>
                  <a:pt x="174" y="66"/>
                  <a:pt x="174" y="66"/>
                  <a:pt x="174" y="66"/>
                </a:cubicBezTo>
                <a:cubicBezTo>
                  <a:pt x="170" y="70"/>
                  <a:pt x="170" y="70"/>
                  <a:pt x="170" y="70"/>
                </a:cubicBezTo>
                <a:cubicBezTo>
                  <a:pt x="171" y="70"/>
                  <a:pt x="171" y="70"/>
                  <a:pt x="171" y="70"/>
                </a:cubicBezTo>
                <a:cubicBezTo>
                  <a:pt x="176" y="67"/>
                  <a:pt x="176" y="67"/>
                  <a:pt x="176" y="67"/>
                </a:cubicBezTo>
                <a:cubicBezTo>
                  <a:pt x="179" y="65"/>
                  <a:pt x="179" y="65"/>
                  <a:pt x="179" y="65"/>
                </a:cubicBezTo>
                <a:cubicBezTo>
                  <a:pt x="182" y="64"/>
                  <a:pt x="182" y="64"/>
                  <a:pt x="182" y="64"/>
                </a:cubicBezTo>
                <a:cubicBezTo>
                  <a:pt x="182" y="64"/>
                  <a:pt x="182" y="64"/>
                  <a:pt x="182" y="64"/>
                </a:cubicBezTo>
                <a:moveTo>
                  <a:pt x="110" y="148"/>
                </a:moveTo>
                <a:cubicBezTo>
                  <a:pt x="112" y="146"/>
                  <a:pt x="112" y="146"/>
                  <a:pt x="112" y="146"/>
                </a:cubicBezTo>
                <a:cubicBezTo>
                  <a:pt x="113" y="144"/>
                  <a:pt x="113" y="144"/>
                  <a:pt x="113" y="144"/>
                </a:cubicBezTo>
                <a:cubicBezTo>
                  <a:pt x="115" y="143"/>
                  <a:pt x="115" y="143"/>
                  <a:pt x="115" y="143"/>
                </a:cubicBezTo>
                <a:cubicBezTo>
                  <a:pt x="118" y="139"/>
                  <a:pt x="118" y="139"/>
                  <a:pt x="118" y="139"/>
                </a:cubicBezTo>
                <a:cubicBezTo>
                  <a:pt x="116" y="138"/>
                  <a:pt x="116" y="138"/>
                  <a:pt x="116" y="138"/>
                </a:cubicBezTo>
                <a:cubicBezTo>
                  <a:pt x="117" y="135"/>
                  <a:pt x="117" y="135"/>
                  <a:pt x="117" y="135"/>
                </a:cubicBezTo>
                <a:cubicBezTo>
                  <a:pt x="116" y="135"/>
                  <a:pt x="115" y="135"/>
                  <a:pt x="115" y="135"/>
                </a:cubicBezTo>
                <a:cubicBezTo>
                  <a:pt x="111" y="137"/>
                  <a:pt x="111" y="137"/>
                  <a:pt x="111" y="137"/>
                </a:cubicBezTo>
                <a:cubicBezTo>
                  <a:pt x="108" y="139"/>
                  <a:pt x="108" y="139"/>
                  <a:pt x="108" y="139"/>
                </a:cubicBezTo>
                <a:cubicBezTo>
                  <a:pt x="108" y="138"/>
                  <a:pt x="108" y="138"/>
                  <a:pt x="108" y="138"/>
                </a:cubicBezTo>
                <a:cubicBezTo>
                  <a:pt x="111" y="135"/>
                  <a:pt x="111" y="135"/>
                  <a:pt x="111" y="135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8" y="133"/>
                  <a:pt x="118" y="133"/>
                  <a:pt x="118" y="133"/>
                </a:cubicBezTo>
                <a:cubicBezTo>
                  <a:pt x="121" y="131"/>
                  <a:pt x="121" y="131"/>
                  <a:pt x="121" y="131"/>
                </a:cubicBezTo>
                <a:cubicBezTo>
                  <a:pt x="119" y="130"/>
                  <a:pt x="119" y="130"/>
                  <a:pt x="119" y="130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18" y="127"/>
                  <a:pt x="118" y="127"/>
                  <a:pt x="118" y="127"/>
                </a:cubicBezTo>
                <a:cubicBezTo>
                  <a:pt x="119" y="124"/>
                  <a:pt x="119" y="124"/>
                  <a:pt x="119" y="124"/>
                </a:cubicBezTo>
                <a:cubicBezTo>
                  <a:pt x="120" y="121"/>
                  <a:pt x="120" y="121"/>
                  <a:pt x="120" y="121"/>
                </a:cubicBezTo>
                <a:cubicBezTo>
                  <a:pt x="122" y="119"/>
                  <a:pt x="122" y="119"/>
                  <a:pt x="122" y="119"/>
                </a:cubicBezTo>
                <a:cubicBezTo>
                  <a:pt x="123" y="118"/>
                  <a:pt x="123" y="118"/>
                  <a:pt x="123" y="118"/>
                </a:cubicBezTo>
                <a:cubicBezTo>
                  <a:pt x="125" y="116"/>
                  <a:pt x="125" y="116"/>
                  <a:pt x="125" y="116"/>
                </a:cubicBezTo>
                <a:cubicBezTo>
                  <a:pt x="127" y="112"/>
                  <a:pt x="127" y="112"/>
                  <a:pt x="127" y="112"/>
                </a:cubicBezTo>
                <a:cubicBezTo>
                  <a:pt x="130" y="108"/>
                  <a:pt x="130" y="108"/>
                  <a:pt x="130" y="108"/>
                </a:cubicBezTo>
                <a:cubicBezTo>
                  <a:pt x="136" y="100"/>
                  <a:pt x="136" y="100"/>
                  <a:pt x="136" y="100"/>
                </a:cubicBezTo>
                <a:cubicBezTo>
                  <a:pt x="139" y="96"/>
                  <a:pt x="139" y="96"/>
                  <a:pt x="139" y="96"/>
                </a:cubicBezTo>
                <a:cubicBezTo>
                  <a:pt x="133" y="101"/>
                  <a:pt x="133" y="101"/>
                  <a:pt x="133" y="101"/>
                </a:cubicBezTo>
                <a:cubicBezTo>
                  <a:pt x="132" y="102"/>
                  <a:pt x="130" y="103"/>
                  <a:pt x="129" y="104"/>
                </a:cubicBezTo>
                <a:cubicBezTo>
                  <a:pt x="126" y="106"/>
                  <a:pt x="126" y="106"/>
                  <a:pt x="126" y="106"/>
                </a:cubicBezTo>
                <a:cubicBezTo>
                  <a:pt x="123" y="108"/>
                  <a:pt x="123" y="108"/>
                  <a:pt x="123" y="108"/>
                </a:cubicBezTo>
                <a:cubicBezTo>
                  <a:pt x="122" y="108"/>
                  <a:pt x="122" y="108"/>
                  <a:pt x="122" y="108"/>
                </a:cubicBezTo>
                <a:cubicBezTo>
                  <a:pt x="124" y="105"/>
                  <a:pt x="124" y="105"/>
                  <a:pt x="124" y="105"/>
                </a:cubicBezTo>
                <a:cubicBezTo>
                  <a:pt x="125" y="103"/>
                  <a:pt x="125" y="103"/>
                  <a:pt x="125" y="103"/>
                </a:cubicBezTo>
                <a:cubicBezTo>
                  <a:pt x="123" y="104"/>
                  <a:pt x="123" y="104"/>
                  <a:pt x="123" y="104"/>
                </a:cubicBezTo>
                <a:cubicBezTo>
                  <a:pt x="128" y="100"/>
                  <a:pt x="128" y="100"/>
                  <a:pt x="128" y="100"/>
                </a:cubicBezTo>
                <a:cubicBezTo>
                  <a:pt x="130" y="98"/>
                  <a:pt x="132" y="96"/>
                  <a:pt x="134" y="94"/>
                </a:cubicBezTo>
                <a:cubicBezTo>
                  <a:pt x="137" y="91"/>
                  <a:pt x="137" y="91"/>
                  <a:pt x="137" y="91"/>
                </a:cubicBezTo>
                <a:cubicBezTo>
                  <a:pt x="137" y="91"/>
                  <a:pt x="137" y="91"/>
                  <a:pt x="137" y="91"/>
                </a:cubicBezTo>
                <a:cubicBezTo>
                  <a:pt x="138" y="89"/>
                  <a:pt x="138" y="89"/>
                  <a:pt x="138" y="89"/>
                </a:cubicBezTo>
                <a:cubicBezTo>
                  <a:pt x="141" y="85"/>
                  <a:pt x="141" y="85"/>
                  <a:pt x="141" y="85"/>
                </a:cubicBezTo>
                <a:cubicBezTo>
                  <a:pt x="144" y="82"/>
                  <a:pt x="144" y="82"/>
                  <a:pt x="144" y="82"/>
                </a:cubicBezTo>
                <a:cubicBezTo>
                  <a:pt x="142" y="83"/>
                  <a:pt x="142" y="83"/>
                  <a:pt x="142" y="83"/>
                </a:cubicBezTo>
                <a:cubicBezTo>
                  <a:pt x="141" y="83"/>
                  <a:pt x="141" y="83"/>
                  <a:pt x="141" y="83"/>
                </a:cubicBezTo>
                <a:cubicBezTo>
                  <a:pt x="142" y="82"/>
                  <a:pt x="142" y="82"/>
                  <a:pt x="142" y="82"/>
                </a:cubicBezTo>
                <a:cubicBezTo>
                  <a:pt x="142" y="82"/>
                  <a:pt x="142" y="82"/>
                  <a:pt x="142" y="82"/>
                </a:cubicBezTo>
                <a:cubicBezTo>
                  <a:pt x="139" y="84"/>
                  <a:pt x="139" y="84"/>
                  <a:pt x="139" y="84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1" y="91"/>
                  <a:pt x="131" y="91"/>
                  <a:pt x="131" y="91"/>
                </a:cubicBezTo>
                <a:cubicBezTo>
                  <a:pt x="127" y="94"/>
                  <a:pt x="127" y="94"/>
                  <a:pt x="127" y="94"/>
                </a:cubicBezTo>
                <a:cubicBezTo>
                  <a:pt x="123" y="98"/>
                  <a:pt x="123" y="98"/>
                  <a:pt x="123" y="98"/>
                </a:cubicBezTo>
                <a:cubicBezTo>
                  <a:pt x="123" y="97"/>
                  <a:pt x="123" y="97"/>
                  <a:pt x="123" y="97"/>
                </a:cubicBezTo>
                <a:cubicBezTo>
                  <a:pt x="119" y="101"/>
                  <a:pt x="119" y="101"/>
                  <a:pt x="119" y="101"/>
                </a:cubicBezTo>
                <a:cubicBezTo>
                  <a:pt x="117" y="103"/>
                  <a:pt x="117" y="103"/>
                  <a:pt x="117" y="103"/>
                </a:cubicBezTo>
                <a:cubicBezTo>
                  <a:pt x="115" y="105"/>
                  <a:pt x="115" y="105"/>
                  <a:pt x="115" y="105"/>
                </a:cubicBezTo>
                <a:cubicBezTo>
                  <a:pt x="113" y="108"/>
                  <a:pt x="113" y="108"/>
                  <a:pt x="113" y="108"/>
                </a:cubicBezTo>
                <a:cubicBezTo>
                  <a:pt x="109" y="113"/>
                  <a:pt x="109" y="113"/>
                  <a:pt x="109" y="113"/>
                </a:cubicBezTo>
                <a:cubicBezTo>
                  <a:pt x="107" y="115"/>
                  <a:pt x="105" y="116"/>
                  <a:pt x="103" y="118"/>
                </a:cubicBezTo>
                <a:cubicBezTo>
                  <a:pt x="99" y="122"/>
                  <a:pt x="99" y="122"/>
                  <a:pt x="99" y="122"/>
                </a:cubicBezTo>
                <a:cubicBezTo>
                  <a:pt x="96" y="125"/>
                  <a:pt x="96" y="125"/>
                  <a:pt x="96" y="125"/>
                </a:cubicBezTo>
                <a:cubicBezTo>
                  <a:pt x="95" y="126"/>
                  <a:pt x="95" y="126"/>
                  <a:pt x="95" y="126"/>
                </a:cubicBezTo>
                <a:cubicBezTo>
                  <a:pt x="91" y="131"/>
                  <a:pt x="91" y="131"/>
                  <a:pt x="91" y="131"/>
                </a:cubicBezTo>
                <a:cubicBezTo>
                  <a:pt x="89" y="133"/>
                  <a:pt x="87" y="135"/>
                  <a:pt x="85" y="137"/>
                </a:cubicBezTo>
                <a:cubicBezTo>
                  <a:pt x="83" y="141"/>
                  <a:pt x="83" y="141"/>
                  <a:pt x="83" y="141"/>
                </a:cubicBezTo>
                <a:cubicBezTo>
                  <a:pt x="80" y="144"/>
                  <a:pt x="80" y="144"/>
                  <a:pt x="80" y="144"/>
                </a:cubicBezTo>
                <a:cubicBezTo>
                  <a:pt x="77" y="148"/>
                  <a:pt x="77" y="148"/>
                  <a:pt x="77" y="148"/>
                </a:cubicBezTo>
                <a:cubicBezTo>
                  <a:pt x="76" y="148"/>
                  <a:pt x="76" y="148"/>
                  <a:pt x="76" y="148"/>
                </a:cubicBezTo>
                <a:cubicBezTo>
                  <a:pt x="80" y="143"/>
                  <a:pt x="80" y="143"/>
                  <a:pt x="80" y="143"/>
                </a:cubicBezTo>
                <a:cubicBezTo>
                  <a:pt x="83" y="138"/>
                  <a:pt x="83" y="138"/>
                  <a:pt x="83" y="138"/>
                </a:cubicBezTo>
                <a:cubicBezTo>
                  <a:pt x="84" y="137"/>
                  <a:pt x="85" y="135"/>
                  <a:pt x="86" y="134"/>
                </a:cubicBezTo>
                <a:cubicBezTo>
                  <a:pt x="91" y="128"/>
                  <a:pt x="91" y="128"/>
                  <a:pt x="91" y="128"/>
                </a:cubicBezTo>
                <a:cubicBezTo>
                  <a:pt x="95" y="124"/>
                  <a:pt x="95" y="124"/>
                  <a:pt x="95" y="124"/>
                </a:cubicBezTo>
                <a:cubicBezTo>
                  <a:pt x="96" y="123"/>
                  <a:pt x="96" y="123"/>
                  <a:pt x="96" y="123"/>
                </a:cubicBezTo>
                <a:cubicBezTo>
                  <a:pt x="96" y="122"/>
                  <a:pt x="96" y="122"/>
                  <a:pt x="96" y="122"/>
                </a:cubicBezTo>
                <a:cubicBezTo>
                  <a:pt x="97" y="121"/>
                  <a:pt x="97" y="121"/>
                  <a:pt x="97" y="121"/>
                </a:cubicBezTo>
                <a:cubicBezTo>
                  <a:pt x="99" y="119"/>
                  <a:pt x="99" y="119"/>
                  <a:pt x="99" y="119"/>
                </a:cubicBezTo>
                <a:cubicBezTo>
                  <a:pt x="92" y="126"/>
                  <a:pt x="85" y="135"/>
                  <a:pt x="79" y="142"/>
                </a:cubicBezTo>
                <a:cubicBezTo>
                  <a:pt x="67" y="158"/>
                  <a:pt x="67" y="158"/>
                  <a:pt x="47" y="190"/>
                </a:cubicBezTo>
                <a:cubicBezTo>
                  <a:pt x="37" y="208"/>
                  <a:pt x="37" y="208"/>
                  <a:pt x="23" y="243"/>
                </a:cubicBezTo>
                <a:cubicBezTo>
                  <a:pt x="19" y="253"/>
                  <a:pt x="15" y="267"/>
                  <a:pt x="12" y="277"/>
                </a:cubicBezTo>
                <a:cubicBezTo>
                  <a:pt x="11" y="280"/>
                  <a:pt x="11" y="280"/>
                  <a:pt x="11" y="280"/>
                </a:cubicBezTo>
                <a:cubicBezTo>
                  <a:pt x="11" y="280"/>
                  <a:pt x="11" y="280"/>
                  <a:pt x="11" y="280"/>
                </a:cubicBezTo>
                <a:cubicBezTo>
                  <a:pt x="12" y="278"/>
                  <a:pt x="12" y="278"/>
                  <a:pt x="12" y="278"/>
                </a:cubicBezTo>
                <a:cubicBezTo>
                  <a:pt x="12" y="277"/>
                  <a:pt x="12" y="277"/>
                  <a:pt x="12" y="277"/>
                </a:cubicBezTo>
                <a:cubicBezTo>
                  <a:pt x="11" y="281"/>
                  <a:pt x="11" y="281"/>
                  <a:pt x="11" y="281"/>
                </a:cubicBezTo>
                <a:cubicBezTo>
                  <a:pt x="10" y="286"/>
                  <a:pt x="10" y="286"/>
                  <a:pt x="10" y="286"/>
                </a:cubicBezTo>
                <a:cubicBezTo>
                  <a:pt x="10" y="288"/>
                  <a:pt x="10" y="289"/>
                  <a:pt x="9" y="291"/>
                </a:cubicBezTo>
                <a:cubicBezTo>
                  <a:pt x="9" y="294"/>
                  <a:pt x="9" y="294"/>
                  <a:pt x="9" y="294"/>
                </a:cubicBezTo>
                <a:cubicBezTo>
                  <a:pt x="8" y="297"/>
                  <a:pt x="8" y="297"/>
                  <a:pt x="8" y="297"/>
                </a:cubicBezTo>
                <a:cubicBezTo>
                  <a:pt x="8" y="300"/>
                  <a:pt x="8" y="300"/>
                  <a:pt x="8" y="300"/>
                </a:cubicBezTo>
                <a:cubicBezTo>
                  <a:pt x="7" y="304"/>
                  <a:pt x="7" y="304"/>
                  <a:pt x="7" y="304"/>
                </a:cubicBezTo>
                <a:cubicBezTo>
                  <a:pt x="7" y="306"/>
                  <a:pt x="7" y="306"/>
                  <a:pt x="7" y="306"/>
                </a:cubicBezTo>
                <a:cubicBezTo>
                  <a:pt x="6" y="310"/>
                  <a:pt x="6" y="310"/>
                  <a:pt x="6" y="310"/>
                </a:cubicBezTo>
                <a:cubicBezTo>
                  <a:pt x="6" y="311"/>
                  <a:pt x="6" y="311"/>
                  <a:pt x="6" y="311"/>
                </a:cubicBezTo>
                <a:cubicBezTo>
                  <a:pt x="7" y="308"/>
                  <a:pt x="7" y="308"/>
                  <a:pt x="7" y="308"/>
                </a:cubicBezTo>
                <a:cubicBezTo>
                  <a:pt x="8" y="304"/>
                  <a:pt x="8" y="304"/>
                  <a:pt x="8" y="304"/>
                </a:cubicBezTo>
                <a:cubicBezTo>
                  <a:pt x="9" y="298"/>
                  <a:pt x="9" y="298"/>
                  <a:pt x="9" y="298"/>
                </a:cubicBezTo>
                <a:cubicBezTo>
                  <a:pt x="10" y="291"/>
                  <a:pt x="10" y="291"/>
                  <a:pt x="10" y="291"/>
                </a:cubicBezTo>
                <a:cubicBezTo>
                  <a:pt x="12" y="283"/>
                  <a:pt x="12" y="283"/>
                  <a:pt x="12" y="283"/>
                </a:cubicBezTo>
                <a:cubicBezTo>
                  <a:pt x="12" y="280"/>
                  <a:pt x="13" y="277"/>
                  <a:pt x="14" y="274"/>
                </a:cubicBezTo>
                <a:cubicBezTo>
                  <a:pt x="15" y="272"/>
                  <a:pt x="15" y="270"/>
                  <a:pt x="16" y="268"/>
                </a:cubicBezTo>
                <a:cubicBezTo>
                  <a:pt x="18" y="262"/>
                  <a:pt x="18" y="262"/>
                  <a:pt x="18" y="262"/>
                </a:cubicBezTo>
                <a:cubicBezTo>
                  <a:pt x="19" y="260"/>
                  <a:pt x="19" y="260"/>
                  <a:pt x="19" y="260"/>
                </a:cubicBezTo>
                <a:cubicBezTo>
                  <a:pt x="21" y="255"/>
                  <a:pt x="21" y="255"/>
                  <a:pt x="21" y="255"/>
                </a:cubicBezTo>
                <a:cubicBezTo>
                  <a:pt x="23" y="252"/>
                  <a:pt x="23" y="252"/>
                  <a:pt x="23" y="252"/>
                </a:cubicBezTo>
                <a:cubicBezTo>
                  <a:pt x="24" y="250"/>
                  <a:pt x="24" y="250"/>
                  <a:pt x="24" y="250"/>
                </a:cubicBezTo>
                <a:cubicBezTo>
                  <a:pt x="26" y="246"/>
                  <a:pt x="26" y="246"/>
                  <a:pt x="26" y="246"/>
                </a:cubicBezTo>
                <a:cubicBezTo>
                  <a:pt x="27" y="244"/>
                  <a:pt x="27" y="244"/>
                  <a:pt x="27" y="244"/>
                </a:cubicBezTo>
                <a:cubicBezTo>
                  <a:pt x="29" y="237"/>
                  <a:pt x="29" y="237"/>
                  <a:pt x="29" y="237"/>
                </a:cubicBezTo>
                <a:cubicBezTo>
                  <a:pt x="30" y="235"/>
                  <a:pt x="30" y="235"/>
                  <a:pt x="30" y="235"/>
                </a:cubicBezTo>
                <a:cubicBezTo>
                  <a:pt x="31" y="231"/>
                  <a:pt x="31" y="231"/>
                  <a:pt x="31" y="231"/>
                </a:cubicBezTo>
                <a:cubicBezTo>
                  <a:pt x="32" y="228"/>
                  <a:pt x="32" y="228"/>
                  <a:pt x="32" y="228"/>
                </a:cubicBezTo>
                <a:cubicBezTo>
                  <a:pt x="34" y="226"/>
                  <a:pt x="34" y="226"/>
                  <a:pt x="34" y="226"/>
                </a:cubicBezTo>
                <a:cubicBezTo>
                  <a:pt x="32" y="231"/>
                  <a:pt x="32" y="231"/>
                  <a:pt x="32" y="231"/>
                </a:cubicBezTo>
                <a:cubicBezTo>
                  <a:pt x="35" y="226"/>
                  <a:pt x="35" y="226"/>
                  <a:pt x="35" y="226"/>
                </a:cubicBezTo>
                <a:cubicBezTo>
                  <a:pt x="37" y="223"/>
                  <a:pt x="37" y="223"/>
                  <a:pt x="37" y="223"/>
                </a:cubicBezTo>
                <a:cubicBezTo>
                  <a:pt x="38" y="220"/>
                  <a:pt x="38" y="220"/>
                  <a:pt x="38" y="220"/>
                </a:cubicBezTo>
                <a:cubicBezTo>
                  <a:pt x="42" y="212"/>
                  <a:pt x="42" y="212"/>
                  <a:pt x="42" y="212"/>
                </a:cubicBezTo>
                <a:cubicBezTo>
                  <a:pt x="43" y="212"/>
                  <a:pt x="43" y="212"/>
                  <a:pt x="44" y="212"/>
                </a:cubicBezTo>
                <a:cubicBezTo>
                  <a:pt x="46" y="210"/>
                  <a:pt x="46" y="210"/>
                  <a:pt x="46" y="210"/>
                </a:cubicBezTo>
                <a:cubicBezTo>
                  <a:pt x="48" y="209"/>
                  <a:pt x="48" y="209"/>
                  <a:pt x="48" y="209"/>
                </a:cubicBezTo>
                <a:cubicBezTo>
                  <a:pt x="49" y="206"/>
                  <a:pt x="49" y="206"/>
                  <a:pt x="49" y="206"/>
                </a:cubicBezTo>
                <a:cubicBezTo>
                  <a:pt x="52" y="199"/>
                  <a:pt x="52" y="199"/>
                  <a:pt x="52" y="199"/>
                </a:cubicBezTo>
                <a:cubicBezTo>
                  <a:pt x="56" y="194"/>
                  <a:pt x="56" y="194"/>
                  <a:pt x="56" y="194"/>
                </a:cubicBezTo>
                <a:cubicBezTo>
                  <a:pt x="56" y="194"/>
                  <a:pt x="57" y="194"/>
                  <a:pt x="57" y="194"/>
                </a:cubicBezTo>
                <a:cubicBezTo>
                  <a:pt x="59" y="192"/>
                  <a:pt x="59" y="192"/>
                  <a:pt x="59" y="192"/>
                </a:cubicBezTo>
                <a:cubicBezTo>
                  <a:pt x="60" y="192"/>
                  <a:pt x="60" y="192"/>
                  <a:pt x="60" y="192"/>
                </a:cubicBezTo>
                <a:cubicBezTo>
                  <a:pt x="63" y="189"/>
                  <a:pt x="63" y="189"/>
                  <a:pt x="63" y="189"/>
                </a:cubicBezTo>
                <a:cubicBezTo>
                  <a:pt x="66" y="186"/>
                  <a:pt x="66" y="186"/>
                  <a:pt x="66" y="186"/>
                </a:cubicBezTo>
                <a:cubicBezTo>
                  <a:pt x="68" y="186"/>
                  <a:pt x="69" y="186"/>
                  <a:pt x="70" y="187"/>
                </a:cubicBezTo>
                <a:cubicBezTo>
                  <a:pt x="70" y="188"/>
                  <a:pt x="69" y="188"/>
                  <a:pt x="69" y="189"/>
                </a:cubicBezTo>
                <a:cubicBezTo>
                  <a:pt x="68" y="189"/>
                  <a:pt x="67" y="189"/>
                  <a:pt x="66" y="189"/>
                </a:cubicBezTo>
                <a:cubicBezTo>
                  <a:pt x="63" y="192"/>
                  <a:pt x="63" y="192"/>
                  <a:pt x="61" y="196"/>
                </a:cubicBezTo>
                <a:cubicBezTo>
                  <a:pt x="61" y="197"/>
                  <a:pt x="61" y="197"/>
                  <a:pt x="61" y="197"/>
                </a:cubicBezTo>
                <a:cubicBezTo>
                  <a:pt x="64" y="195"/>
                  <a:pt x="64" y="195"/>
                  <a:pt x="64" y="195"/>
                </a:cubicBezTo>
                <a:cubicBezTo>
                  <a:pt x="66" y="193"/>
                  <a:pt x="66" y="193"/>
                  <a:pt x="66" y="193"/>
                </a:cubicBezTo>
                <a:cubicBezTo>
                  <a:pt x="68" y="192"/>
                  <a:pt x="68" y="192"/>
                  <a:pt x="68" y="192"/>
                </a:cubicBezTo>
                <a:cubicBezTo>
                  <a:pt x="71" y="190"/>
                  <a:pt x="71" y="190"/>
                  <a:pt x="71" y="190"/>
                </a:cubicBezTo>
                <a:cubicBezTo>
                  <a:pt x="73" y="189"/>
                  <a:pt x="73" y="189"/>
                  <a:pt x="73" y="189"/>
                </a:cubicBezTo>
                <a:cubicBezTo>
                  <a:pt x="77" y="185"/>
                  <a:pt x="77" y="185"/>
                  <a:pt x="77" y="185"/>
                </a:cubicBezTo>
                <a:cubicBezTo>
                  <a:pt x="80" y="182"/>
                  <a:pt x="80" y="182"/>
                  <a:pt x="80" y="182"/>
                </a:cubicBezTo>
                <a:cubicBezTo>
                  <a:pt x="83" y="178"/>
                  <a:pt x="83" y="178"/>
                  <a:pt x="83" y="178"/>
                </a:cubicBezTo>
                <a:cubicBezTo>
                  <a:pt x="80" y="179"/>
                  <a:pt x="80" y="179"/>
                  <a:pt x="80" y="179"/>
                </a:cubicBezTo>
                <a:cubicBezTo>
                  <a:pt x="75" y="184"/>
                  <a:pt x="75" y="184"/>
                  <a:pt x="75" y="184"/>
                </a:cubicBezTo>
                <a:cubicBezTo>
                  <a:pt x="73" y="184"/>
                  <a:pt x="73" y="184"/>
                  <a:pt x="73" y="184"/>
                </a:cubicBezTo>
                <a:cubicBezTo>
                  <a:pt x="73" y="182"/>
                  <a:pt x="73" y="182"/>
                  <a:pt x="73" y="182"/>
                </a:cubicBezTo>
                <a:cubicBezTo>
                  <a:pt x="73" y="178"/>
                  <a:pt x="73" y="178"/>
                  <a:pt x="73" y="178"/>
                </a:cubicBezTo>
                <a:cubicBezTo>
                  <a:pt x="76" y="171"/>
                  <a:pt x="76" y="171"/>
                  <a:pt x="76" y="171"/>
                </a:cubicBezTo>
                <a:cubicBezTo>
                  <a:pt x="80" y="168"/>
                  <a:pt x="80" y="168"/>
                  <a:pt x="80" y="168"/>
                </a:cubicBezTo>
                <a:cubicBezTo>
                  <a:pt x="83" y="163"/>
                  <a:pt x="83" y="163"/>
                  <a:pt x="83" y="163"/>
                </a:cubicBezTo>
                <a:cubicBezTo>
                  <a:pt x="81" y="162"/>
                  <a:pt x="81" y="162"/>
                  <a:pt x="81" y="162"/>
                </a:cubicBezTo>
                <a:cubicBezTo>
                  <a:pt x="78" y="164"/>
                  <a:pt x="78" y="164"/>
                  <a:pt x="78" y="164"/>
                </a:cubicBezTo>
                <a:cubicBezTo>
                  <a:pt x="73" y="168"/>
                  <a:pt x="73" y="168"/>
                  <a:pt x="73" y="168"/>
                </a:cubicBezTo>
                <a:cubicBezTo>
                  <a:pt x="67" y="174"/>
                  <a:pt x="67" y="174"/>
                  <a:pt x="67" y="174"/>
                </a:cubicBezTo>
                <a:cubicBezTo>
                  <a:pt x="63" y="178"/>
                  <a:pt x="63" y="178"/>
                  <a:pt x="63" y="178"/>
                </a:cubicBezTo>
                <a:cubicBezTo>
                  <a:pt x="66" y="175"/>
                  <a:pt x="66" y="175"/>
                  <a:pt x="66" y="175"/>
                </a:cubicBezTo>
                <a:cubicBezTo>
                  <a:pt x="69" y="171"/>
                  <a:pt x="69" y="171"/>
                  <a:pt x="69" y="171"/>
                </a:cubicBezTo>
                <a:cubicBezTo>
                  <a:pt x="71" y="169"/>
                  <a:pt x="71" y="169"/>
                  <a:pt x="71" y="169"/>
                </a:cubicBezTo>
                <a:cubicBezTo>
                  <a:pt x="71" y="167"/>
                  <a:pt x="71" y="167"/>
                  <a:pt x="71" y="167"/>
                </a:cubicBezTo>
                <a:cubicBezTo>
                  <a:pt x="71" y="167"/>
                  <a:pt x="72" y="167"/>
                  <a:pt x="72" y="167"/>
                </a:cubicBezTo>
                <a:cubicBezTo>
                  <a:pt x="75" y="164"/>
                  <a:pt x="75" y="164"/>
                  <a:pt x="75" y="164"/>
                </a:cubicBezTo>
                <a:cubicBezTo>
                  <a:pt x="78" y="161"/>
                  <a:pt x="78" y="161"/>
                  <a:pt x="78" y="161"/>
                </a:cubicBezTo>
                <a:cubicBezTo>
                  <a:pt x="80" y="161"/>
                  <a:pt x="80" y="161"/>
                  <a:pt x="80" y="161"/>
                </a:cubicBezTo>
                <a:cubicBezTo>
                  <a:pt x="83" y="157"/>
                  <a:pt x="83" y="157"/>
                  <a:pt x="83" y="157"/>
                </a:cubicBezTo>
                <a:cubicBezTo>
                  <a:pt x="85" y="156"/>
                  <a:pt x="85" y="156"/>
                  <a:pt x="85" y="156"/>
                </a:cubicBezTo>
                <a:cubicBezTo>
                  <a:pt x="86" y="156"/>
                  <a:pt x="87" y="156"/>
                  <a:pt x="87" y="156"/>
                </a:cubicBezTo>
                <a:cubicBezTo>
                  <a:pt x="92" y="156"/>
                  <a:pt x="92" y="156"/>
                  <a:pt x="92" y="156"/>
                </a:cubicBezTo>
                <a:cubicBezTo>
                  <a:pt x="93" y="157"/>
                  <a:pt x="93" y="157"/>
                  <a:pt x="93" y="157"/>
                </a:cubicBezTo>
                <a:cubicBezTo>
                  <a:pt x="95" y="157"/>
                  <a:pt x="95" y="157"/>
                  <a:pt x="95" y="157"/>
                </a:cubicBezTo>
                <a:cubicBezTo>
                  <a:pt x="99" y="154"/>
                  <a:pt x="99" y="154"/>
                  <a:pt x="99" y="154"/>
                </a:cubicBezTo>
                <a:cubicBezTo>
                  <a:pt x="104" y="150"/>
                  <a:pt x="104" y="150"/>
                  <a:pt x="104" y="150"/>
                </a:cubicBezTo>
                <a:cubicBezTo>
                  <a:pt x="107" y="150"/>
                  <a:pt x="107" y="150"/>
                  <a:pt x="107" y="150"/>
                </a:cubicBezTo>
                <a:cubicBezTo>
                  <a:pt x="110" y="148"/>
                  <a:pt x="110" y="148"/>
                  <a:pt x="110" y="148"/>
                </a:cubicBezTo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grpSp>
        <p:nvGrpSpPr>
          <p:cNvPr id="62" name="Group 210"/>
          <p:cNvGrpSpPr/>
          <p:nvPr/>
        </p:nvGrpSpPr>
        <p:grpSpPr>
          <a:xfrm>
            <a:off x="2639580" y="2849680"/>
            <a:ext cx="1725136" cy="1725136"/>
            <a:chOff x="2183615" y="1663567"/>
            <a:chExt cx="1293852" cy="1293852"/>
          </a:xfrm>
        </p:grpSpPr>
        <p:sp>
          <p:nvSpPr>
            <p:cNvPr id="63" name="Oval 195"/>
            <p:cNvSpPr/>
            <p:nvPr/>
          </p:nvSpPr>
          <p:spPr>
            <a:xfrm>
              <a:off x="2283175" y="1763127"/>
              <a:ext cx="1094733" cy="1094733"/>
            </a:xfrm>
            <a:prstGeom prst="ellipse">
              <a:avLst/>
            </a:prstGeom>
            <a:solidFill>
              <a:srgbClr val="FC6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/>
            </a:p>
          </p:txBody>
        </p:sp>
        <p:sp>
          <p:nvSpPr>
            <p:cNvPr id="64" name="Oval 208"/>
            <p:cNvSpPr/>
            <p:nvPr/>
          </p:nvSpPr>
          <p:spPr>
            <a:xfrm>
              <a:off x="2183615" y="1663567"/>
              <a:ext cx="1293852" cy="1293852"/>
            </a:xfrm>
            <a:prstGeom prst="ellipse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/>
            </a:p>
          </p:txBody>
        </p:sp>
      </p:grpSp>
      <p:grpSp>
        <p:nvGrpSpPr>
          <p:cNvPr id="65" name="Group 211"/>
          <p:cNvGrpSpPr/>
          <p:nvPr/>
        </p:nvGrpSpPr>
        <p:grpSpPr>
          <a:xfrm>
            <a:off x="796157" y="3064711"/>
            <a:ext cx="1295079" cy="1295076"/>
            <a:chOff x="864537" y="1822859"/>
            <a:chExt cx="971309" cy="971307"/>
          </a:xfrm>
        </p:grpSpPr>
        <p:sp>
          <p:nvSpPr>
            <p:cNvPr id="66" name="Oval 189"/>
            <p:cNvSpPr/>
            <p:nvPr/>
          </p:nvSpPr>
          <p:spPr>
            <a:xfrm>
              <a:off x="932451" y="1890773"/>
              <a:ext cx="835480" cy="835478"/>
            </a:xfrm>
            <a:prstGeom prst="ellipse">
              <a:avLst/>
            </a:pr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/>
            </a:p>
          </p:txBody>
        </p:sp>
        <p:sp>
          <p:nvSpPr>
            <p:cNvPr id="67" name="Oval 209"/>
            <p:cNvSpPr/>
            <p:nvPr/>
          </p:nvSpPr>
          <p:spPr>
            <a:xfrm>
              <a:off x="864537" y="1822859"/>
              <a:ext cx="971309" cy="971307"/>
            </a:xfrm>
            <a:prstGeom prst="ellipse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/>
            </a:p>
          </p:txBody>
        </p:sp>
      </p:grpSp>
      <p:sp>
        <p:nvSpPr>
          <p:cNvPr id="68" name="Arc 214"/>
          <p:cNvSpPr/>
          <p:nvPr/>
        </p:nvSpPr>
        <p:spPr>
          <a:xfrm>
            <a:off x="4912829" y="2536668"/>
            <a:ext cx="2351160" cy="2351160"/>
          </a:xfrm>
          <a:prstGeom prst="arc">
            <a:avLst>
              <a:gd name="adj1" fmla="val 21578092"/>
              <a:gd name="adj2" fmla="val 21479725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69" name="Straight Connector 219"/>
          <p:cNvCxnSpPr/>
          <p:nvPr/>
        </p:nvCxnSpPr>
        <p:spPr>
          <a:xfrm flipH="1">
            <a:off x="2091235" y="3712248"/>
            <a:ext cx="548115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220"/>
          <p:cNvCxnSpPr/>
          <p:nvPr/>
        </p:nvCxnSpPr>
        <p:spPr>
          <a:xfrm flipH="1">
            <a:off x="7263989" y="3712248"/>
            <a:ext cx="548115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221"/>
          <p:cNvGrpSpPr/>
          <p:nvPr/>
        </p:nvGrpSpPr>
        <p:grpSpPr>
          <a:xfrm>
            <a:off x="7812104" y="2849680"/>
            <a:ext cx="1725136" cy="1725136"/>
            <a:chOff x="2183615" y="1663567"/>
            <a:chExt cx="1293852" cy="1293852"/>
          </a:xfrm>
        </p:grpSpPr>
        <p:sp>
          <p:nvSpPr>
            <p:cNvPr id="72" name="Oval 222"/>
            <p:cNvSpPr/>
            <p:nvPr/>
          </p:nvSpPr>
          <p:spPr>
            <a:xfrm>
              <a:off x="2283175" y="1763127"/>
              <a:ext cx="1094733" cy="1094733"/>
            </a:xfrm>
            <a:prstGeom prst="ellipse">
              <a:avLst/>
            </a:prstGeom>
            <a:solidFill>
              <a:srgbClr val="FFC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/>
            </a:p>
          </p:txBody>
        </p:sp>
        <p:sp>
          <p:nvSpPr>
            <p:cNvPr id="73" name="Oval 223"/>
            <p:cNvSpPr/>
            <p:nvPr/>
          </p:nvSpPr>
          <p:spPr>
            <a:xfrm>
              <a:off x="2183615" y="1663567"/>
              <a:ext cx="1293852" cy="1293852"/>
            </a:xfrm>
            <a:prstGeom prst="ellipse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/>
            </a:p>
          </p:txBody>
        </p:sp>
      </p:grpSp>
      <p:cxnSp>
        <p:nvCxnSpPr>
          <p:cNvPr id="74" name="Straight Connector 224"/>
          <p:cNvCxnSpPr/>
          <p:nvPr/>
        </p:nvCxnSpPr>
        <p:spPr>
          <a:xfrm flipH="1">
            <a:off x="9537240" y="3712248"/>
            <a:ext cx="548115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225"/>
          <p:cNvGrpSpPr/>
          <p:nvPr/>
        </p:nvGrpSpPr>
        <p:grpSpPr>
          <a:xfrm>
            <a:off x="10085355" y="3064711"/>
            <a:ext cx="1295079" cy="1295076"/>
            <a:chOff x="864537" y="1822859"/>
            <a:chExt cx="971309" cy="971307"/>
          </a:xfrm>
        </p:grpSpPr>
        <p:sp>
          <p:nvSpPr>
            <p:cNvPr id="76" name="Oval 226"/>
            <p:cNvSpPr/>
            <p:nvPr/>
          </p:nvSpPr>
          <p:spPr>
            <a:xfrm>
              <a:off x="932451" y="1890773"/>
              <a:ext cx="835480" cy="835478"/>
            </a:xfrm>
            <a:prstGeom prst="ellipse">
              <a:avLst/>
            </a:pr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/>
            </a:p>
          </p:txBody>
        </p:sp>
        <p:sp>
          <p:nvSpPr>
            <p:cNvPr id="77" name="Oval 227"/>
            <p:cNvSpPr/>
            <p:nvPr/>
          </p:nvSpPr>
          <p:spPr>
            <a:xfrm>
              <a:off x="864537" y="1822859"/>
              <a:ext cx="971309" cy="971307"/>
            </a:xfrm>
            <a:prstGeom prst="ellipse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/>
            </a:p>
          </p:txBody>
        </p:sp>
      </p:grpSp>
      <p:sp>
        <p:nvSpPr>
          <p:cNvPr id="78" name="Freeform 5"/>
          <p:cNvSpPr>
            <a:spLocks noEditPoints="1"/>
          </p:cNvSpPr>
          <p:nvPr/>
        </p:nvSpPr>
        <p:spPr bwMode="auto">
          <a:xfrm>
            <a:off x="1158208" y="3305927"/>
            <a:ext cx="560269" cy="662136"/>
          </a:xfrm>
          <a:custGeom>
            <a:avLst/>
            <a:gdLst/>
            <a:ahLst/>
            <a:cxnLst>
              <a:cxn ang="0">
                <a:pos x="250" y="250"/>
              </a:cxn>
              <a:cxn ang="0">
                <a:pos x="125" y="296"/>
              </a:cxn>
              <a:cxn ang="0">
                <a:pos x="0" y="250"/>
              </a:cxn>
              <a:cxn ang="0">
                <a:pos x="66" y="210"/>
              </a:cxn>
              <a:cxn ang="0">
                <a:pos x="79" y="219"/>
              </a:cxn>
              <a:cxn ang="0">
                <a:pos x="70" y="232"/>
              </a:cxn>
              <a:cxn ang="0">
                <a:pos x="23" y="251"/>
              </a:cxn>
              <a:cxn ang="0">
                <a:pos x="125" y="273"/>
              </a:cxn>
              <a:cxn ang="0">
                <a:pos x="228" y="250"/>
              </a:cxn>
              <a:cxn ang="0">
                <a:pos x="180" y="232"/>
              </a:cxn>
              <a:cxn ang="0">
                <a:pos x="171" y="219"/>
              </a:cxn>
              <a:cxn ang="0">
                <a:pos x="184" y="210"/>
              </a:cxn>
              <a:cxn ang="0">
                <a:pos x="250" y="250"/>
              </a:cxn>
              <a:cxn ang="0">
                <a:pos x="80" y="182"/>
              </a:cxn>
              <a:cxn ang="0">
                <a:pos x="91" y="182"/>
              </a:cxn>
              <a:cxn ang="0">
                <a:pos x="91" y="250"/>
              </a:cxn>
              <a:cxn ang="0">
                <a:pos x="102" y="262"/>
              </a:cxn>
              <a:cxn ang="0">
                <a:pos x="148" y="262"/>
              </a:cxn>
              <a:cxn ang="0">
                <a:pos x="159" y="250"/>
              </a:cxn>
              <a:cxn ang="0">
                <a:pos x="159" y="182"/>
              </a:cxn>
              <a:cxn ang="0">
                <a:pos x="171" y="182"/>
              </a:cxn>
              <a:cxn ang="0">
                <a:pos x="182" y="171"/>
              </a:cxn>
              <a:cxn ang="0">
                <a:pos x="182" y="102"/>
              </a:cxn>
              <a:cxn ang="0">
                <a:pos x="157" y="82"/>
              </a:cxn>
              <a:cxn ang="0">
                <a:pos x="125" y="80"/>
              </a:cxn>
              <a:cxn ang="0">
                <a:pos x="93" y="82"/>
              </a:cxn>
              <a:cxn ang="0">
                <a:pos x="68" y="102"/>
              </a:cxn>
              <a:cxn ang="0">
                <a:pos x="68" y="171"/>
              </a:cxn>
              <a:cxn ang="0">
                <a:pos x="80" y="182"/>
              </a:cxn>
              <a:cxn ang="0">
                <a:pos x="125" y="68"/>
              </a:cxn>
              <a:cxn ang="0">
                <a:pos x="159" y="34"/>
              </a:cxn>
              <a:cxn ang="0">
                <a:pos x="125" y="0"/>
              </a:cxn>
              <a:cxn ang="0">
                <a:pos x="91" y="34"/>
              </a:cxn>
              <a:cxn ang="0">
                <a:pos x="125" y="68"/>
              </a:cxn>
              <a:cxn ang="0">
                <a:pos x="125" y="68"/>
              </a:cxn>
              <a:cxn ang="0">
                <a:pos x="125" y="68"/>
              </a:cxn>
            </a:cxnLst>
            <a:rect l="0" t="0" r="r" b="b"/>
            <a:pathLst>
              <a:path w="250" h="296">
                <a:moveTo>
                  <a:pt x="250" y="250"/>
                </a:moveTo>
                <a:cubicBezTo>
                  <a:pt x="250" y="282"/>
                  <a:pt x="185" y="296"/>
                  <a:pt x="125" y="296"/>
                </a:cubicBezTo>
                <a:cubicBezTo>
                  <a:pt x="65" y="296"/>
                  <a:pt x="0" y="282"/>
                  <a:pt x="0" y="250"/>
                </a:cubicBezTo>
                <a:cubicBezTo>
                  <a:pt x="0" y="226"/>
                  <a:pt x="36" y="215"/>
                  <a:pt x="66" y="210"/>
                </a:cubicBezTo>
                <a:cubicBezTo>
                  <a:pt x="72" y="209"/>
                  <a:pt x="78" y="213"/>
                  <a:pt x="79" y="219"/>
                </a:cubicBezTo>
                <a:cubicBezTo>
                  <a:pt x="80" y="225"/>
                  <a:pt x="76" y="231"/>
                  <a:pt x="70" y="232"/>
                </a:cubicBezTo>
                <a:cubicBezTo>
                  <a:pt x="33" y="239"/>
                  <a:pt x="23" y="249"/>
                  <a:pt x="23" y="251"/>
                </a:cubicBezTo>
                <a:cubicBezTo>
                  <a:pt x="24" y="257"/>
                  <a:pt x="58" y="273"/>
                  <a:pt x="125" y="273"/>
                </a:cubicBezTo>
                <a:cubicBezTo>
                  <a:pt x="192" y="273"/>
                  <a:pt x="226" y="257"/>
                  <a:pt x="228" y="250"/>
                </a:cubicBezTo>
                <a:cubicBezTo>
                  <a:pt x="227" y="249"/>
                  <a:pt x="217" y="238"/>
                  <a:pt x="180" y="232"/>
                </a:cubicBezTo>
                <a:cubicBezTo>
                  <a:pt x="174" y="231"/>
                  <a:pt x="170" y="225"/>
                  <a:pt x="171" y="219"/>
                </a:cubicBezTo>
                <a:cubicBezTo>
                  <a:pt x="172" y="213"/>
                  <a:pt x="178" y="209"/>
                  <a:pt x="184" y="210"/>
                </a:cubicBezTo>
                <a:cubicBezTo>
                  <a:pt x="214" y="215"/>
                  <a:pt x="250" y="226"/>
                  <a:pt x="250" y="250"/>
                </a:cubicBezTo>
                <a:close/>
                <a:moveTo>
                  <a:pt x="80" y="182"/>
                </a:moveTo>
                <a:cubicBezTo>
                  <a:pt x="91" y="182"/>
                  <a:pt x="91" y="182"/>
                  <a:pt x="91" y="182"/>
                </a:cubicBezTo>
                <a:cubicBezTo>
                  <a:pt x="91" y="250"/>
                  <a:pt x="91" y="250"/>
                  <a:pt x="91" y="250"/>
                </a:cubicBezTo>
                <a:cubicBezTo>
                  <a:pt x="91" y="257"/>
                  <a:pt x="96" y="262"/>
                  <a:pt x="102" y="262"/>
                </a:cubicBezTo>
                <a:cubicBezTo>
                  <a:pt x="148" y="262"/>
                  <a:pt x="148" y="262"/>
                  <a:pt x="148" y="262"/>
                </a:cubicBezTo>
                <a:cubicBezTo>
                  <a:pt x="154" y="262"/>
                  <a:pt x="159" y="257"/>
                  <a:pt x="159" y="250"/>
                </a:cubicBezTo>
                <a:cubicBezTo>
                  <a:pt x="159" y="182"/>
                  <a:pt x="159" y="182"/>
                  <a:pt x="159" y="182"/>
                </a:cubicBezTo>
                <a:cubicBezTo>
                  <a:pt x="171" y="182"/>
                  <a:pt x="171" y="182"/>
                  <a:pt x="171" y="182"/>
                </a:cubicBezTo>
                <a:cubicBezTo>
                  <a:pt x="177" y="182"/>
                  <a:pt x="182" y="177"/>
                  <a:pt x="182" y="171"/>
                </a:cubicBezTo>
                <a:cubicBezTo>
                  <a:pt x="182" y="102"/>
                  <a:pt x="182" y="102"/>
                  <a:pt x="182" y="102"/>
                </a:cubicBezTo>
                <a:cubicBezTo>
                  <a:pt x="182" y="97"/>
                  <a:pt x="173" y="84"/>
                  <a:pt x="157" y="82"/>
                </a:cubicBezTo>
                <a:cubicBezTo>
                  <a:pt x="150" y="81"/>
                  <a:pt x="138" y="80"/>
                  <a:pt x="125" y="80"/>
                </a:cubicBezTo>
                <a:cubicBezTo>
                  <a:pt x="112" y="80"/>
                  <a:pt x="100" y="81"/>
                  <a:pt x="93" y="82"/>
                </a:cubicBezTo>
                <a:cubicBezTo>
                  <a:pt x="77" y="84"/>
                  <a:pt x="68" y="97"/>
                  <a:pt x="68" y="102"/>
                </a:cubicBezTo>
                <a:cubicBezTo>
                  <a:pt x="68" y="171"/>
                  <a:pt x="68" y="171"/>
                  <a:pt x="68" y="171"/>
                </a:cubicBezTo>
                <a:cubicBezTo>
                  <a:pt x="68" y="177"/>
                  <a:pt x="73" y="182"/>
                  <a:pt x="80" y="182"/>
                </a:cubicBezTo>
                <a:close/>
                <a:moveTo>
                  <a:pt x="125" y="68"/>
                </a:moveTo>
                <a:cubicBezTo>
                  <a:pt x="144" y="68"/>
                  <a:pt x="159" y="53"/>
                  <a:pt x="159" y="34"/>
                </a:cubicBezTo>
                <a:cubicBezTo>
                  <a:pt x="159" y="15"/>
                  <a:pt x="144" y="0"/>
                  <a:pt x="125" y="0"/>
                </a:cubicBezTo>
                <a:cubicBezTo>
                  <a:pt x="106" y="0"/>
                  <a:pt x="91" y="15"/>
                  <a:pt x="91" y="34"/>
                </a:cubicBezTo>
                <a:cubicBezTo>
                  <a:pt x="91" y="53"/>
                  <a:pt x="106" y="68"/>
                  <a:pt x="125" y="68"/>
                </a:cubicBezTo>
                <a:close/>
                <a:moveTo>
                  <a:pt x="125" y="68"/>
                </a:moveTo>
                <a:cubicBezTo>
                  <a:pt x="125" y="68"/>
                  <a:pt x="125" y="68"/>
                  <a:pt x="125" y="68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79" name="Freeform 9"/>
          <p:cNvSpPr>
            <a:spLocks noEditPoints="1"/>
          </p:cNvSpPr>
          <p:nvPr/>
        </p:nvSpPr>
        <p:spPr bwMode="auto">
          <a:xfrm>
            <a:off x="3164417" y="3339512"/>
            <a:ext cx="681567" cy="687917"/>
          </a:xfrm>
          <a:custGeom>
            <a:avLst/>
            <a:gdLst/>
            <a:ahLst/>
            <a:cxnLst>
              <a:cxn ang="0">
                <a:pos x="46" y="125"/>
              </a:cxn>
              <a:cxn ang="0">
                <a:pos x="46" y="98"/>
              </a:cxn>
              <a:cxn ang="0">
                <a:pos x="49" y="90"/>
              </a:cxn>
              <a:cxn ang="0">
                <a:pos x="132" y="118"/>
              </a:cxn>
              <a:cxn ang="0">
                <a:pos x="216" y="90"/>
              </a:cxn>
              <a:cxn ang="0">
                <a:pos x="218" y="98"/>
              </a:cxn>
              <a:cxn ang="0">
                <a:pos x="218" y="125"/>
              </a:cxn>
              <a:cxn ang="0">
                <a:pos x="132" y="161"/>
              </a:cxn>
              <a:cxn ang="0">
                <a:pos x="46" y="125"/>
              </a:cxn>
              <a:cxn ang="0">
                <a:pos x="132" y="216"/>
              </a:cxn>
              <a:cxn ang="0">
                <a:pos x="218" y="179"/>
              </a:cxn>
              <a:cxn ang="0">
                <a:pos x="218" y="153"/>
              </a:cxn>
              <a:cxn ang="0">
                <a:pos x="216" y="144"/>
              </a:cxn>
              <a:cxn ang="0">
                <a:pos x="132" y="172"/>
              </a:cxn>
              <a:cxn ang="0">
                <a:pos x="49" y="144"/>
              </a:cxn>
              <a:cxn ang="0">
                <a:pos x="46" y="153"/>
              </a:cxn>
              <a:cxn ang="0">
                <a:pos x="46" y="179"/>
              </a:cxn>
              <a:cxn ang="0">
                <a:pos x="132" y="216"/>
              </a:cxn>
              <a:cxn ang="0">
                <a:pos x="132" y="109"/>
              </a:cxn>
              <a:cxn ang="0">
                <a:pos x="218" y="72"/>
              </a:cxn>
              <a:cxn ang="0">
                <a:pos x="218" y="46"/>
              </a:cxn>
              <a:cxn ang="0">
                <a:pos x="216" y="37"/>
              </a:cxn>
              <a:cxn ang="0">
                <a:pos x="132" y="64"/>
              </a:cxn>
              <a:cxn ang="0">
                <a:pos x="48" y="37"/>
              </a:cxn>
              <a:cxn ang="0">
                <a:pos x="46" y="46"/>
              </a:cxn>
              <a:cxn ang="0">
                <a:pos x="46" y="72"/>
              </a:cxn>
              <a:cxn ang="0">
                <a:pos x="132" y="109"/>
              </a:cxn>
              <a:cxn ang="0">
                <a:pos x="132" y="56"/>
              </a:cxn>
              <a:cxn ang="0">
                <a:pos x="216" y="28"/>
              </a:cxn>
              <a:cxn ang="0">
                <a:pos x="132" y="0"/>
              </a:cxn>
              <a:cxn ang="0">
                <a:pos x="48" y="28"/>
              </a:cxn>
              <a:cxn ang="0">
                <a:pos x="132" y="56"/>
              </a:cxn>
              <a:cxn ang="0">
                <a:pos x="138" y="257"/>
              </a:cxn>
              <a:cxn ang="0">
                <a:pos x="138" y="222"/>
              </a:cxn>
              <a:cxn ang="0">
                <a:pos x="126" y="222"/>
              </a:cxn>
              <a:cxn ang="0">
                <a:pos x="126" y="257"/>
              </a:cxn>
              <a:cxn ang="0">
                <a:pos x="0" y="257"/>
              </a:cxn>
              <a:cxn ang="0">
                <a:pos x="0" y="267"/>
              </a:cxn>
              <a:cxn ang="0">
                <a:pos x="264" y="267"/>
              </a:cxn>
              <a:cxn ang="0">
                <a:pos x="264" y="257"/>
              </a:cxn>
              <a:cxn ang="0">
                <a:pos x="138" y="257"/>
              </a:cxn>
              <a:cxn ang="0">
                <a:pos x="138" y="257"/>
              </a:cxn>
              <a:cxn ang="0">
                <a:pos x="138" y="257"/>
              </a:cxn>
            </a:cxnLst>
            <a:rect l="0" t="0" r="r" b="b"/>
            <a:pathLst>
              <a:path w="264" h="267">
                <a:moveTo>
                  <a:pt x="46" y="125"/>
                </a:moveTo>
                <a:cubicBezTo>
                  <a:pt x="46" y="98"/>
                  <a:pt x="46" y="98"/>
                  <a:pt x="46" y="98"/>
                </a:cubicBezTo>
                <a:cubicBezTo>
                  <a:pt x="46" y="95"/>
                  <a:pt x="47" y="92"/>
                  <a:pt x="49" y="90"/>
                </a:cubicBezTo>
                <a:cubicBezTo>
                  <a:pt x="58" y="106"/>
                  <a:pt x="92" y="118"/>
                  <a:pt x="132" y="118"/>
                </a:cubicBezTo>
                <a:cubicBezTo>
                  <a:pt x="173" y="118"/>
                  <a:pt x="207" y="106"/>
                  <a:pt x="216" y="90"/>
                </a:cubicBezTo>
                <a:cubicBezTo>
                  <a:pt x="217" y="92"/>
                  <a:pt x="218" y="95"/>
                  <a:pt x="218" y="98"/>
                </a:cubicBezTo>
                <a:cubicBezTo>
                  <a:pt x="218" y="125"/>
                  <a:pt x="218" y="125"/>
                  <a:pt x="218" y="125"/>
                </a:cubicBezTo>
                <a:cubicBezTo>
                  <a:pt x="218" y="145"/>
                  <a:pt x="180" y="161"/>
                  <a:pt x="132" y="161"/>
                </a:cubicBezTo>
                <a:cubicBezTo>
                  <a:pt x="85" y="161"/>
                  <a:pt x="46" y="145"/>
                  <a:pt x="46" y="125"/>
                </a:cubicBezTo>
                <a:close/>
                <a:moveTo>
                  <a:pt x="132" y="216"/>
                </a:moveTo>
                <a:cubicBezTo>
                  <a:pt x="180" y="216"/>
                  <a:pt x="218" y="199"/>
                  <a:pt x="218" y="179"/>
                </a:cubicBezTo>
                <a:cubicBezTo>
                  <a:pt x="218" y="153"/>
                  <a:pt x="218" y="153"/>
                  <a:pt x="218" y="153"/>
                </a:cubicBezTo>
                <a:cubicBezTo>
                  <a:pt x="218" y="150"/>
                  <a:pt x="217" y="147"/>
                  <a:pt x="216" y="144"/>
                </a:cubicBezTo>
                <a:cubicBezTo>
                  <a:pt x="207" y="160"/>
                  <a:pt x="173" y="172"/>
                  <a:pt x="132" y="172"/>
                </a:cubicBezTo>
                <a:cubicBezTo>
                  <a:pt x="92" y="172"/>
                  <a:pt x="58" y="160"/>
                  <a:pt x="49" y="144"/>
                </a:cubicBezTo>
                <a:cubicBezTo>
                  <a:pt x="47" y="147"/>
                  <a:pt x="46" y="150"/>
                  <a:pt x="46" y="153"/>
                </a:cubicBezTo>
                <a:cubicBezTo>
                  <a:pt x="46" y="179"/>
                  <a:pt x="46" y="179"/>
                  <a:pt x="46" y="179"/>
                </a:cubicBezTo>
                <a:cubicBezTo>
                  <a:pt x="46" y="199"/>
                  <a:pt x="85" y="216"/>
                  <a:pt x="132" y="216"/>
                </a:cubicBezTo>
                <a:close/>
                <a:moveTo>
                  <a:pt x="132" y="109"/>
                </a:moveTo>
                <a:cubicBezTo>
                  <a:pt x="180" y="109"/>
                  <a:pt x="218" y="92"/>
                  <a:pt x="218" y="72"/>
                </a:cubicBezTo>
                <a:cubicBezTo>
                  <a:pt x="218" y="46"/>
                  <a:pt x="218" y="46"/>
                  <a:pt x="218" y="46"/>
                </a:cubicBezTo>
                <a:cubicBezTo>
                  <a:pt x="218" y="43"/>
                  <a:pt x="218" y="40"/>
                  <a:pt x="216" y="37"/>
                </a:cubicBezTo>
                <a:cubicBezTo>
                  <a:pt x="214" y="52"/>
                  <a:pt x="178" y="64"/>
                  <a:pt x="132" y="64"/>
                </a:cubicBezTo>
                <a:cubicBezTo>
                  <a:pt x="87" y="64"/>
                  <a:pt x="50" y="52"/>
                  <a:pt x="48" y="37"/>
                </a:cubicBezTo>
                <a:cubicBezTo>
                  <a:pt x="47" y="40"/>
                  <a:pt x="46" y="43"/>
                  <a:pt x="46" y="46"/>
                </a:cubicBezTo>
                <a:cubicBezTo>
                  <a:pt x="46" y="72"/>
                  <a:pt x="46" y="72"/>
                  <a:pt x="46" y="72"/>
                </a:cubicBezTo>
                <a:cubicBezTo>
                  <a:pt x="46" y="92"/>
                  <a:pt x="85" y="109"/>
                  <a:pt x="132" y="109"/>
                </a:cubicBezTo>
                <a:close/>
                <a:moveTo>
                  <a:pt x="132" y="56"/>
                </a:moveTo>
                <a:cubicBezTo>
                  <a:pt x="179" y="56"/>
                  <a:pt x="216" y="43"/>
                  <a:pt x="216" y="28"/>
                </a:cubicBezTo>
                <a:cubicBezTo>
                  <a:pt x="216" y="12"/>
                  <a:pt x="179" y="0"/>
                  <a:pt x="132" y="0"/>
                </a:cubicBezTo>
                <a:cubicBezTo>
                  <a:pt x="86" y="0"/>
                  <a:pt x="48" y="12"/>
                  <a:pt x="48" y="28"/>
                </a:cubicBezTo>
                <a:cubicBezTo>
                  <a:pt x="48" y="43"/>
                  <a:pt x="86" y="56"/>
                  <a:pt x="132" y="56"/>
                </a:cubicBezTo>
                <a:close/>
                <a:moveTo>
                  <a:pt x="138" y="257"/>
                </a:moveTo>
                <a:cubicBezTo>
                  <a:pt x="138" y="222"/>
                  <a:pt x="138" y="222"/>
                  <a:pt x="138" y="222"/>
                </a:cubicBezTo>
                <a:cubicBezTo>
                  <a:pt x="126" y="222"/>
                  <a:pt x="126" y="222"/>
                  <a:pt x="126" y="222"/>
                </a:cubicBezTo>
                <a:cubicBezTo>
                  <a:pt x="126" y="257"/>
                  <a:pt x="126" y="257"/>
                  <a:pt x="126" y="257"/>
                </a:cubicBezTo>
                <a:cubicBezTo>
                  <a:pt x="0" y="257"/>
                  <a:pt x="0" y="257"/>
                  <a:pt x="0" y="257"/>
                </a:cubicBezTo>
                <a:cubicBezTo>
                  <a:pt x="0" y="267"/>
                  <a:pt x="0" y="267"/>
                  <a:pt x="0" y="267"/>
                </a:cubicBezTo>
                <a:cubicBezTo>
                  <a:pt x="264" y="267"/>
                  <a:pt x="264" y="267"/>
                  <a:pt x="264" y="267"/>
                </a:cubicBezTo>
                <a:cubicBezTo>
                  <a:pt x="264" y="257"/>
                  <a:pt x="264" y="257"/>
                  <a:pt x="264" y="257"/>
                </a:cubicBezTo>
                <a:lnTo>
                  <a:pt x="138" y="257"/>
                </a:lnTo>
                <a:close/>
                <a:moveTo>
                  <a:pt x="138" y="257"/>
                </a:moveTo>
                <a:cubicBezTo>
                  <a:pt x="138" y="257"/>
                  <a:pt x="138" y="257"/>
                  <a:pt x="138" y="257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grpSp>
        <p:nvGrpSpPr>
          <p:cNvPr id="80" name="Group 57"/>
          <p:cNvGrpSpPr/>
          <p:nvPr/>
        </p:nvGrpSpPr>
        <p:grpSpPr>
          <a:xfrm>
            <a:off x="8348871" y="3376757"/>
            <a:ext cx="697768" cy="670983"/>
            <a:chOff x="5354638" y="3341688"/>
            <a:chExt cx="827087" cy="795337"/>
          </a:xfrm>
          <a:solidFill>
            <a:schemeClr val="bg1"/>
          </a:solidFill>
        </p:grpSpPr>
        <p:sp>
          <p:nvSpPr>
            <p:cNvPr id="81" name="Freeform 13"/>
            <p:cNvSpPr>
              <a:spLocks noEditPoints="1"/>
            </p:cNvSpPr>
            <p:nvPr/>
          </p:nvSpPr>
          <p:spPr bwMode="auto">
            <a:xfrm>
              <a:off x="5354638" y="3968750"/>
              <a:ext cx="827087" cy="168275"/>
            </a:xfrm>
            <a:custGeom>
              <a:avLst/>
              <a:gdLst/>
              <a:ahLst/>
              <a:cxnLst>
                <a:cxn ang="0">
                  <a:pos x="208" y="12"/>
                </a:cxn>
                <a:cxn ang="0">
                  <a:pos x="137" y="12"/>
                </a:cxn>
                <a:cxn ang="0">
                  <a:pos x="137" y="7"/>
                </a:cxn>
                <a:cxn ang="0">
                  <a:pos x="129" y="0"/>
                </a:cxn>
                <a:cxn ang="0">
                  <a:pos x="89" y="0"/>
                </a:cxn>
                <a:cxn ang="0">
                  <a:pos x="81" y="7"/>
                </a:cxn>
                <a:cxn ang="0">
                  <a:pos x="81" y="12"/>
                </a:cxn>
                <a:cxn ang="0">
                  <a:pos x="10" y="12"/>
                </a:cxn>
                <a:cxn ang="0">
                  <a:pos x="0" y="22"/>
                </a:cxn>
                <a:cxn ang="0">
                  <a:pos x="10" y="32"/>
                </a:cxn>
                <a:cxn ang="0">
                  <a:pos x="81" y="32"/>
                </a:cxn>
                <a:cxn ang="0">
                  <a:pos x="81" y="36"/>
                </a:cxn>
                <a:cxn ang="0">
                  <a:pos x="89" y="44"/>
                </a:cxn>
                <a:cxn ang="0">
                  <a:pos x="129" y="44"/>
                </a:cxn>
                <a:cxn ang="0">
                  <a:pos x="137" y="36"/>
                </a:cxn>
                <a:cxn ang="0">
                  <a:pos x="137" y="32"/>
                </a:cxn>
                <a:cxn ang="0">
                  <a:pos x="208" y="32"/>
                </a:cxn>
                <a:cxn ang="0">
                  <a:pos x="218" y="22"/>
                </a:cxn>
                <a:cxn ang="0">
                  <a:pos x="208" y="12"/>
                </a:cxn>
                <a:cxn ang="0">
                  <a:pos x="122" y="15"/>
                </a:cxn>
                <a:cxn ang="0">
                  <a:pos x="122" y="29"/>
                </a:cxn>
                <a:cxn ang="0">
                  <a:pos x="96" y="29"/>
                </a:cxn>
                <a:cxn ang="0">
                  <a:pos x="96" y="15"/>
                </a:cxn>
                <a:cxn ang="0">
                  <a:pos x="122" y="15"/>
                </a:cxn>
                <a:cxn ang="0">
                  <a:pos x="122" y="15"/>
                </a:cxn>
                <a:cxn ang="0">
                  <a:pos x="122" y="15"/>
                </a:cxn>
              </a:cxnLst>
              <a:rect l="0" t="0" r="r" b="b"/>
              <a:pathLst>
                <a:path w="218" h="44">
                  <a:moveTo>
                    <a:pt x="208" y="12"/>
                  </a:moveTo>
                  <a:cubicBezTo>
                    <a:pt x="137" y="12"/>
                    <a:pt x="137" y="12"/>
                    <a:pt x="137" y="12"/>
                  </a:cubicBezTo>
                  <a:cubicBezTo>
                    <a:pt x="137" y="7"/>
                    <a:pt x="137" y="7"/>
                    <a:pt x="137" y="7"/>
                  </a:cubicBezTo>
                  <a:cubicBezTo>
                    <a:pt x="137" y="3"/>
                    <a:pt x="134" y="0"/>
                    <a:pt x="129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5" y="0"/>
                    <a:pt x="81" y="3"/>
                    <a:pt x="81" y="7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4" y="12"/>
                    <a:pt x="0" y="16"/>
                    <a:pt x="0" y="22"/>
                  </a:cubicBezTo>
                  <a:cubicBezTo>
                    <a:pt x="0" y="27"/>
                    <a:pt x="4" y="32"/>
                    <a:pt x="10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1" y="40"/>
                    <a:pt x="85" y="44"/>
                    <a:pt x="89" y="44"/>
                  </a:cubicBezTo>
                  <a:cubicBezTo>
                    <a:pt x="129" y="44"/>
                    <a:pt x="129" y="44"/>
                    <a:pt x="129" y="44"/>
                  </a:cubicBezTo>
                  <a:cubicBezTo>
                    <a:pt x="134" y="44"/>
                    <a:pt x="137" y="40"/>
                    <a:pt x="137" y="36"/>
                  </a:cubicBezTo>
                  <a:cubicBezTo>
                    <a:pt x="137" y="32"/>
                    <a:pt x="137" y="32"/>
                    <a:pt x="137" y="32"/>
                  </a:cubicBezTo>
                  <a:cubicBezTo>
                    <a:pt x="208" y="32"/>
                    <a:pt x="208" y="32"/>
                    <a:pt x="208" y="32"/>
                  </a:cubicBezTo>
                  <a:cubicBezTo>
                    <a:pt x="214" y="32"/>
                    <a:pt x="218" y="27"/>
                    <a:pt x="218" y="22"/>
                  </a:cubicBezTo>
                  <a:cubicBezTo>
                    <a:pt x="218" y="16"/>
                    <a:pt x="214" y="12"/>
                    <a:pt x="208" y="12"/>
                  </a:cubicBezTo>
                  <a:close/>
                  <a:moveTo>
                    <a:pt x="122" y="15"/>
                  </a:moveTo>
                  <a:cubicBezTo>
                    <a:pt x="122" y="29"/>
                    <a:pt x="122" y="29"/>
                    <a:pt x="122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15"/>
                    <a:pt x="96" y="15"/>
                    <a:pt x="96" y="15"/>
                  </a:cubicBezTo>
                  <a:lnTo>
                    <a:pt x="122" y="15"/>
                  </a:lnTo>
                  <a:close/>
                  <a:moveTo>
                    <a:pt x="122" y="15"/>
                  </a:moveTo>
                  <a:cubicBezTo>
                    <a:pt x="122" y="15"/>
                    <a:pt x="122" y="15"/>
                    <a:pt x="122" y="15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2" name="Freeform 14"/>
            <p:cNvSpPr>
              <a:spLocks noEditPoints="1"/>
            </p:cNvSpPr>
            <p:nvPr/>
          </p:nvSpPr>
          <p:spPr bwMode="auto">
            <a:xfrm>
              <a:off x="5516563" y="3687763"/>
              <a:ext cx="501650" cy="76200"/>
            </a:xfrm>
            <a:custGeom>
              <a:avLst/>
              <a:gdLst/>
              <a:ahLst/>
              <a:cxnLst>
                <a:cxn ang="0">
                  <a:pos x="316" y="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316" y="48"/>
                </a:cxn>
                <a:cxn ang="0">
                  <a:pos x="316" y="0"/>
                </a:cxn>
                <a:cxn ang="0">
                  <a:pos x="36" y="36"/>
                </a:cxn>
                <a:cxn ang="0">
                  <a:pos x="12" y="36"/>
                </a:cxn>
                <a:cxn ang="0">
                  <a:pos x="12" y="12"/>
                </a:cxn>
                <a:cxn ang="0">
                  <a:pos x="36" y="12"/>
                </a:cxn>
                <a:cxn ang="0">
                  <a:pos x="36" y="36"/>
                </a:cxn>
                <a:cxn ang="0">
                  <a:pos x="72" y="36"/>
                </a:cxn>
                <a:cxn ang="0">
                  <a:pos x="48" y="36"/>
                </a:cxn>
                <a:cxn ang="0">
                  <a:pos x="48" y="12"/>
                </a:cxn>
                <a:cxn ang="0">
                  <a:pos x="72" y="12"/>
                </a:cxn>
                <a:cxn ang="0">
                  <a:pos x="72" y="36"/>
                </a:cxn>
                <a:cxn ang="0">
                  <a:pos x="108" y="36"/>
                </a:cxn>
                <a:cxn ang="0">
                  <a:pos x="84" y="36"/>
                </a:cxn>
                <a:cxn ang="0">
                  <a:pos x="84" y="12"/>
                </a:cxn>
                <a:cxn ang="0">
                  <a:pos x="108" y="12"/>
                </a:cxn>
                <a:cxn ang="0">
                  <a:pos x="108" y="36"/>
                </a:cxn>
                <a:cxn ang="0">
                  <a:pos x="108" y="36"/>
                </a:cxn>
                <a:cxn ang="0">
                  <a:pos x="108" y="36"/>
                </a:cxn>
              </a:cxnLst>
              <a:rect l="0" t="0" r="r" b="b"/>
              <a:pathLst>
                <a:path w="316" h="48">
                  <a:moveTo>
                    <a:pt x="316" y="0"/>
                  </a:moveTo>
                  <a:lnTo>
                    <a:pt x="0" y="0"/>
                  </a:lnTo>
                  <a:lnTo>
                    <a:pt x="0" y="48"/>
                  </a:lnTo>
                  <a:lnTo>
                    <a:pt x="316" y="48"/>
                  </a:lnTo>
                  <a:lnTo>
                    <a:pt x="316" y="0"/>
                  </a:lnTo>
                  <a:close/>
                  <a:moveTo>
                    <a:pt x="36" y="36"/>
                  </a:moveTo>
                  <a:lnTo>
                    <a:pt x="12" y="36"/>
                  </a:lnTo>
                  <a:lnTo>
                    <a:pt x="12" y="12"/>
                  </a:lnTo>
                  <a:lnTo>
                    <a:pt x="36" y="12"/>
                  </a:lnTo>
                  <a:lnTo>
                    <a:pt x="36" y="36"/>
                  </a:lnTo>
                  <a:close/>
                  <a:moveTo>
                    <a:pt x="72" y="36"/>
                  </a:moveTo>
                  <a:lnTo>
                    <a:pt x="48" y="36"/>
                  </a:lnTo>
                  <a:lnTo>
                    <a:pt x="48" y="12"/>
                  </a:lnTo>
                  <a:lnTo>
                    <a:pt x="72" y="12"/>
                  </a:lnTo>
                  <a:lnTo>
                    <a:pt x="72" y="36"/>
                  </a:lnTo>
                  <a:close/>
                  <a:moveTo>
                    <a:pt x="108" y="36"/>
                  </a:moveTo>
                  <a:lnTo>
                    <a:pt x="84" y="36"/>
                  </a:lnTo>
                  <a:lnTo>
                    <a:pt x="84" y="12"/>
                  </a:lnTo>
                  <a:lnTo>
                    <a:pt x="108" y="12"/>
                  </a:lnTo>
                  <a:lnTo>
                    <a:pt x="108" y="36"/>
                  </a:lnTo>
                  <a:close/>
                  <a:moveTo>
                    <a:pt x="108" y="36"/>
                  </a:moveTo>
                  <a:lnTo>
                    <a:pt x="108" y="3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3" name="Freeform 16"/>
            <p:cNvSpPr>
              <a:spLocks noEditPoints="1"/>
            </p:cNvSpPr>
            <p:nvPr/>
          </p:nvSpPr>
          <p:spPr bwMode="auto">
            <a:xfrm>
              <a:off x="5516563" y="3497263"/>
              <a:ext cx="501650" cy="76200"/>
            </a:xfrm>
            <a:custGeom>
              <a:avLst/>
              <a:gdLst/>
              <a:ahLst/>
              <a:cxnLst>
                <a:cxn ang="0">
                  <a:pos x="316" y="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316" y="48"/>
                </a:cxn>
                <a:cxn ang="0">
                  <a:pos x="316" y="0"/>
                </a:cxn>
                <a:cxn ang="0">
                  <a:pos x="36" y="36"/>
                </a:cxn>
                <a:cxn ang="0">
                  <a:pos x="12" y="36"/>
                </a:cxn>
                <a:cxn ang="0">
                  <a:pos x="12" y="12"/>
                </a:cxn>
                <a:cxn ang="0">
                  <a:pos x="36" y="12"/>
                </a:cxn>
                <a:cxn ang="0">
                  <a:pos x="36" y="36"/>
                </a:cxn>
                <a:cxn ang="0">
                  <a:pos x="72" y="36"/>
                </a:cxn>
                <a:cxn ang="0">
                  <a:pos x="48" y="36"/>
                </a:cxn>
                <a:cxn ang="0">
                  <a:pos x="48" y="12"/>
                </a:cxn>
                <a:cxn ang="0">
                  <a:pos x="72" y="12"/>
                </a:cxn>
                <a:cxn ang="0">
                  <a:pos x="72" y="36"/>
                </a:cxn>
                <a:cxn ang="0">
                  <a:pos x="108" y="36"/>
                </a:cxn>
                <a:cxn ang="0">
                  <a:pos x="84" y="36"/>
                </a:cxn>
                <a:cxn ang="0">
                  <a:pos x="84" y="12"/>
                </a:cxn>
                <a:cxn ang="0">
                  <a:pos x="108" y="12"/>
                </a:cxn>
                <a:cxn ang="0">
                  <a:pos x="108" y="36"/>
                </a:cxn>
                <a:cxn ang="0">
                  <a:pos x="108" y="36"/>
                </a:cxn>
                <a:cxn ang="0">
                  <a:pos x="108" y="36"/>
                </a:cxn>
              </a:cxnLst>
              <a:rect l="0" t="0" r="r" b="b"/>
              <a:pathLst>
                <a:path w="316" h="48">
                  <a:moveTo>
                    <a:pt x="316" y="0"/>
                  </a:moveTo>
                  <a:lnTo>
                    <a:pt x="0" y="0"/>
                  </a:lnTo>
                  <a:lnTo>
                    <a:pt x="0" y="48"/>
                  </a:lnTo>
                  <a:lnTo>
                    <a:pt x="316" y="48"/>
                  </a:lnTo>
                  <a:lnTo>
                    <a:pt x="316" y="0"/>
                  </a:lnTo>
                  <a:close/>
                  <a:moveTo>
                    <a:pt x="36" y="36"/>
                  </a:moveTo>
                  <a:lnTo>
                    <a:pt x="12" y="36"/>
                  </a:lnTo>
                  <a:lnTo>
                    <a:pt x="12" y="12"/>
                  </a:lnTo>
                  <a:lnTo>
                    <a:pt x="36" y="12"/>
                  </a:lnTo>
                  <a:lnTo>
                    <a:pt x="36" y="36"/>
                  </a:lnTo>
                  <a:close/>
                  <a:moveTo>
                    <a:pt x="72" y="36"/>
                  </a:moveTo>
                  <a:lnTo>
                    <a:pt x="48" y="36"/>
                  </a:lnTo>
                  <a:lnTo>
                    <a:pt x="48" y="12"/>
                  </a:lnTo>
                  <a:lnTo>
                    <a:pt x="72" y="12"/>
                  </a:lnTo>
                  <a:lnTo>
                    <a:pt x="72" y="36"/>
                  </a:lnTo>
                  <a:close/>
                  <a:moveTo>
                    <a:pt x="108" y="36"/>
                  </a:moveTo>
                  <a:lnTo>
                    <a:pt x="84" y="36"/>
                  </a:lnTo>
                  <a:lnTo>
                    <a:pt x="84" y="12"/>
                  </a:lnTo>
                  <a:lnTo>
                    <a:pt x="108" y="12"/>
                  </a:lnTo>
                  <a:lnTo>
                    <a:pt x="108" y="36"/>
                  </a:lnTo>
                  <a:close/>
                  <a:moveTo>
                    <a:pt x="108" y="36"/>
                  </a:moveTo>
                  <a:lnTo>
                    <a:pt x="108" y="3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4" name="Freeform 18"/>
            <p:cNvSpPr>
              <a:spLocks noEditPoints="1"/>
            </p:cNvSpPr>
            <p:nvPr/>
          </p:nvSpPr>
          <p:spPr bwMode="auto">
            <a:xfrm>
              <a:off x="5376863" y="3341688"/>
              <a:ext cx="782637" cy="57785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10" y="0"/>
                </a:cxn>
                <a:cxn ang="0">
                  <a:pos x="3" y="3"/>
                </a:cxn>
                <a:cxn ang="0">
                  <a:pos x="0" y="10"/>
                </a:cxn>
                <a:cxn ang="0">
                  <a:pos x="0" y="142"/>
                </a:cxn>
                <a:cxn ang="0">
                  <a:pos x="3" y="149"/>
                </a:cxn>
                <a:cxn ang="0">
                  <a:pos x="10" y="152"/>
                </a:cxn>
                <a:cxn ang="0">
                  <a:pos x="196" y="152"/>
                </a:cxn>
                <a:cxn ang="0">
                  <a:pos x="203" y="149"/>
                </a:cxn>
                <a:cxn ang="0">
                  <a:pos x="206" y="142"/>
                </a:cxn>
                <a:cxn ang="0">
                  <a:pos x="206" y="10"/>
                </a:cxn>
                <a:cxn ang="0">
                  <a:pos x="196" y="0"/>
                </a:cxn>
                <a:cxn ang="0">
                  <a:pos x="179" y="121"/>
                </a:cxn>
                <a:cxn ang="0">
                  <a:pos x="27" y="121"/>
                </a:cxn>
                <a:cxn ang="0">
                  <a:pos x="27" y="81"/>
                </a:cxn>
                <a:cxn ang="0">
                  <a:pos x="179" y="81"/>
                </a:cxn>
                <a:cxn ang="0">
                  <a:pos x="179" y="121"/>
                </a:cxn>
                <a:cxn ang="0">
                  <a:pos x="179" y="71"/>
                </a:cxn>
                <a:cxn ang="0">
                  <a:pos x="27" y="71"/>
                </a:cxn>
                <a:cxn ang="0">
                  <a:pos x="27" y="31"/>
                </a:cxn>
                <a:cxn ang="0">
                  <a:pos x="179" y="31"/>
                </a:cxn>
                <a:cxn ang="0">
                  <a:pos x="179" y="71"/>
                </a:cxn>
                <a:cxn ang="0">
                  <a:pos x="179" y="71"/>
                </a:cxn>
                <a:cxn ang="0">
                  <a:pos x="179" y="71"/>
                </a:cxn>
              </a:cxnLst>
              <a:rect l="0" t="0" r="r" b="b"/>
              <a:pathLst>
                <a:path w="206" h="152">
                  <a:moveTo>
                    <a:pt x="196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5" y="1"/>
                    <a:pt x="3" y="3"/>
                  </a:cubicBezTo>
                  <a:cubicBezTo>
                    <a:pt x="2" y="5"/>
                    <a:pt x="0" y="7"/>
                    <a:pt x="0" y="10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145"/>
                    <a:pt x="2" y="148"/>
                    <a:pt x="3" y="149"/>
                  </a:cubicBezTo>
                  <a:cubicBezTo>
                    <a:pt x="5" y="151"/>
                    <a:pt x="8" y="152"/>
                    <a:pt x="10" y="152"/>
                  </a:cubicBezTo>
                  <a:cubicBezTo>
                    <a:pt x="196" y="152"/>
                    <a:pt x="196" y="152"/>
                    <a:pt x="196" y="152"/>
                  </a:cubicBezTo>
                  <a:cubicBezTo>
                    <a:pt x="199" y="152"/>
                    <a:pt x="201" y="151"/>
                    <a:pt x="203" y="149"/>
                  </a:cubicBezTo>
                  <a:cubicBezTo>
                    <a:pt x="205" y="148"/>
                    <a:pt x="206" y="145"/>
                    <a:pt x="206" y="142"/>
                  </a:cubicBezTo>
                  <a:cubicBezTo>
                    <a:pt x="206" y="10"/>
                    <a:pt x="206" y="10"/>
                    <a:pt x="206" y="10"/>
                  </a:cubicBezTo>
                  <a:cubicBezTo>
                    <a:pt x="206" y="4"/>
                    <a:pt x="201" y="0"/>
                    <a:pt x="196" y="0"/>
                  </a:cubicBezTo>
                  <a:close/>
                  <a:moveTo>
                    <a:pt x="179" y="121"/>
                  </a:moveTo>
                  <a:cubicBezTo>
                    <a:pt x="27" y="121"/>
                    <a:pt x="27" y="121"/>
                    <a:pt x="27" y="12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179" y="81"/>
                    <a:pt x="179" y="81"/>
                    <a:pt x="179" y="81"/>
                  </a:cubicBezTo>
                  <a:lnTo>
                    <a:pt x="179" y="121"/>
                  </a:lnTo>
                  <a:close/>
                  <a:moveTo>
                    <a:pt x="179" y="71"/>
                  </a:moveTo>
                  <a:cubicBezTo>
                    <a:pt x="27" y="71"/>
                    <a:pt x="27" y="71"/>
                    <a:pt x="27" y="71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179" y="31"/>
                    <a:pt x="179" y="31"/>
                    <a:pt x="179" y="31"/>
                  </a:cubicBezTo>
                  <a:lnTo>
                    <a:pt x="179" y="71"/>
                  </a:lnTo>
                  <a:close/>
                  <a:moveTo>
                    <a:pt x="179" y="71"/>
                  </a:moveTo>
                  <a:cubicBezTo>
                    <a:pt x="179" y="71"/>
                    <a:pt x="179" y="71"/>
                    <a:pt x="179" y="7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sp>
        <p:nvSpPr>
          <p:cNvPr id="85" name="Freeform 22"/>
          <p:cNvSpPr>
            <a:spLocks noEditPoints="1"/>
          </p:cNvSpPr>
          <p:nvPr/>
        </p:nvSpPr>
        <p:spPr bwMode="auto">
          <a:xfrm>
            <a:off x="10447494" y="3420836"/>
            <a:ext cx="581237" cy="574251"/>
          </a:xfrm>
          <a:custGeom>
            <a:avLst/>
            <a:gdLst/>
            <a:ahLst/>
            <a:cxnLst>
              <a:cxn ang="0">
                <a:pos x="131" y="82"/>
              </a:cxn>
              <a:cxn ang="0">
                <a:pos x="122" y="98"/>
              </a:cxn>
              <a:cxn ang="0">
                <a:pos x="125" y="107"/>
              </a:cxn>
              <a:cxn ang="0">
                <a:pos x="65" y="141"/>
              </a:cxn>
              <a:cxn ang="0">
                <a:pos x="51" y="134"/>
              </a:cxn>
              <a:cxn ang="0">
                <a:pos x="44" y="97"/>
              </a:cxn>
              <a:cxn ang="0">
                <a:pos x="68" y="28"/>
              </a:cxn>
              <a:cxn ang="0">
                <a:pos x="74" y="29"/>
              </a:cxn>
              <a:cxn ang="0">
                <a:pos x="86" y="24"/>
              </a:cxn>
              <a:cxn ang="0">
                <a:pos x="131" y="82"/>
              </a:cxn>
              <a:cxn ang="0">
                <a:pos x="92" y="11"/>
              </a:cxn>
              <a:cxn ang="0">
                <a:pos x="91" y="15"/>
              </a:cxn>
              <a:cxn ang="0">
                <a:pos x="141" y="80"/>
              </a:cxn>
              <a:cxn ang="0">
                <a:pos x="142" y="80"/>
              </a:cxn>
              <a:cxn ang="0">
                <a:pos x="153" y="32"/>
              </a:cxn>
              <a:cxn ang="0">
                <a:pos x="153" y="29"/>
              </a:cxn>
              <a:cxn ang="0">
                <a:pos x="102" y="0"/>
              </a:cxn>
              <a:cxn ang="0">
                <a:pos x="91" y="6"/>
              </a:cxn>
              <a:cxn ang="0">
                <a:pos x="92" y="11"/>
              </a:cxn>
              <a:cxn ang="0">
                <a:pos x="40" y="137"/>
              </a:cxn>
              <a:cxn ang="0">
                <a:pos x="33" y="97"/>
              </a:cxn>
              <a:cxn ang="0">
                <a:pos x="59" y="22"/>
              </a:cxn>
              <a:cxn ang="0">
                <a:pos x="55" y="11"/>
              </a:cxn>
              <a:cxn ang="0">
                <a:pos x="46" y="9"/>
              </a:cxn>
              <a:cxn ang="0">
                <a:pos x="0" y="85"/>
              </a:cxn>
              <a:cxn ang="0">
                <a:pos x="20" y="140"/>
              </a:cxn>
              <a:cxn ang="0">
                <a:pos x="35" y="143"/>
              </a:cxn>
              <a:cxn ang="0">
                <a:pos x="40" y="137"/>
              </a:cxn>
              <a:cxn ang="0">
                <a:pos x="163" y="45"/>
              </a:cxn>
              <a:cxn ang="0">
                <a:pos x="153" y="84"/>
              </a:cxn>
              <a:cxn ang="0">
                <a:pos x="159" y="98"/>
              </a:cxn>
              <a:cxn ang="0">
                <a:pos x="147" y="115"/>
              </a:cxn>
              <a:cxn ang="0">
                <a:pos x="147" y="116"/>
              </a:cxn>
              <a:cxn ang="0">
                <a:pos x="142" y="151"/>
              </a:cxn>
              <a:cxn ang="0">
                <a:pos x="173" y="85"/>
              </a:cxn>
              <a:cxn ang="0">
                <a:pos x="163" y="45"/>
              </a:cxn>
              <a:cxn ang="0">
                <a:pos x="132" y="114"/>
              </a:cxn>
              <a:cxn ang="0">
                <a:pos x="69" y="151"/>
              </a:cxn>
              <a:cxn ang="0">
                <a:pos x="69" y="152"/>
              </a:cxn>
              <a:cxn ang="0">
                <a:pos x="66" y="162"/>
              </a:cxn>
              <a:cxn ang="0">
                <a:pos x="74" y="170"/>
              </a:cxn>
              <a:cxn ang="0">
                <a:pos x="86" y="171"/>
              </a:cxn>
              <a:cxn ang="0">
                <a:pos x="126" y="162"/>
              </a:cxn>
              <a:cxn ang="0">
                <a:pos x="136" y="116"/>
              </a:cxn>
              <a:cxn ang="0">
                <a:pos x="136" y="116"/>
              </a:cxn>
              <a:cxn ang="0">
                <a:pos x="132" y="114"/>
              </a:cxn>
              <a:cxn ang="0">
                <a:pos x="132" y="114"/>
              </a:cxn>
              <a:cxn ang="0">
                <a:pos x="132" y="114"/>
              </a:cxn>
            </a:cxnLst>
            <a:rect l="0" t="0" r="r" b="b"/>
            <a:pathLst>
              <a:path w="173" h="171">
                <a:moveTo>
                  <a:pt x="131" y="82"/>
                </a:moveTo>
                <a:cubicBezTo>
                  <a:pt x="126" y="86"/>
                  <a:pt x="122" y="91"/>
                  <a:pt x="122" y="98"/>
                </a:cubicBezTo>
                <a:cubicBezTo>
                  <a:pt x="122" y="101"/>
                  <a:pt x="123" y="104"/>
                  <a:pt x="125" y="107"/>
                </a:cubicBezTo>
                <a:cubicBezTo>
                  <a:pt x="109" y="124"/>
                  <a:pt x="88" y="136"/>
                  <a:pt x="65" y="141"/>
                </a:cubicBezTo>
                <a:cubicBezTo>
                  <a:pt x="62" y="137"/>
                  <a:pt x="57" y="134"/>
                  <a:pt x="51" y="134"/>
                </a:cubicBezTo>
                <a:cubicBezTo>
                  <a:pt x="47" y="122"/>
                  <a:pt x="44" y="110"/>
                  <a:pt x="44" y="97"/>
                </a:cubicBezTo>
                <a:cubicBezTo>
                  <a:pt x="44" y="71"/>
                  <a:pt x="53" y="47"/>
                  <a:pt x="68" y="28"/>
                </a:cubicBezTo>
                <a:cubicBezTo>
                  <a:pt x="70" y="29"/>
                  <a:pt x="72" y="29"/>
                  <a:pt x="74" y="29"/>
                </a:cubicBezTo>
                <a:cubicBezTo>
                  <a:pt x="78" y="29"/>
                  <a:pt x="82" y="27"/>
                  <a:pt x="86" y="24"/>
                </a:cubicBezTo>
                <a:cubicBezTo>
                  <a:pt x="107" y="38"/>
                  <a:pt x="123" y="58"/>
                  <a:pt x="131" y="82"/>
                </a:cubicBezTo>
                <a:close/>
                <a:moveTo>
                  <a:pt x="92" y="11"/>
                </a:moveTo>
                <a:cubicBezTo>
                  <a:pt x="92" y="12"/>
                  <a:pt x="92" y="13"/>
                  <a:pt x="91" y="15"/>
                </a:cubicBezTo>
                <a:cubicBezTo>
                  <a:pt x="115" y="30"/>
                  <a:pt x="133" y="53"/>
                  <a:pt x="141" y="80"/>
                </a:cubicBezTo>
                <a:cubicBezTo>
                  <a:pt x="142" y="80"/>
                  <a:pt x="142" y="80"/>
                  <a:pt x="142" y="80"/>
                </a:cubicBezTo>
                <a:cubicBezTo>
                  <a:pt x="149" y="65"/>
                  <a:pt x="153" y="49"/>
                  <a:pt x="153" y="32"/>
                </a:cubicBezTo>
                <a:cubicBezTo>
                  <a:pt x="153" y="31"/>
                  <a:pt x="153" y="30"/>
                  <a:pt x="153" y="29"/>
                </a:cubicBezTo>
                <a:cubicBezTo>
                  <a:pt x="140" y="14"/>
                  <a:pt x="122" y="4"/>
                  <a:pt x="102" y="0"/>
                </a:cubicBezTo>
                <a:cubicBezTo>
                  <a:pt x="98" y="2"/>
                  <a:pt x="95" y="4"/>
                  <a:pt x="91" y="6"/>
                </a:cubicBezTo>
                <a:cubicBezTo>
                  <a:pt x="92" y="8"/>
                  <a:pt x="92" y="9"/>
                  <a:pt x="92" y="11"/>
                </a:cubicBezTo>
                <a:close/>
                <a:moveTo>
                  <a:pt x="40" y="137"/>
                </a:moveTo>
                <a:cubicBezTo>
                  <a:pt x="36" y="124"/>
                  <a:pt x="33" y="111"/>
                  <a:pt x="33" y="97"/>
                </a:cubicBezTo>
                <a:cubicBezTo>
                  <a:pt x="33" y="69"/>
                  <a:pt x="43" y="42"/>
                  <a:pt x="59" y="22"/>
                </a:cubicBezTo>
                <a:cubicBezTo>
                  <a:pt x="57" y="19"/>
                  <a:pt x="55" y="15"/>
                  <a:pt x="55" y="11"/>
                </a:cubicBezTo>
                <a:cubicBezTo>
                  <a:pt x="52" y="10"/>
                  <a:pt x="49" y="9"/>
                  <a:pt x="46" y="9"/>
                </a:cubicBezTo>
                <a:cubicBezTo>
                  <a:pt x="19" y="23"/>
                  <a:pt x="0" y="52"/>
                  <a:pt x="0" y="85"/>
                </a:cubicBezTo>
                <a:cubicBezTo>
                  <a:pt x="0" y="106"/>
                  <a:pt x="8" y="125"/>
                  <a:pt x="20" y="140"/>
                </a:cubicBezTo>
                <a:cubicBezTo>
                  <a:pt x="25" y="141"/>
                  <a:pt x="30" y="142"/>
                  <a:pt x="35" y="143"/>
                </a:cubicBezTo>
                <a:cubicBezTo>
                  <a:pt x="36" y="140"/>
                  <a:pt x="38" y="138"/>
                  <a:pt x="40" y="137"/>
                </a:cubicBezTo>
                <a:close/>
                <a:moveTo>
                  <a:pt x="163" y="45"/>
                </a:moveTo>
                <a:cubicBezTo>
                  <a:pt x="162" y="59"/>
                  <a:pt x="158" y="72"/>
                  <a:pt x="153" y="84"/>
                </a:cubicBezTo>
                <a:cubicBezTo>
                  <a:pt x="157" y="87"/>
                  <a:pt x="159" y="92"/>
                  <a:pt x="159" y="98"/>
                </a:cubicBezTo>
                <a:cubicBezTo>
                  <a:pt x="159" y="106"/>
                  <a:pt x="154" y="112"/>
                  <a:pt x="147" y="115"/>
                </a:cubicBezTo>
                <a:cubicBezTo>
                  <a:pt x="147" y="115"/>
                  <a:pt x="147" y="116"/>
                  <a:pt x="147" y="116"/>
                </a:cubicBezTo>
                <a:cubicBezTo>
                  <a:pt x="147" y="128"/>
                  <a:pt x="145" y="140"/>
                  <a:pt x="142" y="151"/>
                </a:cubicBezTo>
                <a:cubicBezTo>
                  <a:pt x="161" y="135"/>
                  <a:pt x="173" y="112"/>
                  <a:pt x="173" y="85"/>
                </a:cubicBezTo>
                <a:cubicBezTo>
                  <a:pt x="173" y="71"/>
                  <a:pt x="169" y="57"/>
                  <a:pt x="163" y="45"/>
                </a:cubicBezTo>
                <a:close/>
                <a:moveTo>
                  <a:pt x="132" y="114"/>
                </a:moveTo>
                <a:cubicBezTo>
                  <a:pt x="116" y="133"/>
                  <a:pt x="94" y="146"/>
                  <a:pt x="69" y="151"/>
                </a:cubicBezTo>
                <a:cubicBezTo>
                  <a:pt x="69" y="151"/>
                  <a:pt x="69" y="152"/>
                  <a:pt x="69" y="152"/>
                </a:cubicBezTo>
                <a:cubicBezTo>
                  <a:pt x="69" y="156"/>
                  <a:pt x="68" y="159"/>
                  <a:pt x="66" y="162"/>
                </a:cubicBezTo>
                <a:cubicBezTo>
                  <a:pt x="69" y="165"/>
                  <a:pt x="71" y="168"/>
                  <a:pt x="74" y="170"/>
                </a:cubicBezTo>
                <a:cubicBezTo>
                  <a:pt x="78" y="171"/>
                  <a:pt x="82" y="171"/>
                  <a:pt x="86" y="171"/>
                </a:cubicBezTo>
                <a:cubicBezTo>
                  <a:pt x="101" y="171"/>
                  <a:pt x="114" y="168"/>
                  <a:pt x="126" y="162"/>
                </a:cubicBezTo>
                <a:cubicBezTo>
                  <a:pt x="132" y="148"/>
                  <a:pt x="136" y="133"/>
                  <a:pt x="136" y="116"/>
                </a:cubicBezTo>
                <a:cubicBezTo>
                  <a:pt x="136" y="116"/>
                  <a:pt x="136" y="116"/>
                  <a:pt x="136" y="116"/>
                </a:cubicBezTo>
                <a:cubicBezTo>
                  <a:pt x="135" y="115"/>
                  <a:pt x="134" y="115"/>
                  <a:pt x="132" y="114"/>
                </a:cubicBezTo>
                <a:close/>
                <a:moveTo>
                  <a:pt x="132" y="114"/>
                </a:moveTo>
                <a:cubicBezTo>
                  <a:pt x="132" y="114"/>
                  <a:pt x="132" y="114"/>
                  <a:pt x="132" y="114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grpSp>
        <p:nvGrpSpPr>
          <p:cNvPr id="86" name="Group 56"/>
          <p:cNvGrpSpPr/>
          <p:nvPr/>
        </p:nvGrpSpPr>
        <p:grpSpPr>
          <a:xfrm>
            <a:off x="2425359" y="4735469"/>
            <a:ext cx="2205687" cy="1093076"/>
            <a:chOff x="-296510" y="1406858"/>
            <a:chExt cx="1654265" cy="819807"/>
          </a:xfrm>
        </p:grpSpPr>
        <p:sp>
          <p:nvSpPr>
            <p:cNvPr id="87" name="TextBox 63"/>
            <p:cNvSpPr txBox="1"/>
            <p:nvPr/>
          </p:nvSpPr>
          <p:spPr>
            <a:xfrm>
              <a:off x="-296510" y="1611304"/>
              <a:ext cx="1654265" cy="6153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rgbClr val="1C2B38"/>
                  </a:solidFill>
                </a:rPr>
                <a:t>There are many variations passages of lorem ipsum available  majority have alteration </a:t>
              </a:r>
            </a:p>
          </p:txBody>
        </p:sp>
        <p:sp>
          <p:nvSpPr>
            <p:cNvPr id="88" name="Rectangle 64"/>
            <p:cNvSpPr/>
            <p:nvPr/>
          </p:nvSpPr>
          <p:spPr>
            <a:xfrm>
              <a:off x="79079" y="1406858"/>
              <a:ext cx="903084" cy="184666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1C2B38"/>
                  </a:solidFill>
                </a:rPr>
                <a:t>Keyword Here</a:t>
              </a:r>
            </a:p>
          </p:txBody>
        </p:sp>
      </p:grpSp>
      <p:grpSp>
        <p:nvGrpSpPr>
          <p:cNvPr id="89" name="Group 56"/>
          <p:cNvGrpSpPr/>
          <p:nvPr/>
        </p:nvGrpSpPr>
        <p:grpSpPr>
          <a:xfrm>
            <a:off x="7649514" y="4735469"/>
            <a:ext cx="2205687" cy="1093076"/>
            <a:chOff x="-296510" y="1406858"/>
            <a:chExt cx="1654265" cy="819807"/>
          </a:xfrm>
        </p:grpSpPr>
        <p:sp>
          <p:nvSpPr>
            <p:cNvPr id="90" name="TextBox 66"/>
            <p:cNvSpPr txBox="1"/>
            <p:nvPr/>
          </p:nvSpPr>
          <p:spPr>
            <a:xfrm>
              <a:off x="-296510" y="1611304"/>
              <a:ext cx="1654265" cy="6153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rgbClr val="1C2B38"/>
                  </a:solidFill>
                </a:rPr>
                <a:t>There are many variations passages of lorem ipsum available  majority have alteration </a:t>
              </a:r>
            </a:p>
          </p:txBody>
        </p:sp>
        <p:sp>
          <p:nvSpPr>
            <p:cNvPr id="91" name="Rectangle 67"/>
            <p:cNvSpPr/>
            <p:nvPr/>
          </p:nvSpPr>
          <p:spPr>
            <a:xfrm>
              <a:off x="79079" y="1406858"/>
              <a:ext cx="903084" cy="184666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1C2B38"/>
                  </a:solidFill>
                </a:rPr>
                <a:t>Keyword Here</a:t>
              </a:r>
            </a:p>
          </p:txBody>
        </p:sp>
      </p:grpSp>
      <p:grpSp>
        <p:nvGrpSpPr>
          <p:cNvPr id="92" name="Group 56"/>
          <p:cNvGrpSpPr/>
          <p:nvPr/>
        </p:nvGrpSpPr>
        <p:grpSpPr>
          <a:xfrm>
            <a:off x="908679" y="1816005"/>
            <a:ext cx="2896208" cy="887956"/>
            <a:chOff x="-296510" y="1406858"/>
            <a:chExt cx="2172156" cy="665967"/>
          </a:xfrm>
        </p:grpSpPr>
        <p:sp>
          <p:nvSpPr>
            <p:cNvPr id="93" name="TextBox 69"/>
            <p:cNvSpPr txBox="1"/>
            <p:nvPr/>
          </p:nvSpPr>
          <p:spPr>
            <a:xfrm>
              <a:off x="-296510" y="1611304"/>
              <a:ext cx="2172156" cy="4615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rgbClr val="1C2B38"/>
                  </a:solidFill>
                </a:rPr>
                <a:t>There are many variations passages of lorem ipsum available  majority have alteration </a:t>
              </a:r>
            </a:p>
          </p:txBody>
        </p:sp>
        <p:sp>
          <p:nvSpPr>
            <p:cNvPr id="94" name="Rectangle 70"/>
            <p:cNvSpPr/>
            <p:nvPr/>
          </p:nvSpPr>
          <p:spPr>
            <a:xfrm>
              <a:off x="-296510" y="1406858"/>
              <a:ext cx="903084" cy="184666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1C2B38"/>
                  </a:solidFill>
                </a:rPr>
                <a:t>Keyword Here</a:t>
              </a:r>
            </a:p>
          </p:txBody>
        </p:sp>
      </p:grpSp>
      <p:grpSp>
        <p:nvGrpSpPr>
          <p:cNvPr id="95" name="Group 56"/>
          <p:cNvGrpSpPr/>
          <p:nvPr/>
        </p:nvGrpSpPr>
        <p:grpSpPr>
          <a:xfrm>
            <a:off x="8387113" y="1816005"/>
            <a:ext cx="2896208" cy="887956"/>
            <a:chOff x="-296510" y="1406858"/>
            <a:chExt cx="2172156" cy="665967"/>
          </a:xfrm>
        </p:grpSpPr>
        <p:sp>
          <p:nvSpPr>
            <p:cNvPr id="96" name="TextBox 75"/>
            <p:cNvSpPr txBox="1"/>
            <p:nvPr/>
          </p:nvSpPr>
          <p:spPr>
            <a:xfrm>
              <a:off x="-296510" y="1611304"/>
              <a:ext cx="2172156" cy="4615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rgbClr val="1C2B38"/>
                  </a:solidFill>
                </a:rPr>
                <a:t>There are many variations passages of lorem ipsum available  majority have alteration </a:t>
              </a:r>
            </a:p>
          </p:txBody>
        </p:sp>
        <p:sp>
          <p:nvSpPr>
            <p:cNvPr id="97" name="Rectangle 76"/>
            <p:cNvSpPr/>
            <p:nvPr/>
          </p:nvSpPr>
          <p:spPr>
            <a:xfrm>
              <a:off x="972562" y="1406858"/>
              <a:ext cx="903084" cy="184666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 dirty="0">
                  <a:solidFill>
                    <a:srgbClr val="1C2B38"/>
                  </a:solidFill>
                </a:rPr>
                <a:t>Keyword Here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500"/>
                            </p:stCondLst>
                            <p:childTnLst>
                              <p:par>
                                <p:cTn id="87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8" grpId="0" animBg="1"/>
      <p:bldP spid="79" grpId="0" animBg="1"/>
      <p:bldP spid="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7952" y="382016"/>
            <a:ext cx="207264" cy="609600"/>
          </a:xfrm>
          <a:prstGeom prst="rect">
            <a:avLst/>
          </a:prstGeom>
          <a:solidFill>
            <a:srgbClr val="FC6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3" name="直接连接符 2"/>
          <p:cNvCxnSpPr/>
          <p:nvPr/>
        </p:nvCxnSpPr>
        <p:spPr>
          <a:xfrm>
            <a:off x="670560" y="382016"/>
            <a:ext cx="0" cy="609600"/>
          </a:xfrm>
          <a:prstGeom prst="line">
            <a:avLst/>
          </a:prstGeom>
          <a:ln w="38100">
            <a:solidFill>
              <a:srgbClr val="FC6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643331" y="261427"/>
            <a:ext cx="3940501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665" b="1" dirty="0">
                <a:solidFill>
                  <a:srgbClr val="FC611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请在此处输入第一章标题</a:t>
            </a:r>
          </a:p>
        </p:txBody>
      </p:sp>
      <p:sp>
        <p:nvSpPr>
          <p:cNvPr id="5" name="TextBox 9"/>
          <p:cNvSpPr txBox="1"/>
          <p:nvPr/>
        </p:nvSpPr>
        <p:spPr>
          <a:xfrm>
            <a:off x="699645" y="638049"/>
            <a:ext cx="2199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FC611F"/>
                </a:solidFill>
              </a:rPr>
              <a:t>ADD</a:t>
            </a:r>
            <a:r>
              <a:rPr lang="zh-CN" altLang="en-US" sz="2400" dirty="0">
                <a:solidFill>
                  <a:srgbClr val="FC611F"/>
                </a:solidFill>
              </a:rPr>
              <a:t> </a:t>
            </a:r>
            <a:r>
              <a:rPr lang="en-US" altLang="zh-CN" sz="2400" dirty="0">
                <a:solidFill>
                  <a:srgbClr val="FC611F"/>
                </a:solidFill>
              </a:rPr>
              <a:t>YOUR TEXT</a:t>
            </a:r>
          </a:p>
        </p:txBody>
      </p:sp>
      <p:cxnSp>
        <p:nvCxnSpPr>
          <p:cNvPr id="44" name="Straight Connector 60"/>
          <p:cNvCxnSpPr>
            <a:stCxn id="52" idx="5"/>
            <a:endCxn id="54" idx="1"/>
          </p:cNvCxnSpPr>
          <p:nvPr/>
        </p:nvCxnSpPr>
        <p:spPr>
          <a:xfrm>
            <a:off x="3625685" y="4080403"/>
            <a:ext cx="645792" cy="88832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54"/>
          <p:cNvCxnSpPr>
            <a:stCxn id="111" idx="3"/>
            <a:endCxn id="52" idx="7"/>
          </p:cNvCxnSpPr>
          <p:nvPr/>
        </p:nvCxnSpPr>
        <p:spPr>
          <a:xfrm flipH="1">
            <a:off x="3625685" y="2634549"/>
            <a:ext cx="653248" cy="933752"/>
          </a:xfrm>
          <a:prstGeom prst="line">
            <a:avLst/>
          </a:prstGeom>
          <a:ln w="19050">
            <a:solidFill>
              <a:srgbClr val="FC6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56"/>
          <p:cNvCxnSpPr>
            <a:stCxn id="52" idx="6"/>
            <a:endCxn id="57" idx="2"/>
          </p:cNvCxnSpPr>
          <p:nvPr/>
        </p:nvCxnSpPr>
        <p:spPr>
          <a:xfrm flipV="1">
            <a:off x="3731746" y="3478157"/>
            <a:ext cx="1540857" cy="346195"/>
          </a:xfrm>
          <a:prstGeom prst="line">
            <a:avLst/>
          </a:prstGeom>
          <a:ln w="19050">
            <a:solidFill>
              <a:srgbClr val="1C2B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58"/>
          <p:cNvCxnSpPr>
            <a:stCxn id="111" idx="5"/>
            <a:endCxn id="57" idx="1"/>
          </p:cNvCxnSpPr>
          <p:nvPr/>
        </p:nvCxnSpPr>
        <p:spPr>
          <a:xfrm>
            <a:off x="5147932" y="2634550"/>
            <a:ext cx="290249" cy="443868"/>
          </a:xfrm>
          <a:prstGeom prst="line">
            <a:avLst/>
          </a:prstGeom>
          <a:ln w="19050">
            <a:solidFill>
              <a:srgbClr val="1C2B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74"/>
          <p:cNvCxnSpPr>
            <a:stCxn id="111" idx="6"/>
            <a:endCxn id="98" idx="2"/>
          </p:cNvCxnSpPr>
          <p:nvPr/>
        </p:nvCxnSpPr>
        <p:spPr>
          <a:xfrm>
            <a:off x="5327907" y="2200051"/>
            <a:ext cx="1788180" cy="248556"/>
          </a:xfrm>
          <a:prstGeom prst="line">
            <a:avLst/>
          </a:prstGeom>
          <a:ln w="19050">
            <a:solidFill>
              <a:srgbClr val="FFC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109"/>
          <p:cNvCxnSpPr>
            <a:endCxn id="57" idx="7"/>
          </p:cNvCxnSpPr>
          <p:nvPr/>
        </p:nvCxnSpPr>
        <p:spPr>
          <a:xfrm flipH="1">
            <a:off x="6237660" y="2814526"/>
            <a:ext cx="938200" cy="263892"/>
          </a:xfrm>
          <a:prstGeom prst="line">
            <a:avLst/>
          </a:prstGeom>
          <a:ln w="19050">
            <a:solidFill>
              <a:srgbClr val="FFC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6"/>
          <p:cNvSpPr/>
          <p:nvPr/>
        </p:nvSpPr>
        <p:spPr>
          <a:xfrm>
            <a:off x="6629586" y="3765283"/>
            <a:ext cx="711405" cy="711403"/>
          </a:xfrm>
          <a:prstGeom prst="ellipse">
            <a:avLst/>
          </a:prstGeom>
          <a:solidFill>
            <a:srgbClr val="1C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1" name="Freeform 131"/>
          <p:cNvSpPr/>
          <p:nvPr/>
        </p:nvSpPr>
        <p:spPr bwMode="auto">
          <a:xfrm>
            <a:off x="6826527" y="3976329"/>
            <a:ext cx="279400" cy="283633"/>
          </a:xfrm>
          <a:custGeom>
            <a:avLst/>
            <a:gdLst/>
            <a:ahLst/>
            <a:cxnLst>
              <a:cxn ang="0">
                <a:pos x="61" y="49"/>
              </a:cxn>
              <a:cxn ang="0">
                <a:pos x="49" y="62"/>
              </a:cxn>
              <a:cxn ang="0">
                <a:pos x="36" y="49"/>
              </a:cxn>
              <a:cxn ang="0">
                <a:pos x="36" y="48"/>
              </a:cxn>
              <a:cxn ang="0">
                <a:pos x="21" y="41"/>
              </a:cxn>
              <a:cxn ang="0">
                <a:pos x="13" y="44"/>
              </a:cxn>
              <a:cxn ang="0">
                <a:pos x="0" y="31"/>
              </a:cxn>
              <a:cxn ang="0">
                <a:pos x="13" y="18"/>
              </a:cxn>
              <a:cxn ang="0">
                <a:pos x="21" y="22"/>
              </a:cxn>
              <a:cxn ang="0">
                <a:pos x="36" y="15"/>
              </a:cxn>
              <a:cxn ang="0">
                <a:pos x="36" y="13"/>
              </a:cxn>
              <a:cxn ang="0">
                <a:pos x="49" y="0"/>
              </a:cxn>
              <a:cxn ang="0">
                <a:pos x="61" y="13"/>
              </a:cxn>
              <a:cxn ang="0">
                <a:pos x="49" y="26"/>
              </a:cxn>
              <a:cxn ang="0">
                <a:pos x="40" y="23"/>
              </a:cxn>
              <a:cxn ang="0">
                <a:pos x="25" y="30"/>
              </a:cxn>
              <a:cxn ang="0">
                <a:pos x="25" y="31"/>
              </a:cxn>
              <a:cxn ang="0">
                <a:pos x="25" y="33"/>
              </a:cxn>
              <a:cxn ang="0">
                <a:pos x="40" y="40"/>
              </a:cxn>
              <a:cxn ang="0">
                <a:pos x="49" y="36"/>
              </a:cxn>
              <a:cxn ang="0">
                <a:pos x="61" y="49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52" name="Oval 36"/>
          <p:cNvSpPr/>
          <p:nvPr/>
        </p:nvSpPr>
        <p:spPr>
          <a:xfrm>
            <a:off x="3007524" y="3462242"/>
            <a:ext cx="724221" cy="724221"/>
          </a:xfrm>
          <a:prstGeom prst="ellipse">
            <a:avLst/>
          </a:prstGeom>
          <a:solidFill>
            <a:srgbClr val="1C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53" name="Group 126"/>
          <p:cNvGrpSpPr/>
          <p:nvPr/>
        </p:nvGrpSpPr>
        <p:grpSpPr>
          <a:xfrm>
            <a:off x="4037509" y="4734759"/>
            <a:ext cx="1597635" cy="1597635"/>
            <a:chOff x="2740097" y="3551069"/>
            <a:chExt cx="1198226" cy="1198226"/>
          </a:xfrm>
        </p:grpSpPr>
        <p:sp>
          <p:nvSpPr>
            <p:cNvPr id="54" name="Oval 37"/>
            <p:cNvSpPr/>
            <p:nvPr/>
          </p:nvSpPr>
          <p:spPr>
            <a:xfrm>
              <a:off x="2740097" y="3551069"/>
              <a:ext cx="1198226" cy="1198226"/>
            </a:xfrm>
            <a:prstGeom prst="ellipse">
              <a:avLst/>
            </a:prstGeom>
            <a:noFill/>
            <a:ln>
              <a:solidFill>
                <a:srgbClr val="FC61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55" name="Oval 38"/>
            <p:cNvSpPr/>
            <p:nvPr/>
          </p:nvSpPr>
          <p:spPr>
            <a:xfrm>
              <a:off x="2859919" y="3670891"/>
              <a:ext cx="958582" cy="958582"/>
            </a:xfrm>
            <a:prstGeom prst="ellipse">
              <a:avLst/>
            </a:prstGeom>
            <a:solidFill>
              <a:srgbClr val="FC6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56" name="Group 124"/>
          <p:cNvGrpSpPr/>
          <p:nvPr/>
        </p:nvGrpSpPr>
        <p:grpSpPr>
          <a:xfrm>
            <a:off x="5272603" y="2912840"/>
            <a:ext cx="1130635" cy="1130635"/>
            <a:chOff x="3666417" y="2184630"/>
            <a:chExt cx="847976" cy="847976"/>
          </a:xfrm>
        </p:grpSpPr>
        <p:sp>
          <p:nvSpPr>
            <p:cNvPr id="57" name="Oval 39"/>
            <p:cNvSpPr/>
            <p:nvPr/>
          </p:nvSpPr>
          <p:spPr>
            <a:xfrm>
              <a:off x="3666417" y="2184630"/>
              <a:ext cx="847976" cy="847976"/>
            </a:xfrm>
            <a:prstGeom prst="ellipse">
              <a:avLst/>
            </a:prstGeom>
            <a:noFill/>
            <a:ln>
              <a:solidFill>
                <a:srgbClr val="1C2B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58" name="Oval 43"/>
            <p:cNvSpPr/>
            <p:nvPr/>
          </p:nvSpPr>
          <p:spPr>
            <a:xfrm>
              <a:off x="3751215" y="2269428"/>
              <a:ext cx="678381" cy="678381"/>
            </a:xfrm>
            <a:prstGeom prst="ellipse">
              <a:avLst/>
            </a:pr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59" name="Group 122"/>
          <p:cNvGrpSpPr/>
          <p:nvPr/>
        </p:nvGrpSpPr>
        <p:grpSpPr>
          <a:xfrm>
            <a:off x="7116087" y="1585577"/>
            <a:ext cx="1726060" cy="1726060"/>
            <a:chOff x="5049030" y="1189182"/>
            <a:chExt cx="1294545" cy="1294545"/>
          </a:xfrm>
        </p:grpSpPr>
        <p:sp>
          <p:nvSpPr>
            <p:cNvPr id="98" name="Oval 44"/>
            <p:cNvSpPr/>
            <p:nvPr/>
          </p:nvSpPr>
          <p:spPr>
            <a:xfrm>
              <a:off x="5049030" y="1189182"/>
              <a:ext cx="1294545" cy="1294545"/>
            </a:xfrm>
            <a:prstGeom prst="ellipse">
              <a:avLst/>
            </a:prstGeom>
            <a:noFill/>
            <a:ln>
              <a:solidFill>
                <a:srgbClr val="FFC5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99" name="Oval 45"/>
            <p:cNvSpPr/>
            <p:nvPr/>
          </p:nvSpPr>
          <p:spPr>
            <a:xfrm>
              <a:off x="5178484" y="1318636"/>
              <a:ext cx="1035636" cy="1035636"/>
            </a:xfrm>
            <a:prstGeom prst="ellipse">
              <a:avLst/>
            </a:prstGeom>
            <a:solidFill>
              <a:srgbClr val="FFC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100" name="Group 125"/>
          <p:cNvGrpSpPr/>
          <p:nvPr/>
        </p:nvGrpSpPr>
        <p:grpSpPr>
          <a:xfrm>
            <a:off x="7563486" y="4836824"/>
            <a:ext cx="1228949" cy="1228949"/>
            <a:chOff x="5384579" y="3627618"/>
            <a:chExt cx="921712" cy="921712"/>
          </a:xfrm>
        </p:grpSpPr>
        <p:sp>
          <p:nvSpPr>
            <p:cNvPr id="101" name="Oval 47"/>
            <p:cNvSpPr/>
            <p:nvPr/>
          </p:nvSpPr>
          <p:spPr>
            <a:xfrm>
              <a:off x="5384579" y="3627618"/>
              <a:ext cx="921712" cy="921712"/>
            </a:xfrm>
            <a:prstGeom prst="ellipse">
              <a:avLst/>
            </a:prstGeom>
            <a:noFill/>
            <a:ln>
              <a:solidFill>
                <a:srgbClr val="FFC5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02" name="Oval 48"/>
            <p:cNvSpPr/>
            <p:nvPr/>
          </p:nvSpPr>
          <p:spPr>
            <a:xfrm>
              <a:off x="5476750" y="3719789"/>
              <a:ext cx="737370" cy="737370"/>
            </a:xfrm>
            <a:prstGeom prst="ellipse">
              <a:avLst/>
            </a:prstGeom>
            <a:solidFill>
              <a:srgbClr val="FFC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cxnSp>
        <p:nvCxnSpPr>
          <p:cNvPr id="103" name="Straight Connector 76"/>
          <p:cNvCxnSpPr>
            <a:stCxn id="98" idx="4"/>
            <a:endCxn id="101" idx="0"/>
          </p:cNvCxnSpPr>
          <p:nvPr/>
        </p:nvCxnSpPr>
        <p:spPr>
          <a:xfrm>
            <a:off x="7979117" y="3311637"/>
            <a:ext cx="198843" cy="1525188"/>
          </a:xfrm>
          <a:prstGeom prst="line">
            <a:avLst/>
          </a:prstGeom>
          <a:ln w="19050">
            <a:solidFill>
              <a:srgbClr val="FFC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78"/>
          <p:cNvCxnSpPr>
            <a:stCxn id="101" idx="2"/>
            <a:endCxn id="54" idx="6"/>
          </p:cNvCxnSpPr>
          <p:nvPr/>
        </p:nvCxnSpPr>
        <p:spPr>
          <a:xfrm flipH="1">
            <a:off x="5635144" y="5451299"/>
            <a:ext cx="1928341" cy="82277"/>
          </a:xfrm>
          <a:prstGeom prst="line">
            <a:avLst/>
          </a:prstGeom>
          <a:ln w="19050">
            <a:solidFill>
              <a:srgbClr val="FFC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80"/>
          <p:cNvCxnSpPr>
            <a:endCxn id="50" idx="1"/>
          </p:cNvCxnSpPr>
          <p:nvPr/>
        </p:nvCxnSpPr>
        <p:spPr>
          <a:xfrm>
            <a:off x="6326429" y="3736238"/>
            <a:ext cx="407340" cy="133228"/>
          </a:xfrm>
          <a:prstGeom prst="line">
            <a:avLst/>
          </a:prstGeom>
          <a:ln w="19050">
            <a:solidFill>
              <a:srgbClr val="1C2B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82"/>
          <p:cNvCxnSpPr>
            <a:stCxn id="57" idx="4"/>
            <a:endCxn id="54" idx="7"/>
          </p:cNvCxnSpPr>
          <p:nvPr/>
        </p:nvCxnSpPr>
        <p:spPr>
          <a:xfrm flipH="1">
            <a:off x="5401176" y="4043475"/>
            <a:ext cx="436744" cy="925252"/>
          </a:xfrm>
          <a:prstGeom prst="line">
            <a:avLst/>
          </a:prstGeom>
          <a:ln w="19050">
            <a:solidFill>
              <a:srgbClr val="1C2B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84"/>
          <p:cNvCxnSpPr>
            <a:stCxn id="50" idx="7"/>
          </p:cNvCxnSpPr>
          <p:nvPr/>
        </p:nvCxnSpPr>
        <p:spPr>
          <a:xfrm flipV="1">
            <a:off x="7236808" y="3198575"/>
            <a:ext cx="326677" cy="670891"/>
          </a:xfrm>
          <a:prstGeom prst="line">
            <a:avLst/>
          </a:prstGeom>
          <a:ln w="19050">
            <a:solidFill>
              <a:srgbClr val="FFC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86"/>
          <p:cNvCxnSpPr>
            <a:stCxn id="50" idx="5"/>
            <a:endCxn id="101" idx="1"/>
          </p:cNvCxnSpPr>
          <p:nvPr/>
        </p:nvCxnSpPr>
        <p:spPr>
          <a:xfrm>
            <a:off x="7236808" y="4372504"/>
            <a:ext cx="506653" cy="644297"/>
          </a:xfrm>
          <a:prstGeom prst="line">
            <a:avLst/>
          </a:prstGeom>
          <a:ln w="19050">
            <a:solidFill>
              <a:srgbClr val="FFC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94"/>
          <p:cNvCxnSpPr>
            <a:stCxn id="50" idx="3"/>
          </p:cNvCxnSpPr>
          <p:nvPr/>
        </p:nvCxnSpPr>
        <p:spPr>
          <a:xfrm flipH="1">
            <a:off x="5556208" y="4372503"/>
            <a:ext cx="1177560" cy="820984"/>
          </a:xfrm>
          <a:prstGeom prst="line">
            <a:avLst/>
          </a:prstGeom>
          <a:ln w="19050">
            <a:solidFill>
              <a:srgbClr val="1C2B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23"/>
          <p:cNvGrpSpPr/>
          <p:nvPr/>
        </p:nvGrpSpPr>
        <p:grpSpPr>
          <a:xfrm>
            <a:off x="4098958" y="1585576"/>
            <a:ext cx="1228949" cy="1228949"/>
            <a:chOff x="2786183" y="1189182"/>
            <a:chExt cx="921712" cy="921712"/>
          </a:xfrm>
        </p:grpSpPr>
        <p:sp>
          <p:nvSpPr>
            <p:cNvPr id="111" name="Oval 30"/>
            <p:cNvSpPr/>
            <p:nvPr/>
          </p:nvSpPr>
          <p:spPr>
            <a:xfrm>
              <a:off x="2786183" y="1189182"/>
              <a:ext cx="921712" cy="921712"/>
            </a:xfrm>
            <a:prstGeom prst="ellipse">
              <a:avLst/>
            </a:prstGeom>
            <a:noFill/>
            <a:ln>
              <a:solidFill>
                <a:srgbClr val="FC61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12" name="Oval 34"/>
            <p:cNvSpPr/>
            <p:nvPr/>
          </p:nvSpPr>
          <p:spPr>
            <a:xfrm>
              <a:off x="2878354" y="1281353"/>
              <a:ext cx="737370" cy="737370"/>
            </a:xfrm>
            <a:prstGeom prst="ellipse">
              <a:avLst/>
            </a:prstGeom>
            <a:solidFill>
              <a:srgbClr val="FC6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113" name="Freeform 5"/>
          <p:cNvSpPr>
            <a:spLocks noEditPoints="1"/>
          </p:cNvSpPr>
          <p:nvPr/>
        </p:nvSpPr>
        <p:spPr bwMode="auto">
          <a:xfrm>
            <a:off x="4443467" y="1806928"/>
            <a:ext cx="560269" cy="662136"/>
          </a:xfrm>
          <a:custGeom>
            <a:avLst/>
            <a:gdLst/>
            <a:ahLst/>
            <a:cxnLst>
              <a:cxn ang="0">
                <a:pos x="250" y="250"/>
              </a:cxn>
              <a:cxn ang="0">
                <a:pos x="125" y="296"/>
              </a:cxn>
              <a:cxn ang="0">
                <a:pos x="0" y="250"/>
              </a:cxn>
              <a:cxn ang="0">
                <a:pos x="66" y="210"/>
              </a:cxn>
              <a:cxn ang="0">
                <a:pos x="79" y="219"/>
              </a:cxn>
              <a:cxn ang="0">
                <a:pos x="70" y="232"/>
              </a:cxn>
              <a:cxn ang="0">
                <a:pos x="23" y="251"/>
              </a:cxn>
              <a:cxn ang="0">
                <a:pos x="125" y="273"/>
              </a:cxn>
              <a:cxn ang="0">
                <a:pos x="228" y="250"/>
              </a:cxn>
              <a:cxn ang="0">
                <a:pos x="180" y="232"/>
              </a:cxn>
              <a:cxn ang="0">
                <a:pos x="171" y="219"/>
              </a:cxn>
              <a:cxn ang="0">
                <a:pos x="184" y="210"/>
              </a:cxn>
              <a:cxn ang="0">
                <a:pos x="250" y="250"/>
              </a:cxn>
              <a:cxn ang="0">
                <a:pos x="80" y="182"/>
              </a:cxn>
              <a:cxn ang="0">
                <a:pos x="91" y="182"/>
              </a:cxn>
              <a:cxn ang="0">
                <a:pos x="91" y="250"/>
              </a:cxn>
              <a:cxn ang="0">
                <a:pos x="102" y="262"/>
              </a:cxn>
              <a:cxn ang="0">
                <a:pos x="148" y="262"/>
              </a:cxn>
              <a:cxn ang="0">
                <a:pos x="159" y="250"/>
              </a:cxn>
              <a:cxn ang="0">
                <a:pos x="159" y="182"/>
              </a:cxn>
              <a:cxn ang="0">
                <a:pos x="171" y="182"/>
              </a:cxn>
              <a:cxn ang="0">
                <a:pos x="182" y="171"/>
              </a:cxn>
              <a:cxn ang="0">
                <a:pos x="182" y="102"/>
              </a:cxn>
              <a:cxn ang="0">
                <a:pos x="157" y="82"/>
              </a:cxn>
              <a:cxn ang="0">
                <a:pos x="125" y="80"/>
              </a:cxn>
              <a:cxn ang="0">
                <a:pos x="93" y="82"/>
              </a:cxn>
              <a:cxn ang="0">
                <a:pos x="68" y="102"/>
              </a:cxn>
              <a:cxn ang="0">
                <a:pos x="68" y="171"/>
              </a:cxn>
              <a:cxn ang="0">
                <a:pos x="80" y="182"/>
              </a:cxn>
              <a:cxn ang="0">
                <a:pos x="125" y="68"/>
              </a:cxn>
              <a:cxn ang="0">
                <a:pos x="159" y="34"/>
              </a:cxn>
              <a:cxn ang="0">
                <a:pos x="125" y="0"/>
              </a:cxn>
              <a:cxn ang="0">
                <a:pos x="91" y="34"/>
              </a:cxn>
              <a:cxn ang="0">
                <a:pos x="125" y="68"/>
              </a:cxn>
              <a:cxn ang="0">
                <a:pos x="125" y="68"/>
              </a:cxn>
              <a:cxn ang="0">
                <a:pos x="125" y="68"/>
              </a:cxn>
            </a:cxnLst>
            <a:rect l="0" t="0" r="r" b="b"/>
            <a:pathLst>
              <a:path w="250" h="296">
                <a:moveTo>
                  <a:pt x="250" y="250"/>
                </a:moveTo>
                <a:cubicBezTo>
                  <a:pt x="250" y="282"/>
                  <a:pt x="185" y="296"/>
                  <a:pt x="125" y="296"/>
                </a:cubicBezTo>
                <a:cubicBezTo>
                  <a:pt x="65" y="296"/>
                  <a:pt x="0" y="282"/>
                  <a:pt x="0" y="250"/>
                </a:cubicBezTo>
                <a:cubicBezTo>
                  <a:pt x="0" y="226"/>
                  <a:pt x="36" y="215"/>
                  <a:pt x="66" y="210"/>
                </a:cubicBezTo>
                <a:cubicBezTo>
                  <a:pt x="72" y="209"/>
                  <a:pt x="78" y="213"/>
                  <a:pt x="79" y="219"/>
                </a:cubicBezTo>
                <a:cubicBezTo>
                  <a:pt x="80" y="225"/>
                  <a:pt x="76" y="231"/>
                  <a:pt x="70" y="232"/>
                </a:cubicBezTo>
                <a:cubicBezTo>
                  <a:pt x="33" y="239"/>
                  <a:pt x="23" y="249"/>
                  <a:pt x="23" y="251"/>
                </a:cubicBezTo>
                <a:cubicBezTo>
                  <a:pt x="24" y="257"/>
                  <a:pt x="58" y="273"/>
                  <a:pt x="125" y="273"/>
                </a:cubicBezTo>
                <a:cubicBezTo>
                  <a:pt x="192" y="273"/>
                  <a:pt x="226" y="257"/>
                  <a:pt x="228" y="250"/>
                </a:cubicBezTo>
                <a:cubicBezTo>
                  <a:pt x="227" y="249"/>
                  <a:pt x="217" y="238"/>
                  <a:pt x="180" y="232"/>
                </a:cubicBezTo>
                <a:cubicBezTo>
                  <a:pt x="174" y="231"/>
                  <a:pt x="170" y="225"/>
                  <a:pt x="171" y="219"/>
                </a:cubicBezTo>
                <a:cubicBezTo>
                  <a:pt x="172" y="213"/>
                  <a:pt x="178" y="209"/>
                  <a:pt x="184" y="210"/>
                </a:cubicBezTo>
                <a:cubicBezTo>
                  <a:pt x="214" y="215"/>
                  <a:pt x="250" y="226"/>
                  <a:pt x="250" y="250"/>
                </a:cubicBezTo>
                <a:close/>
                <a:moveTo>
                  <a:pt x="80" y="182"/>
                </a:moveTo>
                <a:cubicBezTo>
                  <a:pt x="91" y="182"/>
                  <a:pt x="91" y="182"/>
                  <a:pt x="91" y="182"/>
                </a:cubicBezTo>
                <a:cubicBezTo>
                  <a:pt x="91" y="250"/>
                  <a:pt x="91" y="250"/>
                  <a:pt x="91" y="250"/>
                </a:cubicBezTo>
                <a:cubicBezTo>
                  <a:pt x="91" y="257"/>
                  <a:pt x="96" y="262"/>
                  <a:pt x="102" y="262"/>
                </a:cubicBezTo>
                <a:cubicBezTo>
                  <a:pt x="148" y="262"/>
                  <a:pt x="148" y="262"/>
                  <a:pt x="148" y="262"/>
                </a:cubicBezTo>
                <a:cubicBezTo>
                  <a:pt x="154" y="262"/>
                  <a:pt x="159" y="257"/>
                  <a:pt x="159" y="250"/>
                </a:cubicBezTo>
                <a:cubicBezTo>
                  <a:pt x="159" y="182"/>
                  <a:pt x="159" y="182"/>
                  <a:pt x="159" y="182"/>
                </a:cubicBezTo>
                <a:cubicBezTo>
                  <a:pt x="171" y="182"/>
                  <a:pt x="171" y="182"/>
                  <a:pt x="171" y="182"/>
                </a:cubicBezTo>
                <a:cubicBezTo>
                  <a:pt x="177" y="182"/>
                  <a:pt x="182" y="177"/>
                  <a:pt x="182" y="171"/>
                </a:cubicBezTo>
                <a:cubicBezTo>
                  <a:pt x="182" y="102"/>
                  <a:pt x="182" y="102"/>
                  <a:pt x="182" y="102"/>
                </a:cubicBezTo>
                <a:cubicBezTo>
                  <a:pt x="182" y="97"/>
                  <a:pt x="173" y="84"/>
                  <a:pt x="157" y="82"/>
                </a:cubicBezTo>
                <a:cubicBezTo>
                  <a:pt x="150" y="81"/>
                  <a:pt x="138" y="80"/>
                  <a:pt x="125" y="80"/>
                </a:cubicBezTo>
                <a:cubicBezTo>
                  <a:pt x="112" y="80"/>
                  <a:pt x="100" y="81"/>
                  <a:pt x="93" y="82"/>
                </a:cubicBezTo>
                <a:cubicBezTo>
                  <a:pt x="77" y="84"/>
                  <a:pt x="68" y="97"/>
                  <a:pt x="68" y="102"/>
                </a:cubicBezTo>
                <a:cubicBezTo>
                  <a:pt x="68" y="171"/>
                  <a:pt x="68" y="171"/>
                  <a:pt x="68" y="171"/>
                </a:cubicBezTo>
                <a:cubicBezTo>
                  <a:pt x="68" y="177"/>
                  <a:pt x="73" y="182"/>
                  <a:pt x="80" y="182"/>
                </a:cubicBezTo>
                <a:close/>
                <a:moveTo>
                  <a:pt x="125" y="68"/>
                </a:moveTo>
                <a:cubicBezTo>
                  <a:pt x="144" y="68"/>
                  <a:pt x="159" y="53"/>
                  <a:pt x="159" y="34"/>
                </a:cubicBezTo>
                <a:cubicBezTo>
                  <a:pt x="159" y="15"/>
                  <a:pt x="144" y="0"/>
                  <a:pt x="125" y="0"/>
                </a:cubicBezTo>
                <a:cubicBezTo>
                  <a:pt x="106" y="0"/>
                  <a:pt x="91" y="15"/>
                  <a:pt x="91" y="34"/>
                </a:cubicBezTo>
                <a:cubicBezTo>
                  <a:pt x="91" y="53"/>
                  <a:pt x="106" y="68"/>
                  <a:pt x="125" y="68"/>
                </a:cubicBezTo>
                <a:close/>
                <a:moveTo>
                  <a:pt x="125" y="68"/>
                </a:moveTo>
                <a:cubicBezTo>
                  <a:pt x="125" y="68"/>
                  <a:pt x="125" y="68"/>
                  <a:pt x="125" y="68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114" name="Freeform 66"/>
          <p:cNvSpPr>
            <a:spLocks noEditPoints="1"/>
          </p:cNvSpPr>
          <p:nvPr/>
        </p:nvSpPr>
        <p:spPr bwMode="auto">
          <a:xfrm>
            <a:off x="7670516" y="2063366"/>
            <a:ext cx="602155" cy="703357"/>
          </a:xfrm>
          <a:custGeom>
            <a:avLst/>
            <a:gdLst/>
            <a:ahLst/>
            <a:cxnLst>
              <a:cxn ang="0">
                <a:pos x="55" y="9"/>
              </a:cxn>
              <a:cxn ang="0">
                <a:pos x="55" y="14"/>
              </a:cxn>
              <a:cxn ang="0">
                <a:pos x="27" y="23"/>
              </a:cxn>
              <a:cxn ang="0">
                <a:pos x="0" y="14"/>
              </a:cxn>
              <a:cxn ang="0">
                <a:pos x="0" y="9"/>
              </a:cxn>
              <a:cxn ang="0">
                <a:pos x="27" y="0"/>
              </a:cxn>
              <a:cxn ang="0">
                <a:pos x="55" y="9"/>
              </a:cxn>
              <a:cxn ang="0">
                <a:pos x="55" y="21"/>
              </a:cxn>
              <a:cxn ang="0">
                <a:pos x="55" y="27"/>
              </a:cxn>
              <a:cxn ang="0">
                <a:pos x="27" y="37"/>
              </a:cxn>
              <a:cxn ang="0">
                <a:pos x="0" y="27"/>
              </a:cxn>
              <a:cxn ang="0">
                <a:pos x="0" y="21"/>
              </a:cxn>
              <a:cxn ang="0">
                <a:pos x="27" y="27"/>
              </a:cxn>
              <a:cxn ang="0">
                <a:pos x="55" y="21"/>
              </a:cxn>
              <a:cxn ang="0">
                <a:pos x="55" y="35"/>
              </a:cxn>
              <a:cxn ang="0">
                <a:pos x="55" y="41"/>
              </a:cxn>
              <a:cxn ang="0">
                <a:pos x="27" y="50"/>
              </a:cxn>
              <a:cxn ang="0">
                <a:pos x="0" y="41"/>
              </a:cxn>
              <a:cxn ang="0">
                <a:pos x="0" y="35"/>
              </a:cxn>
              <a:cxn ang="0">
                <a:pos x="27" y="41"/>
              </a:cxn>
              <a:cxn ang="0">
                <a:pos x="55" y="35"/>
              </a:cxn>
              <a:cxn ang="0">
                <a:pos x="55" y="49"/>
              </a:cxn>
              <a:cxn ang="0">
                <a:pos x="55" y="55"/>
              </a:cxn>
              <a:cxn ang="0">
                <a:pos x="27" y="64"/>
              </a:cxn>
              <a:cxn ang="0">
                <a:pos x="0" y="55"/>
              </a:cxn>
              <a:cxn ang="0">
                <a:pos x="0" y="49"/>
              </a:cxn>
              <a:cxn ang="0">
                <a:pos x="27" y="55"/>
              </a:cxn>
              <a:cxn ang="0">
                <a:pos x="55" y="49"/>
              </a:cxn>
            </a:cxnLst>
            <a:rect l="0" t="0" r="r" b="b"/>
            <a:pathLst>
              <a:path w="55" h="64">
                <a:moveTo>
                  <a:pt x="55" y="9"/>
                </a:moveTo>
                <a:cubicBezTo>
                  <a:pt x="55" y="14"/>
                  <a:pt x="55" y="14"/>
                  <a:pt x="55" y="14"/>
                </a:cubicBezTo>
                <a:cubicBezTo>
                  <a:pt x="55" y="19"/>
                  <a:pt x="42" y="23"/>
                  <a:pt x="27" y="23"/>
                </a:cubicBezTo>
                <a:cubicBezTo>
                  <a:pt x="12" y="23"/>
                  <a:pt x="0" y="19"/>
                  <a:pt x="0" y="14"/>
                </a:cubicBezTo>
                <a:cubicBezTo>
                  <a:pt x="0" y="9"/>
                  <a:pt x="0" y="9"/>
                  <a:pt x="0" y="9"/>
                </a:cubicBezTo>
                <a:cubicBezTo>
                  <a:pt x="0" y="4"/>
                  <a:pt x="12" y="0"/>
                  <a:pt x="27" y="0"/>
                </a:cubicBezTo>
                <a:cubicBezTo>
                  <a:pt x="42" y="0"/>
                  <a:pt x="55" y="4"/>
                  <a:pt x="55" y="9"/>
                </a:cubicBezTo>
                <a:close/>
                <a:moveTo>
                  <a:pt x="55" y="21"/>
                </a:moveTo>
                <a:cubicBezTo>
                  <a:pt x="55" y="27"/>
                  <a:pt x="55" y="27"/>
                  <a:pt x="55" y="27"/>
                </a:cubicBezTo>
                <a:cubicBezTo>
                  <a:pt x="55" y="32"/>
                  <a:pt x="42" y="37"/>
                  <a:pt x="27" y="37"/>
                </a:cubicBezTo>
                <a:cubicBezTo>
                  <a:pt x="12" y="37"/>
                  <a:pt x="0" y="32"/>
                  <a:pt x="0" y="27"/>
                </a:cubicBezTo>
                <a:cubicBezTo>
                  <a:pt x="0" y="21"/>
                  <a:pt x="0" y="21"/>
                  <a:pt x="0" y="21"/>
                </a:cubicBezTo>
                <a:cubicBezTo>
                  <a:pt x="6" y="25"/>
                  <a:pt x="16" y="27"/>
                  <a:pt x="27" y="27"/>
                </a:cubicBezTo>
                <a:cubicBezTo>
                  <a:pt x="38" y="27"/>
                  <a:pt x="49" y="25"/>
                  <a:pt x="55" y="21"/>
                </a:cubicBezTo>
                <a:close/>
                <a:moveTo>
                  <a:pt x="55" y="35"/>
                </a:moveTo>
                <a:cubicBezTo>
                  <a:pt x="55" y="41"/>
                  <a:pt x="55" y="41"/>
                  <a:pt x="55" y="41"/>
                </a:cubicBezTo>
                <a:cubicBezTo>
                  <a:pt x="55" y="46"/>
                  <a:pt x="42" y="50"/>
                  <a:pt x="27" y="50"/>
                </a:cubicBezTo>
                <a:cubicBezTo>
                  <a:pt x="12" y="50"/>
                  <a:pt x="0" y="46"/>
                  <a:pt x="0" y="41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39"/>
                  <a:pt x="16" y="41"/>
                  <a:pt x="27" y="41"/>
                </a:cubicBezTo>
                <a:cubicBezTo>
                  <a:pt x="38" y="41"/>
                  <a:pt x="49" y="39"/>
                  <a:pt x="55" y="35"/>
                </a:cubicBezTo>
                <a:close/>
                <a:moveTo>
                  <a:pt x="55" y="49"/>
                </a:moveTo>
                <a:cubicBezTo>
                  <a:pt x="55" y="55"/>
                  <a:pt x="55" y="55"/>
                  <a:pt x="55" y="55"/>
                </a:cubicBezTo>
                <a:cubicBezTo>
                  <a:pt x="55" y="60"/>
                  <a:pt x="42" y="64"/>
                  <a:pt x="27" y="64"/>
                </a:cubicBezTo>
                <a:cubicBezTo>
                  <a:pt x="12" y="64"/>
                  <a:pt x="0" y="60"/>
                  <a:pt x="0" y="55"/>
                </a:cubicBezTo>
                <a:cubicBezTo>
                  <a:pt x="0" y="49"/>
                  <a:pt x="0" y="49"/>
                  <a:pt x="0" y="49"/>
                </a:cubicBezTo>
                <a:cubicBezTo>
                  <a:pt x="6" y="53"/>
                  <a:pt x="16" y="55"/>
                  <a:pt x="27" y="55"/>
                </a:cubicBezTo>
                <a:cubicBezTo>
                  <a:pt x="38" y="55"/>
                  <a:pt x="49" y="53"/>
                  <a:pt x="55" y="4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115" name="Freeform 42"/>
          <p:cNvSpPr>
            <a:spLocks noEditPoints="1"/>
          </p:cNvSpPr>
          <p:nvPr/>
        </p:nvSpPr>
        <p:spPr bwMode="auto">
          <a:xfrm>
            <a:off x="4460452" y="5221015"/>
            <a:ext cx="765245" cy="658692"/>
          </a:xfrm>
          <a:custGeom>
            <a:avLst/>
            <a:gdLst/>
            <a:ahLst/>
            <a:cxnLst>
              <a:cxn ang="0">
                <a:pos x="73" y="47"/>
              </a:cxn>
              <a:cxn ang="0">
                <a:pos x="67" y="53"/>
              </a:cxn>
              <a:cxn ang="0">
                <a:pos x="46" y="53"/>
              </a:cxn>
              <a:cxn ang="0">
                <a:pos x="48" y="60"/>
              </a:cxn>
              <a:cxn ang="0">
                <a:pos x="46" y="63"/>
              </a:cxn>
              <a:cxn ang="0">
                <a:pos x="26" y="63"/>
              </a:cxn>
              <a:cxn ang="0">
                <a:pos x="24" y="60"/>
              </a:cxn>
              <a:cxn ang="0">
                <a:pos x="26" y="53"/>
              </a:cxn>
              <a:cxn ang="0">
                <a:pos x="6" y="53"/>
              </a:cxn>
              <a:cxn ang="0">
                <a:pos x="0" y="47"/>
              </a:cxn>
              <a:cxn ang="0">
                <a:pos x="0" y="6"/>
              </a:cxn>
              <a:cxn ang="0">
                <a:pos x="6" y="0"/>
              </a:cxn>
              <a:cxn ang="0">
                <a:pos x="67" y="0"/>
              </a:cxn>
              <a:cxn ang="0">
                <a:pos x="73" y="6"/>
              </a:cxn>
              <a:cxn ang="0">
                <a:pos x="73" y="47"/>
              </a:cxn>
              <a:cxn ang="0">
                <a:pos x="68" y="6"/>
              </a:cxn>
              <a:cxn ang="0">
                <a:pos x="67" y="5"/>
              </a:cxn>
              <a:cxn ang="0">
                <a:pos x="6" y="5"/>
              </a:cxn>
              <a:cxn ang="0">
                <a:pos x="5" y="6"/>
              </a:cxn>
              <a:cxn ang="0">
                <a:pos x="5" y="37"/>
              </a:cxn>
              <a:cxn ang="0">
                <a:pos x="6" y="39"/>
              </a:cxn>
              <a:cxn ang="0">
                <a:pos x="67" y="39"/>
              </a:cxn>
              <a:cxn ang="0">
                <a:pos x="68" y="37"/>
              </a:cxn>
              <a:cxn ang="0">
                <a:pos x="68" y="6"/>
              </a:cxn>
            </a:cxnLst>
            <a:rect l="0" t="0" r="r" b="b"/>
            <a:pathLst>
              <a:path w="73" h="63">
                <a:moveTo>
                  <a:pt x="73" y="47"/>
                </a:moveTo>
                <a:cubicBezTo>
                  <a:pt x="73" y="50"/>
                  <a:pt x="70" y="53"/>
                  <a:pt x="67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6"/>
                  <a:pt x="48" y="59"/>
                  <a:pt x="48" y="60"/>
                </a:cubicBezTo>
                <a:cubicBezTo>
                  <a:pt x="48" y="62"/>
                  <a:pt x="47" y="63"/>
                  <a:pt x="4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5" y="63"/>
                  <a:pt x="24" y="62"/>
                  <a:pt x="24" y="60"/>
                </a:cubicBezTo>
                <a:cubicBezTo>
                  <a:pt x="24" y="59"/>
                  <a:pt x="26" y="56"/>
                  <a:pt x="26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2" y="53"/>
                  <a:pt x="0" y="50"/>
                  <a:pt x="0" y="47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2" y="0"/>
                  <a:pt x="6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70" y="0"/>
                  <a:pt x="73" y="2"/>
                  <a:pt x="73" y="6"/>
                </a:cubicBezTo>
                <a:lnTo>
                  <a:pt x="73" y="47"/>
                </a:lnTo>
                <a:close/>
                <a:moveTo>
                  <a:pt x="68" y="6"/>
                </a:moveTo>
                <a:cubicBezTo>
                  <a:pt x="68" y="5"/>
                  <a:pt x="67" y="5"/>
                  <a:pt x="67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6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8"/>
                  <a:pt x="5" y="39"/>
                  <a:pt x="6" y="39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9"/>
                  <a:pt x="68" y="38"/>
                  <a:pt x="68" y="37"/>
                </a:cubicBezTo>
                <a:lnTo>
                  <a:pt x="68" y="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116" name="Freeform 22"/>
          <p:cNvSpPr>
            <a:spLocks noEditPoints="1"/>
          </p:cNvSpPr>
          <p:nvPr/>
        </p:nvSpPr>
        <p:spPr bwMode="auto">
          <a:xfrm>
            <a:off x="5547302" y="3191032"/>
            <a:ext cx="581237" cy="574251"/>
          </a:xfrm>
          <a:custGeom>
            <a:avLst/>
            <a:gdLst/>
            <a:ahLst/>
            <a:cxnLst>
              <a:cxn ang="0">
                <a:pos x="131" y="82"/>
              </a:cxn>
              <a:cxn ang="0">
                <a:pos x="122" y="98"/>
              </a:cxn>
              <a:cxn ang="0">
                <a:pos x="125" y="107"/>
              </a:cxn>
              <a:cxn ang="0">
                <a:pos x="65" y="141"/>
              </a:cxn>
              <a:cxn ang="0">
                <a:pos x="51" y="134"/>
              </a:cxn>
              <a:cxn ang="0">
                <a:pos x="44" y="97"/>
              </a:cxn>
              <a:cxn ang="0">
                <a:pos x="68" y="28"/>
              </a:cxn>
              <a:cxn ang="0">
                <a:pos x="74" y="29"/>
              </a:cxn>
              <a:cxn ang="0">
                <a:pos x="86" y="24"/>
              </a:cxn>
              <a:cxn ang="0">
                <a:pos x="131" y="82"/>
              </a:cxn>
              <a:cxn ang="0">
                <a:pos x="92" y="11"/>
              </a:cxn>
              <a:cxn ang="0">
                <a:pos x="91" y="15"/>
              </a:cxn>
              <a:cxn ang="0">
                <a:pos x="141" y="80"/>
              </a:cxn>
              <a:cxn ang="0">
                <a:pos x="142" y="80"/>
              </a:cxn>
              <a:cxn ang="0">
                <a:pos x="153" y="32"/>
              </a:cxn>
              <a:cxn ang="0">
                <a:pos x="153" y="29"/>
              </a:cxn>
              <a:cxn ang="0">
                <a:pos x="102" y="0"/>
              </a:cxn>
              <a:cxn ang="0">
                <a:pos x="91" y="6"/>
              </a:cxn>
              <a:cxn ang="0">
                <a:pos x="92" y="11"/>
              </a:cxn>
              <a:cxn ang="0">
                <a:pos x="40" y="137"/>
              </a:cxn>
              <a:cxn ang="0">
                <a:pos x="33" y="97"/>
              </a:cxn>
              <a:cxn ang="0">
                <a:pos x="59" y="22"/>
              </a:cxn>
              <a:cxn ang="0">
                <a:pos x="55" y="11"/>
              </a:cxn>
              <a:cxn ang="0">
                <a:pos x="46" y="9"/>
              </a:cxn>
              <a:cxn ang="0">
                <a:pos x="0" y="85"/>
              </a:cxn>
              <a:cxn ang="0">
                <a:pos x="20" y="140"/>
              </a:cxn>
              <a:cxn ang="0">
                <a:pos x="35" y="143"/>
              </a:cxn>
              <a:cxn ang="0">
                <a:pos x="40" y="137"/>
              </a:cxn>
              <a:cxn ang="0">
                <a:pos x="163" y="45"/>
              </a:cxn>
              <a:cxn ang="0">
                <a:pos x="153" y="84"/>
              </a:cxn>
              <a:cxn ang="0">
                <a:pos x="159" y="98"/>
              </a:cxn>
              <a:cxn ang="0">
                <a:pos x="147" y="115"/>
              </a:cxn>
              <a:cxn ang="0">
                <a:pos x="147" y="116"/>
              </a:cxn>
              <a:cxn ang="0">
                <a:pos x="142" y="151"/>
              </a:cxn>
              <a:cxn ang="0">
                <a:pos x="173" y="85"/>
              </a:cxn>
              <a:cxn ang="0">
                <a:pos x="163" y="45"/>
              </a:cxn>
              <a:cxn ang="0">
                <a:pos x="132" y="114"/>
              </a:cxn>
              <a:cxn ang="0">
                <a:pos x="69" y="151"/>
              </a:cxn>
              <a:cxn ang="0">
                <a:pos x="69" y="152"/>
              </a:cxn>
              <a:cxn ang="0">
                <a:pos x="66" y="162"/>
              </a:cxn>
              <a:cxn ang="0">
                <a:pos x="74" y="170"/>
              </a:cxn>
              <a:cxn ang="0">
                <a:pos x="86" y="171"/>
              </a:cxn>
              <a:cxn ang="0">
                <a:pos x="126" y="162"/>
              </a:cxn>
              <a:cxn ang="0">
                <a:pos x="136" y="116"/>
              </a:cxn>
              <a:cxn ang="0">
                <a:pos x="136" y="116"/>
              </a:cxn>
              <a:cxn ang="0">
                <a:pos x="132" y="114"/>
              </a:cxn>
              <a:cxn ang="0">
                <a:pos x="132" y="114"/>
              </a:cxn>
              <a:cxn ang="0">
                <a:pos x="132" y="114"/>
              </a:cxn>
            </a:cxnLst>
            <a:rect l="0" t="0" r="r" b="b"/>
            <a:pathLst>
              <a:path w="173" h="171">
                <a:moveTo>
                  <a:pt x="131" y="82"/>
                </a:moveTo>
                <a:cubicBezTo>
                  <a:pt x="126" y="86"/>
                  <a:pt x="122" y="91"/>
                  <a:pt x="122" y="98"/>
                </a:cubicBezTo>
                <a:cubicBezTo>
                  <a:pt x="122" y="101"/>
                  <a:pt x="123" y="104"/>
                  <a:pt x="125" y="107"/>
                </a:cubicBezTo>
                <a:cubicBezTo>
                  <a:pt x="109" y="124"/>
                  <a:pt x="88" y="136"/>
                  <a:pt x="65" y="141"/>
                </a:cubicBezTo>
                <a:cubicBezTo>
                  <a:pt x="62" y="137"/>
                  <a:pt x="57" y="134"/>
                  <a:pt x="51" y="134"/>
                </a:cubicBezTo>
                <a:cubicBezTo>
                  <a:pt x="47" y="122"/>
                  <a:pt x="44" y="110"/>
                  <a:pt x="44" y="97"/>
                </a:cubicBezTo>
                <a:cubicBezTo>
                  <a:pt x="44" y="71"/>
                  <a:pt x="53" y="47"/>
                  <a:pt x="68" y="28"/>
                </a:cubicBezTo>
                <a:cubicBezTo>
                  <a:pt x="70" y="29"/>
                  <a:pt x="72" y="29"/>
                  <a:pt x="74" y="29"/>
                </a:cubicBezTo>
                <a:cubicBezTo>
                  <a:pt x="78" y="29"/>
                  <a:pt x="82" y="27"/>
                  <a:pt x="86" y="24"/>
                </a:cubicBezTo>
                <a:cubicBezTo>
                  <a:pt x="107" y="38"/>
                  <a:pt x="123" y="58"/>
                  <a:pt x="131" y="82"/>
                </a:cubicBezTo>
                <a:close/>
                <a:moveTo>
                  <a:pt x="92" y="11"/>
                </a:moveTo>
                <a:cubicBezTo>
                  <a:pt x="92" y="12"/>
                  <a:pt x="92" y="13"/>
                  <a:pt x="91" y="15"/>
                </a:cubicBezTo>
                <a:cubicBezTo>
                  <a:pt x="115" y="30"/>
                  <a:pt x="133" y="53"/>
                  <a:pt x="141" y="80"/>
                </a:cubicBezTo>
                <a:cubicBezTo>
                  <a:pt x="142" y="80"/>
                  <a:pt x="142" y="80"/>
                  <a:pt x="142" y="80"/>
                </a:cubicBezTo>
                <a:cubicBezTo>
                  <a:pt x="149" y="65"/>
                  <a:pt x="153" y="49"/>
                  <a:pt x="153" y="32"/>
                </a:cubicBezTo>
                <a:cubicBezTo>
                  <a:pt x="153" y="31"/>
                  <a:pt x="153" y="30"/>
                  <a:pt x="153" y="29"/>
                </a:cubicBezTo>
                <a:cubicBezTo>
                  <a:pt x="140" y="14"/>
                  <a:pt x="122" y="4"/>
                  <a:pt x="102" y="0"/>
                </a:cubicBezTo>
                <a:cubicBezTo>
                  <a:pt x="98" y="2"/>
                  <a:pt x="95" y="4"/>
                  <a:pt x="91" y="6"/>
                </a:cubicBezTo>
                <a:cubicBezTo>
                  <a:pt x="92" y="8"/>
                  <a:pt x="92" y="9"/>
                  <a:pt x="92" y="11"/>
                </a:cubicBezTo>
                <a:close/>
                <a:moveTo>
                  <a:pt x="40" y="137"/>
                </a:moveTo>
                <a:cubicBezTo>
                  <a:pt x="36" y="124"/>
                  <a:pt x="33" y="111"/>
                  <a:pt x="33" y="97"/>
                </a:cubicBezTo>
                <a:cubicBezTo>
                  <a:pt x="33" y="69"/>
                  <a:pt x="43" y="42"/>
                  <a:pt x="59" y="22"/>
                </a:cubicBezTo>
                <a:cubicBezTo>
                  <a:pt x="57" y="19"/>
                  <a:pt x="55" y="15"/>
                  <a:pt x="55" y="11"/>
                </a:cubicBezTo>
                <a:cubicBezTo>
                  <a:pt x="52" y="10"/>
                  <a:pt x="49" y="9"/>
                  <a:pt x="46" y="9"/>
                </a:cubicBezTo>
                <a:cubicBezTo>
                  <a:pt x="19" y="23"/>
                  <a:pt x="0" y="52"/>
                  <a:pt x="0" y="85"/>
                </a:cubicBezTo>
                <a:cubicBezTo>
                  <a:pt x="0" y="106"/>
                  <a:pt x="8" y="125"/>
                  <a:pt x="20" y="140"/>
                </a:cubicBezTo>
                <a:cubicBezTo>
                  <a:pt x="25" y="141"/>
                  <a:pt x="30" y="142"/>
                  <a:pt x="35" y="143"/>
                </a:cubicBezTo>
                <a:cubicBezTo>
                  <a:pt x="36" y="140"/>
                  <a:pt x="38" y="138"/>
                  <a:pt x="40" y="137"/>
                </a:cubicBezTo>
                <a:close/>
                <a:moveTo>
                  <a:pt x="163" y="45"/>
                </a:moveTo>
                <a:cubicBezTo>
                  <a:pt x="162" y="59"/>
                  <a:pt x="158" y="72"/>
                  <a:pt x="153" y="84"/>
                </a:cubicBezTo>
                <a:cubicBezTo>
                  <a:pt x="157" y="87"/>
                  <a:pt x="159" y="92"/>
                  <a:pt x="159" y="98"/>
                </a:cubicBezTo>
                <a:cubicBezTo>
                  <a:pt x="159" y="106"/>
                  <a:pt x="154" y="112"/>
                  <a:pt x="147" y="115"/>
                </a:cubicBezTo>
                <a:cubicBezTo>
                  <a:pt x="147" y="115"/>
                  <a:pt x="147" y="116"/>
                  <a:pt x="147" y="116"/>
                </a:cubicBezTo>
                <a:cubicBezTo>
                  <a:pt x="147" y="128"/>
                  <a:pt x="145" y="140"/>
                  <a:pt x="142" y="151"/>
                </a:cubicBezTo>
                <a:cubicBezTo>
                  <a:pt x="161" y="135"/>
                  <a:pt x="173" y="112"/>
                  <a:pt x="173" y="85"/>
                </a:cubicBezTo>
                <a:cubicBezTo>
                  <a:pt x="173" y="71"/>
                  <a:pt x="169" y="57"/>
                  <a:pt x="163" y="45"/>
                </a:cubicBezTo>
                <a:close/>
                <a:moveTo>
                  <a:pt x="132" y="114"/>
                </a:moveTo>
                <a:cubicBezTo>
                  <a:pt x="116" y="133"/>
                  <a:pt x="94" y="146"/>
                  <a:pt x="69" y="151"/>
                </a:cubicBezTo>
                <a:cubicBezTo>
                  <a:pt x="69" y="151"/>
                  <a:pt x="69" y="152"/>
                  <a:pt x="69" y="152"/>
                </a:cubicBezTo>
                <a:cubicBezTo>
                  <a:pt x="69" y="156"/>
                  <a:pt x="68" y="159"/>
                  <a:pt x="66" y="162"/>
                </a:cubicBezTo>
                <a:cubicBezTo>
                  <a:pt x="69" y="165"/>
                  <a:pt x="71" y="168"/>
                  <a:pt x="74" y="170"/>
                </a:cubicBezTo>
                <a:cubicBezTo>
                  <a:pt x="78" y="171"/>
                  <a:pt x="82" y="171"/>
                  <a:pt x="86" y="171"/>
                </a:cubicBezTo>
                <a:cubicBezTo>
                  <a:pt x="101" y="171"/>
                  <a:pt x="114" y="168"/>
                  <a:pt x="126" y="162"/>
                </a:cubicBezTo>
                <a:cubicBezTo>
                  <a:pt x="132" y="148"/>
                  <a:pt x="136" y="133"/>
                  <a:pt x="136" y="116"/>
                </a:cubicBezTo>
                <a:cubicBezTo>
                  <a:pt x="136" y="116"/>
                  <a:pt x="136" y="116"/>
                  <a:pt x="136" y="116"/>
                </a:cubicBezTo>
                <a:cubicBezTo>
                  <a:pt x="135" y="115"/>
                  <a:pt x="134" y="115"/>
                  <a:pt x="132" y="114"/>
                </a:cubicBezTo>
                <a:close/>
                <a:moveTo>
                  <a:pt x="132" y="114"/>
                </a:moveTo>
                <a:cubicBezTo>
                  <a:pt x="132" y="114"/>
                  <a:pt x="132" y="114"/>
                  <a:pt x="132" y="114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117" name="Freeform 86"/>
          <p:cNvSpPr>
            <a:spLocks noEditPoints="1"/>
          </p:cNvSpPr>
          <p:nvPr/>
        </p:nvSpPr>
        <p:spPr bwMode="auto">
          <a:xfrm>
            <a:off x="8019737" y="5187136"/>
            <a:ext cx="333521" cy="561161"/>
          </a:xfrm>
          <a:custGeom>
            <a:avLst/>
            <a:gdLst/>
            <a:ahLst/>
            <a:cxnLst>
              <a:cxn ang="0">
                <a:pos x="29" y="44"/>
              </a:cxn>
              <a:cxn ang="0">
                <a:pos x="24" y="49"/>
              </a:cxn>
              <a:cxn ang="0">
                <a:pos x="5" y="49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24" y="0"/>
              </a:cxn>
              <a:cxn ang="0">
                <a:pos x="29" y="5"/>
              </a:cxn>
              <a:cxn ang="0">
                <a:pos x="29" y="44"/>
              </a:cxn>
              <a:cxn ang="0">
                <a:pos x="25" y="11"/>
              </a:cxn>
              <a:cxn ang="0">
                <a:pos x="24" y="10"/>
              </a:cxn>
              <a:cxn ang="0">
                <a:pos x="5" y="10"/>
              </a:cxn>
              <a:cxn ang="0">
                <a:pos x="3" y="11"/>
              </a:cxn>
              <a:cxn ang="0">
                <a:pos x="3" y="38"/>
              </a:cxn>
              <a:cxn ang="0">
                <a:pos x="5" y="39"/>
              </a:cxn>
              <a:cxn ang="0">
                <a:pos x="24" y="39"/>
              </a:cxn>
              <a:cxn ang="0">
                <a:pos x="25" y="38"/>
              </a:cxn>
              <a:cxn ang="0">
                <a:pos x="25" y="11"/>
              </a:cxn>
              <a:cxn ang="0">
                <a:pos x="17" y="5"/>
              </a:cxn>
              <a:cxn ang="0">
                <a:pos x="11" y="5"/>
              </a:cxn>
              <a:cxn ang="0">
                <a:pos x="11" y="6"/>
              </a:cxn>
              <a:cxn ang="0">
                <a:pos x="11" y="6"/>
              </a:cxn>
              <a:cxn ang="0">
                <a:pos x="17" y="6"/>
              </a:cxn>
              <a:cxn ang="0">
                <a:pos x="18" y="6"/>
              </a:cxn>
              <a:cxn ang="0">
                <a:pos x="17" y="5"/>
              </a:cxn>
              <a:cxn ang="0">
                <a:pos x="14" y="41"/>
              </a:cxn>
              <a:cxn ang="0">
                <a:pos x="11" y="44"/>
              </a:cxn>
              <a:cxn ang="0">
                <a:pos x="14" y="47"/>
              </a:cxn>
              <a:cxn ang="0">
                <a:pos x="17" y="44"/>
              </a:cxn>
              <a:cxn ang="0">
                <a:pos x="14" y="41"/>
              </a:cxn>
            </a:cxnLst>
            <a:rect l="0" t="0" r="r" b="b"/>
            <a:pathLst>
              <a:path w="29" h="49">
                <a:moveTo>
                  <a:pt x="29" y="44"/>
                </a:moveTo>
                <a:cubicBezTo>
                  <a:pt x="29" y="47"/>
                  <a:pt x="27" y="49"/>
                  <a:pt x="24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2" y="49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2" y="0"/>
                  <a:pt x="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7" y="0"/>
                  <a:pt x="29" y="3"/>
                  <a:pt x="29" y="5"/>
                </a:cubicBezTo>
                <a:lnTo>
                  <a:pt x="29" y="44"/>
                </a:lnTo>
                <a:close/>
                <a:moveTo>
                  <a:pt x="25" y="11"/>
                </a:moveTo>
                <a:cubicBezTo>
                  <a:pt x="25" y="11"/>
                  <a:pt x="25" y="10"/>
                  <a:pt x="24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4" y="10"/>
                  <a:pt x="3" y="11"/>
                  <a:pt x="3" y="11"/>
                </a:cubicBezTo>
                <a:cubicBezTo>
                  <a:pt x="3" y="38"/>
                  <a:pt x="3" y="38"/>
                  <a:pt x="3" y="38"/>
                </a:cubicBezTo>
                <a:cubicBezTo>
                  <a:pt x="3" y="39"/>
                  <a:pt x="4" y="39"/>
                  <a:pt x="5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5" y="39"/>
                  <a:pt x="25" y="39"/>
                  <a:pt x="25" y="38"/>
                </a:cubicBezTo>
                <a:lnTo>
                  <a:pt x="25" y="11"/>
                </a:lnTo>
                <a:close/>
                <a:moveTo>
                  <a:pt x="17" y="5"/>
                </a:move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5"/>
                  <a:pt x="17" y="5"/>
                </a:cubicBezTo>
                <a:close/>
                <a:moveTo>
                  <a:pt x="14" y="41"/>
                </a:moveTo>
                <a:cubicBezTo>
                  <a:pt x="13" y="41"/>
                  <a:pt x="11" y="42"/>
                  <a:pt x="11" y="44"/>
                </a:cubicBezTo>
                <a:cubicBezTo>
                  <a:pt x="11" y="46"/>
                  <a:pt x="13" y="47"/>
                  <a:pt x="14" y="47"/>
                </a:cubicBezTo>
                <a:cubicBezTo>
                  <a:pt x="16" y="47"/>
                  <a:pt x="17" y="46"/>
                  <a:pt x="17" y="44"/>
                </a:cubicBezTo>
                <a:cubicBezTo>
                  <a:pt x="17" y="42"/>
                  <a:pt x="16" y="41"/>
                  <a:pt x="14" y="4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118" name="Freeform 131"/>
          <p:cNvSpPr/>
          <p:nvPr/>
        </p:nvSpPr>
        <p:spPr bwMode="auto">
          <a:xfrm>
            <a:off x="3202645" y="3682536"/>
            <a:ext cx="279400" cy="283633"/>
          </a:xfrm>
          <a:custGeom>
            <a:avLst/>
            <a:gdLst/>
            <a:ahLst/>
            <a:cxnLst>
              <a:cxn ang="0">
                <a:pos x="61" y="49"/>
              </a:cxn>
              <a:cxn ang="0">
                <a:pos x="49" y="62"/>
              </a:cxn>
              <a:cxn ang="0">
                <a:pos x="36" y="49"/>
              </a:cxn>
              <a:cxn ang="0">
                <a:pos x="36" y="48"/>
              </a:cxn>
              <a:cxn ang="0">
                <a:pos x="21" y="41"/>
              </a:cxn>
              <a:cxn ang="0">
                <a:pos x="13" y="44"/>
              </a:cxn>
              <a:cxn ang="0">
                <a:pos x="0" y="31"/>
              </a:cxn>
              <a:cxn ang="0">
                <a:pos x="13" y="18"/>
              </a:cxn>
              <a:cxn ang="0">
                <a:pos x="21" y="22"/>
              </a:cxn>
              <a:cxn ang="0">
                <a:pos x="36" y="15"/>
              </a:cxn>
              <a:cxn ang="0">
                <a:pos x="36" y="13"/>
              </a:cxn>
              <a:cxn ang="0">
                <a:pos x="49" y="0"/>
              </a:cxn>
              <a:cxn ang="0">
                <a:pos x="61" y="13"/>
              </a:cxn>
              <a:cxn ang="0">
                <a:pos x="49" y="26"/>
              </a:cxn>
              <a:cxn ang="0">
                <a:pos x="40" y="23"/>
              </a:cxn>
              <a:cxn ang="0">
                <a:pos x="25" y="30"/>
              </a:cxn>
              <a:cxn ang="0">
                <a:pos x="25" y="31"/>
              </a:cxn>
              <a:cxn ang="0">
                <a:pos x="25" y="33"/>
              </a:cxn>
              <a:cxn ang="0">
                <a:pos x="40" y="40"/>
              </a:cxn>
              <a:cxn ang="0">
                <a:pos x="49" y="36"/>
              </a:cxn>
              <a:cxn ang="0">
                <a:pos x="61" y="49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grpSp>
        <p:nvGrpSpPr>
          <p:cNvPr id="119" name="Group 56"/>
          <p:cNvGrpSpPr/>
          <p:nvPr/>
        </p:nvGrpSpPr>
        <p:grpSpPr>
          <a:xfrm>
            <a:off x="1781751" y="1758182"/>
            <a:ext cx="2086779" cy="887956"/>
            <a:chOff x="414602" y="1406858"/>
            <a:chExt cx="1565084" cy="665967"/>
          </a:xfrm>
        </p:grpSpPr>
        <p:sp>
          <p:nvSpPr>
            <p:cNvPr id="120" name="TextBox 142"/>
            <p:cNvSpPr txBox="1"/>
            <p:nvPr/>
          </p:nvSpPr>
          <p:spPr>
            <a:xfrm>
              <a:off x="414602" y="1611304"/>
              <a:ext cx="1565084" cy="4615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rgbClr val="1C2B38"/>
                  </a:solidFill>
                </a:rPr>
                <a:t>There are many variations passages of lorem ipsum available  majority</a:t>
              </a:r>
            </a:p>
          </p:txBody>
        </p:sp>
        <p:sp>
          <p:nvSpPr>
            <p:cNvPr id="121" name="Rectangle 143"/>
            <p:cNvSpPr/>
            <p:nvPr/>
          </p:nvSpPr>
          <p:spPr>
            <a:xfrm>
              <a:off x="1076602" y="1406858"/>
              <a:ext cx="903084" cy="184666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 dirty="0">
                  <a:solidFill>
                    <a:srgbClr val="1C2B38"/>
                  </a:solidFill>
                </a:rPr>
                <a:t>Keyword Here</a:t>
              </a:r>
            </a:p>
          </p:txBody>
        </p:sp>
      </p:grpSp>
      <p:grpSp>
        <p:nvGrpSpPr>
          <p:cNvPr id="122" name="Group 56"/>
          <p:cNvGrpSpPr/>
          <p:nvPr/>
        </p:nvGrpSpPr>
        <p:grpSpPr>
          <a:xfrm>
            <a:off x="9021995" y="1816005"/>
            <a:ext cx="2086779" cy="887956"/>
            <a:chOff x="414602" y="1406858"/>
            <a:chExt cx="1565084" cy="665967"/>
          </a:xfrm>
        </p:grpSpPr>
        <p:sp>
          <p:nvSpPr>
            <p:cNvPr id="123" name="TextBox 145"/>
            <p:cNvSpPr txBox="1"/>
            <p:nvPr/>
          </p:nvSpPr>
          <p:spPr>
            <a:xfrm>
              <a:off x="414602" y="1611304"/>
              <a:ext cx="1565084" cy="4615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rgbClr val="1C2B38"/>
                  </a:solidFill>
                </a:rPr>
                <a:t>There are many variations passages of lorem ipsum available  majority</a:t>
              </a:r>
            </a:p>
          </p:txBody>
        </p:sp>
        <p:sp>
          <p:nvSpPr>
            <p:cNvPr id="124" name="Rectangle 146"/>
            <p:cNvSpPr/>
            <p:nvPr/>
          </p:nvSpPr>
          <p:spPr>
            <a:xfrm>
              <a:off x="414602" y="1406858"/>
              <a:ext cx="903084" cy="184666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1C2B38"/>
                  </a:solidFill>
                </a:rPr>
                <a:t>Keyword Here</a:t>
              </a:r>
            </a:p>
          </p:txBody>
        </p:sp>
      </p:grpSp>
      <p:grpSp>
        <p:nvGrpSpPr>
          <p:cNvPr id="125" name="Group 56"/>
          <p:cNvGrpSpPr/>
          <p:nvPr/>
        </p:nvGrpSpPr>
        <p:grpSpPr>
          <a:xfrm>
            <a:off x="1781751" y="5089502"/>
            <a:ext cx="2086779" cy="887956"/>
            <a:chOff x="414602" y="1406858"/>
            <a:chExt cx="1565084" cy="665967"/>
          </a:xfrm>
        </p:grpSpPr>
        <p:sp>
          <p:nvSpPr>
            <p:cNvPr id="126" name="TextBox 151"/>
            <p:cNvSpPr txBox="1"/>
            <p:nvPr/>
          </p:nvSpPr>
          <p:spPr>
            <a:xfrm>
              <a:off x="414602" y="1611304"/>
              <a:ext cx="1565084" cy="4615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rgbClr val="1C2B38"/>
                  </a:solidFill>
                </a:rPr>
                <a:t>There are many variations passages of lorem ipsum available  majority</a:t>
              </a:r>
            </a:p>
          </p:txBody>
        </p:sp>
        <p:sp>
          <p:nvSpPr>
            <p:cNvPr id="127" name="Rectangle 152"/>
            <p:cNvSpPr/>
            <p:nvPr/>
          </p:nvSpPr>
          <p:spPr>
            <a:xfrm>
              <a:off x="1076602" y="1406858"/>
              <a:ext cx="903084" cy="184666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 dirty="0">
                  <a:solidFill>
                    <a:srgbClr val="1C2B38"/>
                  </a:solidFill>
                </a:rPr>
                <a:t>Keyword Here</a:t>
              </a:r>
            </a:p>
          </p:txBody>
        </p:sp>
      </p:grpSp>
      <p:grpSp>
        <p:nvGrpSpPr>
          <p:cNvPr id="128" name="Group 56"/>
          <p:cNvGrpSpPr/>
          <p:nvPr/>
        </p:nvGrpSpPr>
        <p:grpSpPr>
          <a:xfrm>
            <a:off x="8937945" y="4998752"/>
            <a:ext cx="2086779" cy="887956"/>
            <a:chOff x="414602" y="1406858"/>
            <a:chExt cx="1565084" cy="665967"/>
          </a:xfrm>
        </p:grpSpPr>
        <p:sp>
          <p:nvSpPr>
            <p:cNvPr id="129" name="TextBox 154"/>
            <p:cNvSpPr txBox="1"/>
            <p:nvPr/>
          </p:nvSpPr>
          <p:spPr>
            <a:xfrm>
              <a:off x="414602" y="1611304"/>
              <a:ext cx="1565084" cy="4615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rgbClr val="1C2B38"/>
                  </a:solidFill>
                </a:rPr>
                <a:t>There are many variations passages of lorem ipsum available  majority</a:t>
              </a:r>
            </a:p>
          </p:txBody>
        </p:sp>
        <p:sp>
          <p:nvSpPr>
            <p:cNvPr id="130" name="Rectangle 155"/>
            <p:cNvSpPr/>
            <p:nvPr/>
          </p:nvSpPr>
          <p:spPr>
            <a:xfrm>
              <a:off x="414602" y="1406858"/>
              <a:ext cx="903084" cy="184666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1C2B38"/>
                  </a:solidFill>
                </a:rPr>
                <a:t>Keyword Here</a:t>
              </a:r>
            </a:p>
          </p:txBody>
        </p:sp>
      </p:grpSp>
      <p:grpSp>
        <p:nvGrpSpPr>
          <p:cNvPr id="131" name="Group 56"/>
          <p:cNvGrpSpPr/>
          <p:nvPr/>
        </p:nvGrpSpPr>
        <p:grpSpPr>
          <a:xfrm>
            <a:off x="796156" y="3352192"/>
            <a:ext cx="2086779" cy="887956"/>
            <a:chOff x="414602" y="1406858"/>
            <a:chExt cx="1565084" cy="665967"/>
          </a:xfrm>
        </p:grpSpPr>
        <p:sp>
          <p:nvSpPr>
            <p:cNvPr id="132" name="TextBox 157"/>
            <p:cNvSpPr txBox="1"/>
            <p:nvPr/>
          </p:nvSpPr>
          <p:spPr>
            <a:xfrm>
              <a:off x="414602" y="1611304"/>
              <a:ext cx="1565084" cy="4615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rgbClr val="1C2B38"/>
                  </a:solidFill>
                </a:rPr>
                <a:t>There are many variations passages of lorem ipsum available  majority</a:t>
              </a:r>
            </a:p>
          </p:txBody>
        </p:sp>
        <p:sp>
          <p:nvSpPr>
            <p:cNvPr id="133" name="Rectangle 158"/>
            <p:cNvSpPr/>
            <p:nvPr/>
          </p:nvSpPr>
          <p:spPr>
            <a:xfrm>
              <a:off x="1076602" y="1406858"/>
              <a:ext cx="903084" cy="184666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 dirty="0">
                  <a:solidFill>
                    <a:srgbClr val="1C2B38"/>
                  </a:solidFill>
                </a:rPr>
                <a:t>Keyword Here</a:t>
              </a:r>
            </a:p>
          </p:txBody>
        </p:sp>
      </p:grpSp>
      <p:grpSp>
        <p:nvGrpSpPr>
          <p:cNvPr id="134" name="Group 56"/>
          <p:cNvGrpSpPr/>
          <p:nvPr/>
        </p:nvGrpSpPr>
        <p:grpSpPr>
          <a:xfrm>
            <a:off x="8553899" y="3385756"/>
            <a:ext cx="2086779" cy="887956"/>
            <a:chOff x="414602" y="1406858"/>
            <a:chExt cx="1565084" cy="665967"/>
          </a:xfrm>
        </p:grpSpPr>
        <p:sp>
          <p:nvSpPr>
            <p:cNvPr id="135" name="TextBox 160"/>
            <p:cNvSpPr txBox="1"/>
            <p:nvPr/>
          </p:nvSpPr>
          <p:spPr>
            <a:xfrm>
              <a:off x="414602" y="1611304"/>
              <a:ext cx="1565084" cy="4615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219200">
                <a:spcBef>
                  <a:spcPct val="20000"/>
                </a:spcBef>
                <a:defRPr/>
              </a:pPr>
              <a:r>
                <a:rPr lang="en-US" sz="1335" dirty="0">
                  <a:solidFill>
                    <a:srgbClr val="1C2B38"/>
                  </a:solidFill>
                </a:rPr>
                <a:t>There are many variations passages of lorem ipsum available  majority</a:t>
              </a:r>
            </a:p>
          </p:txBody>
        </p:sp>
        <p:sp>
          <p:nvSpPr>
            <p:cNvPr id="136" name="Rectangle 161"/>
            <p:cNvSpPr/>
            <p:nvPr/>
          </p:nvSpPr>
          <p:spPr>
            <a:xfrm>
              <a:off x="414602" y="1406858"/>
              <a:ext cx="903084" cy="184666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1C2B38"/>
                  </a:solidFill>
                </a:rPr>
                <a:t>Keyword Here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500"/>
                            </p:stCondLst>
                            <p:childTnLst>
                              <p:par>
                                <p:cTn id="8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0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500"/>
                            </p:stCondLst>
                            <p:childTnLst>
                              <p:par>
                                <p:cTn id="10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000"/>
                            </p:stCondLst>
                            <p:childTnLst>
                              <p:par>
                                <p:cTn id="10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500"/>
                            </p:stCondLst>
                            <p:childTnLst>
                              <p:par>
                                <p:cTn id="11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900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500"/>
                            </p:stCondLst>
                            <p:childTnLst>
                              <p:par>
                                <p:cTn id="1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0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0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5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0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7952" y="382016"/>
            <a:ext cx="207264" cy="609600"/>
          </a:xfrm>
          <a:prstGeom prst="rect">
            <a:avLst/>
          </a:prstGeom>
          <a:solidFill>
            <a:srgbClr val="FC6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3" name="直接连接符 2"/>
          <p:cNvCxnSpPr/>
          <p:nvPr/>
        </p:nvCxnSpPr>
        <p:spPr>
          <a:xfrm>
            <a:off x="670560" y="382016"/>
            <a:ext cx="0" cy="609600"/>
          </a:xfrm>
          <a:prstGeom prst="line">
            <a:avLst/>
          </a:prstGeom>
          <a:ln w="38100">
            <a:solidFill>
              <a:srgbClr val="FC6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643331" y="261427"/>
            <a:ext cx="3940501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665" b="1" dirty="0">
                <a:solidFill>
                  <a:srgbClr val="FC611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请在此处输入第一章标题</a:t>
            </a:r>
          </a:p>
        </p:txBody>
      </p:sp>
      <p:sp>
        <p:nvSpPr>
          <p:cNvPr id="5" name="TextBox 9"/>
          <p:cNvSpPr txBox="1"/>
          <p:nvPr/>
        </p:nvSpPr>
        <p:spPr>
          <a:xfrm>
            <a:off x="699645" y="638049"/>
            <a:ext cx="2199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FC611F"/>
                </a:solidFill>
              </a:rPr>
              <a:t>ADD</a:t>
            </a:r>
            <a:r>
              <a:rPr lang="zh-CN" altLang="en-US" sz="2400" dirty="0">
                <a:solidFill>
                  <a:srgbClr val="FC611F"/>
                </a:solidFill>
              </a:rPr>
              <a:t> </a:t>
            </a:r>
            <a:r>
              <a:rPr lang="en-US" altLang="zh-CN" sz="2400" dirty="0">
                <a:solidFill>
                  <a:srgbClr val="FC611F"/>
                </a:solidFill>
              </a:rPr>
              <a:t>YOUR TEXT</a:t>
            </a:r>
          </a:p>
        </p:txBody>
      </p:sp>
      <p:sp>
        <p:nvSpPr>
          <p:cNvPr id="44" name="Text Placeholder 2"/>
          <p:cNvSpPr txBox="1"/>
          <p:nvPr/>
        </p:nvSpPr>
        <p:spPr>
          <a:xfrm>
            <a:off x="852170" y="1994872"/>
            <a:ext cx="2660650" cy="376555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/>
                <a:ea typeface="+mn-ea"/>
                <a:cs typeface="Roboto condense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600" b="1" dirty="0">
                <a:solidFill>
                  <a:srgbClr val="1C2B38"/>
                </a:solidFill>
              </a:rPr>
              <a:t>Title Goes Here</a:t>
            </a:r>
          </a:p>
        </p:txBody>
      </p:sp>
      <p:sp>
        <p:nvSpPr>
          <p:cNvPr id="45" name="Text Placeholder 8"/>
          <p:cNvSpPr txBox="1"/>
          <p:nvPr/>
        </p:nvSpPr>
        <p:spPr>
          <a:xfrm>
            <a:off x="852170" y="2492077"/>
            <a:ext cx="2660650" cy="1100455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800" kern="1200" baseline="0">
                <a:solidFill>
                  <a:schemeClr val="bg1">
                    <a:lumMod val="50000"/>
                  </a:schemeClr>
                </a:solidFill>
                <a:latin typeface="Roboto condensed"/>
                <a:ea typeface="+mn-ea"/>
                <a:cs typeface="Roboto condense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200">
              <a:defRPr/>
            </a:pPr>
            <a:r>
              <a:rPr lang="en-US" altLang="zh-CN" sz="1050" dirty="0">
                <a:solidFill>
                  <a:srgbClr val="1C2B38"/>
                </a:solidFill>
              </a:rPr>
              <a:t>There are many variations passages of lorem ipsum available  majority have suffered alteration .</a:t>
            </a:r>
          </a:p>
        </p:txBody>
      </p:sp>
      <p:sp>
        <p:nvSpPr>
          <p:cNvPr id="46" name="Text Placeholder 2"/>
          <p:cNvSpPr txBox="1"/>
          <p:nvPr/>
        </p:nvSpPr>
        <p:spPr>
          <a:xfrm>
            <a:off x="8714105" y="1994872"/>
            <a:ext cx="2660650" cy="376555"/>
          </a:xfrm>
          <a:prstGeom prst="rect">
            <a:avLst/>
          </a:prstGeom>
        </p:spPr>
        <p:txBody>
          <a:bodyPr vert="horz"/>
          <a:lstStyle>
            <a:defPPr>
              <a:defRPr lang="zh-CN"/>
            </a:defPPr>
            <a:lvl1pPr indent="0" defTabSz="457200">
              <a:lnSpc>
                <a:spcPct val="140000"/>
              </a:lnSpc>
              <a:spcBef>
                <a:spcPct val="20000"/>
              </a:spcBef>
              <a:buFont typeface="Arial" panose="020B0604020202020204"/>
              <a:buNone/>
              <a:defRPr sz="2400" baseline="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/>
              <a:buChar char="–"/>
              <a:defRPr sz="2800"/>
            </a:lvl2pPr>
            <a:lvl3pPr marL="1143000" indent="-228600" defTabSz="457200">
              <a:spcBef>
                <a:spcPct val="20000"/>
              </a:spcBef>
              <a:buFont typeface="Arial" panose="020B0604020202020204"/>
              <a:buChar char="•"/>
              <a:defRPr sz="2400"/>
            </a:lvl3pPr>
            <a:lvl4pPr marL="1600200" indent="-228600" defTabSz="457200">
              <a:spcBef>
                <a:spcPct val="20000"/>
              </a:spcBef>
              <a:buFont typeface="Arial" panose="020B0604020202020204"/>
              <a:buChar char="–"/>
              <a:defRPr sz="2000"/>
            </a:lvl4pPr>
            <a:lvl5pPr marL="2057400" indent="-228600" defTabSz="457200">
              <a:spcBef>
                <a:spcPct val="20000"/>
              </a:spcBef>
              <a:buFont typeface="Arial" panose="020B0604020202020204"/>
              <a:buChar char="»"/>
              <a:defRPr sz="2000"/>
            </a:lvl5pPr>
            <a:lvl6pPr marL="25146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6pPr>
            <a:lvl7pPr marL="29718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7pPr>
            <a:lvl8pPr marL="34290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8pPr>
            <a:lvl9pPr marL="38862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9pPr>
          </a:lstStyle>
          <a:p>
            <a:r>
              <a:rPr lang="en-US" altLang="zh-CN" sz="1600" b="1" dirty="0">
                <a:solidFill>
                  <a:srgbClr val="1C2B38"/>
                </a:solidFill>
              </a:rPr>
              <a:t>Title Goes Here</a:t>
            </a:r>
          </a:p>
        </p:txBody>
      </p:sp>
      <p:sp>
        <p:nvSpPr>
          <p:cNvPr id="47" name="Text Placeholder 8"/>
          <p:cNvSpPr txBox="1"/>
          <p:nvPr/>
        </p:nvSpPr>
        <p:spPr>
          <a:xfrm>
            <a:off x="8714105" y="2512397"/>
            <a:ext cx="2660650" cy="1209040"/>
          </a:xfrm>
          <a:prstGeom prst="rect">
            <a:avLst/>
          </a:prstGeom>
        </p:spPr>
        <p:txBody>
          <a:bodyPr vert="horz"/>
          <a:lstStyle>
            <a:defPPr>
              <a:defRPr lang="zh-CN"/>
            </a:defPPr>
            <a:lvl1pPr indent="0" defTabSz="457200">
              <a:spcBef>
                <a:spcPct val="20000"/>
              </a:spcBef>
              <a:buFont typeface="Arial" panose="020B0604020202020204"/>
              <a:buNone/>
              <a:defRPr sz="1400" baseline="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/>
              <a:buChar char="–"/>
              <a:defRPr sz="2800"/>
            </a:lvl2pPr>
            <a:lvl3pPr marL="1143000" indent="-228600" defTabSz="457200">
              <a:spcBef>
                <a:spcPct val="20000"/>
              </a:spcBef>
              <a:buFont typeface="Arial" panose="020B0604020202020204"/>
              <a:buChar char="•"/>
              <a:defRPr sz="2400"/>
            </a:lvl3pPr>
            <a:lvl4pPr marL="1600200" indent="-228600" defTabSz="457200">
              <a:spcBef>
                <a:spcPct val="20000"/>
              </a:spcBef>
              <a:buFont typeface="Arial" panose="020B0604020202020204"/>
              <a:buChar char="–"/>
              <a:defRPr sz="2000"/>
            </a:lvl4pPr>
            <a:lvl5pPr marL="2057400" indent="-228600" defTabSz="457200">
              <a:spcBef>
                <a:spcPct val="20000"/>
              </a:spcBef>
              <a:buFont typeface="Arial" panose="020B0604020202020204"/>
              <a:buChar char="»"/>
              <a:defRPr sz="2000"/>
            </a:lvl5pPr>
            <a:lvl6pPr marL="25146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6pPr>
            <a:lvl7pPr marL="29718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7pPr>
            <a:lvl8pPr marL="34290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8pPr>
            <a:lvl9pPr marL="38862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9pPr>
          </a:lstStyle>
          <a:p>
            <a:pPr defTabSz="1219200">
              <a:defRPr/>
            </a:pPr>
            <a:r>
              <a:rPr lang="en-US" altLang="zh-CN" sz="1050" dirty="0">
                <a:solidFill>
                  <a:srgbClr val="1C2B38"/>
                </a:solidFill>
              </a:rPr>
              <a:t>There are many variations passages of lorem ipsum available  majority have suffered alteration .</a:t>
            </a:r>
          </a:p>
        </p:txBody>
      </p:sp>
      <p:cxnSp>
        <p:nvCxnSpPr>
          <p:cNvPr id="48" name="直接连接符 47"/>
          <p:cNvCxnSpPr/>
          <p:nvPr/>
        </p:nvCxnSpPr>
        <p:spPr>
          <a:xfrm flipV="1">
            <a:off x="3871595" y="2602567"/>
            <a:ext cx="0" cy="524510"/>
          </a:xfrm>
          <a:prstGeom prst="line">
            <a:avLst/>
          </a:prstGeom>
          <a:ln w="19050">
            <a:solidFill>
              <a:srgbClr val="1C2B38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H="1">
            <a:off x="3512820" y="2602567"/>
            <a:ext cx="358775" cy="0"/>
          </a:xfrm>
          <a:prstGeom prst="line">
            <a:avLst/>
          </a:prstGeom>
          <a:ln w="19050">
            <a:solidFill>
              <a:srgbClr val="1C2B38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V="1">
            <a:off x="5377815" y="2618442"/>
            <a:ext cx="0" cy="524510"/>
          </a:xfrm>
          <a:prstGeom prst="line">
            <a:avLst/>
          </a:prstGeom>
          <a:ln w="19050">
            <a:solidFill>
              <a:srgbClr val="FC611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5377815" y="2618442"/>
            <a:ext cx="3241675" cy="0"/>
          </a:xfrm>
          <a:prstGeom prst="line">
            <a:avLst/>
          </a:prstGeom>
          <a:ln w="19050">
            <a:solidFill>
              <a:srgbClr val="FC611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6884035" y="4950797"/>
            <a:ext cx="6350" cy="604520"/>
          </a:xfrm>
          <a:prstGeom prst="line">
            <a:avLst/>
          </a:prstGeom>
          <a:ln w="19050">
            <a:solidFill>
              <a:srgbClr val="FFC543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H="1">
            <a:off x="3512820" y="5555317"/>
            <a:ext cx="3377565" cy="0"/>
          </a:xfrm>
          <a:prstGeom prst="line">
            <a:avLst/>
          </a:prstGeom>
          <a:ln w="19050">
            <a:solidFill>
              <a:srgbClr val="FFC543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8463915" y="4950797"/>
            <a:ext cx="0" cy="890905"/>
          </a:xfrm>
          <a:prstGeom prst="line">
            <a:avLst/>
          </a:prstGeom>
          <a:ln w="19050">
            <a:solidFill>
              <a:srgbClr val="51B3CD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8463915" y="5841067"/>
            <a:ext cx="381000" cy="0"/>
          </a:xfrm>
          <a:prstGeom prst="line">
            <a:avLst/>
          </a:prstGeom>
          <a:ln w="19050">
            <a:solidFill>
              <a:srgbClr val="51B3CD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组合 55"/>
          <p:cNvGrpSpPr/>
          <p:nvPr/>
        </p:nvGrpSpPr>
        <p:grpSpPr>
          <a:xfrm>
            <a:off x="2967990" y="3142952"/>
            <a:ext cx="1807210" cy="1807845"/>
            <a:chOff x="2714799" y="2648622"/>
            <a:chExt cx="1891378" cy="1891378"/>
          </a:xfrm>
          <a:solidFill>
            <a:srgbClr val="1C2B38"/>
          </a:solidFill>
        </p:grpSpPr>
        <p:sp>
          <p:nvSpPr>
            <p:cNvPr id="57" name="Oval 8"/>
            <p:cNvSpPr/>
            <p:nvPr/>
          </p:nvSpPr>
          <p:spPr>
            <a:xfrm>
              <a:off x="2714799" y="2648622"/>
              <a:ext cx="1891378" cy="1891378"/>
            </a:xfrm>
            <a:prstGeom prst="ellipse">
              <a:avLst/>
            </a:prstGeom>
            <a:grpFill/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sz="12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Text Placeholder 2"/>
            <p:cNvSpPr txBox="1"/>
            <p:nvPr/>
          </p:nvSpPr>
          <p:spPr>
            <a:xfrm>
              <a:off x="3146847" y="3357786"/>
              <a:ext cx="1224135" cy="567411"/>
            </a:xfrm>
            <a:prstGeom prst="rect">
              <a:avLst/>
            </a:prstGeom>
            <a:noFill/>
            <a:ln w="66675">
              <a:noFill/>
            </a:ln>
          </p:spPr>
          <p:txBody>
            <a:bodyPr vert="horz"/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200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 condensed"/>
                  <a:ea typeface="+mn-ea"/>
                  <a:cs typeface="Roboto condensed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关键词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4474210" y="3142952"/>
            <a:ext cx="1807210" cy="1807845"/>
            <a:chOff x="4290947" y="2648622"/>
            <a:chExt cx="1891378" cy="1891378"/>
          </a:xfrm>
          <a:solidFill>
            <a:srgbClr val="FC611F"/>
          </a:solidFill>
        </p:grpSpPr>
        <p:sp>
          <p:nvSpPr>
            <p:cNvPr id="60" name="Oval 9"/>
            <p:cNvSpPr/>
            <p:nvPr/>
          </p:nvSpPr>
          <p:spPr>
            <a:xfrm>
              <a:off x="4290947" y="2648622"/>
              <a:ext cx="1891378" cy="1891378"/>
            </a:xfrm>
            <a:prstGeom prst="ellipse">
              <a:avLst/>
            </a:prstGeom>
            <a:grpFill/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sz="12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Text Placeholder 2"/>
            <p:cNvSpPr txBox="1"/>
            <p:nvPr/>
          </p:nvSpPr>
          <p:spPr>
            <a:xfrm>
              <a:off x="4739406" y="3357786"/>
              <a:ext cx="1224135" cy="567411"/>
            </a:xfrm>
            <a:prstGeom prst="rect">
              <a:avLst/>
            </a:prstGeom>
            <a:noFill/>
            <a:ln w="66675">
              <a:noFill/>
            </a:ln>
          </p:spPr>
          <p:txBody>
            <a:bodyPr vert="horz"/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200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 condensed"/>
                  <a:ea typeface="+mn-ea"/>
                  <a:cs typeface="Roboto condensed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关键词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5980430" y="3142952"/>
            <a:ext cx="1807210" cy="1807845"/>
            <a:chOff x="5867096" y="2648622"/>
            <a:chExt cx="1891378" cy="1891378"/>
          </a:xfrm>
          <a:solidFill>
            <a:srgbClr val="FFC543"/>
          </a:solidFill>
        </p:grpSpPr>
        <p:sp>
          <p:nvSpPr>
            <p:cNvPr id="63" name="Oval 10"/>
            <p:cNvSpPr/>
            <p:nvPr/>
          </p:nvSpPr>
          <p:spPr>
            <a:xfrm>
              <a:off x="5867096" y="2648622"/>
              <a:ext cx="1891378" cy="1891378"/>
            </a:xfrm>
            <a:prstGeom prst="ellipse">
              <a:avLst/>
            </a:prstGeom>
            <a:grpFill/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sz="12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Text Placeholder 2"/>
            <p:cNvSpPr txBox="1"/>
            <p:nvPr/>
          </p:nvSpPr>
          <p:spPr>
            <a:xfrm>
              <a:off x="6315199" y="3357786"/>
              <a:ext cx="1224135" cy="567411"/>
            </a:xfrm>
            <a:prstGeom prst="rect">
              <a:avLst/>
            </a:prstGeom>
            <a:noFill/>
            <a:ln w="66675">
              <a:noFill/>
            </a:ln>
          </p:spPr>
          <p:txBody>
            <a:bodyPr vert="horz"/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200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 condensed"/>
                  <a:ea typeface="+mn-ea"/>
                  <a:cs typeface="Roboto condensed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关键词</a:t>
              </a: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7560310" y="3142952"/>
            <a:ext cx="1807210" cy="1807845"/>
            <a:chOff x="7520165" y="2648622"/>
            <a:chExt cx="1891378" cy="1891378"/>
          </a:xfrm>
          <a:solidFill>
            <a:srgbClr val="1C2B38"/>
          </a:solidFill>
        </p:grpSpPr>
        <p:sp>
          <p:nvSpPr>
            <p:cNvPr id="66" name="Oval 11"/>
            <p:cNvSpPr/>
            <p:nvPr/>
          </p:nvSpPr>
          <p:spPr>
            <a:xfrm>
              <a:off x="7520165" y="2648622"/>
              <a:ext cx="1891378" cy="1891378"/>
            </a:xfrm>
            <a:prstGeom prst="ellipse">
              <a:avLst/>
            </a:prstGeom>
            <a:grpFill/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sz="12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" name="Text Placeholder 2"/>
            <p:cNvSpPr txBox="1"/>
            <p:nvPr/>
          </p:nvSpPr>
          <p:spPr>
            <a:xfrm>
              <a:off x="7899375" y="3357786"/>
              <a:ext cx="1224135" cy="567411"/>
            </a:xfrm>
            <a:prstGeom prst="rect">
              <a:avLst/>
            </a:prstGeom>
            <a:noFill/>
            <a:ln w="66675">
              <a:noFill/>
            </a:ln>
          </p:spPr>
          <p:txBody>
            <a:bodyPr vert="horz"/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200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 condensed"/>
                  <a:ea typeface="+mn-ea"/>
                  <a:cs typeface="Roboto condensed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关键词</a:t>
              </a:r>
            </a:p>
          </p:txBody>
        </p:sp>
      </p:grpSp>
      <p:sp>
        <p:nvSpPr>
          <p:cNvPr id="68" name="Text Placeholder 2"/>
          <p:cNvSpPr txBox="1"/>
          <p:nvPr/>
        </p:nvSpPr>
        <p:spPr>
          <a:xfrm>
            <a:off x="8889467" y="5252086"/>
            <a:ext cx="2661285" cy="376555"/>
          </a:xfrm>
          <a:prstGeom prst="rect">
            <a:avLst/>
          </a:prstGeom>
        </p:spPr>
        <p:txBody>
          <a:bodyPr vert="horz"/>
          <a:lstStyle>
            <a:defPPr>
              <a:defRPr lang="zh-CN"/>
            </a:defPPr>
            <a:lvl1pPr indent="0" defTabSz="457200">
              <a:lnSpc>
                <a:spcPct val="140000"/>
              </a:lnSpc>
              <a:spcBef>
                <a:spcPct val="20000"/>
              </a:spcBef>
              <a:buFont typeface="Arial" panose="020B0604020202020204"/>
              <a:buNone/>
              <a:defRPr sz="2400" baseline="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/>
              <a:buChar char="–"/>
              <a:defRPr sz="2800"/>
            </a:lvl2pPr>
            <a:lvl3pPr marL="1143000" indent="-228600" defTabSz="457200">
              <a:spcBef>
                <a:spcPct val="20000"/>
              </a:spcBef>
              <a:buFont typeface="Arial" panose="020B0604020202020204"/>
              <a:buChar char="•"/>
              <a:defRPr sz="2400"/>
            </a:lvl3pPr>
            <a:lvl4pPr marL="1600200" indent="-228600" defTabSz="457200">
              <a:spcBef>
                <a:spcPct val="20000"/>
              </a:spcBef>
              <a:buFont typeface="Arial" panose="020B0604020202020204"/>
              <a:buChar char="–"/>
              <a:defRPr sz="2000"/>
            </a:lvl4pPr>
            <a:lvl5pPr marL="2057400" indent="-228600" defTabSz="457200">
              <a:spcBef>
                <a:spcPct val="20000"/>
              </a:spcBef>
              <a:buFont typeface="Arial" panose="020B0604020202020204"/>
              <a:buChar char="»"/>
              <a:defRPr sz="2000"/>
            </a:lvl5pPr>
            <a:lvl6pPr marL="25146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6pPr>
            <a:lvl7pPr marL="29718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7pPr>
            <a:lvl8pPr marL="34290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8pPr>
            <a:lvl9pPr marL="38862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9pPr>
          </a:lstStyle>
          <a:p>
            <a:r>
              <a:rPr lang="en-US" altLang="zh-CN" sz="1600" b="1" dirty="0">
                <a:solidFill>
                  <a:srgbClr val="1C2B38"/>
                </a:solidFill>
              </a:rPr>
              <a:t>Title Goes Here</a:t>
            </a:r>
          </a:p>
        </p:txBody>
      </p:sp>
      <p:sp>
        <p:nvSpPr>
          <p:cNvPr id="69" name="Text Placeholder 8"/>
          <p:cNvSpPr txBox="1"/>
          <p:nvPr/>
        </p:nvSpPr>
        <p:spPr>
          <a:xfrm>
            <a:off x="8901532" y="5799456"/>
            <a:ext cx="2661285" cy="1209040"/>
          </a:xfrm>
          <a:prstGeom prst="rect">
            <a:avLst/>
          </a:prstGeom>
        </p:spPr>
        <p:txBody>
          <a:bodyPr vert="horz"/>
          <a:lstStyle>
            <a:defPPr>
              <a:defRPr lang="zh-CN"/>
            </a:defPPr>
            <a:lvl1pPr indent="0" defTabSz="457200">
              <a:spcBef>
                <a:spcPct val="20000"/>
              </a:spcBef>
              <a:buFont typeface="Arial" panose="020B0604020202020204"/>
              <a:buNone/>
              <a:defRPr sz="1400" baseline="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/>
              <a:buChar char="–"/>
              <a:defRPr sz="2800"/>
            </a:lvl2pPr>
            <a:lvl3pPr marL="1143000" indent="-228600" defTabSz="457200">
              <a:spcBef>
                <a:spcPct val="20000"/>
              </a:spcBef>
              <a:buFont typeface="Arial" panose="020B0604020202020204"/>
              <a:buChar char="•"/>
              <a:defRPr sz="2400"/>
            </a:lvl3pPr>
            <a:lvl4pPr marL="1600200" indent="-228600" defTabSz="457200">
              <a:spcBef>
                <a:spcPct val="20000"/>
              </a:spcBef>
              <a:buFont typeface="Arial" panose="020B0604020202020204"/>
              <a:buChar char="–"/>
              <a:defRPr sz="2000"/>
            </a:lvl4pPr>
            <a:lvl5pPr marL="2057400" indent="-228600" defTabSz="457200">
              <a:spcBef>
                <a:spcPct val="20000"/>
              </a:spcBef>
              <a:buFont typeface="Arial" panose="020B0604020202020204"/>
              <a:buChar char="»"/>
              <a:defRPr sz="2000"/>
            </a:lvl5pPr>
            <a:lvl6pPr marL="25146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6pPr>
            <a:lvl7pPr marL="29718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7pPr>
            <a:lvl8pPr marL="34290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8pPr>
            <a:lvl9pPr marL="38862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9pPr>
          </a:lstStyle>
          <a:p>
            <a:pPr defTabSz="1219200">
              <a:defRPr/>
            </a:pPr>
            <a:r>
              <a:rPr lang="en-US" altLang="zh-CN" sz="1050" dirty="0">
                <a:solidFill>
                  <a:srgbClr val="1C2B38"/>
                </a:solidFill>
              </a:rPr>
              <a:t>There are many variations passages of lorem ipsum available  majority have suffered alteration .</a:t>
            </a:r>
          </a:p>
        </p:txBody>
      </p:sp>
      <p:sp>
        <p:nvSpPr>
          <p:cNvPr id="70" name="Text Placeholder 2"/>
          <p:cNvSpPr txBox="1"/>
          <p:nvPr/>
        </p:nvSpPr>
        <p:spPr>
          <a:xfrm>
            <a:off x="852170" y="4498042"/>
            <a:ext cx="2660650" cy="376555"/>
          </a:xfrm>
          <a:prstGeom prst="rect">
            <a:avLst/>
          </a:prstGeom>
        </p:spPr>
        <p:txBody>
          <a:bodyPr vert="horz"/>
          <a:lstStyle>
            <a:defPPr>
              <a:defRPr lang="zh-CN"/>
            </a:defPPr>
            <a:lvl1pPr indent="0" defTabSz="457200">
              <a:lnSpc>
                <a:spcPct val="140000"/>
              </a:lnSpc>
              <a:spcBef>
                <a:spcPct val="20000"/>
              </a:spcBef>
              <a:buFont typeface="Arial" panose="020B0604020202020204"/>
              <a:buNone/>
              <a:defRPr sz="2400" baseline="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/>
              <a:buChar char="–"/>
              <a:defRPr sz="2800"/>
            </a:lvl2pPr>
            <a:lvl3pPr marL="1143000" indent="-228600" defTabSz="457200">
              <a:spcBef>
                <a:spcPct val="20000"/>
              </a:spcBef>
              <a:buFont typeface="Arial" panose="020B0604020202020204"/>
              <a:buChar char="•"/>
              <a:defRPr sz="2400"/>
            </a:lvl3pPr>
            <a:lvl4pPr marL="1600200" indent="-228600" defTabSz="457200">
              <a:spcBef>
                <a:spcPct val="20000"/>
              </a:spcBef>
              <a:buFont typeface="Arial" panose="020B0604020202020204"/>
              <a:buChar char="–"/>
              <a:defRPr sz="2000"/>
            </a:lvl4pPr>
            <a:lvl5pPr marL="2057400" indent="-228600" defTabSz="457200">
              <a:spcBef>
                <a:spcPct val="20000"/>
              </a:spcBef>
              <a:buFont typeface="Arial" panose="020B0604020202020204"/>
              <a:buChar char="»"/>
              <a:defRPr sz="2000"/>
            </a:lvl5pPr>
            <a:lvl6pPr marL="25146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6pPr>
            <a:lvl7pPr marL="29718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7pPr>
            <a:lvl8pPr marL="34290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8pPr>
            <a:lvl9pPr marL="38862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9pPr>
          </a:lstStyle>
          <a:p>
            <a:r>
              <a:rPr lang="en-US" altLang="zh-CN" sz="1600" b="1" dirty="0">
                <a:solidFill>
                  <a:srgbClr val="1C2B38"/>
                </a:solidFill>
              </a:rPr>
              <a:t>Title Goes Here</a:t>
            </a:r>
          </a:p>
        </p:txBody>
      </p:sp>
      <p:sp>
        <p:nvSpPr>
          <p:cNvPr id="71" name="Text Placeholder 8"/>
          <p:cNvSpPr txBox="1"/>
          <p:nvPr/>
        </p:nvSpPr>
        <p:spPr>
          <a:xfrm>
            <a:off x="852170" y="5057477"/>
            <a:ext cx="2660650" cy="1209040"/>
          </a:xfrm>
          <a:prstGeom prst="rect">
            <a:avLst/>
          </a:prstGeom>
        </p:spPr>
        <p:txBody>
          <a:bodyPr vert="horz"/>
          <a:lstStyle>
            <a:defPPr>
              <a:defRPr lang="zh-CN"/>
            </a:defPPr>
            <a:lvl1pPr indent="0" defTabSz="457200">
              <a:spcBef>
                <a:spcPct val="20000"/>
              </a:spcBef>
              <a:buFont typeface="Arial" panose="020B0604020202020204"/>
              <a:buNone/>
              <a:defRPr sz="1400" baseline="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/>
              <a:buChar char="–"/>
              <a:defRPr sz="2800"/>
            </a:lvl2pPr>
            <a:lvl3pPr marL="1143000" indent="-228600" defTabSz="457200">
              <a:spcBef>
                <a:spcPct val="20000"/>
              </a:spcBef>
              <a:buFont typeface="Arial" panose="020B0604020202020204"/>
              <a:buChar char="•"/>
              <a:defRPr sz="2400"/>
            </a:lvl3pPr>
            <a:lvl4pPr marL="1600200" indent="-228600" defTabSz="457200">
              <a:spcBef>
                <a:spcPct val="20000"/>
              </a:spcBef>
              <a:buFont typeface="Arial" panose="020B0604020202020204"/>
              <a:buChar char="–"/>
              <a:defRPr sz="2000"/>
            </a:lvl4pPr>
            <a:lvl5pPr marL="2057400" indent="-228600" defTabSz="457200">
              <a:spcBef>
                <a:spcPct val="20000"/>
              </a:spcBef>
              <a:buFont typeface="Arial" panose="020B0604020202020204"/>
              <a:buChar char="»"/>
              <a:defRPr sz="2000"/>
            </a:lvl5pPr>
            <a:lvl6pPr marL="25146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6pPr>
            <a:lvl7pPr marL="29718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7pPr>
            <a:lvl8pPr marL="34290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8pPr>
            <a:lvl9pPr marL="38862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9pPr>
          </a:lstStyle>
          <a:p>
            <a:pPr defTabSz="1219200">
              <a:defRPr/>
            </a:pPr>
            <a:r>
              <a:rPr lang="en-US" altLang="zh-CN" sz="1050" dirty="0">
                <a:solidFill>
                  <a:srgbClr val="1C2B38"/>
                </a:solidFill>
              </a:rPr>
              <a:t>There are many variations passages of lorem ipsum available  majority have suffered alteration 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68" grpId="0"/>
      <p:bldP spid="69" grpId="0"/>
      <p:bldP spid="70" grpId="0"/>
      <p:bldP spid="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7952" y="382016"/>
            <a:ext cx="207264" cy="609600"/>
          </a:xfrm>
          <a:prstGeom prst="rect">
            <a:avLst/>
          </a:prstGeom>
          <a:solidFill>
            <a:srgbClr val="FC6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3" name="直接连接符 2"/>
          <p:cNvCxnSpPr/>
          <p:nvPr/>
        </p:nvCxnSpPr>
        <p:spPr>
          <a:xfrm>
            <a:off x="670560" y="382016"/>
            <a:ext cx="0" cy="609600"/>
          </a:xfrm>
          <a:prstGeom prst="line">
            <a:avLst/>
          </a:prstGeom>
          <a:ln w="38100">
            <a:solidFill>
              <a:srgbClr val="FC6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643331" y="261427"/>
            <a:ext cx="3940501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665" b="1" dirty="0">
                <a:solidFill>
                  <a:srgbClr val="FC611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请在此处输入第一章标题</a:t>
            </a:r>
          </a:p>
        </p:txBody>
      </p:sp>
      <p:sp>
        <p:nvSpPr>
          <p:cNvPr id="5" name="TextBox 9"/>
          <p:cNvSpPr txBox="1"/>
          <p:nvPr/>
        </p:nvSpPr>
        <p:spPr>
          <a:xfrm>
            <a:off x="699645" y="638049"/>
            <a:ext cx="2199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FC611F"/>
                </a:solidFill>
              </a:rPr>
              <a:t>ADD</a:t>
            </a:r>
            <a:r>
              <a:rPr lang="zh-CN" altLang="en-US" sz="2400" dirty="0">
                <a:solidFill>
                  <a:srgbClr val="FC611F"/>
                </a:solidFill>
              </a:rPr>
              <a:t> </a:t>
            </a:r>
            <a:r>
              <a:rPr lang="en-US" altLang="zh-CN" sz="2400" dirty="0">
                <a:solidFill>
                  <a:srgbClr val="FC611F"/>
                </a:solidFill>
              </a:rPr>
              <a:t>YOUR TEXT</a:t>
            </a:r>
          </a:p>
        </p:txBody>
      </p:sp>
      <p:sp>
        <p:nvSpPr>
          <p:cNvPr id="34" name="Oval 32"/>
          <p:cNvSpPr/>
          <p:nvPr/>
        </p:nvSpPr>
        <p:spPr>
          <a:xfrm>
            <a:off x="3807668" y="2727700"/>
            <a:ext cx="2092989" cy="2092981"/>
          </a:xfrm>
          <a:prstGeom prst="ellipse">
            <a:avLst/>
          </a:prstGeom>
          <a:solidFill>
            <a:srgbClr val="FC6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Oval 37"/>
          <p:cNvSpPr/>
          <p:nvPr/>
        </p:nvSpPr>
        <p:spPr>
          <a:xfrm>
            <a:off x="6249619" y="2727700"/>
            <a:ext cx="2092989" cy="2092981"/>
          </a:xfrm>
          <a:prstGeom prst="ellipse">
            <a:avLst/>
          </a:prstGeom>
          <a:solidFill>
            <a:srgbClr val="FFC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Freeform 5"/>
          <p:cNvSpPr>
            <a:spLocks noEditPoints="1"/>
          </p:cNvSpPr>
          <p:nvPr/>
        </p:nvSpPr>
        <p:spPr bwMode="auto">
          <a:xfrm>
            <a:off x="4289852" y="3199941"/>
            <a:ext cx="1128621" cy="1097699"/>
          </a:xfrm>
          <a:custGeom>
            <a:avLst/>
            <a:gdLst/>
            <a:ahLst/>
            <a:cxnLst>
              <a:cxn ang="0">
                <a:pos x="362" y="342"/>
              </a:cxn>
              <a:cxn ang="0">
                <a:pos x="277" y="288"/>
              </a:cxn>
              <a:cxn ang="0">
                <a:pos x="278" y="279"/>
              </a:cxn>
              <a:cxn ang="0">
                <a:pos x="281" y="279"/>
              </a:cxn>
              <a:cxn ang="0">
                <a:pos x="376" y="279"/>
              </a:cxn>
              <a:cxn ang="0">
                <a:pos x="339" y="117"/>
              </a:cxn>
              <a:cxn ang="0">
                <a:pos x="226" y="0"/>
              </a:cxn>
              <a:cxn ang="0">
                <a:pos x="224" y="0"/>
              </a:cxn>
              <a:cxn ang="0">
                <a:pos x="224" y="0"/>
              </a:cxn>
              <a:cxn ang="0">
                <a:pos x="224" y="0"/>
              </a:cxn>
              <a:cxn ang="0">
                <a:pos x="223" y="0"/>
              </a:cxn>
              <a:cxn ang="0">
                <a:pos x="223" y="0"/>
              </a:cxn>
              <a:cxn ang="0">
                <a:pos x="222" y="0"/>
              </a:cxn>
              <a:cxn ang="0">
                <a:pos x="222" y="0"/>
              </a:cxn>
              <a:cxn ang="0">
                <a:pos x="222" y="0"/>
              </a:cxn>
              <a:cxn ang="0">
                <a:pos x="222" y="0"/>
              </a:cxn>
              <a:cxn ang="0">
                <a:pos x="221" y="0"/>
              </a:cxn>
              <a:cxn ang="0">
                <a:pos x="221" y="0"/>
              </a:cxn>
              <a:cxn ang="0">
                <a:pos x="221" y="0"/>
              </a:cxn>
              <a:cxn ang="0">
                <a:pos x="220" y="0"/>
              </a:cxn>
              <a:cxn ang="0">
                <a:pos x="219" y="0"/>
              </a:cxn>
              <a:cxn ang="0">
                <a:pos x="105" y="117"/>
              </a:cxn>
              <a:cxn ang="0">
                <a:pos x="68" y="279"/>
              </a:cxn>
              <a:cxn ang="0">
                <a:pos x="163" y="279"/>
              </a:cxn>
              <a:cxn ang="0">
                <a:pos x="167" y="279"/>
              </a:cxn>
              <a:cxn ang="0">
                <a:pos x="167" y="288"/>
              </a:cxn>
              <a:cxn ang="0">
                <a:pos x="83" y="342"/>
              </a:cxn>
              <a:cxn ang="0">
                <a:pos x="0" y="404"/>
              </a:cxn>
              <a:cxn ang="0">
                <a:pos x="0" y="430"/>
              </a:cxn>
              <a:cxn ang="0">
                <a:pos x="444" y="430"/>
              </a:cxn>
              <a:cxn ang="0">
                <a:pos x="444" y="404"/>
              </a:cxn>
              <a:cxn ang="0">
                <a:pos x="362" y="342"/>
              </a:cxn>
              <a:cxn ang="0">
                <a:pos x="362" y="342"/>
              </a:cxn>
              <a:cxn ang="0">
                <a:pos x="362" y="342"/>
              </a:cxn>
            </a:cxnLst>
            <a:rect l="0" t="0" r="r" b="b"/>
            <a:pathLst>
              <a:path w="444" h="430">
                <a:moveTo>
                  <a:pt x="362" y="342"/>
                </a:moveTo>
                <a:cubicBezTo>
                  <a:pt x="298" y="318"/>
                  <a:pt x="277" y="330"/>
                  <a:pt x="277" y="288"/>
                </a:cubicBezTo>
                <a:cubicBezTo>
                  <a:pt x="277" y="286"/>
                  <a:pt x="278" y="283"/>
                  <a:pt x="278" y="279"/>
                </a:cubicBezTo>
                <a:cubicBezTo>
                  <a:pt x="281" y="279"/>
                  <a:pt x="281" y="279"/>
                  <a:pt x="281" y="279"/>
                </a:cubicBezTo>
                <a:cubicBezTo>
                  <a:pt x="325" y="282"/>
                  <a:pt x="367" y="285"/>
                  <a:pt x="376" y="279"/>
                </a:cubicBezTo>
                <a:cubicBezTo>
                  <a:pt x="391" y="268"/>
                  <a:pt x="358" y="251"/>
                  <a:pt x="339" y="117"/>
                </a:cubicBezTo>
                <a:cubicBezTo>
                  <a:pt x="330" y="51"/>
                  <a:pt x="294" y="0"/>
                  <a:pt x="226" y="0"/>
                </a:cubicBezTo>
                <a:cubicBezTo>
                  <a:pt x="225" y="0"/>
                  <a:pt x="225" y="0"/>
                  <a:pt x="224" y="0"/>
                </a:cubicBezTo>
                <a:cubicBezTo>
                  <a:pt x="224" y="0"/>
                  <a:pt x="224" y="0"/>
                  <a:pt x="224" y="0"/>
                </a:cubicBezTo>
                <a:cubicBezTo>
                  <a:pt x="224" y="0"/>
                  <a:pt x="224" y="0"/>
                  <a:pt x="224" y="0"/>
                </a:cubicBezTo>
                <a:cubicBezTo>
                  <a:pt x="223" y="0"/>
                  <a:pt x="223" y="0"/>
                  <a:pt x="223" y="0"/>
                </a:cubicBezTo>
                <a:cubicBezTo>
                  <a:pt x="223" y="0"/>
                  <a:pt x="223" y="0"/>
                  <a:pt x="223" y="0"/>
                </a:cubicBezTo>
                <a:cubicBezTo>
                  <a:pt x="223" y="0"/>
                  <a:pt x="222" y="0"/>
                  <a:pt x="222" y="0"/>
                </a:cubicBezTo>
                <a:cubicBezTo>
                  <a:pt x="222" y="0"/>
                  <a:pt x="222" y="0"/>
                  <a:pt x="222" y="0"/>
                </a:cubicBezTo>
                <a:cubicBezTo>
                  <a:pt x="222" y="0"/>
                  <a:pt x="222" y="0"/>
                  <a:pt x="222" y="0"/>
                </a:cubicBezTo>
                <a:cubicBezTo>
                  <a:pt x="222" y="0"/>
                  <a:pt x="222" y="0"/>
                  <a:pt x="222" y="0"/>
                </a:cubicBezTo>
                <a:cubicBezTo>
                  <a:pt x="222" y="0"/>
                  <a:pt x="222" y="0"/>
                  <a:pt x="221" y="0"/>
                </a:cubicBezTo>
                <a:cubicBezTo>
                  <a:pt x="221" y="0"/>
                  <a:pt x="221" y="0"/>
                  <a:pt x="221" y="0"/>
                </a:cubicBezTo>
                <a:cubicBezTo>
                  <a:pt x="221" y="0"/>
                  <a:pt x="221" y="0"/>
                  <a:pt x="221" y="0"/>
                </a:cubicBezTo>
                <a:cubicBezTo>
                  <a:pt x="221" y="0"/>
                  <a:pt x="220" y="0"/>
                  <a:pt x="220" y="0"/>
                </a:cubicBezTo>
                <a:cubicBezTo>
                  <a:pt x="220" y="0"/>
                  <a:pt x="219" y="0"/>
                  <a:pt x="219" y="0"/>
                </a:cubicBezTo>
                <a:cubicBezTo>
                  <a:pt x="150" y="0"/>
                  <a:pt x="115" y="45"/>
                  <a:pt x="105" y="117"/>
                </a:cubicBezTo>
                <a:cubicBezTo>
                  <a:pt x="87" y="251"/>
                  <a:pt x="53" y="268"/>
                  <a:pt x="68" y="279"/>
                </a:cubicBezTo>
                <a:cubicBezTo>
                  <a:pt x="78" y="285"/>
                  <a:pt x="120" y="282"/>
                  <a:pt x="163" y="279"/>
                </a:cubicBezTo>
                <a:cubicBezTo>
                  <a:pt x="167" y="279"/>
                  <a:pt x="167" y="279"/>
                  <a:pt x="167" y="279"/>
                </a:cubicBezTo>
                <a:cubicBezTo>
                  <a:pt x="167" y="283"/>
                  <a:pt x="167" y="286"/>
                  <a:pt x="167" y="288"/>
                </a:cubicBezTo>
                <a:cubicBezTo>
                  <a:pt x="167" y="330"/>
                  <a:pt x="147" y="318"/>
                  <a:pt x="83" y="342"/>
                </a:cubicBezTo>
                <a:cubicBezTo>
                  <a:pt x="18" y="365"/>
                  <a:pt x="0" y="388"/>
                  <a:pt x="0" y="404"/>
                </a:cubicBezTo>
                <a:cubicBezTo>
                  <a:pt x="0" y="430"/>
                  <a:pt x="0" y="430"/>
                  <a:pt x="0" y="430"/>
                </a:cubicBezTo>
                <a:cubicBezTo>
                  <a:pt x="444" y="430"/>
                  <a:pt x="444" y="430"/>
                  <a:pt x="444" y="430"/>
                </a:cubicBezTo>
                <a:cubicBezTo>
                  <a:pt x="444" y="404"/>
                  <a:pt x="444" y="404"/>
                  <a:pt x="444" y="404"/>
                </a:cubicBezTo>
                <a:cubicBezTo>
                  <a:pt x="444" y="388"/>
                  <a:pt x="426" y="365"/>
                  <a:pt x="362" y="342"/>
                </a:cubicBezTo>
                <a:close/>
                <a:moveTo>
                  <a:pt x="362" y="342"/>
                </a:moveTo>
                <a:cubicBezTo>
                  <a:pt x="362" y="342"/>
                  <a:pt x="362" y="342"/>
                  <a:pt x="362" y="342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Freeform 6"/>
          <p:cNvSpPr>
            <a:spLocks noEditPoints="1"/>
          </p:cNvSpPr>
          <p:nvPr/>
        </p:nvSpPr>
        <p:spPr bwMode="auto">
          <a:xfrm>
            <a:off x="6711704" y="3197623"/>
            <a:ext cx="1168819" cy="1102336"/>
          </a:xfrm>
          <a:custGeom>
            <a:avLst/>
            <a:gdLst/>
            <a:ahLst/>
            <a:cxnLst>
              <a:cxn ang="0">
                <a:pos x="440" y="394"/>
              </a:cxn>
              <a:cxn ang="0">
                <a:pos x="322" y="342"/>
              </a:cxn>
              <a:cxn ang="0">
                <a:pos x="314" y="336"/>
              </a:cxn>
              <a:cxn ang="0">
                <a:pos x="306" y="313"/>
              </a:cxn>
              <a:cxn ang="0">
                <a:pos x="298" y="302"/>
              </a:cxn>
              <a:cxn ang="0">
                <a:pos x="295" y="296"/>
              </a:cxn>
              <a:cxn ang="0">
                <a:pos x="304" y="245"/>
              </a:cxn>
              <a:cxn ang="0">
                <a:pos x="305" y="243"/>
              </a:cxn>
              <a:cxn ang="0">
                <a:pos x="324" y="195"/>
              </a:cxn>
              <a:cxn ang="0">
                <a:pos x="324" y="194"/>
              </a:cxn>
              <a:cxn ang="0">
                <a:pos x="327" y="161"/>
              </a:cxn>
              <a:cxn ang="0">
                <a:pos x="325" y="157"/>
              </a:cxn>
              <a:cxn ang="0">
                <a:pos x="320" y="146"/>
              </a:cxn>
              <a:cxn ang="0">
                <a:pos x="320" y="82"/>
              </a:cxn>
              <a:cxn ang="0">
                <a:pos x="307" y="49"/>
              </a:cxn>
              <a:cxn ang="0">
                <a:pos x="274" y="21"/>
              </a:cxn>
              <a:cxn ang="0">
                <a:pos x="273" y="8"/>
              </a:cxn>
              <a:cxn ang="0">
                <a:pos x="280" y="3"/>
              </a:cxn>
              <a:cxn ang="0">
                <a:pos x="279" y="0"/>
              </a:cxn>
              <a:cxn ang="0">
                <a:pos x="269" y="0"/>
              </a:cxn>
              <a:cxn ang="0">
                <a:pos x="232" y="7"/>
              </a:cxn>
              <a:cxn ang="0">
                <a:pos x="169" y="35"/>
              </a:cxn>
              <a:cxn ang="0">
                <a:pos x="144" y="75"/>
              </a:cxn>
              <a:cxn ang="0">
                <a:pos x="144" y="102"/>
              </a:cxn>
              <a:cxn ang="0">
                <a:pos x="144" y="146"/>
              </a:cxn>
              <a:cxn ang="0">
                <a:pos x="141" y="153"/>
              </a:cxn>
              <a:cxn ang="0">
                <a:pos x="135" y="164"/>
              </a:cxn>
              <a:cxn ang="0">
                <a:pos x="136" y="174"/>
              </a:cxn>
              <a:cxn ang="0">
                <a:pos x="143" y="202"/>
              </a:cxn>
              <a:cxn ang="0">
                <a:pos x="150" y="222"/>
              </a:cxn>
              <a:cxn ang="0">
                <a:pos x="166" y="258"/>
              </a:cxn>
              <a:cxn ang="0">
                <a:pos x="169" y="265"/>
              </a:cxn>
              <a:cxn ang="0">
                <a:pos x="166" y="296"/>
              </a:cxn>
              <a:cxn ang="0">
                <a:pos x="161" y="302"/>
              </a:cxn>
              <a:cxn ang="0">
                <a:pos x="152" y="314"/>
              </a:cxn>
              <a:cxn ang="0">
                <a:pos x="144" y="336"/>
              </a:cxn>
              <a:cxn ang="0">
                <a:pos x="139" y="341"/>
              </a:cxn>
              <a:cxn ang="0">
                <a:pos x="101" y="357"/>
              </a:cxn>
              <a:cxn ang="0">
                <a:pos x="61" y="374"/>
              </a:cxn>
              <a:cxn ang="0">
                <a:pos x="21" y="395"/>
              </a:cxn>
              <a:cxn ang="0">
                <a:pos x="0" y="409"/>
              </a:cxn>
              <a:cxn ang="0">
                <a:pos x="0" y="432"/>
              </a:cxn>
              <a:cxn ang="0">
                <a:pos x="460" y="432"/>
              </a:cxn>
              <a:cxn ang="0">
                <a:pos x="460" y="408"/>
              </a:cxn>
              <a:cxn ang="0">
                <a:pos x="440" y="394"/>
              </a:cxn>
              <a:cxn ang="0">
                <a:pos x="440" y="394"/>
              </a:cxn>
              <a:cxn ang="0">
                <a:pos x="440" y="394"/>
              </a:cxn>
            </a:cxnLst>
            <a:rect l="0" t="0" r="r" b="b"/>
            <a:pathLst>
              <a:path w="460" h="432">
                <a:moveTo>
                  <a:pt x="440" y="394"/>
                </a:moveTo>
                <a:cubicBezTo>
                  <a:pt x="402" y="374"/>
                  <a:pt x="362" y="358"/>
                  <a:pt x="322" y="342"/>
                </a:cubicBezTo>
                <a:cubicBezTo>
                  <a:pt x="319" y="341"/>
                  <a:pt x="315" y="339"/>
                  <a:pt x="314" y="336"/>
                </a:cubicBezTo>
                <a:cubicBezTo>
                  <a:pt x="311" y="329"/>
                  <a:pt x="308" y="321"/>
                  <a:pt x="306" y="313"/>
                </a:cubicBezTo>
                <a:cubicBezTo>
                  <a:pt x="304" y="309"/>
                  <a:pt x="303" y="304"/>
                  <a:pt x="298" y="302"/>
                </a:cubicBezTo>
                <a:cubicBezTo>
                  <a:pt x="296" y="301"/>
                  <a:pt x="295" y="298"/>
                  <a:pt x="295" y="296"/>
                </a:cubicBezTo>
                <a:cubicBezTo>
                  <a:pt x="295" y="279"/>
                  <a:pt x="291" y="260"/>
                  <a:pt x="304" y="245"/>
                </a:cubicBezTo>
                <a:cubicBezTo>
                  <a:pt x="305" y="244"/>
                  <a:pt x="305" y="243"/>
                  <a:pt x="305" y="243"/>
                </a:cubicBezTo>
                <a:cubicBezTo>
                  <a:pt x="312" y="227"/>
                  <a:pt x="314" y="210"/>
                  <a:pt x="324" y="195"/>
                </a:cubicBezTo>
                <a:cubicBezTo>
                  <a:pt x="324" y="195"/>
                  <a:pt x="324" y="194"/>
                  <a:pt x="324" y="194"/>
                </a:cubicBezTo>
                <a:cubicBezTo>
                  <a:pt x="325" y="183"/>
                  <a:pt x="326" y="172"/>
                  <a:pt x="327" y="161"/>
                </a:cubicBezTo>
                <a:cubicBezTo>
                  <a:pt x="327" y="160"/>
                  <a:pt x="326" y="157"/>
                  <a:pt x="325" y="157"/>
                </a:cubicBezTo>
                <a:cubicBezTo>
                  <a:pt x="319" y="155"/>
                  <a:pt x="320" y="151"/>
                  <a:pt x="320" y="146"/>
                </a:cubicBezTo>
                <a:cubicBezTo>
                  <a:pt x="320" y="125"/>
                  <a:pt x="320" y="103"/>
                  <a:pt x="320" y="82"/>
                </a:cubicBezTo>
                <a:cubicBezTo>
                  <a:pt x="320" y="69"/>
                  <a:pt x="316" y="58"/>
                  <a:pt x="307" y="49"/>
                </a:cubicBezTo>
                <a:cubicBezTo>
                  <a:pt x="296" y="40"/>
                  <a:pt x="285" y="31"/>
                  <a:pt x="274" y="21"/>
                </a:cubicBezTo>
                <a:cubicBezTo>
                  <a:pt x="268" y="17"/>
                  <a:pt x="268" y="13"/>
                  <a:pt x="273" y="8"/>
                </a:cubicBezTo>
                <a:cubicBezTo>
                  <a:pt x="275" y="6"/>
                  <a:pt x="278" y="4"/>
                  <a:pt x="280" y="3"/>
                </a:cubicBezTo>
                <a:cubicBezTo>
                  <a:pt x="280" y="2"/>
                  <a:pt x="279" y="1"/>
                  <a:pt x="279" y="0"/>
                </a:cubicBezTo>
                <a:cubicBezTo>
                  <a:pt x="275" y="0"/>
                  <a:pt x="272" y="0"/>
                  <a:pt x="269" y="0"/>
                </a:cubicBezTo>
                <a:cubicBezTo>
                  <a:pt x="257" y="2"/>
                  <a:pt x="244" y="4"/>
                  <a:pt x="232" y="7"/>
                </a:cubicBezTo>
                <a:cubicBezTo>
                  <a:pt x="209" y="12"/>
                  <a:pt x="187" y="19"/>
                  <a:pt x="169" y="35"/>
                </a:cubicBezTo>
                <a:cubicBezTo>
                  <a:pt x="156" y="45"/>
                  <a:pt x="146" y="57"/>
                  <a:pt x="144" y="75"/>
                </a:cubicBezTo>
                <a:cubicBezTo>
                  <a:pt x="144" y="84"/>
                  <a:pt x="144" y="93"/>
                  <a:pt x="144" y="102"/>
                </a:cubicBezTo>
                <a:cubicBezTo>
                  <a:pt x="144" y="117"/>
                  <a:pt x="144" y="131"/>
                  <a:pt x="144" y="146"/>
                </a:cubicBezTo>
                <a:cubicBezTo>
                  <a:pt x="143" y="149"/>
                  <a:pt x="142" y="152"/>
                  <a:pt x="141" y="153"/>
                </a:cubicBezTo>
                <a:cubicBezTo>
                  <a:pt x="134" y="155"/>
                  <a:pt x="134" y="159"/>
                  <a:pt x="135" y="164"/>
                </a:cubicBezTo>
                <a:cubicBezTo>
                  <a:pt x="136" y="167"/>
                  <a:pt x="135" y="171"/>
                  <a:pt x="136" y="174"/>
                </a:cubicBezTo>
                <a:cubicBezTo>
                  <a:pt x="138" y="183"/>
                  <a:pt x="140" y="193"/>
                  <a:pt x="143" y="202"/>
                </a:cubicBezTo>
                <a:cubicBezTo>
                  <a:pt x="145" y="208"/>
                  <a:pt x="149" y="215"/>
                  <a:pt x="150" y="222"/>
                </a:cubicBezTo>
                <a:cubicBezTo>
                  <a:pt x="152" y="235"/>
                  <a:pt x="157" y="247"/>
                  <a:pt x="166" y="258"/>
                </a:cubicBezTo>
                <a:cubicBezTo>
                  <a:pt x="168" y="259"/>
                  <a:pt x="169" y="262"/>
                  <a:pt x="169" y="265"/>
                </a:cubicBezTo>
                <a:cubicBezTo>
                  <a:pt x="168" y="275"/>
                  <a:pt x="167" y="286"/>
                  <a:pt x="166" y="296"/>
                </a:cubicBezTo>
                <a:cubicBezTo>
                  <a:pt x="165" y="298"/>
                  <a:pt x="163" y="301"/>
                  <a:pt x="161" y="302"/>
                </a:cubicBezTo>
                <a:cubicBezTo>
                  <a:pt x="154" y="303"/>
                  <a:pt x="153" y="309"/>
                  <a:pt x="152" y="314"/>
                </a:cubicBezTo>
                <a:cubicBezTo>
                  <a:pt x="149" y="321"/>
                  <a:pt x="147" y="329"/>
                  <a:pt x="144" y="336"/>
                </a:cubicBezTo>
                <a:cubicBezTo>
                  <a:pt x="143" y="338"/>
                  <a:pt x="141" y="340"/>
                  <a:pt x="139" y="341"/>
                </a:cubicBezTo>
                <a:cubicBezTo>
                  <a:pt x="126" y="347"/>
                  <a:pt x="114" y="352"/>
                  <a:pt x="101" y="357"/>
                </a:cubicBezTo>
                <a:cubicBezTo>
                  <a:pt x="88" y="362"/>
                  <a:pt x="74" y="368"/>
                  <a:pt x="61" y="374"/>
                </a:cubicBezTo>
                <a:cubicBezTo>
                  <a:pt x="48" y="381"/>
                  <a:pt x="35" y="388"/>
                  <a:pt x="21" y="395"/>
                </a:cubicBezTo>
                <a:cubicBezTo>
                  <a:pt x="14" y="399"/>
                  <a:pt x="6" y="404"/>
                  <a:pt x="0" y="409"/>
                </a:cubicBezTo>
                <a:cubicBezTo>
                  <a:pt x="0" y="432"/>
                  <a:pt x="0" y="432"/>
                  <a:pt x="0" y="432"/>
                </a:cubicBezTo>
                <a:cubicBezTo>
                  <a:pt x="460" y="432"/>
                  <a:pt x="460" y="432"/>
                  <a:pt x="460" y="432"/>
                </a:cubicBezTo>
                <a:cubicBezTo>
                  <a:pt x="460" y="408"/>
                  <a:pt x="460" y="408"/>
                  <a:pt x="460" y="408"/>
                </a:cubicBezTo>
                <a:cubicBezTo>
                  <a:pt x="455" y="403"/>
                  <a:pt x="448" y="398"/>
                  <a:pt x="440" y="394"/>
                </a:cubicBezTo>
                <a:close/>
                <a:moveTo>
                  <a:pt x="440" y="394"/>
                </a:moveTo>
                <a:cubicBezTo>
                  <a:pt x="440" y="394"/>
                  <a:pt x="440" y="394"/>
                  <a:pt x="440" y="394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Arc 11"/>
          <p:cNvSpPr/>
          <p:nvPr/>
        </p:nvSpPr>
        <p:spPr>
          <a:xfrm>
            <a:off x="2732523" y="1681702"/>
            <a:ext cx="4285189" cy="4285189"/>
          </a:xfrm>
          <a:prstGeom prst="arc">
            <a:avLst>
              <a:gd name="adj1" fmla="val 5386043"/>
              <a:gd name="adj2" fmla="val 16239822"/>
            </a:avLst>
          </a:prstGeom>
          <a:ln w="19050">
            <a:solidFill>
              <a:srgbClr val="1C2B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39" name="Group 75"/>
          <p:cNvGrpSpPr/>
          <p:nvPr/>
        </p:nvGrpSpPr>
        <p:grpSpPr>
          <a:xfrm>
            <a:off x="4357103" y="1288869"/>
            <a:ext cx="897823" cy="897820"/>
            <a:chOff x="3267827" y="966651"/>
            <a:chExt cx="673367" cy="673365"/>
          </a:xfrm>
        </p:grpSpPr>
        <p:sp>
          <p:nvSpPr>
            <p:cNvPr id="40" name="Oval 14"/>
            <p:cNvSpPr/>
            <p:nvPr/>
          </p:nvSpPr>
          <p:spPr>
            <a:xfrm>
              <a:off x="3267827" y="966651"/>
              <a:ext cx="673367" cy="673365"/>
            </a:xfrm>
            <a:prstGeom prst="ellipse">
              <a:avLst/>
            </a:pr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1" name="Freeform 78"/>
            <p:cNvSpPr/>
            <p:nvPr/>
          </p:nvSpPr>
          <p:spPr bwMode="auto">
            <a:xfrm>
              <a:off x="3497987" y="1115707"/>
              <a:ext cx="202685" cy="386704"/>
            </a:xfrm>
            <a:custGeom>
              <a:avLst/>
              <a:gdLst/>
              <a:ahLst/>
              <a:cxnLst>
                <a:cxn ang="0">
                  <a:pos x="35" y="11"/>
                </a:cxn>
                <a:cxn ang="0">
                  <a:pos x="29" y="11"/>
                </a:cxn>
                <a:cxn ang="0">
                  <a:pos x="23" y="17"/>
                </a:cxn>
                <a:cxn ang="0">
                  <a:pos x="23" y="25"/>
                </a:cxn>
                <a:cxn ang="0">
                  <a:pos x="35" y="25"/>
                </a:cxn>
                <a:cxn ang="0">
                  <a:pos x="33" y="37"/>
                </a:cxn>
                <a:cxn ang="0">
                  <a:pos x="23" y="37"/>
                </a:cxn>
                <a:cxn ang="0">
                  <a:pos x="23" y="67"/>
                </a:cxn>
                <a:cxn ang="0">
                  <a:pos x="11" y="67"/>
                </a:cxn>
                <a:cxn ang="0">
                  <a:pos x="11" y="37"/>
                </a:cxn>
                <a:cxn ang="0">
                  <a:pos x="0" y="37"/>
                </a:cxn>
                <a:cxn ang="0">
                  <a:pos x="0" y="25"/>
                </a:cxn>
                <a:cxn ang="0">
                  <a:pos x="11" y="25"/>
                </a:cxn>
                <a:cxn ang="0">
                  <a:pos x="11" y="16"/>
                </a:cxn>
                <a:cxn ang="0">
                  <a:pos x="26" y="0"/>
                </a:cxn>
                <a:cxn ang="0">
                  <a:pos x="35" y="1"/>
                </a:cxn>
                <a:cxn ang="0">
                  <a:pos x="35" y="11"/>
                </a:cxn>
              </a:cxnLst>
              <a:rect l="0" t="0" r="r" b="b"/>
              <a:pathLst>
                <a:path w="35" h="67">
                  <a:moveTo>
                    <a:pt x="35" y="11"/>
                  </a:moveTo>
                  <a:cubicBezTo>
                    <a:pt x="29" y="11"/>
                    <a:pt x="29" y="11"/>
                    <a:pt x="29" y="11"/>
                  </a:cubicBezTo>
                  <a:cubicBezTo>
                    <a:pt x="24" y="11"/>
                    <a:pt x="23" y="14"/>
                    <a:pt x="23" y="17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6"/>
                    <a:pt x="17" y="0"/>
                    <a:pt x="26" y="0"/>
                  </a:cubicBezTo>
                  <a:cubicBezTo>
                    <a:pt x="30" y="0"/>
                    <a:pt x="34" y="1"/>
                    <a:pt x="35" y="1"/>
                  </a:cubicBezTo>
                  <a:lnTo>
                    <a:pt x="35" y="1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42" name="Group 83"/>
          <p:cNvGrpSpPr/>
          <p:nvPr/>
        </p:nvGrpSpPr>
        <p:grpSpPr>
          <a:xfrm>
            <a:off x="2811373" y="2137598"/>
            <a:ext cx="897823" cy="897820"/>
            <a:chOff x="2108529" y="1603198"/>
            <a:chExt cx="673367" cy="673365"/>
          </a:xfrm>
        </p:grpSpPr>
        <p:sp>
          <p:nvSpPr>
            <p:cNvPr id="43" name="Oval 35"/>
            <p:cNvSpPr/>
            <p:nvPr/>
          </p:nvSpPr>
          <p:spPr>
            <a:xfrm>
              <a:off x="2108529" y="1603198"/>
              <a:ext cx="673367" cy="673365"/>
            </a:xfrm>
            <a:prstGeom prst="ellipse">
              <a:avLst/>
            </a:prstGeom>
            <a:solidFill>
              <a:srgbClr val="FC6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2" name="Freeform 154"/>
            <p:cNvSpPr/>
            <p:nvPr/>
          </p:nvSpPr>
          <p:spPr bwMode="auto">
            <a:xfrm>
              <a:off x="2238309" y="1785544"/>
              <a:ext cx="413610" cy="329689"/>
            </a:xfrm>
            <a:custGeom>
              <a:avLst/>
              <a:gdLst/>
              <a:ahLst/>
              <a:cxnLst>
                <a:cxn ang="0">
                  <a:pos x="57" y="12"/>
                </a:cxn>
                <a:cxn ang="0">
                  <a:pos x="57" y="14"/>
                </a:cxn>
                <a:cxn ang="0">
                  <a:pos x="20" y="51"/>
                </a:cxn>
                <a:cxn ang="0">
                  <a:pos x="0" y="45"/>
                </a:cxn>
                <a:cxn ang="0">
                  <a:pos x="3" y="45"/>
                </a:cxn>
                <a:cxn ang="0">
                  <a:pos x="19" y="40"/>
                </a:cxn>
                <a:cxn ang="0">
                  <a:pos x="7" y="31"/>
                </a:cxn>
                <a:cxn ang="0">
                  <a:pos x="10" y="31"/>
                </a:cxn>
                <a:cxn ang="0">
                  <a:pos x="13" y="31"/>
                </a:cxn>
                <a:cxn ang="0">
                  <a:pos x="3" y="18"/>
                </a:cxn>
                <a:cxn ang="0">
                  <a:pos x="3" y="18"/>
                </a:cxn>
                <a:cxn ang="0">
                  <a:pos x="9" y="19"/>
                </a:cxn>
                <a:cxn ang="0">
                  <a:pos x="3" y="9"/>
                </a:cxn>
                <a:cxn ang="0">
                  <a:pos x="5" y="2"/>
                </a:cxn>
                <a:cxn ang="0">
                  <a:pos x="31" y="16"/>
                </a:cxn>
                <a:cxn ang="0">
                  <a:pos x="31" y="13"/>
                </a:cxn>
                <a:cxn ang="0">
                  <a:pos x="44" y="0"/>
                </a:cxn>
                <a:cxn ang="0">
                  <a:pos x="54" y="4"/>
                </a:cxn>
                <a:cxn ang="0">
                  <a:pos x="62" y="1"/>
                </a:cxn>
                <a:cxn ang="0">
                  <a:pos x="56" y="8"/>
                </a:cxn>
                <a:cxn ang="0">
                  <a:pos x="64" y="6"/>
                </a:cxn>
                <a:cxn ang="0">
                  <a:pos x="57" y="12"/>
                </a:cxn>
              </a:cxnLst>
              <a:rect l="0" t="0" r="r" b="b"/>
              <a:pathLst>
                <a:path w="64" h="51">
                  <a:moveTo>
                    <a:pt x="57" y="12"/>
                  </a:moveTo>
                  <a:cubicBezTo>
                    <a:pt x="57" y="13"/>
                    <a:pt x="57" y="14"/>
                    <a:pt x="57" y="14"/>
                  </a:cubicBezTo>
                  <a:cubicBezTo>
                    <a:pt x="57" y="31"/>
                    <a:pt x="44" y="51"/>
                    <a:pt x="20" y="51"/>
                  </a:cubicBezTo>
                  <a:cubicBezTo>
                    <a:pt x="13" y="51"/>
                    <a:pt x="6" y="49"/>
                    <a:pt x="0" y="45"/>
                  </a:cubicBezTo>
                  <a:cubicBezTo>
                    <a:pt x="1" y="45"/>
                    <a:pt x="2" y="45"/>
                    <a:pt x="3" y="45"/>
                  </a:cubicBezTo>
                  <a:cubicBezTo>
                    <a:pt x="9" y="45"/>
                    <a:pt x="15" y="43"/>
                    <a:pt x="19" y="40"/>
                  </a:cubicBezTo>
                  <a:cubicBezTo>
                    <a:pt x="14" y="40"/>
                    <a:pt x="9" y="36"/>
                    <a:pt x="7" y="31"/>
                  </a:cubicBezTo>
                  <a:cubicBezTo>
                    <a:pt x="8" y="31"/>
                    <a:pt x="9" y="31"/>
                    <a:pt x="10" y="31"/>
                  </a:cubicBezTo>
                  <a:cubicBezTo>
                    <a:pt x="11" y="31"/>
                    <a:pt x="12" y="31"/>
                    <a:pt x="13" y="31"/>
                  </a:cubicBezTo>
                  <a:cubicBezTo>
                    <a:pt x="7" y="29"/>
                    <a:pt x="3" y="24"/>
                    <a:pt x="3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5" y="19"/>
                    <a:pt x="7" y="19"/>
                    <a:pt x="9" y="19"/>
                  </a:cubicBezTo>
                  <a:cubicBezTo>
                    <a:pt x="5" y="17"/>
                    <a:pt x="3" y="13"/>
                    <a:pt x="3" y="9"/>
                  </a:cubicBezTo>
                  <a:cubicBezTo>
                    <a:pt x="3" y="6"/>
                    <a:pt x="4" y="4"/>
                    <a:pt x="5" y="2"/>
                  </a:cubicBezTo>
                  <a:cubicBezTo>
                    <a:pt x="11" y="10"/>
                    <a:pt x="21" y="15"/>
                    <a:pt x="31" y="16"/>
                  </a:cubicBezTo>
                  <a:cubicBezTo>
                    <a:pt x="31" y="15"/>
                    <a:pt x="31" y="14"/>
                    <a:pt x="31" y="13"/>
                  </a:cubicBezTo>
                  <a:cubicBezTo>
                    <a:pt x="31" y="5"/>
                    <a:pt x="37" y="0"/>
                    <a:pt x="44" y="0"/>
                  </a:cubicBezTo>
                  <a:cubicBezTo>
                    <a:pt x="48" y="0"/>
                    <a:pt x="51" y="1"/>
                    <a:pt x="54" y="4"/>
                  </a:cubicBezTo>
                  <a:cubicBezTo>
                    <a:pt x="56" y="3"/>
                    <a:pt x="59" y="2"/>
                    <a:pt x="62" y="1"/>
                  </a:cubicBezTo>
                  <a:cubicBezTo>
                    <a:pt x="61" y="4"/>
                    <a:pt x="59" y="6"/>
                    <a:pt x="56" y="8"/>
                  </a:cubicBezTo>
                  <a:cubicBezTo>
                    <a:pt x="59" y="7"/>
                    <a:pt x="61" y="7"/>
                    <a:pt x="64" y="6"/>
                  </a:cubicBezTo>
                  <a:cubicBezTo>
                    <a:pt x="62" y="8"/>
                    <a:pt x="60" y="11"/>
                    <a:pt x="57" y="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73" name="Group 84"/>
          <p:cNvGrpSpPr/>
          <p:nvPr/>
        </p:nvGrpSpPr>
        <p:grpSpPr>
          <a:xfrm>
            <a:off x="2336801" y="3375387"/>
            <a:ext cx="897823" cy="897820"/>
            <a:chOff x="1752600" y="2531540"/>
            <a:chExt cx="673367" cy="673365"/>
          </a:xfrm>
        </p:grpSpPr>
        <p:sp>
          <p:nvSpPr>
            <p:cNvPr id="74" name="Oval 38"/>
            <p:cNvSpPr/>
            <p:nvPr/>
          </p:nvSpPr>
          <p:spPr>
            <a:xfrm>
              <a:off x="1752600" y="2531540"/>
              <a:ext cx="673367" cy="673365"/>
            </a:xfrm>
            <a:prstGeom prst="ellipse">
              <a:avLst/>
            </a:prstGeom>
            <a:solidFill>
              <a:srgbClr val="FFC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5" name="Freeform 141"/>
            <p:cNvSpPr>
              <a:spLocks noEditPoints="1"/>
            </p:cNvSpPr>
            <p:nvPr/>
          </p:nvSpPr>
          <p:spPr bwMode="auto">
            <a:xfrm>
              <a:off x="1901065" y="2732501"/>
              <a:ext cx="376436" cy="271442"/>
            </a:xfrm>
            <a:custGeom>
              <a:avLst/>
              <a:gdLst/>
              <a:ahLst/>
              <a:cxnLst>
                <a:cxn ang="0">
                  <a:pos x="67" y="41"/>
                </a:cxn>
                <a:cxn ang="0">
                  <a:pos x="59" y="48"/>
                </a:cxn>
                <a:cxn ang="0">
                  <a:pos x="34" y="49"/>
                </a:cxn>
                <a:cxn ang="0">
                  <a:pos x="8" y="48"/>
                </a:cxn>
                <a:cxn ang="0">
                  <a:pos x="1" y="41"/>
                </a:cxn>
                <a:cxn ang="0">
                  <a:pos x="0" y="25"/>
                </a:cxn>
                <a:cxn ang="0">
                  <a:pos x="1" y="8"/>
                </a:cxn>
                <a:cxn ang="0">
                  <a:pos x="8" y="1"/>
                </a:cxn>
                <a:cxn ang="0">
                  <a:pos x="34" y="0"/>
                </a:cxn>
                <a:cxn ang="0">
                  <a:pos x="59" y="1"/>
                </a:cxn>
                <a:cxn ang="0">
                  <a:pos x="67" y="8"/>
                </a:cxn>
                <a:cxn ang="0">
                  <a:pos x="68" y="25"/>
                </a:cxn>
                <a:cxn ang="0">
                  <a:pos x="67" y="41"/>
                </a:cxn>
                <a:cxn ang="0">
                  <a:pos x="47" y="23"/>
                </a:cxn>
                <a:cxn ang="0">
                  <a:pos x="28" y="11"/>
                </a:cxn>
                <a:cxn ang="0">
                  <a:pos x="25" y="10"/>
                </a:cxn>
                <a:cxn ang="0">
                  <a:pos x="24" y="13"/>
                </a:cxn>
                <a:cxn ang="0">
                  <a:pos x="24" y="37"/>
                </a:cxn>
                <a:cxn ang="0">
                  <a:pos x="25" y="39"/>
                </a:cxn>
                <a:cxn ang="0">
                  <a:pos x="26" y="39"/>
                </a:cxn>
                <a:cxn ang="0">
                  <a:pos x="28" y="39"/>
                </a:cxn>
                <a:cxn ang="0">
                  <a:pos x="47" y="27"/>
                </a:cxn>
                <a:cxn ang="0">
                  <a:pos x="48" y="25"/>
                </a:cxn>
                <a:cxn ang="0">
                  <a:pos x="47" y="23"/>
                </a:cxn>
              </a:cxnLst>
              <a:rect l="0" t="0" r="r" b="b"/>
              <a:pathLst>
                <a:path w="68" h="49">
                  <a:moveTo>
                    <a:pt x="67" y="41"/>
                  </a:moveTo>
                  <a:cubicBezTo>
                    <a:pt x="66" y="45"/>
                    <a:pt x="63" y="48"/>
                    <a:pt x="59" y="48"/>
                  </a:cubicBezTo>
                  <a:cubicBezTo>
                    <a:pt x="51" y="49"/>
                    <a:pt x="42" y="49"/>
                    <a:pt x="34" y="49"/>
                  </a:cubicBezTo>
                  <a:cubicBezTo>
                    <a:pt x="25" y="49"/>
                    <a:pt x="17" y="49"/>
                    <a:pt x="8" y="48"/>
                  </a:cubicBezTo>
                  <a:cubicBezTo>
                    <a:pt x="5" y="48"/>
                    <a:pt x="2" y="45"/>
                    <a:pt x="1" y="41"/>
                  </a:cubicBezTo>
                  <a:cubicBezTo>
                    <a:pt x="0" y="36"/>
                    <a:pt x="0" y="30"/>
                    <a:pt x="0" y="25"/>
                  </a:cubicBezTo>
                  <a:cubicBezTo>
                    <a:pt x="0" y="19"/>
                    <a:pt x="0" y="14"/>
                    <a:pt x="1" y="8"/>
                  </a:cubicBezTo>
                  <a:cubicBezTo>
                    <a:pt x="2" y="5"/>
                    <a:pt x="5" y="2"/>
                    <a:pt x="8" y="1"/>
                  </a:cubicBezTo>
                  <a:cubicBezTo>
                    <a:pt x="17" y="0"/>
                    <a:pt x="25" y="0"/>
                    <a:pt x="34" y="0"/>
                  </a:cubicBezTo>
                  <a:cubicBezTo>
                    <a:pt x="42" y="0"/>
                    <a:pt x="51" y="0"/>
                    <a:pt x="59" y="1"/>
                  </a:cubicBezTo>
                  <a:cubicBezTo>
                    <a:pt x="63" y="2"/>
                    <a:pt x="66" y="5"/>
                    <a:pt x="67" y="8"/>
                  </a:cubicBezTo>
                  <a:cubicBezTo>
                    <a:pt x="68" y="14"/>
                    <a:pt x="68" y="19"/>
                    <a:pt x="68" y="25"/>
                  </a:cubicBezTo>
                  <a:cubicBezTo>
                    <a:pt x="68" y="30"/>
                    <a:pt x="68" y="36"/>
                    <a:pt x="67" y="41"/>
                  </a:cubicBezTo>
                  <a:close/>
                  <a:moveTo>
                    <a:pt x="47" y="23"/>
                  </a:moveTo>
                  <a:cubicBezTo>
                    <a:pt x="28" y="11"/>
                    <a:pt x="28" y="11"/>
                    <a:pt x="28" y="11"/>
                  </a:cubicBezTo>
                  <a:cubicBezTo>
                    <a:pt x="27" y="10"/>
                    <a:pt x="26" y="10"/>
                    <a:pt x="25" y="10"/>
                  </a:cubicBezTo>
                  <a:cubicBezTo>
                    <a:pt x="25" y="11"/>
                    <a:pt x="24" y="12"/>
                    <a:pt x="24" y="13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8"/>
                    <a:pt x="25" y="39"/>
                    <a:pt x="25" y="3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7" y="39"/>
                    <a:pt x="27" y="39"/>
                    <a:pt x="28" y="39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8" y="26"/>
                    <a:pt x="48" y="26"/>
                    <a:pt x="48" y="25"/>
                  </a:cubicBezTo>
                  <a:cubicBezTo>
                    <a:pt x="48" y="24"/>
                    <a:pt x="48" y="23"/>
                    <a:pt x="47" y="2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76" name="Group 81"/>
          <p:cNvGrpSpPr/>
          <p:nvPr/>
        </p:nvGrpSpPr>
        <p:grpSpPr>
          <a:xfrm>
            <a:off x="4485318" y="5517981"/>
            <a:ext cx="897823" cy="897820"/>
            <a:chOff x="3363988" y="4138485"/>
            <a:chExt cx="673367" cy="673365"/>
          </a:xfrm>
        </p:grpSpPr>
        <p:sp>
          <p:nvSpPr>
            <p:cNvPr id="77" name="Oval 40"/>
            <p:cNvSpPr/>
            <p:nvPr/>
          </p:nvSpPr>
          <p:spPr>
            <a:xfrm>
              <a:off x="3363988" y="4138485"/>
              <a:ext cx="673367" cy="673365"/>
            </a:xfrm>
            <a:prstGeom prst="ellipse">
              <a:avLst/>
            </a:prstGeom>
            <a:solidFill>
              <a:srgbClr val="FC6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8" name="Freeform 117"/>
            <p:cNvSpPr>
              <a:spLocks noEditPoints="1"/>
            </p:cNvSpPr>
            <p:nvPr/>
          </p:nvSpPr>
          <p:spPr bwMode="auto">
            <a:xfrm>
              <a:off x="3569993" y="4348882"/>
              <a:ext cx="261356" cy="252571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6" y="13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13" y="7"/>
                </a:cxn>
                <a:cxn ang="0">
                  <a:pos x="6" y="13"/>
                </a:cxn>
                <a:cxn ang="0">
                  <a:pos x="12" y="53"/>
                </a:cxn>
                <a:cxn ang="0">
                  <a:pos x="0" y="53"/>
                </a:cxn>
                <a:cxn ang="0">
                  <a:pos x="0" y="17"/>
                </a:cxn>
                <a:cxn ang="0">
                  <a:pos x="12" y="17"/>
                </a:cxn>
                <a:cxn ang="0">
                  <a:pos x="12" y="53"/>
                </a:cxn>
                <a:cxn ang="0">
                  <a:pos x="55" y="53"/>
                </a:cxn>
                <a:cxn ang="0">
                  <a:pos x="43" y="53"/>
                </a:cxn>
                <a:cxn ang="0">
                  <a:pos x="43" y="34"/>
                </a:cxn>
                <a:cxn ang="0">
                  <a:pos x="37" y="26"/>
                </a:cxn>
                <a:cxn ang="0">
                  <a:pos x="31" y="30"/>
                </a:cxn>
                <a:cxn ang="0">
                  <a:pos x="30" y="33"/>
                </a:cxn>
                <a:cxn ang="0">
                  <a:pos x="30" y="53"/>
                </a:cxn>
                <a:cxn ang="0">
                  <a:pos x="19" y="53"/>
                </a:cxn>
                <a:cxn ang="0">
                  <a:pos x="19" y="17"/>
                </a:cxn>
                <a:cxn ang="0">
                  <a:pos x="30" y="17"/>
                </a:cxn>
                <a:cxn ang="0">
                  <a:pos x="30" y="23"/>
                </a:cxn>
                <a:cxn ang="0">
                  <a:pos x="30" y="23"/>
                </a:cxn>
                <a:cxn ang="0">
                  <a:pos x="41" y="17"/>
                </a:cxn>
                <a:cxn ang="0">
                  <a:pos x="55" y="33"/>
                </a:cxn>
                <a:cxn ang="0">
                  <a:pos x="55" y="53"/>
                </a:cxn>
              </a:cxnLst>
              <a:rect l="0" t="0" r="r" b="b"/>
              <a:pathLst>
                <a:path w="55" h="53">
                  <a:moveTo>
                    <a:pt x="6" y="13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2" y="13"/>
                    <a:pt x="0" y="10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" y="0"/>
                    <a:pt x="13" y="3"/>
                    <a:pt x="13" y="7"/>
                  </a:cubicBezTo>
                  <a:cubicBezTo>
                    <a:pt x="13" y="10"/>
                    <a:pt x="10" y="13"/>
                    <a:pt x="6" y="13"/>
                  </a:cubicBezTo>
                  <a:close/>
                  <a:moveTo>
                    <a:pt x="12" y="53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lnTo>
                    <a:pt x="12" y="53"/>
                  </a:lnTo>
                  <a:close/>
                  <a:moveTo>
                    <a:pt x="55" y="53"/>
                  </a:moveTo>
                  <a:cubicBezTo>
                    <a:pt x="43" y="53"/>
                    <a:pt x="43" y="53"/>
                    <a:pt x="43" y="53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29"/>
                    <a:pt x="41" y="26"/>
                    <a:pt x="37" y="26"/>
                  </a:cubicBezTo>
                  <a:cubicBezTo>
                    <a:pt x="34" y="26"/>
                    <a:pt x="32" y="28"/>
                    <a:pt x="31" y="30"/>
                  </a:cubicBezTo>
                  <a:cubicBezTo>
                    <a:pt x="31" y="31"/>
                    <a:pt x="30" y="32"/>
                    <a:pt x="30" y="3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19" y="21"/>
                    <a:pt x="19" y="17"/>
                    <a:pt x="19" y="17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2" y="20"/>
                    <a:pt x="35" y="17"/>
                    <a:pt x="41" y="17"/>
                  </a:cubicBezTo>
                  <a:cubicBezTo>
                    <a:pt x="49" y="17"/>
                    <a:pt x="55" y="22"/>
                    <a:pt x="55" y="33"/>
                  </a:cubicBezTo>
                  <a:lnTo>
                    <a:pt x="55" y="5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79" name="Group 82"/>
          <p:cNvGrpSpPr/>
          <p:nvPr/>
        </p:nvGrpSpPr>
        <p:grpSpPr>
          <a:xfrm>
            <a:off x="2811373" y="4761589"/>
            <a:ext cx="897823" cy="897820"/>
            <a:chOff x="2108529" y="3571191"/>
            <a:chExt cx="673367" cy="673365"/>
          </a:xfrm>
        </p:grpSpPr>
        <p:sp>
          <p:nvSpPr>
            <p:cNvPr id="80" name="Oval 39"/>
            <p:cNvSpPr/>
            <p:nvPr/>
          </p:nvSpPr>
          <p:spPr>
            <a:xfrm>
              <a:off x="2108529" y="3571191"/>
              <a:ext cx="673367" cy="673365"/>
            </a:xfrm>
            <a:prstGeom prst="ellipse">
              <a:avLst/>
            </a:pr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1" name="Freeform 65"/>
            <p:cNvSpPr>
              <a:spLocks noEditPoints="1"/>
            </p:cNvSpPr>
            <p:nvPr/>
          </p:nvSpPr>
          <p:spPr bwMode="auto">
            <a:xfrm>
              <a:off x="2276705" y="3730292"/>
              <a:ext cx="337015" cy="355162"/>
            </a:xfrm>
            <a:custGeom>
              <a:avLst/>
              <a:gdLst/>
              <a:ahLst/>
              <a:cxnLst>
                <a:cxn ang="0">
                  <a:pos x="38" y="47"/>
                </a:cxn>
                <a:cxn ang="0">
                  <a:pos x="36" y="54"/>
                </a:cxn>
                <a:cxn ang="0">
                  <a:pos x="17" y="63"/>
                </a:cxn>
                <a:cxn ang="0">
                  <a:pos x="1" y="56"/>
                </a:cxn>
                <a:cxn ang="0">
                  <a:pos x="0" y="51"/>
                </a:cxn>
                <a:cxn ang="0">
                  <a:pos x="6" y="41"/>
                </a:cxn>
                <a:cxn ang="0">
                  <a:pos x="21" y="37"/>
                </a:cxn>
                <a:cxn ang="0">
                  <a:pos x="19" y="32"/>
                </a:cxn>
                <a:cxn ang="0">
                  <a:pos x="20" y="28"/>
                </a:cxn>
                <a:cxn ang="0">
                  <a:pos x="17" y="29"/>
                </a:cxn>
                <a:cxn ang="0">
                  <a:pos x="4" y="16"/>
                </a:cxn>
                <a:cxn ang="0">
                  <a:pos x="9" y="5"/>
                </a:cxn>
                <a:cxn ang="0">
                  <a:pos x="24" y="0"/>
                </a:cxn>
                <a:cxn ang="0">
                  <a:pos x="40" y="0"/>
                </a:cxn>
                <a:cxn ang="0">
                  <a:pos x="35" y="3"/>
                </a:cxn>
                <a:cxn ang="0">
                  <a:pos x="30" y="3"/>
                </a:cxn>
                <a:cxn ang="0">
                  <a:pos x="35" y="14"/>
                </a:cxn>
                <a:cxn ang="0">
                  <a:pos x="26" y="30"/>
                </a:cxn>
                <a:cxn ang="0">
                  <a:pos x="38" y="47"/>
                </a:cxn>
                <a:cxn ang="0">
                  <a:pos x="33" y="51"/>
                </a:cxn>
                <a:cxn ang="0">
                  <a:pos x="24" y="40"/>
                </a:cxn>
                <a:cxn ang="0">
                  <a:pos x="22" y="40"/>
                </a:cxn>
                <a:cxn ang="0">
                  <a:pos x="7" y="49"/>
                </a:cxn>
                <a:cxn ang="0">
                  <a:pos x="21" y="59"/>
                </a:cxn>
                <a:cxn ang="0">
                  <a:pos x="33" y="51"/>
                </a:cxn>
                <a:cxn ang="0">
                  <a:pos x="26" y="24"/>
                </a:cxn>
                <a:cxn ang="0">
                  <a:pos x="28" y="18"/>
                </a:cxn>
                <a:cxn ang="0">
                  <a:pos x="18" y="3"/>
                </a:cxn>
                <a:cxn ang="0">
                  <a:pos x="13" y="6"/>
                </a:cxn>
                <a:cxn ang="0">
                  <a:pos x="11" y="12"/>
                </a:cxn>
                <a:cxn ang="0">
                  <a:pos x="21" y="26"/>
                </a:cxn>
                <a:cxn ang="0">
                  <a:pos x="26" y="24"/>
                </a:cxn>
                <a:cxn ang="0">
                  <a:pos x="60" y="26"/>
                </a:cxn>
                <a:cxn ang="0">
                  <a:pos x="60" y="30"/>
                </a:cxn>
                <a:cxn ang="0">
                  <a:pos x="52" y="30"/>
                </a:cxn>
                <a:cxn ang="0">
                  <a:pos x="52" y="39"/>
                </a:cxn>
                <a:cxn ang="0">
                  <a:pos x="48" y="39"/>
                </a:cxn>
                <a:cxn ang="0">
                  <a:pos x="48" y="30"/>
                </a:cxn>
                <a:cxn ang="0">
                  <a:pos x="40" y="30"/>
                </a:cxn>
                <a:cxn ang="0">
                  <a:pos x="40" y="26"/>
                </a:cxn>
                <a:cxn ang="0">
                  <a:pos x="48" y="26"/>
                </a:cxn>
                <a:cxn ang="0">
                  <a:pos x="48" y="18"/>
                </a:cxn>
                <a:cxn ang="0">
                  <a:pos x="52" y="18"/>
                </a:cxn>
                <a:cxn ang="0">
                  <a:pos x="52" y="26"/>
                </a:cxn>
                <a:cxn ang="0">
                  <a:pos x="60" y="26"/>
                </a:cxn>
              </a:cxnLst>
              <a:rect l="0" t="0" r="r" b="b"/>
              <a:pathLst>
                <a:path w="60" h="63">
                  <a:moveTo>
                    <a:pt x="38" y="47"/>
                  </a:moveTo>
                  <a:cubicBezTo>
                    <a:pt x="38" y="50"/>
                    <a:pt x="37" y="52"/>
                    <a:pt x="36" y="54"/>
                  </a:cubicBezTo>
                  <a:cubicBezTo>
                    <a:pt x="32" y="61"/>
                    <a:pt x="24" y="63"/>
                    <a:pt x="17" y="63"/>
                  </a:cubicBezTo>
                  <a:cubicBezTo>
                    <a:pt x="11" y="63"/>
                    <a:pt x="4" y="61"/>
                    <a:pt x="1" y="56"/>
                  </a:cubicBezTo>
                  <a:cubicBezTo>
                    <a:pt x="0" y="55"/>
                    <a:pt x="0" y="53"/>
                    <a:pt x="0" y="51"/>
                  </a:cubicBezTo>
                  <a:cubicBezTo>
                    <a:pt x="0" y="47"/>
                    <a:pt x="2" y="43"/>
                    <a:pt x="6" y="41"/>
                  </a:cubicBezTo>
                  <a:cubicBezTo>
                    <a:pt x="10" y="38"/>
                    <a:pt x="16" y="38"/>
                    <a:pt x="21" y="37"/>
                  </a:cubicBezTo>
                  <a:cubicBezTo>
                    <a:pt x="20" y="35"/>
                    <a:pt x="19" y="34"/>
                    <a:pt x="19" y="32"/>
                  </a:cubicBezTo>
                  <a:cubicBezTo>
                    <a:pt x="19" y="30"/>
                    <a:pt x="19" y="29"/>
                    <a:pt x="20" y="28"/>
                  </a:cubicBezTo>
                  <a:cubicBezTo>
                    <a:pt x="19" y="29"/>
                    <a:pt x="18" y="29"/>
                    <a:pt x="17" y="29"/>
                  </a:cubicBezTo>
                  <a:cubicBezTo>
                    <a:pt x="10" y="29"/>
                    <a:pt x="4" y="23"/>
                    <a:pt x="4" y="16"/>
                  </a:cubicBezTo>
                  <a:cubicBezTo>
                    <a:pt x="4" y="11"/>
                    <a:pt x="6" y="7"/>
                    <a:pt x="9" y="5"/>
                  </a:cubicBezTo>
                  <a:cubicBezTo>
                    <a:pt x="13" y="1"/>
                    <a:pt x="19" y="0"/>
                    <a:pt x="2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3" y="6"/>
                    <a:pt x="35" y="9"/>
                    <a:pt x="35" y="14"/>
                  </a:cubicBezTo>
                  <a:cubicBezTo>
                    <a:pt x="35" y="24"/>
                    <a:pt x="26" y="25"/>
                    <a:pt x="26" y="30"/>
                  </a:cubicBezTo>
                  <a:cubicBezTo>
                    <a:pt x="26" y="35"/>
                    <a:pt x="38" y="37"/>
                    <a:pt x="38" y="47"/>
                  </a:cubicBezTo>
                  <a:close/>
                  <a:moveTo>
                    <a:pt x="33" y="51"/>
                  </a:moveTo>
                  <a:cubicBezTo>
                    <a:pt x="33" y="45"/>
                    <a:pt x="28" y="42"/>
                    <a:pt x="24" y="40"/>
                  </a:cubicBezTo>
                  <a:cubicBezTo>
                    <a:pt x="23" y="40"/>
                    <a:pt x="23" y="40"/>
                    <a:pt x="22" y="40"/>
                  </a:cubicBezTo>
                  <a:cubicBezTo>
                    <a:pt x="16" y="40"/>
                    <a:pt x="7" y="42"/>
                    <a:pt x="7" y="49"/>
                  </a:cubicBezTo>
                  <a:cubicBezTo>
                    <a:pt x="7" y="57"/>
                    <a:pt x="15" y="59"/>
                    <a:pt x="21" y="59"/>
                  </a:cubicBezTo>
                  <a:cubicBezTo>
                    <a:pt x="26" y="59"/>
                    <a:pt x="33" y="57"/>
                    <a:pt x="33" y="51"/>
                  </a:cubicBezTo>
                  <a:close/>
                  <a:moveTo>
                    <a:pt x="26" y="24"/>
                  </a:moveTo>
                  <a:cubicBezTo>
                    <a:pt x="28" y="22"/>
                    <a:pt x="28" y="20"/>
                    <a:pt x="28" y="18"/>
                  </a:cubicBezTo>
                  <a:cubicBezTo>
                    <a:pt x="28" y="12"/>
                    <a:pt x="25" y="3"/>
                    <a:pt x="18" y="3"/>
                  </a:cubicBezTo>
                  <a:cubicBezTo>
                    <a:pt x="16" y="3"/>
                    <a:pt x="14" y="4"/>
                    <a:pt x="13" y="6"/>
                  </a:cubicBezTo>
                  <a:cubicBezTo>
                    <a:pt x="11" y="7"/>
                    <a:pt x="11" y="9"/>
                    <a:pt x="11" y="12"/>
                  </a:cubicBezTo>
                  <a:cubicBezTo>
                    <a:pt x="11" y="17"/>
                    <a:pt x="14" y="26"/>
                    <a:pt x="21" y="26"/>
                  </a:cubicBezTo>
                  <a:cubicBezTo>
                    <a:pt x="23" y="26"/>
                    <a:pt x="25" y="25"/>
                    <a:pt x="26" y="24"/>
                  </a:cubicBezTo>
                  <a:close/>
                  <a:moveTo>
                    <a:pt x="60" y="26"/>
                  </a:moveTo>
                  <a:cubicBezTo>
                    <a:pt x="60" y="30"/>
                    <a:pt x="60" y="30"/>
                    <a:pt x="60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9"/>
                    <a:pt x="52" y="39"/>
                    <a:pt x="52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18"/>
                    <a:pt x="48" y="18"/>
                    <a:pt x="48" y="18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26"/>
                    <a:pt x="52" y="26"/>
                    <a:pt x="52" y="26"/>
                  </a:cubicBezTo>
                  <a:lnTo>
                    <a:pt x="60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82" name="TextBox 44"/>
          <p:cNvSpPr txBox="1"/>
          <p:nvPr/>
        </p:nvSpPr>
        <p:spPr>
          <a:xfrm>
            <a:off x="3389467" y="1124753"/>
            <a:ext cx="853336" cy="32823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80%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3" name="TextBox 45"/>
          <p:cNvSpPr txBox="1"/>
          <p:nvPr/>
        </p:nvSpPr>
        <p:spPr>
          <a:xfrm>
            <a:off x="1879187" y="2195189"/>
            <a:ext cx="853336" cy="32823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60%</a:t>
            </a:r>
          </a:p>
        </p:txBody>
      </p:sp>
      <p:sp>
        <p:nvSpPr>
          <p:cNvPr id="84" name="TextBox 46"/>
          <p:cNvSpPr txBox="1"/>
          <p:nvPr/>
        </p:nvSpPr>
        <p:spPr>
          <a:xfrm>
            <a:off x="1402197" y="3519791"/>
            <a:ext cx="853336" cy="32823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5" name="TextBox 47"/>
          <p:cNvSpPr txBox="1"/>
          <p:nvPr/>
        </p:nvSpPr>
        <p:spPr>
          <a:xfrm>
            <a:off x="1734671" y="4977919"/>
            <a:ext cx="959752" cy="32823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40%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6" name="TextBox 48"/>
          <p:cNvSpPr txBox="1"/>
          <p:nvPr/>
        </p:nvSpPr>
        <p:spPr>
          <a:xfrm>
            <a:off x="3174523" y="5901287"/>
            <a:ext cx="1069344" cy="32823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80%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7" name="Rectangle 49"/>
          <p:cNvSpPr/>
          <p:nvPr/>
        </p:nvSpPr>
        <p:spPr>
          <a:xfrm>
            <a:off x="3435184" y="1440315"/>
            <a:ext cx="808683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 defTabSz="121920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Facebook</a:t>
            </a:r>
          </a:p>
        </p:txBody>
      </p:sp>
      <p:sp>
        <p:nvSpPr>
          <p:cNvPr id="88" name="Rectangle 50"/>
          <p:cNvSpPr/>
          <p:nvPr/>
        </p:nvSpPr>
        <p:spPr>
          <a:xfrm>
            <a:off x="2123125" y="2542905"/>
            <a:ext cx="609398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 defTabSz="121920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Twitter</a:t>
            </a:r>
          </a:p>
        </p:txBody>
      </p:sp>
      <p:sp>
        <p:nvSpPr>
          <p:cNvPr id="89" name="Rectangle 51"/>
          <p:cNvSpPr/>
          <p:nvPr/>
        </p:nvSpPr>
        <p:spPr>
          <a:xfrm>
            <a:off x="1504259" y="3860754"/>
            <a:ext cx="726353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 defTabSz="121920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YouTube</a:t>
            </a:r>
          </a:p>
        </p:txBody>
      </p:sp>
      <p:sp>
        <p:nvSpPr>
          <p:cNvPr id="90" name="Rectangle 52"/>
          <p:cNvSpPr/>
          <p:nvPr/>
        </p:nvSpPr>
        <p:spPr>
          <a:xfrm>
            <a:off x="1692546" y="5290117"/>
            <a:ext cx="1001877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 defTabSz="121920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Google plus</a:t>
            </a:r>
          </a:p>
        </p:txBody>
      </p:sp>
      <p:sp>
        <p:nvSpPr>
          <p:cNvPr id="91" name="Rectangle 53"/>
          <p:cNvSpPr/>
          <p:nvPr/>
        </p:nvSpPr>
        <p:spPr>
          <a:xfrm>
            <a:off x="3572541" y="6219537"/>
            <a:ext cx="717311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 defTabSz="121920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LinkedIn</a:t>
            </a:r>
          </a:p>
        </p:txBody>
      </p:sp>
      <p:sp>
        <p:nvSpPr>
          <p:cNvPr id="92" name="Arc 54"/>
          <p:cNvSpPr/>
          <p:nvPr/>
        </p:nvSpPr>
        <p:spPr>
          <a:xfrm flipH="1">
            <a:off x="4943860" y="1681702"/>
            <a:ext cx="4285189" cy="4285189"/>
          </a:xfrm>
          <a:prstGeom prst="arc">
            <a:avLst>
              <a:gd name="adj1" fmla="val 5386043"/>
              <a:gd name="adj2" fmla="val 16239822"/>
            </a:avLst>
          </a:prstGeom>
          <a:ln w="19050">
            <a:solidFill>
              <a:srgbClr val="1C2B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93" name="Group 76"/>
          <p:cNvGrpSpPr/>
          <p:nvPr/>
        </p:nvGrpSpPr>
        <p:grpSpPr>
          <a:xfrm>
            <a:off x="6583490" y="1288869"/>
            <a:ext cx="897823" cy="897820"/>
            <a:chOff x="4937617" y="966651"/>
            <a:chExt cx="673367" cy="673365"/>
          </a:xfrm>
        </p:grpSpPr>
        <p:sp>
          <p:nvSpPr>
            <p:cNvPr id="94" name="Oval 55"/>
            <p:cNvSpPr/>
            <p:nvPr/>
          </p:nvSpPr>
          <p:spPr>
            <a:xfrm>
              <a:off x="4937617" y="966651"/>
              <a:ext cx="673367" cy="673365"/>
            </a:xfrm>
            <a:prstGeom prst="ellipse">
              <a:avLst/>
            </a:pr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5" name="Freeform 78"/>
            <p:cNvSpPr/>
            <p:nvPr/>
          </p:nvSpPr>
          <p:spPr bwMode="auto">
            <a:xfrm>
              <a:off x="5167777" y="1115707"/>
              <a:ext cx="202685" cy="386704"/>
            </a:xfrm>
            <a:custGeom>
              <a:avLst/>
              <a:gdLst/>
              <a:ahLst/>
              <a:cxnLst>
                <a:cxn ang="0">
                  <a:pos x="35" y="11"/>
                </a:cxn>
                <a:cxn ang="0">
                  <a:pos x="29" y="11"/>
                </a:cxn>
                <a:cxn ang="0">
                  <a:pos x="23" y="17"/>
                </a:cxn>
                <a:cxn ang="0">
                  <a:pos x="23" y="25"/>
                </a:cxn>
                <a:cxn ang="0">
                  <a:pos x="35" y="25"/>
                </a:cxn>
                <a:cxn ang="0">
                  <a:pos x="33" y="37"/>
                </a:cxn>
                <a:cxn ang="0">
                  <a:pos x="23" y="37"/>
                </a:cxn>
                <a:cxn ang="0">
                  <a:pos x="23" y="67"/>
                </a:cxn>
                <a:cxn ang="0">
                  <a:pos x="11" y="67"/>
                </a:cxn>
                <a:cxn ang="0">
                  <a:pos x="11" y="37"/>
                </a:cxn>
                <a:cxn ang="0">
                  <a:pos x="0" y="37"/>
                </a:cxn>
                <a:cxn ang="0">
                  <a:pos x="0" y="25"/>
                </a:cxn>
                <a:cxn ang="0">
                  <a:pos x="11" y="25"/>
                </a:cxn>
                <a:cxn ang="0">
                  <a:pos x="11" y="16"/>
                </a:cxn>
                <a:cxn ang="0">
                  <a:pos x="26" y="0"/>
                </a:cxn>
                <a:cxn ang="0">
                  <a:pos x="35" y="1"/>
                </a:cxn>
                <a:cxn ang="0">
                  <a:pos x="35" y="11"/>
                </a:cxn>
              </a:cxnLst>
              <a:rect l="0" t="0" r="r" b="b"/>
              <a:pathLst>
                <a:path w="35" h="67">
                  <a:moveTo>
                    <a:pt x="35" y="11"/>
                  </a:moveTo>
                  <a:cubicBezTo>
                    <a:pt x="29" y="11"/>
                    <a:pt x="29" y="11"/>
                    <a:pt x="29" y="11"/>
                  </a:cubicBezTo>
                  <a:cubicBezTo>
                    <a:pt x="24" y="11"/>
                    <a:pt x="23" y="14"/>
                    <a:pt x="23" y="17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6"/>
                    <a:pt x="17" y="0"/>
                    <a:pt x="26" y="0"/>
                  </a:cubicBezTo>
                  <a:cubicBezTo>
                    <a:pt x="30" y="0"/>
                    <a:pt x="34" y="1"/>
                    <a:pt x="35" y="1"/>
                  </a:cubicBezTo>
                  <a:lnTo>
                    <a:pt x="35" y="1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6" name="Group 77"/>
          <p:cNvGrpSpPr/>
          <p:nvPr/>
        </p:nvGrpSpPr>
        <p:grpSpPr>
          <a:xfrm>
            <a:off x="8390289" y="2137598"/>
            <a:ext cx="897823" cy="897820"/>
            <a:chOff x="6292716" y="1603198"/>
            <a:chExt cx="673367" cy="673365"/>
          </a:xfrm>
        </p:grpSpPr>
        <p:sp>
          <p:nvSpPr>
            <p:cNvPr id="97" name="Oval 57"/>
            <p:cNvSpPr/>
            <p:nvPr/>
          </p:nvSpPr>
          <p:spPr>
            <a:xfrm>
              <a:off x="6292716" y="1603198"/>
              <a:ext cx="673367" cy="673365"/>
            </a:xfrm>
            <a:prstGeom prst="ellipse">
              <a:avLst/>
            </a:prstGeom>
            <a:solidFill>
              <a:srgbClr val="FC6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8" name="Freeform 154"/>
            <p:cNvSpPr/>
            <p:nvPr/>
          </p:nvSpPr>
          <p:spPr bwMode="auto">
            <a:xfrm>
              <a:off x="6422496" y="1785544"/>
              <a:ext cx="413610" cy="329689"/>
            </a:xfrm>
            <a:custGeom>
              <a:avLst/>
              <a:gdLst/>
              <a:ahLst/>
              <a:cxnLst>
                <a:cxn ang="0">
                  <a:pos x="57" y="12"/>
                </a:cxn>
                <a:cxn ang="0">
                  <a:pos x="57" y="14"/>
                </a:cxn>
                <a:cxn ang="0">
                  <a:pos x="20" y="51"/>
                </a:cxn>
                <a:cxn ang="0">
                  <a:pos x="0" y="45"/>
                </a:cxn>
                <a:cxn ang="0">
                  <a:pos x="3" y="45"/>
                </a:cxn>
                <a:cxn ang="0">
                  <a:pos x="19" y="40"/>
                </a:cxn>
                <a:cxn ang="0">
                  <a:pos x="7" y="31"/>
                </a:cxn>
                <a:cxn ang="0">
                  <a:pos x="10" y="31"/>
                </a:cxn>
                <a:cxn ang="0">
                  <a:pos x="13" y="31"/>
                </a:cxn>
                <a:cxn ang="0">
                  <a:pos x="3" y="18"/>
                </a:cxn>
                <a:cxn ang="0">
                  <a:pos x="3" y="18"/>
                </a:cxn>
                <a:cxn ang="0">
                  <a:pos x="9" y="19"/>
                </a:cxn>
                <a:cxn ang="0">
                  <a:pos x="3" y="9"/>
                </a:cxn>
                <a:cxn ang="0">
                  <a:pos x="5" y="2"/>
                </a:cxn>
                <a:cxn ang="0">
                  <a:pos x="31" y="16"/>
                </a:cxn>
                <a:cxn ang="0">
                  <a:pos x="31" y="13"/>
                </a:cxn>
                <a:cxn ang="0">
                  <a:pos x="44" y="0"/>
                </a:cxn>
                <a:cxn ang="0">
                  <a:pos x="54" y="4"/>
                </a:cxn>
                <a:cxn ang="0">
                  <a:pos x="62" y="1"/>
                </a:cxn>
                <a:cxn ang="0">
                  <a:pos x="56" y="8"/>
                </a:cxn>
                <a:cxn ang="0">
                  <a:pos x="64" y="6"/>
                </a:cxn>
                <a:cxn ang="0">
                  <a:pos x="57" y="12"/>
                </a:cxn>
              </a:cxnLst>
              <a:rect l="0" t="0" r="r" b="b"/>
              <a:pathLst>
                <a:path w="64" h="51">
                  <a:moveTo>
                    <a:pt x="57" y="12"/>
                  </a:moveTo>
                  <a:cubicBezTo>
                    <a:pt x="57" y="13"/>
                    <a:pt x="57" y="14"/>
                    <a:pt x="57" y="14"/>
                  </a:cubicBezTo>
                  <a:cubicBezTo>
                    <a:pt x="57" y="31"/>
                    <a:pt x="44" y="51"/>
                    <a:pt x="20" y="51"/>
                  </a:cubicBezTo>
                  <a:cubicBezTo>
                    <a:pt x="13" y="51"/>
                    <a:pt x="6" y="49"/>
                    <a:pt x="0" y="45"/>
                  </a:cubicBezTo>
                  <a:cubicBezTo>
                    <a:pt x="1" y="45"/>
                    <a:pt x="2" y="45"/>
                    <a:pt x="3" y="45"/>
                  </a:cubicBezTo>
                  <a:cubicBezTo>
                    <a:pt x="9" y="45"/>
                    <a:pt x="15" y="43"/>
                    <a:pt x="19" y="40"/>
                  </a:cubicBezTo>
                  <a:cubicBezTo>
                    <a:pt x="14" y="40"/>
                    <a:pt x="9" y="36"/>
                    <a:pt x="7" y="31"/>
                  </a:cubicBezTo>
                  <a:cubicBezTo>
                    <a:pt x="8" y="31"/>
                    <a:pt x="9" y="31"/>
                    <a:pt x="10" y="31"/>
                  </a:cubicBezTo>
                  <a:cubicBezTo>
                    <a:pt x="11" y="31"/>
                    <a:pt x="12" y="31"/>
                    <a:pt x="13" y="31"/>
                  </a:cubicBezTo>
                  <a:cubicBezTo>
                    <a:pt x="7" y="29"/>
                    <a:pt x="3" y="24"/>
                    <a:pt x="3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5" y="19"/>
                    <a:pt x="7" y="19"/>
                    <a:pt x="9" y="19"/>
                  </a:cubicBezTo>
                  <a:cubicBezTo>
                    <a:pt x="5" y="17"/>
                    <a:pt x="3" y="13"/>
                    <a:pt x="3" y="9"/>
                  </a:cubicBezTo>
                  <a:cubicBezTo>
                    <a:pt x="3" y="6"/>
                    <a:pt x="4" y="4"/>
                    <a:pt x="5" y="2"/>
                  </a:cubicBezTo>
                  <a:cubicBezTo>
                    <a:pt x="11" y="10"/>
                    <a:pt x="21" y="15"/>
                    <a:pt x="31" y="16"/>
                  </a:cubicBezTo>
                  <a:cubicBezTo>
                    <a:pt x="31" y="15"/>
                    <a:pt x="31" y="14"/>
                    <a:pt x="31" y="13"/>
                  </a:cubicBezTo>
                  <a:cubicBezTo>
                    <a:pt x="31" y="5"/>
                    <a:pt x="37" y="0"/>
                    <a:pt x="44" y="0"/>
                  </a:cubicBezTo>
                  <a:cubicBezTo>
                    <a:pt x="48" y="0"/>
                    <a:pt x="51" y="1"/>
                    <a:pt x="54" y="4"/>
                  </a:cubicBezTo>
                  <a:cubicBezTo>
                    <a:pt x="56" y="3"/>
                    <a:pt x="59" y="2"/>
                    <a:pt x="62" y="1"/>
                  </a:cubicBezTo>
                  <a:cubicBezTo>
                    <a:pt x="61" y="4"/>
                    <a:pt x="59" y="6"/>
                    <a:pt x="56" y="8"/>
                  </a:cubicBezTo>
                  <a:cubicBezTo>
                    <a:pt x="59" y="7"/>
                    <a:pt x="61" y="7"/>
                    <a:pt x="64" y="6"/>
                  </a:cubicBezTo>
                  <a:cubicBezTo>
                    <a:pt x="62" y="8"/>
                    <a:pt x="60" y="11"/>
                    <a:pt x="57" y="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9" name="Group 78"/>
          <p:cNvGrpSpPr/>
          <p:nvPr/>
        </p:nvGrpSpPr>
        <p:grpSpPr>
          <a:xfrm>
            <a:off x="8839199" y="3375387"/>
            <a:ext cx="897823" cy="897820"/>
            <a:chOff x="6629399" y="2531540"/>
            <a:chExt cx="673367" cy="673365"/>
          </a:xfrm>
        </p:grpSpPr>
        <p:sp>
          <p:nvSpPr>
            <p:cNvPr id="100" name="Oval 59"/>
            <p:cNvSpPr/>
            <p:nvPr/>
          </p:nvSpPr>
          <p:spPr>
            <a:xfrm>
              <a:off x="6629399" y="2531540"/>
              <a:ext cx="673367" cy="673365"/>
            </a:xfrm>
            <a:prstGeom prst="ellipse">
              <a:avLst/>
            </a:prstGeom>
            <a:solidFill>
              <a:srgbClr val="FFC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1" name="Freeform 141"/>
            <p:cNvSpPr>
              <a:spLocks noEditPoints="1"/>
            </p:cNvSpPr>
            <p:nvPr/>
          </p:nvSpPr>
          <p:spPr bwMode="auto">
            <a:xfrm>
              <a:off x="6777864" y="2732501"/>
              <a:ext cx="376436" cy="271442"/>
            </a:xfrm>
            <a:custGeom>
              <a:avLst/>
              <a:gdLst/>
              <a:ahLst/>
              <a:cxnLst>
                <a:cxn ang="0">
                  <a:pos x="67" y="41"/>
                </a:cxn>
                <a:cxn ang="0">
                  <a:pos x="59" y="48"/>
                </a:cxn>
                <a:cxn ang="0">
                  <a:pos x="34" y="49"/>
                </a:cxn>
                <a:cxn ang="0">
                  <a:pos x="8" y="48"/>
                </a:cxn>
                <a:cxn ang="0">
                  <a:pos x="1" y="41"/>
                </a:cxn>
                <a:cxn ang="0">
                  <a:pos x="0" y="25"/>
                </a:cxn>
                <a:cxn ang="0">
                  <a:pos x="1" y="8"/>
                </a:cxn>
                <a:cxn ang="0">
                  <a:pos x="8" y="1"/>
                </a:cxn>
                <a:cxn ang="0">
                  <a:pos x="34" y="0"/>
                </a:cxn>
                <a:cxn ang="0">
                  <a:pos x="59" y="1"/>
                </a:cxn>
                <a:cxn ang="0">
                  <a:pos x="67" y="8"/>
                </a:cxn>
                <a:cxn ang="0">
                  <a:pos x="68" y="25"/>
                </a:cxn>
                <a:cxn ang="0">
                  <a:pos x="67" y="41"/>
                </a:cxn>
                <a:cxn ang="0">
                  <a:pos x="47" y="23"/>
                </a:cxn>
                <a:cxn ang="0">
                  <a:pos x="28" y="11"/>
                </a:cxn>
                <a:cxn ang="0">
                  <a:pos x="25" y="10"/>
                </a:cxn>
                <a:cxn ang="0">
                  <a:pos x="24" y="13"/>
                </a:cxn>
                <a:cxn ang="0">
                  <a:pos x="24" y="37"/>
                </a:cxn>
                <a:cxn ang="0">
                  <a:pos x="25" y="39"/>
                </a:cxn>
                <a:cxn ang="0">
                  <a:pos x="26" y="39"/>
                </a:cxn>
                <a:cxn ang="0">
                  <a:pos x="28" y="39"/>
                </a:cxn>
                <a:cxn ang="0">
                  <a:pos x="47" y="27"/>
                </a:cxn>
                <a:cxn ang="0">
                  <a:pos x="48" y="25"/>
                </a:cxn>
                <a:cxn ang="0">
                  <a:pos x="47" y="23"/>
                </a:cxn>
              </a:cxnLst>
              <a:rect l="0" t="0" r="r" b="b"/>
              <a:pathLst>
                <a:path w="68" h="49">
                  <a:moveTo>
                    <a:pt x="67" y="41"/>
                  </a:moveTo>
                  <a:cubicBezTo>
                    <a:pt x="66" y="45"/>
                    <a:pt x="63" y="48"/>
                    <a:pt x="59" y="48"/>
                  </a:cubicBezTo>
                  <a:cubicBezTo>
                    <a:pt x="51" y="49"/>
                    <a:pt x="42" y="49"/>
                    <a:pt x="34" y="49"/>
                  </a:cubicBezTo>
                  <a:cubicBezTo>
                    <a:pt x="25" y="49"/>
                    <a:pt x="17" y="49"/>
                    <a:pt x="8" y="48"/>
                  </a:cubicBezTo>
                  <a:cubicBezTo>
                    <a:pt x="5" y="48"/>
                    <a:pt x="2" y="45"/>
                    <a:pt x="1" y="41"/>
                  </a:cubicBezTo>
                  <a:cubicBezTo>
                    <a:pt x="0" y="36"/>
                    <a:pt x="0" y="30"/>
                    <a:pt x="0" y="25"/>
                  </a:cubicBezTo>
                  <a:cubicBezTo>
                    <a:pt x="0" y="19"/>
                    <a:pt x="0" y="14"/>
                    <a:pt x="1" y="8"/>
                  </a:cubicBezTo>
                  <a:cubicBezTo>
                    <a:pt x="2" y="5"/>
                    <a:pt x="5" y="2"/>
                    <a:pt x="8" y="1"/>
                  </a:cubicBezTo>
                  <a:cubicBezTo>
                    <a:pt x="17" y="0"/>
                    <a:pt x="25" y="0"/>
                    <a:pt x="34" y="0"/>
                  </a:cubicBezTo>
                  <a:cubicBezTo>
                    <a:pt x="42" y="0"/>
                    <a:pt x="51" y="0"/>
                    <a:pt x="59" y="1"/>
                  </a:cubicBezTo>
                  <a:cubicBezTo>
                    <a:pt x="63" y="2"/>
                    <a:pt x="66" y="5"/>
                    <a:pt x="67" y="8"/>
                  </a:cubicBezTo>
                  <a:cubicBezTo>
                    <a:pt x="68" y="14"/>
                    <a:pt x="68" y="19"/>
                    <a:pt x="68" y="25"/>
                  </a:cubicBezTo>
                  <a:cubicBezTo>
                    <a:pt x="68" y="30"/>
                    <a:pt x="68" y="36"/>
                    <a:pt x="67" y="41"/>
                  </a:cubicBezTo>
                  <a:close/>
                  <a:moveTo>
                    <a:pt x="47" y="23"/>
                  </a:moveTo>
                  <a:cubicBezTo>
                    <a:pt x="28" y="11"/>
                    <a:pt x="28" y="11"/>
                    <a:pt x="28" y="11"/>
                  </a:cubicBezTo>
                  <a:cubicBezTo>
                    <a:pt x="27" y="10"/>
                    <a:pt x="26" y="10"/>
                    <a:pt x="25" y="10"/>
                  </a:cubicBezTo>
                  <a:cubicBezTo>
                    <a:pt x="25" y="11"/>
                    <a:pt x="24" y="12"/>
                    <a:pt x="24" y="13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8"/>
                    <a:pt x="25" y="39"/>
                    <a:pt x="25" y="3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7" y="39"/>
                    <a:pt x="27" y="39"/>
                    <a:pt x="28" y="39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8" y="26"/>
                    <a:pt x="48" y="26"/>
                    <a:pt x="48" y="25"/>
                  </a:cubicBezTo>
                  <a:cubicBezTo>
                    <a:pt x="48" y="24"/>
                    <a:pt x="48" y="23"/>
                    <a:pt x="47" y="2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02" name="Group 80"/>
          <p:cNvGrpSpPr/>
          <p:nvPr/>
        </p:nvGrpSpPr>
        <p:grpSpPr>
          <a:xfrm>
            <a:off x="6711705" y="5517981"/>
            <a:ext cx="897823" cy="897820"/>
            <a:chOff x="5033778" y="4138485"/>
            <a:chExt cx="673367" cy="673365"/>
          </a:xfrm>
        </p:grpSpPr>
        <p:sp>
          <p:nvSpPr>
            <p:cNvPr id="103" name="Oval 61"/>
            <p:cNvSpPr/>
            <p:nvPr/>
          </p:nvSpPr>
          <p:spPr>
            <a:xfrm>
              <a:off x="5033778" y="4138485"/>
              <a:ext cx="673367" cy="673365"/>
            </a:xfrm>
            <a:prstGeom prst="ellipse">
              <a:avLst/>
            </a:prstGeom>
            <a:solidFill>
              <a:srgbClr val="FC6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4" name="Freeform 117"/>
            <p:cNvSpPr>
              <a:spLocks noEditPoints="1"/>
            </p:cNvSpPr>
            <p:nvPr/>
          </p:nvSpPr>
          <p:spPr bwMode="auto">
            <a:xfrm>
              <a:off x="5239783" y="4348882"/>
              <a:ext cx="261356" cy="252571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6" y="13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13" y="7"/>
                </a:cxn>
                <a:cxn ang="0">
                  <a:pos x="6" y="13"/>
                </a:cxn>
                <a:cxn ang="0">
                  <a:pos x="12" y="53"/>
                </a:cxn>
                <a:cxn ang="0">
                  <a:pos x="0" y="53"/>
                </a:cxn>
                <a:cxn ang="0">
                  <a:pos x="0" y="17"/>
                </a:cxn>
                <a:cxn ang="0">
                  <a:pos x="12" y="17"/>
                </a:cxn>
                <a:cxn ang="0">
                  <a:pos x="12" y="53"/>
                </a:cxn>
                <a:cxn ang="0">
                  <a:pos x="55" y="53"/>
                </a:cxn>
                <a:cxn ang="0">
                  <a:pos x="43" y="53"/>
                </a:cxn>
                <a:cxn ang="0">
                  <a:pos x="43" y="34"/>
                </a:cxn>
                <a:cxn ang="0">
                  <a:pos x="37" y="26"/>
                </a:cxn>
                <a:cxn ang="0">
                  <a:pos x="31" y="30"/>
                </a:cxn>
                <a:cxn ang="0">
                  <a:pos x="30" y="33"/>
                </a:cxn>
                <a:cxn ang="0">
                  <a:pos x="30" y="53"/>
                </a:cxn>
                <a:cxn ang="0">
                  <a:pos x="19" y="53"/>
                </a:cxn>
                <a:cxn ang="0">
                  <a:pos x="19" y="17"/>
                </a:cxn>
                <a:cxn ang="0">
                  <a:pos x="30" y="17"/>
                </a:cxn>
                <a:cxn ang="0">
                  <a:pos x="30" y="23"/>
                </a:cxn>
                <a:cxn ang="0">
                  <a:pos x="30" y="23"/>
                </a:cxn>
                <a:cxn ang="0">
                  <a:pos x="41" y="17"/>
                </a:cxn>
                <a:cxn ang="0">
                  <a:pos x="55" y="33"/>
                </a:cxn>
                <a:cxn ang="0">
                  <a:pos x="55" y="53"/>
                </a:cxn>
              </a:cxnLst>
              <a:rect l="0" t="0" r="r" b="b"/>
              <a:pathLst>
                <a:path w="55" h="53">
                  <a:moveTo>
                    <a:pt x="6" y="13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2" y="13"/>
                    <a:pt x="0" y="10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" y="0"/>
                    <a:pt x="13" y="3"/>
                    <a:pt x="13" y="7"/>
                  </a:cubicBezTo>
                  <a:cubicBezTo>
                    <a:pt x="13" y="10"/>
                    <a:pt x="10" y="13"/>
                    <a:pt x="6" y="13"/>
                  </a:cubicBezTo>
                  <a:close/>
                  <a:moveTo>
                    <a:pt x="12" y="53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lnTo>
                    <a:pt x="12" y="53"/>
                  </a:lnTo>
                  <a:close/>
                  <a:moveTo>
                    <a:pt x="55" y="53"/>
                  </a:moveTo>
                  <a:cubicBezTo>
                    <a:pt x="43" y="53"/>
                    <a:pt x="43" y="53"/>
                    <a:pt x="43" y="53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29"/>
                    <a:pt x="41" y="26"/>
                    <a:pt x="37" y="26"/>
                  </a:cubicBezTo>
                  <a:cubicBezTo>
                    <a:pt x="34" y="26"/>
                    <a:pt x="32" y="28"/>
                    <a:pt x="31" y="30"/>
                  </a:cubicBezTo>
                  <a:cubicBezTo>
                    <a:pt x="31" y="31"/>
                    <a:pt x="30" y="32"/>
                    <a:pt x="30" y="3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19" y="21"/>
                    <a:pt x="19" y="17"/>
                    <a:pt x="19" y="17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2" y="20"/>
                    <a:pt x="35" y="17"/>
                    <a:pt x="41" y="17"/>
                  </a:cubicBezTo>
                  <a:cubicBezTo>
                    <a:pt x="49" y="17"/>
                    <a:pt x="55" y="22"/>
                    <a:pt x="55" y="33"/>
                  </a:cubicBezTo>
                  <a:lnTo>
                    <a:pt x="55" y="5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05" name="Group 79"/>
          <p:cNvGrpSpPr/>
          <p:nvPr/>
        </p:nvGrpSpPr>
        <p:grpSpPr>
          <a:xfrm>
            <a:off x="8390289" y="4761589"/>
            <a:ext cx="897823" cy="897820"/>
            <a:chOff x="6292716" y="3571191"/>
            <a:chExt cx="673367" cy="673365"/>
          </a:xfrm>
        </p:grpSpPr>
        <p:sp>
          <p:nvSpPr>
            <p:cNvPr id="106" name="Oval 60"/>
            <p:cNvSpPr/>
            <p:nvPr/>
          </p:nvSpPr>
          <p:spPr>
            <a:xfrm>
              <a:off x="6292716" y="3571191"/>
              <a:ext cx="673367" cy="673365"/>
            </a:xfrm>
            <a:prstGeom prst="ellipse">
              <a:avLst/>
            </a:prstGeom>
            <a:solidFill>
              <a:srgbClr val="1C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7" name="Freeform 65"/>
            <p:cNvSpPr>
              <a:spLocks noEditPoints="1"/>
            </p:cNvSpPr>
            <p:nvPr/>
          </p:nvSpPr>
          <p:spPr bwMode="auto">
            <a:xfrm>
              <a:off x="6460892" y="3730292"/>
              <a:ext cx="337015" cy="355162"/>
            </a:xfrm>
            <a:custGeom>
              <a:avLst/>
              <a:gdLst/>
              <a:ahLst/>
              <a:cxnLst>
                <a:cxn ang="0">
                  <a:pos x="38" y="47"/>
                </a:cxn>
                <a:cxn ang="0">
                  <a:pos x="36" y="54"/>
                </a:cxn>
                <a:cxn ang="0">
                  <a:pos x="17" y="63"/>
                </a:cxn>
                <a:cxn ang="0">
                  <a:pos x="1" y="56"/>
                </a:cxn>
                <a:cxn ang="0">
                  <a:pos x="0" y="51"/>
                </a:cxn>
                <a:cxn ang="0">
                  <a:pos x="6" y="41"/>
                </a:cxn>
                <a:cxn ang="0">
                  <a:pos x="21" y="37"/>
                </a:cxn>
                <a:cxn ang="0">
                  <a:pos x="19" y="32"/>
                </a:cxn>
                <a:cxn ang="0">
                  <a:pos x="20" y="28"/>
                </a:cxn>
                <a:cxn ang="0">
                  <a:pos x="17" y="29"/>
                </a:cxn>
                <a:cxn ang="0">
                  <a:pos x="4" y="16"/>
                </a:cxn>
                <a:cxn ang="0">
                  <a:pos x="9" y="5"/>
                </a:cxn>
                <a:cxn ang="0">
                  <a:pos x="24" y="0"/>
                </a:cxn>
                <a:cxn ang="0">
                  <a:pos x="40" y="0"/>
                </a:cxn>
                <a:cxn ang="0">
                  <a:pos x="35" y="3"/>
                </a:cxn>
                <a:cxn ang="0">
                  <a:pos x="30" y="3"/>
                </a:cxn>
                <a:cxn ang="0">
                  <a:pos x="35" y="14"/>
                </a:cxn>
                <a:cxn ang="0">
                  <a:pos x="26" y="30"/>
                </a:cxn>
                <a:cxn ang="0">
                  <a:pos x="38" y="47"/>
                </a:cxn>
                <a:cxn ang="0">
                  <a:pos x="33" y="51"/>
                </a:cxn>
                <a:cxn ang="0">
                  <a:pos x="24" y="40"/>
                </a:cxn>
                <a:cxn ang="0">
                  <a:pos x="22" y="40"/>
                </a:cxn>
                <a:cxn ang="0">
                  <a:pos x="7" y="49"/>
                </a:cxn>
                <a:cxn ang="0">
                  <a:pos x="21" y="59"/>
                </a:cxn>
                <a:cxn ang="0">
                  <a:pos x="33" y="51"/>
                </a:cxn>
                <a:cxn ang="0">
                  <a:pos x="26" y="24"/>
                </a:cxn>
                <a:cxn ang="0">
                  <a:pos x="28" y="18"/>
                </a:cxn>
                <a:cxn ang="0">
                  <a:pos x="18" y="3"/>
                </a:cxn>
                <a:cxn ang="0">
                  <a:pos x="13" y="6"/>
                </a:cxn>
                <a:cxn ang="0">
                  <a:pos x="11" y="12"/>
                </a:cxn>
                <a:cxn ang="0">
                  <a:pos x="21" y="26"/>
                </a:cxn>
                <a:cxn ang="0">
                  <a:pos x="26" y="24"/>
                </a:cxn>
                <a:cxn ang="0">
                  <a:pos x="60" y="26"/>
                </a:cxn>
                <a:cxn ang="0">
                  <a:pos x="60" y="30"/>
                </a:cxn>
                <a:cxn ang="0">
                  <a:pos x="52" y="30"/>
                </a:cxn>
                <a:cxn ang="0">
                  <a:pos x="52" y="39"/>
                </a:cxn>
                <a:cxn ang="0">
                  <a:pos x="48" y="39"/>
                </a:cxn>
                <a:cxn ang="0">
                  <a:pos x="48" y="30"/>
                </a:cxn>
                <a:cxn ang="0">
                  <a:pos x="40" y="30"/>
                </a:cxn>
                <a:cxn ang="0">
                  <a:pos x="40" y="26"/>
                </a:cxn>
                <a:cxn ang="0">
                  <a:pos x="48" y="26"/>
                </a:cxn>
                <a:cxn ang="0">
                  <a:pos x="48" y="18"/>
                </a:cxn>
                <a:cxn ang="0">
                  <a:pos x="52" y="18"/>
                </a:cxn>
                <a:cxn ang="0">
                  <a:pos x="52" y="26"/>
                </a:cxn>
                <a:cxn ang="0">
                  <a:pos x="60" y="26"/>
                </a:cxn>
              </a:cxnLst>
              <a:rect l="0" t="0" r="r" b="b"/>
              <a:pathLst>
                <a:path w="60" h="63">
                  <a:moveTo>
                    <a:pt x="38" y="47"/>
                  </a:moveTo>
                  <a:cubicBezTo>
                    <a:pt x="38" y="50"/>
                    <a:pt x="37" y="52"/>
                    <a:pt x="36" y="54"/>
                  </a:cubicBezTo>
                  <a:cubicBezTo>
                    <a:pt x="32" y="61"/>
                    <a:pt x="24" y="63"/>
                    <a:pt x="17" y="63"/>
                  </a:cubicBezTo>
                  <a:cubicBezTo>
                    <a:pt x="11" y="63"/>
                    <a:pt x="4" y="61"/>
                    <a:pt x="1" y="56"/>
                  </a:cubicBezTo>
                  <a:cubicBezTo>
                    <a:pt x="0" y="55"/>
                    <a:pt x="0" y="53"/>
                    <a:pt x="0" y="51"/>
                  </a:cubicBezTo>
                  <a:cubicBezTo>
                    <a:pt x="0" y="47"/>
                    <a:pt x="2" y="43"/>
                    <a:pt x="6" y="41"/>
                  </a:cubicBezTo>
                  <a:cubicBezTo>
                    <a:pt x="10" y="38"/>
                    <a:pt x="16" y="38"/>
                    <a:pt x="21" y="37"/>
                  </a:cubicBezTo>
                  <a:cubicBezTo>
                    <a:pt x="20" y="35"/>
                    <a:pt x="19" y="34"/>
                    <a:pt x="19" y="32"/>
                  </a:cubicBezTo>
                  <a:cubicBezTo>
                    <a:pt x="19" y="30"/>
                    <a:pt x="19" y="29"/>
                    <a:pt x="20" y="28"/>
                  </a:cubicBezTo>
                  <a:cubicBezTo>
                    <a:pt x="19" y="29"/>
                    <a:pt x="18" y="29"/>
                    <a:pt x="17" y="29"/>
                  </a:cubicBezTo>
                  <a:cubicBezTo>
                    <a:pt x="10" y="29"/>
                    <a:pt x="4" y="23"/>
                    <a:pt x="4" y="16"/>
                  </a:cubicBezTo>
                  <a:cubicBezTo>
                    <a:pt x="4" y="11"/>
                    <a:pt x="6" y="7"/>
                    <a:pt x="9" y="5"/>
                  </a:cubicBezTo>
                  <a:cubicBezTo>
                    <a:pt x="13" y="1"/>
                    <a:pt x="19" y="0"/>
                    <a:pt x="2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3" y="6"/>
                    <a:pt x="35" y="9"/>
                    <a:pt x="35" y="14"/>
                  </a:cubicBezTo>
                  <a:cubicBezTo>
                    <a:pt x="35" y="24"/>
                    <a:pt x="26" y="25"/>
                    <a:pt x="26" y="30"/>
                  </a:cubicBezTo>
                  <a:cubicBezTo>
                    <a:pt x="26" y="35"/>
                    <a:pt x="38" y="37"/>
                    <a:pt x="38" y="47"/>
                  </a:cubicBezTo>
                  <a:close/>
                  <a:moveTo>
                    <a:pt x="33" y="51"/>
                  </a:moveTo>
                  <a:cubicBezTo>
                    <a:pt x="33" y="45"/>
                    <a:pt x="28" y="42"/>
                    <a:pt x="24" y="40"/>
                  </a:cubicBezTo>
                  <a:cubicBezTo>
                    <a:pt x="23" y="40"/>
                    <a:pt x="23" y="40"/>
                    <a:pt x="22" y="40"/>
                  </a:cubicBezTo>
                  <a:cubicBezTo>
                    <a:pt x="16" y="40"/>
                    <a:pt x="7" y="42"/>
                    <a:pt x="7" y="49"/>
                  </a:cubicBezTo>
                  <a:cubicBezTo>
                    <a:pt x="7" y="57"/>
                    <a:pt x="15" y="59"/>
                    <a:pt x="21" y="59"/>
                  </a:cubicBezTo>
                  <a:cubicBezTo>
                    <a:pt x="26" y="59"/>
                    <a:pt x="33" y="57"/>
                    <a:pt x="33" y="51"/>
                  </a:cubicBezTo>
                  <a:close/>
                  <a:moveTo>
                    <a:pt x="26" y="24"/>
                  </a:moveTo>
                  <a:cubicBezTo>
                    <a:pt x="28" y="22"/>
                    <a:pt x="28" y="20"/>
                    <a:pt x="28" y="18"/>
                  </a:cubicBezTo>
                  <a:cubicBezTo>
                    <a:pt x="28" y="12"/>
                    <a:pt x="25" y="3"/>
                    <a:pt x="18" y="3"/>
                  </a:cubicBezTo>
                  <a:cubicBezTo>
                    <a:pt x="16" y="3"/>
                    <a:pt x="14" y="4"/>
                    <a:pt x="13" y="6"/>
                  </a:cubicBezTo>
                  <a:cubicBezTo>
                    <a:pt x="11" y="7"/>
                    <a:pt x="11" y="9"/>
                    <a:pt x="11" y="12"/>
                  </a:cubicBezTo>
                  <a:cubicBezTo>
                    <a:pt x="11" y="17"/>
                    <a:pt x="14" y="26"/>
                    <a:pt x="21" y="26"/>
                  </a:cubicBezTo>
                  <a:cubicBezTo>
                    <a:pt x="23" y="26"/>
                    <a:pt x="25" y="25"/>
                    <a:pt x="26" y="24"/>
                  </a:cubicBezTo>
                  <a:close/>
                  <a:moveTo>
                    <a:pt x="60" y="26"/>
                  </a:moveTo>
                  <a:cubicBezTo>
                    <a:pt x="60" y="30"/>
                    <a:pt x="60" y="30"/>
                    <a:pt x="60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9"/>
                    <a:pt x="52" y="39"/>
                    <a:pt x="52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18"/>
                    <a:pt x="48" y="18"/>
                    <a:pt x="48" y="18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26"/>
                    <a:pt x="52" y="26"/>
                    <a:pt x="52" y="26"/>
                  </a:cubicBezTo>
                  <a:lnTo>
                    <a:pt x="60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108" name="TextBox 65"/>
          <p:cNvSpPr txBox="1"/>
          <p:nvPr/>
        </p:nvSpPr>
        <p:spPr>
          <a:xfrm>
            <a:off x="7611011" y="1124753"/>
            <a:ext cx="853336" cy="32823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80%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9" name="TextBox 66"/>
          <p:cNvSpPr txBox="1"/>
          <p:nvPr/>
        </p:nvSpPr>
        <p:spPr>
          <a:xfrm>
            <a:off x="9352268" y="2174683"/>
            <a:ext cx="853336" cy="32823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60%</a:t>
            </a:r>
          </a:p>
        </p:txBody>
      </p:sp>
      <p:sp>
        <p:nvSpPr>
          <p:cNvPr id="110" name="TextBox 67"/>
          <p:cNvSpPr txBox="1"/>
          <p:nvPr/>
        </p:nvSpPr>
        <p:spPr>
          <a:xfrm>
            <a:off x="9851532" y="3456291"/>
            <a:ext cx="853336" cy="32823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1" name="TextBox 68"/>
          <p:cNvSpPr txBox="1"/>
          <p:nvPr/>
        </p:nvSpPr>
        <p:spPr>
          <a:xfrm>
            <a:off x="9365208" y="4896914"/>
            <a:ext cx="959752" cy="32823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40%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2" name="TextBox 69"/>
          <p:cNvSpPr txBox="1"/>
          <p:nvPr/>
        </p:nvSpPr>
        <p:spPr>
          <a:xfrm>
            <a:off x="7714983" y="5901287"/>
            <a:ext cx="1069344" cy="32823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213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80%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3" name="Rectangle 70"/>
          <p:cNvSpPr/>
          <p:nvPr/>
        </p:nvSpPr>
        <p:spPr>
          <a:xfrm>
            <a:off x="7611011" y="1440315"/>
            <a:ext cx="808683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121920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Facebook</a:t>
            </a:r>
          </a:p>
        </p:txBody>
      </p:sp>
      <p:sp>
        <p:nvSpPr>
          <p:cNvPr id="114" name="Rectangle 71"/>
          <p:cNvSpPr/>
          <p:nvPr/>
        </p:nvSpPr>
        <p:spPr>
          <a:xfrm>
            <a:off x="9352268" y="2522399"/>
            <a:ext cx="609398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121920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Twitter</a:t>
            </a:r>
          </a:p>
        </p:txBody>
      </p:sp>
      <p:sp>
        <p:nvSpPr>
          <p:cNvPr id="115" name="Rectangle 72"/>
          <p:cNvSpPr/>
          <p:nvPr/>
        </p:nvSpPr>
        <p:spPr>
          <a:xfrm>
            <a:off x="9829801" y="3797254"/>
            <a:ext cx="726353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121920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YouTube</a:t>
            </a:r>
          </a:p>
        </p:txBody>
      </p:sp>
      <p:sp>
        <p:nvSpPr>
          <p:cNvPr id="116" name="Rectangle 73"/>
          <p:cNvSpPr/>
          <p:nvPr/>
        </p:nvSpPr>
        <p:spPr>
          <a:xfrm>
            <a:off x="9365209" y="5209111"/>
            <a:ext cx="1001877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121920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Google plus</a:t>
            </a:r>
          </a:p>
        </p:txBody>
      </p:sp>
      <p:sp>
        <p:nvSpPr>
          <p:cNvPr id="117" name="Rectangle 74"/>
          <p:cNvSpPr/>
          <p:nvPr/>
        </p:nvSpPr>
        <p:spPr>
          <a:xfrm>
            <a:off x="7714983" y="6219537"/>
            <a:ext cx="717312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121920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LinkedIn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5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75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 animBg="1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3719736" y="1052736"/>
            <a:ext cx="4761908" cy="4240804"/>
            <a:chOff x="3186113" y="530112"/>
            <a:chExt cx="2625725" cy="2338387"/>
          </a:xfrm>
        </p:grpSpPr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>
              <a:off x="3338513" y="693625"/>
              <a:ext cx="2320925" cy="16351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6" name="Freeform 11"/>
            <p:cNvSpPr>
              <a:spLocks noEditPoints="1"/>
            </p:cNvSpPr>
            <p:nvPr/>
          </p:nvSpPr>
          <p:spPr bwMode="auto">
            <a:xfrm>
              <a:off x="3186113" y="530112"/>
              <a:ext cx="2625725" cy="1895475"/>
            </a:xfrm>
            <a:custGeom>
              <a:avLst/>
              <a:gdLst>
                <a:gd name="T0" fmla="*/ 397 w 432"/>
                <a:gd name="T1" fmla="*/ 0 h 312"/>
                <a:gd name="T2" fmla="*/ 33 w 432"/>
                <a:gd name="T3" fmla="*/ 0 h 312"/>
                <a:gd name="T4" fmla="*/ 0 w 432"/>
                <a:gd name="T5" fmla="*/ 35 h 312"/>
                <a:gd name="T6" fmla="*/ 0 w 432"/>
                <a:gd name="T7" fmla="*/ 276 h 312"/>
                <a:gd name="T8" fmla="*/ 33 w 432"/>
                <a:gd name="T9" fmla="*/ 312 h 312"/>
                <a:gd name="T10" fmla="*/ 397 w 432"/>
                <a:gd name="T11" fmla="*/ 312 h 312"/>
                <a:gd name="T12" fmla="*/ 432 w 432"/>
                <a:gd name="T13" fmla="*/ 276 h 312"/>
                <a:gd name="T14" fmla="*/ 432 w 432"/>
                <a:gd name="T15" fmla="*/ 35 h 312"/>
                <a:gd name="T16" fmla="*/ 397 w 432"/>
                <a:gd name="T17" fmla="*/ 0 h 312"/>
                <a:gd name="T18" fmla="*/ 408 w 432"/>
                <a:gd name="T19" fmla="*/ 284 h 312"/>
                <a:gd name="T20" fmla="*/ 24 w 432"/>
                <a:gd name="T21" fmla="*/ 284 h 312"/>
                <a:gd name="T22" fmla="*/ 24 w 432"/>
                <a:gd name="T23" fmla="*/ 28 h 312"/>
                <a:gd name="T24" fmla="*/ 408 w 432"/>
                <a:gd name="T25" fmla="*/ 28 h 312"/>
                <a:gd name="T26" fmla="*/ 408 w 432"/>
                <a:gd name="T27" fmla="*/ 28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2" h="312">
                  <a:moveTo>
                    <a:pt x="397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15" y="0"/>
                    <a:pt x="0" y="16"/>
                    <a:pt x="0" y="35"/>
                  </a:cubicBezTo>
                  <a:cubicBezTo>
                    <a:pt x="0" y="276"/>
                    <a:pt x="0" y="276"/>
                    <a:pt x="0" y="276"/>
                  </a:cubicBezTo>
                  <a:cubicBezTo>
                    <a:pt x="0" y="295"/>
                    <a:pt x="15" y="312"/>
                    <a:pt x="33" y="312"/>
                  </a:cubicBezTo>
                  <a:cubicBezTo>
                    <a:pt x="397" y="312"/>
                    <a:pt x="397" y="312"/>
                    <a:pt x="397" y="312"/>
                  </a:cubicBezTo>
                  <a:cubicBezTo>
                    <a:pt x="416" y="312"/>
                    <a:pt x="432" y="295"/>
                    <a:pt x="432" y="276"/>
                  </a:cubicBezTo>
                  <a:cubicBezTo>
                    <a:pt x="432" y="35"/>
                    <a:pt x="432" y="35"/>
                    <a:pt x="432" y="35"/>
                  </a:cubicBezTo>
                  <a:cubicBezTo>
                    <a:pt x="432" y="16"/>
                    <a:pt x="416" y="0"/>
                    <a:pt x="397" y="0"/>
                  </a:cubicBezTo>
                  <a:close/>
                  <a:moveTo>
                    <a:pt x="408" y="284"/>
                  </a:moveTo>
                  <a:cubicBezTo>
                    <a:pt x="24" y="284"/>
                    <a:pt x="24" y="284"/>
                    <a:pt x="24" y="284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408" y="28"/>
                    <a:pt x="408" y="28"/>
                    <a:pt x="408" y="28"/>
                  </a:cubicBezTo>
                  <a:lnTo>
                    <a:pt x="408" y="284"/>
                  </a:lnTo>
                  <a:close/>
                </a:path>
              </a:pathLst>
            </a:cu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7" name="Freeform 12"/>
            <p:cNvSpPr/>
            <p:nvPr/>
          </p:nvSpPr>
          <p:spPr bwMode="auto">
            <a:xfrm>
              <a:off x="3867150" y="2546237"/>
              <a:ext cx="1257300" cy="322262"/>
            </a:xfrm>
            <a:custGeom>
              <a:avLst/>
              <a:gdLst>
                <a:gd name="T0" fmla="*/ 163 w 207"/>
                <a:gd name="T1" fmla="*/ 35 h 53"/>
                <a:gd name="T2" fmla="*/ 207 w 207"/>
                <a:gd name="T3" fmla="*/ 35 h 53"/>
                <a:gd name="T4" fmla="*/ 207 w 207"/>
                <a:gd name="T5" fmla="*/ 53 h 53"/>
                <a:gd name="T6" fmla="*/ 0 w 207"/>
                <a:gd name="T7" fmla="*/ 53 h 53"/>
                <a:gd name="T8" fmla="*/ 0 w 207"/>
                <a:gd name="T9" fmla="*/ 35 h 53"/>
                <a:gd name="T10" fmla="*/ 44 w 207"/>
                <a:gd name="T11" fmla="*/ 35 h 53"/>
                <a:gd name="T12" fmla="*/ 58 w 207"/>
                <a:gd name="T13" fmla="*/ 11 h 53"/>
                <a:gd name="T14" fmla="*/ 66 w 207"/>
                <a:gd name="T15" fmla="*/ 0 h 53"/>
                <a:gd name="T16" fmla="*/ 104 w 207"/>
                <a:gd name="T17" fmla="*/ 0 h 53"/>
                <a:gd name="T18" fmla="*/ 141 w 207"/>
                <a:gd name="T19" fmla="*/ 0 h 53"/>
                <a:gd name="T20" fmla="*/ 149 w 207"/>
                <a:gd name="T21" fmla="*/ 11 h 53"/>
                <a:gd name="T22" fmla="*/ 163 w 207"/>
                <a:gd name="T23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7" h="53">
                  <a:moveTo>
                    <a:pt x="163" y="35"/>
                  </a:moveTo>
                  <a:cubicBezTo>
                    <a:pt x="207" y="35"/>
                    <a:pt x="207" y="35"/>
                    <a:pt x="207" y="35"/>
                  </a:cubicBezTo>
                  <a:cubicBezTo>
                    <a:pt x="207" y="53"/>
                    <a:pt x="207" y="53"/>
                    <a:pt x="207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8" y="31"/>
                    <a:pt x="53" y="24"/>
                    <a:pt x="58" y="11"/>
                  </a:cubicBezTo>
                  <a:cubicBezTo>
                    <a:pt x="58" y="11"/>
                    <a:pt x="61" y="1"/>
                    <a:pt x="66" y="0"/>
                  </a:cubicBezTo>
                  <a:cubicBezTo>
                    <a:pt x="69" y="0"/>
                    <a:pt x="86" y="0"/>
                    <a:pt x="104" y="0"/>
                  </a:cubicBezTo>
                  <a:cubicBezTo>
                    <a:pt x="121" y="0"/>
                    <a:pt x="138" y="0"/>
                    <a:pt x="141" y="0"/>
                  </a:cubicBezTo>
                  <a:cubicBezTo>
                    <a:pt x="146" y="1"/>
                    <a:pt x="149" y="11"/>
                    <a:pt x="149" y="11"/>
                  </a:cubicBezTo>
                  <a:cubicBezTo>
                    <a:pt x="154" y="24"/>
                    <a:pt x="159" y="31"/>
                    <a:pt x="163" y="35"/>
                  </a:cubicBezTo>
                  <a:close/>
                </a:path>
              </a:pathLst>
            </a:custGeom>
            <a:solidFill>
              <a:srgbClr val="464F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8" name="Freeform 13"/>
            <p:cNvSpPr/>
            <p:nvPr/>
          </p:nvSpPr>
          <p:spPr bwMode="auto">
            <a:xfrm>
              <a:off x="4340225" y="2546237"/>
              <a:ext cx="784225" cy="322262"/>
            </a:xfrm>
            <a:custGeom>
              <a:avLst/>
              <a:gdLst>
                <a:gd name="T0" fmla="*/ 85 w 129"/>
                <a:gd name="T1" fmla="*/ 35 h 53"/>
                <a:gd name="T2" fmla="*/ 71 w 129"/>
                <a:gd name="T3" fmla="*/ 11 h 53"/>
                <a:gd name="T4" fmla="*/ 63 w 129"/>
                <a:gd name="T5" fmla="*/ 0 h 53"/>
                <a:gd name="T6" fmla="*/ 26 w 129"/>
                <a:gd name="T7" fmla="*/ 0 h 53"/>
                <a:gd name="T8" fmla="*/ 0 w 129"/>
                <a:gd name="T9" fmla="*/ 0 h 53"/>
                <a:gd name="T10" fmla="*/ 59 w 129"/>
                <a:gd name="T11" fmla="*/ 53 h 53"/>
                <a:gd name="T12" fmla="*/ 129 w 129"/>
                <a:gd name="T13" fmla="*/ 53 h 53"/>
                <a:gd name="T14" fmla="*/ 129 w 129"/>
                <a:gd name="T15" fmla="*/ 35 h 53"/>
                <a:gd name="T16" fmla="*/ 85 w 129"/>
                <a:gd name="T17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53">
                  <a:moveTo>
                    <a:pt x="85" y="35"/>
                  </a:moveTo>
                  <a:cubicBezTo>
                    <a:pt x="81" y="31"/>
                    <a:pt x="76" y="24"/>
                    <a:pt x="71" y="11"/>
                  </a:cubicBezTo>
                  <a:cubicBezTo>
                    <a:pt x="71" y="11"/>
                    <a:pt x="68" y="1"/>
                    <a:pt x="63" y="0"/>
                  </a:cubicBezTo>
                  <a:cubicBezTo>
                    <a:pt x="60" y="0"/>
                    <a:pt x="43" y="0"/>
                    <a:pt x="26" y="0"/>
                  </a:cubicBezTo>
                  <a:cubicBezTo>
                    <a:pt x="16" y="0"/>
                    <a:pt x="7" y="0"/>
                    <a:pt x="0" y="0"/>
                  </a:cubicBezTo>
                  <a:cubicBezTo>
                    <a:pt x="21" y="15"/>
                    <a:pt x="41" y="33"/>
                    <a:pt x="59" y="53"/>
                  </a:cubicBezTo>
                  <a:cubicBezTo>
                    <a:pt x="129" y="53"/>
                    <a:pt x="129" y="53"/>
                    <a:pt x="129" y="53"/>
                  </a:cubicBezTo>
                  <a:cubicBezTo>
                    <a:pt x="129" y="35"/>
                    <a:pt x="129" y="35"/>
                    <a:pt x="129" y="35"/>
                  </a:cubicBezTo>
                  <a:lnTo>
                    <a:pt x="85" y="35"/>
                  </a:lnTo>
                  <a:close/>
                </a:path>
              </a:pathLst>
            </a:cu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sp>
        <p:nvSpPr>
          <p:cNvPr id="23" name="矩形 22"/>
          <p:cNvSpPr/>
          <p:nvPr/>
        </p:nvSpPr>
        <p:spPr>
          <a:xfrm>
            <a:off x="4361784" y="1933296"/>
            <a:ext cx="347781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9600" b="1" dirty="0">
                <a:solidFill>
                  <a:srgbClr val="1C2B38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PART</a:t>
            </a:r>
            <a:r>
              <a:rPr lang="en-US" altLang="zh-CN" sz="9600" b="1" dirty="0">
                <a:solidFill>
                  <a:srgbClr val="1C2B38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lang="zh-CN" altLang="en-US" sz="1600" dirty="0">
              <a:solidFill>
                <a:srgbClr val="1C2B38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821861" y="5431284"/>
            <a:ext cx="4557658" cy="748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265" b="1" dirty="0">
                <a:solidFill>
                  <a:srgbClr val="1C2B38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请输入第二章标题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1301</Words>
  <Application>Microsoft Office PowerPoint</Application>
  <PresentationFormat>宽屏</PresentationFormat>
  <Paragraphs>292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4" baseType="lpstr">
      <vt:lpstr>Arial Unicode MS</vt:lpstr>
      <vt:lpstr>Gill Sans</vt:lpstr>
      <vt:lpstr>Roboto condensed</vt:lpstr>
      <vt:lpstr>等线</vt:lpstr>
      <vt:lpstr>微软雅黑</vt:lpstr>
      <vt:lpstr>Arial</vt:lpstr>
      <vt:lpstr>Calibri</vt:lpstr>
      <vt:lpstr>Impact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84</cp:revision>
  <dcterms:created xsi:type="dcterms:W3CDTF">2016-08-24T11:19:00Z</dcterms:created>
  <dcterms:modified xsi:type="dcterms:W3CDTF">2021-01-06T01:10:04Z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